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autoCompressPictures="0">
  <p:sldMasterIdLst>
    <p:sldMasterId id="2147483648" r:id="rId4"/>
  </p:sldMasterIdLst>
  <p:notesMasterIdLst>
    <p:notesMasterId r:id="rId6"/>
  </p:notesMasterIdLst>
  <p:sldIdLst>
    <p:sldId id="294" r:id="rId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8102E"/>
    <a:srgbClr val="E6F1EF"/>
    <a:srgbClr val="006F62"/>
    <a:srgbClr val="EDF6F9"/>
    <a:srgbClr val="48A9C5"/>
    <a:srgbClr val="FAE7EA"/>
    <a:srgbClr val="F7DBE0"/>
    <a:srgbClr val="F4CFD5"/>
    <a:srgbClr val="FF9E1B"/>
    <a:srgbClr val="00497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7998"/>
    <p:restoredTop sz="70035" autoAdjust="0"/>
  </p:normalViewPr>
  <p:slideViewPr>
    <p:cSldViewPr snapToGrid="0" snapToObjects="1">
      <p:cViewPr varScale="1">
        <p:scale>
          <a:sx n="79" d="100"/>
          <a:sy n="79" d="100"/>
        </p:scale>
        <p:origin x="192" y="96"/>
      </p:cViewPr>
      <p:guideLst/>
    </p:cSldViewPr>
  </p:slideViewPr>
  <p:notesTextViewPr>
    <p:cViewPr>
      <p:scale>
        <a:sx n="1" d="1"/>
        <a:sy n="1" d="1"/>
      </p:scale>
      <p:origin x="0" y="0"/>
    </p:cViewPr>
  </p:notesTextViewPr>
  <p:sorterViewPr>
    <p:cViewPr>
      <p:scale>
        <a:sx n="80" d="100"/>
        <a:sy n="8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customXml" Target="../customXml/item3.xml"/><Relationship Id="rId7" Type="http://schemas.openxmlformats.org/officeDocument/2006/relationships/presProps" Target="presProp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notesMaster" Target="notesMasters/notesMaster1.xml"/><Relationship Id="rId5" Type="http://schemas.openxmlformats.org/officeDocument/2006/relationships/slide" Target="slides/slide1.xml"/><Relationship Id="rId10"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539FEE6-68B1-4863-9977-3A95633844E7}" type="datetimeFigureOut">
              <a:rPr lang="en-GB" smtClean="0"/>
              <a:t>19/10/2023</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59AEAF9-7482-4645-9523-1778CA73848E}" type="slidenum">
              <a:rPr lang="en-GB" smtClean="0"/>
              <a:t>‹#›</a:t>
            </a:fld>
            <a:endParaRPr lang="en-GB"/>
          </a:p>
        </p:txBody>
      </p:sp>
    </p:spTree>
    <p:extLst>
      <p:ext uri="{BB962C8B-B14F-4D97-AF65-F5344CB8AC3E}">
        <p14:creationId xmlns:p14="http://schemas.microsoft.com/office/powerpoint/2010/main" val="267734812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This slide summarises a recent article published by </a:t>
            </a:r>
            <a:r>
              <a:rPr lang="en-GB" i="1" dirty="0"/>
              <a:t>Chemistry World</a:t>
            </a:r>
            <a:r>
              <a:rPr lang="en-GB" dirty="0"/>
              <a:t>. Use this as a lesson starter when teaching crystallisation and separation. </a:t>
            </a:r>
          </a:p>
          <a:p>
            <a:endParaRPr lang="en-GB" dirty="0"/>
          </a:p>
          <a:p>
            <a:r>
              <a:rPr lang="en-GB" dirty="0"/>
              <a:t>Answers</a:t>
            </a:r>
          </a:p>
          <a:p>
            <a:pPr marL="228600" indent="-228600">
              <a:buAutoNum type="arabicPeriod"/>
            </a:pPr>
            <a:r>
              <a:rPr lang="en-GB" baseline="0" dirty="0"/>
              <a:t>Heat the solution using a water bath to evaporate water until crystals start to appear. Then leave the solution to crystallise. Finally, dry crystals on filter paper.</a:t>
            </a:r>
          </a:p>
          <a:p>
            <a:pPr marL="228600" indent="-228600">
              <a:buAutoNum type="arabicPeriod"/>
            </a:pPr>
            <a:r>
              <a:rPr lang="en-US" dirty="0"/>
              <a:t>Any</a:t>
            </a:r>
            <a:r>
              <a:rPr lang="en-US" baseline="0" dirty="0"/>
              <a:t> </a:t>
            </a:r>
            <a:r>
              <a:rPr lang="en-US" b="1" baseline="0" dirty="0"/>
              <a:t>three</a:t>
            </a:r>
            <a:r>
              <a:rPr lang="en-US" baseline="0" dirty="0"/>
              <a:t> from:</a:t>
            </a:r>
          </a:p>
          <a:p>
            <a:pPr marL="628650" lvl="1" indent="-171450">
              <a:buFont typeface="Arial" panose="020B0604020202020204" pitchFamily="34" charset="0"/>
              <a:buChar char="•"/>
            </a:pPr>
            <a:r>
              <a:rPr lang="en-US" baseline="0" dirty="0"/>
              <a:t>The process is slow</a:t>
            </a:r>
          </a:p>
          <a:p>
            <a:pPr marL="628650" lvl="1" indent="-171450">
              <a:buFont typeface="Arial" panose="020B0604020202020204" pitchFamily="34" charset="0"/>
              <a:buChar char="•"/>
            </a:pPr>
            <a:r>
              <a:rPr lang="en-US" baseline="0" dirty="0"/>
              <a:t>The process takes up land</a:t>
            </a:r>
          </a:p>
          <a:p>
            <a:pPr marL="628650" lvl="1" indent="-171450">
              <a:buFont typeface="Arial" panose="020B0604020202020204" pitchFamily="34" charset="0"/>
              <a:buChar char="•"/>
            </a:pPr>
            <a:r>
              <a:rPr lang="en-US" baseline="0" dirty="0"/>
              <a:t>The process requires lots of energy</a:t>
            </a:r>
          </a:p>
          <a:p>
            <a:pPr marL="628650" lvl="1" indent="-171450">
              <a:buFont typeface="Arial" panose="020B0604020202020204" pitchFamily="34" charset="0"/>
              <a:buChar char="•"/>
            </a:pPr>
            <a:r>
              <a:rPr lang="en-US" baseline="0" dirty="0"/>
              <a:t>The process may pollute the environment or ecosystems</a:t>
            </a:r>
          </a:p>
          <a:p>
            <a:pPr marL="628650" lvl="1" indent="-171450">
              <a:buFont typeface="Arial" panose="020B0604020202020204" pitchFamily="34" charset="0"/>
              <a:buChar char="•"/>
            </a:pPr>
            <a:r>
              <a:rPr lang="en-US" baseline="0" dirty="0"/>
              <a:t>The process sometimes causes problems for indigenous communities</a:t>
            </a:r>
          </a:p>
          <a:p>
            <a:pPr marL="0" indent="0">
              <a:buNone/>
            </a:pPr>
            <a:r>
              <a:rPr lang="en-US" dirty="0"/>
              <a:t>3. The process</a:t>
            </a:r>
            <a:r>
              <a:rPr lang="en-US" baseline="0" dirty="0"/>
              <a:t> may speed up the evaporation process, </a:t>
            </a:r>
            <a:r>
              <a:rPr lang="en-GB" sz="1800">
                <a:effectLst/>
                <a:latin typeface="Arial" panose="020B0604020202020204" pitchFamily="34" charset="0"/>
              </a:rPr>
              <a:t>or using multiple strings could reduce the size of the pools</a:t>
            </a:r>
            <a:r>
              <a:rPr lang="en-US" baseline="0"/>
              <a:t>. </a:t>
            </a:r>
            <a:r>
              <a:rPr lang="en-US" baseline="0" dirty="0"/>
              <a:t>The process is more easily controlled.</a:t>
            </a:r>
            <a:endParaRPr lang="en-GB" baseline="0" dirty="0"/>
          </a:p>
        </p:txBody>
      </p:sp>
      <p:sp>
        <p:nvSpPr>
          <p:cNvPr id="4" name="Slide Number Placeholder 3"/>
          <p:cNvSpPr>
            <a:spLocks noGrp="1"/>
          </p:cNvSpPr>
          <p:nvPr>
            <p:ph type="sldNum" sz="quarter" idx="5"/>
          </p:nvPr>
        </p:nvSpPr>
        <p:spPr/>
        <p:txBody>
          <a:bodyPr/>
          <a:lstStyle/>
          <a:p>
            <a:fld id="{659AEAF9-7482-4645-9523-1778CA73848E}" type="slidenum">
              <a:rPr lang="en-GB" smtClean="0"/>
              <a:t>1</a:t>
            </a:fld>
            <a:endParaRPr lang="en-GB"/>
          </a:p>
        </p:txBody>
      </p:sp>
    </p:spTree>
    <p:extLst>
      <p:ext uri="{BB962C8B-B14F-4D97-AF65-F5344CB8AC3E}">
        <p14:creationId xmlns:p14="http://schemas.microsoft.com/office/powerpoint/2010/main" val="671078817"/>
      </p:ext>
    </p:extLst>
  </p:cSld>
  <p:clrMapOvr>
    <a:masterClrMapping/>
  </p:clrMapOvr>
</p:notes>
</file>

<file path=ppt/slideLayouts/_rels/slideLayout1.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 Id="rId9" Type="http://schemas.openxmlformats.org/officeDocument/2006/relationships/hyperlink" Target="https://rsc.li/2UfBalB" TargetMode="Externa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10.png"/></Relationships>
</file>

<file path=ppt/slideLayouts/_rels/slideLayout2.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 Id="rId9" Type="http://schemas.openxmlformats.org/officeDocument/2006/relationships/hyperlink" Target="https://rsc.li/2UfBalB" TargetMode="External"/></Relationships>
</file>

<file path=ppt/slideLayouts/_rels/slideLayout3.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 Id="rId9" Type="http://schemas.openxmlformats.org/officeDocument/2006/relationships/hyperlink" Target="https://rsc.li/2UfBalB" TargetMode="Externa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10.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10.pn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10.png"/></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10.png"/></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10.png"/></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10.pn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4-16 years Title, single line, generic photo">
    <p:spTree>
      <p:nvGrpSpPr>
        <p:cNvPr id="1" name=""/>
        <p:cNvGrpSpPr/>
        <p:nvPr/>
      </p:nvGrpSpPr>
      <p:grpSpPr>
        <a:xfrm>
          <a:off x="0" y="0"/>
          <a:ext cx="0" cy="0"/>
          <a:chOff x="0" y="0"/>
          <a:chExt cx="0" cy="0"/>
        </a:xfrm>
      </p:grpSpPr>
      <p:pic>
        <p:nvPicPr>
          <p:cNvPr id="21" name="Picture 20">
            <a:extLst>
              <a:ext uri="{FF2B5EF4-FFF2-40B4-BE49-F238E27FC236}">
                <a16:creationId xmlns:a16="http://schemas.microsoft.com/office/drawing/2014/main" id="{38610100-38BC-194F-9079-8DDE723951FF}"/>
              </a:ext>
            </a:extLst>
          </p:cNvPr>
          <p:cNvPicPr>
            <a:picLocks/>
          </p:cNvPicPr>
          <p:nvPr userDrawn="1"/>
        </p:nvPicPr>
        <p:blipFill>
          <a:blip r:embed="rId2"/>
          <a:stretch>
            <a:fillRect/>
          </a:stretch>
        </p:blipFill>
        <p:spPr>
          <a:xfrm>
            <a:off x="823" y="0"/>
            <a:ext cx="12196800" cy="6856330"/>
          </a:xfrm>
          <a:prstGeom prst="rect">
            <a:avLst/>
          </a:prstGeom>
        </p:spPr>
      </p:pic>
      <p:pic>
        <p:nvPicPr>
          <p:cNvPr id="5" name="Picture 4">
            <a:extLst>
              <a:ext uri="{FF2B5EF4-FFF2-40B4-BE49-F238E27FC236}">
                <a16:creationId xmlns:a16="http://schemas.microsoft.com/office/drawing/2014/main" id="{BBA549A9-FDA4-D149-B497-B5121421C2DF}"/>
              </a:ext>
            </a:extLst>
          </p:cNvPr>
          <p:cNvPicPr>
            <a:picLocks noChangeAspect="1"/>
          </p:cNvPicPr>
          <p:nvPr userDrawn="1"/>
        </p:nvPicPr>
        <p:blipFill>
          <a:blip r:embed="rId3"/>
          <a:stretch>
            <a:fillRect/>
          </a:stretch>
        </p:blipFill>
        <p:spPr>
          <a:xfrm>
            <a:off x="5339623" y="0"/>
            <a:ext cx="6858000" cy="6858000"/>
          </a:xfrm>
          <a:prstGeom prst="rect">
            <a:avLst/>
          </a:prstGeom>
        </p:spPr>
      </p:pic>
      <p:pic>
        <p:nvPicPr>
          <p:cNvPr id="12" name="Picture 11">
            <a:extLst>
              <a:ext uri="{FF2B5EF4-FFF2-40B4-BE49-F238E27FC236}">
                <a16:creationId xmlns:a16="http://schemas.microsoft.com/office/drawing/2014/main" id="{4C3C2113-31B6-7F4D-83F0-729A1B46C583}"/>
              </a:ext>
            </a:extLst>
          </p:cNvPr>
          <p:cNvPicPr>
            <a:picLocks noChangeAspect="1"/>
          </p:cNvPicPr>
          <p:nvPr userDrawn="1"/>
        </p:nvPicPr>
        <p:blipFill>
          <a:blip r:embed="rId4"/>
          <a:stretch>
            <a:fillRect/>
          </a:stretch>
        </p:blipFill>
        <p:spPr>
          <a:xfrm>
            <a:off x="0" y="0"/>
            <a:ext cx="7485972" cy="6858000"/>
          </a:xfrm>
          <a:prstGeom prst="rect">
            <a:avLst/>
          </a:prstGeom>
        </p:spPr>
      </p:pic>
      <p:pic>
        <p:nvPicPr>
          <p:cNvPr id="25" name="Picture 24">
            <a:extLst>
              <a:ext uri="{FF2B5EF4-FFF2-40B4-BE49-F238E27FC236}">
                <a16:creationId xmlns:a16="http://schemas.microsoft.com/office/drawing/2014/main" id="{7AE3D22E-2B57-CE4A-B915-F81A74DD96F1}"/>
              </a:ext>
            </a:extLst>
          </p:cNvPr>
          <p:cNvPicPr>
            <a:picLocks noChangeAspect="1"/>
          </p:cNvPicPr>
          <p:nvPr userDrawn="1"/>
        </p:nvPicPr>
        <p:blipFill>
          <a:blip r:embed="rId5"/>
          <a:stretch>
            <a:fillRect/>
          </a:stretch>
        </p:blipFill>
        <p:spPr>
          <a:xfrm>
            <a:off x="3562957" y="0"/>
            <a:ext cx="3991277" cy="6861600"/>
          </a:xfrm>
          <a:prstGeom prst="rect">
            <a:avLst/>
          </a:prstGeom>
        </p:spPr>
      </p:pic>
      <p:pic>
        <p:nvPicPr>
          <p:cNvPr id="27" name="Picture 26">
            <a:extLst>
              <a:ext uri="{FF2B5EF4-FFF2-40B4-BE49-F238E27FC236}">
                <a16:creationId xmlns:a16="http://schemas.microsoft.com/office/drawing/2014/main" id="{E4983CAC-993B-784B-BDEA-00ABFD7B6D78}"/>
              </a:ext>
            </a:extLst>
          </p:cNvPr>
          <p:cNvPicPr>
            <a:picLocks/>
          </p:cNvPicPr>
          <p:nvPr userDrawn="1"/>
        </p:nvPicPr>
        <p:blipFill>
          <a:blip r:embed="rId6"/>
          <a:stretch>
            <a:fillRect/>
          </a:stretch>
        </p:blipFill>
        <p:spPr>
          <a:xfrm>
            <a:off x="4436982" y="0"/>
            <a:ext cx="3195988" cy="2815200"/>
          </a:xfrm>
          <a:prstGeom prst="rect">
            <a:avLst/>
          </a:prstGeom>
        </p:spPr>
      </p:pic>
      <p:sp>
        <p:nvSpPr>
          <p:cNvPr id="15" name="Title 1">
            <a:extLst>
              <a:ext uri="{FF2B5EF4-FFF2-40B4-BE49-F238E27FC236}">
                <a16:creationId xmlns:a16="http://schemas.microsoft.com/office/drawing/2014/main" id="{8E12F9B7-525F-0A4B-9E77-89C192EAFCBE}"/>
              </a:ext>
            </a:extLst>
          </p:cNvPr>
          <p:cNvSpPr>
            <a:spLocks noGrp="1"/>
          </p:cNvSpPr>
          <p:nvPr>
            <p:ph type="ctrTitle" hasCustomPrompt="1"/>
          </p:nvPr>
        </p:nvSpPr>
        <p:spPr>
          <a:xfrm>
            <a:off x="540000" y="1238400"/>
            <a:ext cx="5220000" cy="336777"/>
          </a:xfrm>
        </p:spPr>
        <p:txBody>
          <a:bodyPr lIns="0" tIns="0" rIns="0" bIns="0" anchor="t" anchorCtr="0">
            <a:normAutofit/>
          </a:bodyPr>
          <a:lstStyle>
            <a:lvl1pPr algn="l">
              <a:defRPr sz="2400" b="1" i="0">
                <a:latin typeface="Century Gothic" panose="020B0502020202020204" pitchFamily="34" charset="0"/>
              </a:defRPr>
            </a:lvl1pPr>
          </a:lstStyle>
          <a:p>
            <a:r>
              <a:rPr lang="en-GB" dirty="0"/>
              <a:t>14–16 years</a:t>
            </a:r>
            <a:endParaRPr lang="en-US" dirty="0"/>
          </a:p>
        </p:txBody>
      </p:sp>
      <p:sp>
        <p:nvSpPr>
          <p:cNvPr id="16" name="Subtitle 2">
            <a:extLst>
              <a:ext uri="{FF2B5EF4-FFF2-40B4-BE49-F238E27FC236}">
                <a16:creationId xmlns:a16="http://schemas.microsoft.com/office/drawing/2014/main" id="{4B3093CA-596C-304F-86CF-A159FB36541B}"/>
              </a:ext>
            </a:extLst>
          </p:cNvPr>
          <p:cNvSpPr>
            <a:spLocks noGrp="1"/>
          </p:cNvSpPr>
          <p:nvPr>
            <p:ph type="subTitle" idx="1" hasCustomPrompt="1"/>
          </p:nvPr>
        </p:nvSpPr>
        <p:spPr>
          <a:xfrm>
            <a:off x="540000" y="1980000"/>
            <a:ext cx="5220000" cy="713843"/>
          </a:xfrm>
        </p:spPr>
        <p:txBody>
          <a:bodyPr lIns="0" tIns="0" rIns="0" bIns="0">
            <a:noAutofit/>
          </a:bodyPr>
          <a:lstStyle>
            <a:lvl1pPr marL="0" indent="0" algn="l">
              <a:spcBef>
                <a:spcPts val="0"/>
              </a:spcBef>
              <a:buNone/>
              <a:defRPr sz="5000" b="1" i="0">
                <a:solidFill>
                  <a:srgbClr val="C8102E"/>
                </a:solidFill>
                <a:latin typeface="Century Gothic" panose="020B0502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Single line title</a:t>
            </a:r>
            <a:endParaRPr lang="en-US" dirty="0"/>
          </a:p>
        </p:txBody>
      </p:sp>
      <p:pic>
        <p:nvPicPr>
          <p:cNvPr id="17" name="Picture 16">
            <a:extLst>
              <a:ext uri="{FF2B5EF4-FFF2-40B4-BE49-F238E27FC236}">
                <a16:creationId xmlns:a16="http://schemas.microsoft.com/office/drawing/2014/main" id="{C921A4C6-5661-3A4E-8B85-9900DC479D2E}"/>
              </a:ext>
            </a:extLst>
          </p:cNvPr>
          <p:cNvPicPr>
            <a:picLocks noChangeAspect="1"/>
          </p:cNvPicPr>
          <p:nvPr userDrawn="1"/>
        </p:nvPicPr>
        <p:blipFill>
          <a:blip r:embed="rId7"/>
          <a:stretch>
            <a:fillRect/>
          </a:stretch>
        </p:blipFill>
        <p:spPr>
          <a:xfrm>
            <a:off x="540000" y="5640908"/>
            <a:ext cx="2568960" cy="716919"/>
          </a:xfrm>
          <a:prstGeom prst="rect">
            <a:avLst/>
          </a:prstGeom>
        </p:spPr>
      </p:pic>
      <p:pic>
        <p:nvPicPr>
          <p:cNvPr id="18" name="Picture 17">
            <a:extLst>
              <a:ext uri="{FF2B5EF4-FFF2-40B4-BE49-F238E27FC236}">
                <a16:creationId xmlns:a16="http://schemas.microsoft.com/office/drawing/2014/main" id="{CE05D642-4592-B14D-98B6-B60260A6476A}"/>
              </a:ext>
            </a:extLst>
          </p:cNvPr>
          <p:cNvPicPr>
            <a:picLocks noChangeAspect="1"/>
          </p:cNvPicPr>
          <p:nvPr userDrawn="1"/>
        </p:nvPicPr>
        <p:blipFill>
          <a:blip r:embed="rId8"/>
          <a:stretch>
            <a:fillRect/>
          </a:stretch>
        </p:blipFill>
        <p:spPr>
          <a:xfrm>
            <a:off x="3648960" y="5816600"/>
            <a:ext cx="1754412" cy="417717"/>
          </a:xfrm>
          <a:prstGeom prst="rect">
            <a:avLst/>
          </a:prstGeom>
        </p:spPr>
      </p:pic>
      <p:sp>
        <p:nvSpPr>
          <p:cNvPr id="13" name="Title 1">
            <a:extLst>
              <a:ext uri="{FF2B5EF4-FFF2-40B4-BE49-F238E27FC236}">
                <a16:creationId xmlns:a16="http://schemas.microsoft.com/office/drawing/2014/main" id="{A5BB0AE8-6DC8-9941-9AD4-FAD7BFF45B99}"/>
              </a:ext>
            </a:extLst>
          </p:cNvPr>
          <p:cNvSpPr txBox="1">
            <a:spLocks/>
          </p:cNvSpPr>
          <p:nvPr userDrawn="1"/>
        </p:nvSpPr>
        <p:spPr>
          <a:xfrm>
            <a:off x="9450000" y="5850000"/>
            <a:ext cx="2160000" cy="336777"/>
          </a:xfrm>
          <a:prstGeom prst="rect">
            <a:avLst/>
          </a:prstGeom>
        </p:spPr>
        <p:txBody>
          <a:bodyPr vert="horz" lIns="0" tIns="0" rIns="0" bIns="0" rtlCol="0" anchor="b" anchorCtr="0">
            <a:normAutofit/>
          </a:bodyPr>
          <a:lstStyle>
            <a:lvl1pPr algn="l" defTabSz="914400" rtl="0" eaLnBrk="1" latinLnBrk="0" hangingPunct="1">
              <a:lnSpc>
                <a:spcPct val="90000"/>
              </a:lnSpc>
              <a:spcBef>
                <a:spcPct val="0"/>
              </a:spcBef>
              <a:buNone/>
              <a:defRPr sz="2400" b="1" i="0" kern="1200">
                <a:solidFill>
                  <a:schemeClr val="tx1"/>
                </a:solidFill>
                <a:latin typeface="Century Gothic" panose="020B0502020202020204" pitchFamily="34" charset="0"/>
                <a:ea typeface="+mj-ea"/>
                <a:cs typeface="+mj-cs"/>
              </a:defRPr>
            </a:lvl1pPr>
          </a:lstStyle>
          <a:p>
            <a:pPr algn="r"/>
            <a:r>
              <a:rPr lang="en-GB" sz="1600" b="1" i="0" u="none" kern="1200" dirty="0">
                <a:solidFill>
                  <a:schemeClr val="bg1"/>
                </a:solidFill>
                <a:effectLst/>
                <a:latin typeface="Century Gothic" panose="020B0502020202020204" pitchFamily="34" charset="0"/>
                <a:ea typeface="+mj-ea"/>
                <a:cs typeface="+mj-cs"/>
                <a:hlinkClick r:id="rId9">
                  <a:extLst>
                    <a:ext uri="{A12FA001-AC4F-418D-AE19-62706E023703}">
                      <ahyp:hlinkClr xmlns:ahyp="http://schemas.microsoft.com/office/drawing/2018/hyperlinkcolor" val="tx"/>
                    </a:ext>
                  </a:extLst>
                </a:hlinkClick>
              </a:rPr>
              <a:t>https://rsc.li/2UfBalB</a:t>
            </a:r>
            <a:endParaRPr lang="en-US" sz="1600" u="none" dirty="0">
              <a:solidFill>
                <a:schemeClr val="bg1"/>
              </a:solidFill>
            </a:endParaRPr>
          </a:p>
        </p:txBody>
      </p:sp>
    </p:spTree>
    <p:extLst>
      <p:ext uri="{BB962C8B-B14F-4D97-AF65-F5344CB8AC3E}">
        <p14:creationId xmlns:p14="http://schemas.microsoft.com/office/powerpoint/2010/main" val="417096574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4-16 years Content - single column/smaller text">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0D6356E9-83DB-3846-875C-C5E5EC7EAC3A}"/>
              </a:ext>
            </a:extLst>
          </p:cNvPr>
          <p:cNvPicPr>
            <a:picLocks noChangeAspect="1"/>
          </p:cNvPicPr>
          <p:nvPr userDrawn="1"/>
        </p:nvPicPr>
        <p:blipFill>
          <a:blip r:embed="rId2"/>
          <a:stretch>
            <a:fillRect/>
          </a:stretch>
        </p:blipFill>
        <p:spPr>
          <a:xfrm>
            <a:off x="8603828" y="0"/>
            <a:ext cx="3584602" cy="6858000"/>
          </a:xfrm>
          <a:prstGeom prst="rect">
            <a:avLst/>
          </a:prstGeom>
        </p:spPr>
      </p:pic>
      <p:sp>
        <p:nvSpPr>
          <p:cNvPr id="7" name="Title 1">
            <a:extLst>
              <a:ext uri="{FF2B5EF4-FFF2-40B4-BE49-F238E27FC236}">
                <a16:creationId xmlns:a16="http://schemas.microsoft.com/office/drawing/2014/main" id="{13FA7FB9-7137-9A45-867D-BCE63D3F8DC1}"/>
              </a:ext>
            </a:extLst>
          </p:cNvPr>
          <p:cNvSpPr>
            <a:spLocks noGrp="1"/>
          </p:cNvSpPr>
          <p:nvPr>
            <p:ph type="title" hasCustomPrompt="1"/>
          </p:nvPr>
        </p:nvSpPr>
        <p:spPr>
          <a:xfrm>
            <a:off x="540000" y="540000"/>
            <a:ext cx="10080000" cy="440661"/>
          </a:xfrm>
        </p:spPr>
        <p:txBody>
          <a:bodyPr lIns="0" tIns="0" rIns="0" bIns="0" anchor="t" anchorCtr="0">
            <a:noAutofit/>
          </a:bodyPr>
          <a:lstStyle>
            <a:lvl1pPr>
              <a:defRPr sz="3400" b="1" i="0">
                <a:solidFill>
                  <a:srgbClr val="C8102E"/>
                </a:solidFill>
                <a:latin typeface="Century Gothic" panose="020B0502020202020204" pitchFamily="34" charset="0"/>
              </a:defRPr>
            </a:lvl1pPr>
          </a:lstStyle>
          <a:p>
            <a:r>
              <a:rPr lang="en-GB" dirty="0"/>
              <a:t>Acknowledgements</a:t>
            </a:r>
            <a:endParaRPr lang="en-US" dirty="0"/>
          </a:p>
        </p:txBody>
      </p:sp>
      <p:sp>
        <p:nvSpPr>
          <p:cNvPr id="8" name="Rectangle 7">
            <a:extLst>
              <a:ext uri="{FF2B5EF4-FFF2-40B4-BE49-F238E27FC236}">
                <a16:creationId xmlns:a16="http://schemas.microsoft.com/office/drawing/2014/main" id="{8BA6B8E1-696C-5E4F-9D45-7AC232FB1B33}"/>
              </a:ext>
            </a:extLst>
          </p:cNvPr>
          <p:cNvSpPr/>
          <p:nvPr userDrawn="1"/>
        </p:nvSpPr>
        <p:spPr>
          <a:xfrm>
            <a:off x="11382000" y="0"/>
            <a:ext cx="810000" cy="6858000"/>
          </a:xfrm>
          <a:prstGeom prst="rect">
            <a:avLst/>
          </a:prstGeom>
          <a:solidFill>
            <a:srgbClr val="C810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8">
            <a:extLst>
              <a:ext uri="{FF2B5EF4-FFF2-40B4-BE49-F238E27FC236}">
                <a16:creationId xmlns:a16="http://schemas.microsoft.com/office/drawing/2014/main" id="{72D3B23A-8279-7E4D-B704-7EA3436F9DC4}"/>
              </a:ext>
            </a:extLst>
          </p:cNvPr>
          <p:cNvPicPr>
            <a:picLocks noChangeAspect="1"/>
          </p:cNvPicPr>
          <p:nvPr userDrawn="1"/>
        </p:nvPicPr>
        <p:blipFill>
          <a:blip r:embed="rId3"/>
          <a:stretch>
            <a:fillRect/>
          </a:stretch>
        </p:blipFill>
        <p:spPr>
          <a:xfrm>
            <a:off x="11029949" y="4643257"/>
            <a:ext cx="1158481" cy="2214743"/>
          </a:xfrm>
          <a:prstGeom prst="rect">
            <a:avLst/>
          </a:prstGeom>
        </p:spPr>
      </p:pic>
      <p:pic>
        <p:nvPicPr>
          <p:cNvPr id="10" name="Picture 9">
            <a:extLst>
              <a:ext uri="{FF2B5EF4-FFF2-40B4-BE49-F238E27FC236}">
                <a16:creationId xmlns:a16="http://schemas.microsoft.com/office/drawing/2014/main" id="{9A2D1C70-0A69-9541-B558-61D09370CE80}"/>
              </a:ext>
            </a:extLst>
          </p:cNvPr>
          <p:cNvPicPr>
            <a:picLocks noChangeAspect="1"/>
          </p:cNvPicPr>
          <p:nvPr userDrawn="1"/>
        </p:nvPicPr>
        <p:blipFill>
          <a:blip r:embed="rId4"/>
          <a:stretch>
            <a:fillRect/>
          </a:stretch>
        </p:blipFill>
        <p:spPr>
          <a:xfrm>
            <a:off x="10844226" y="4777211"/>
            <a:ext cx="1238261" cy="2080789"/>
          </a:xfrm>
          <a:prstGeom prst="rect">
            <a:avLst/>
          </a:prstGeom>
        </p:spPr>
      </p:pic>
      <p:sp>
        <p:nvSpPr>
          <p:cNvPr id="12" name="Content Placeholder 2">
            <a:extLst>
              <a:ext uri="{FF2B5EF4-FFF2-40B4-BE49-F238E27FC236}">
                <a16:creationId xmlns:a16="http://schemas.microsoft.com/office/drawing/2014/main" id="{4E92CBCD-F514-E94A-B0E6-0F1674066114}"/>
              </a:ext>
            </a:extLst>
          </p:cNvPr>
          <p:cNvSpPr>
            <a:spLocks noGrp="1"/>
          </p:cNvSpPr>
          <p:nvPr>
            <p:ph idx="1" hasCustomPrompt="1"/>
          </p:nvPr>
        </p:nvSpPr>
        <p:spPr>
          <a:xfrm>
            <a:off x="540000" y="1260000"/>
            <a:ext cx="10080000" cy="5040000"/>
          </a:xfrm>
        </p:spPr>
        <p:txBody>
          <a:bodyPr lIns="0" tIns="0" rIns="0" bIns="0">
            <a:normAutofit/>
          </a:bodyPr>
          <a:lstStyle>
            <a:lvl1pPr marL="230400" indent="-230400">
              <a:lnSpc>
                <a:spcPct val="100000"/>
              </a:lnSpc>
              <a:spcBef>
                <a:spcPts val="0"/>
              </a:spcBef>
              <a:spcAft>
                <a:spcPts val="1200"/>
              </a:spcAft>
              <a:buFontTx/>
              <a:buNone/>
              <a:defRPr sz="1800" b="0" i="0">
                <a:latin typeface="Century Gothic" panose="020B0502020202020204" pitchFamily="34" charset="0"/>
              </a:defRPr>
            </a:lvl1pPr>
          </a:lstStyle>
          <a:p>
            <a:r>
              <a:rPr lang="en-US" dirty="0"/>
              <a:t>Here is the text</a:t>
            </a:r>
          </a:p>
        </p:txBody>
      </p:sp>
    </p:spTree>
    <p:extLst>
      <p:ext uri="{BB962C8B-B14F-4D97-AF65-F5344CB8AC3E}">
        <p14:creationId xmlns:p14="http://schemas.microsoft.com/office/powerpoint/2010/main" val="349171094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4-16 years Title, double line, content photo">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8D691BC6-D72A-6741-958D-F420E148587A}"/>
              </a:ext>
            </a:extLst>
          </p:cNvPr>
          <p:cNvPicPr>
            <a:picLocks/>
          </p:cNvPicPr>
          <p:nvPr userDrawn="1"/>
        </p:nvPicPr>
        <p:blipFill>
          <a:blip r:embed="rId2"/>
          <a:stretch>
            <a:fillRect/>
          </a:stretch>
        </p:blipFill>
        <p:spPr>
          <a:xfrm>
            <a:off x="823" y="0"/>
            <a:ext cx="12196800" cy="6856330"/>
          </a:xfrm>
          <a:prstGeom prst="rect">
            <a:avLst/>
          </a:prstGeom>
        </p:spPr>
      </p:pic>
      <p:pic>
        <p:nvPicPr>
          <p:cNvPr id="12" name="Picture 11">
            <a:extLst>
              <a:ext uri="{FF2B5EF4-FFF2-40B4-BE49-F238E27FC236}">
                <a16:creationId xmlns:a16="http://schemas.microsoft.com/office/drawing/2014/main" id="{E9E727C2-D80B-264D-94C3-9BC1E36809DC}"/>
              </a:ext>
            </a:extLst>
          </p:cNvPr>
          <p:cNvPicPr>
            <a:picLocks noChangeAspect="1"/>
          </p:cNvPicPr>
          <p:nvPr userDrawn="1"/>
        </p:nvPicPr>
        <p:blipFill>
          <a:blip r:embed="rId3"/>
          <a:stretch>
            <a:fillRect/>
          </a:stretch>
        </p:blipFill>
        <p:spPr>
          <a:xfrm>
            <a:off x="5339623" y="0"/>
            <a:ext cx="6858000" cy="6858000"/>
          </a:xfrm>
          <a:prstGeom prst="rect">
            <a:avLst/>
          </a:prstGeom>
        </p:spPr>
      </p:pic>
      <p:pic>
        <p:nvPicPr>
          <p:cNvPr id="13" name="Picture 12">
            <a:extLst>
              <a:ext uri="{FF2B5EF4-FFF2-40B4-BE49-F238E27FC236}">
                <a16:creationId xmlns:a16="http://schemas.microsoft.com/office/drawing/2014/main" id="{F2C25AED-0875-2647-84A2-6621C0D4157D}"/>
              </a:ext>
            </a:extLst>
          </p:cNvPr>
          <p:cNvPicPr>
            <a:picLocks noChangeAspect="1"/>
          </p:cNvPicPr>
          <p:nvPr userDrawn="1"/>
        </p:nvPicPr>
        <p:blipFill>
          <a:blip r:embed="rId4"/>
          <a:stretch>
            <a:fillRect/>
          </a:stretch>
        </p:blipFill>
        <p:spPr>
          <a:xfrm>
            <a:off x="0" y="0"/>
            <a:ext cx="7485972" cy="6858000"/>
          </a:xfrm>
          <a:prstGeom prst="rect">
            <a:avLst/>
          </a:prstGeom>
        </p:spPr>
      </p:pic>
      <p:pic>
        <p:nvPicPr>
          <p:cNvPr id="18" name="Picture 17">
            <a:extLst>
              <a:ext uri="{FF2B5EF4-FFF2-40B4-BE49-F238E27FC236}">
                <a16:creationId xmlns:a16="http://schemas.microsoft.com/office/drawing/2014/main" id="{61D0A769-27C5-794F-BB2C-54D8520DEA0A}"/>
              </a:ext>
            </a:extLst>
          </p:cNvPr>
          <p:cNvPicPr>
            <a:picLocks noChangeAspect="1"/>
          </p:cNvPicPr>
          <p:nvPr userDrawn="1"/>
        </p:nvPicPr>
        <p:blipFill>
          <a:blip r:embed="rId5"/>
          <a:stretch>
            <a:fillRect/>
          </a:stretch>
        </p:blipFill>
        <p:spPr>
          <a:xfrm>
            <a:off x="3562957" y="0"/>
            <a:ext cx="3991277" cy="6861600"/>
          </a:xfrm>
          <a:prstGeom prst="rect">
            <a:avLst/>
          </a:prstGeom>
        </p:spPr>
      </p:pic>
      <p:pic>
        <p:nvPicPr>
          <p:cNvPr id="19" name="Picture 18">
            <a:extLst>
              <a:ext uri="{FF2B5EF4-FFF2-40B4-BE49-F238E27FC236}">
                <a16:creationId xmlns:a16="http://schemas.microsoft.com/office/drawing/2014/main" id="{A7ADC76F-BA8F-214E-B243-0EA627DD15EE}"/>
              </a:ext>
            </a:extLst>
          </p:cNvPr>
          <p:cNvPicPr>
            <a:picLocks/>
          </p:cNvPicPr>
          <p:nvPr userDrawn="1"/>
        </p:nvPicPr>
        <p:blipFill>
          <a:blip r:embed="rId6"/>
          <a:stretch>
            <a:fillRect/>
          </a:stretch>
        </p:blipFill>
        <p:spPr>
          <a:xfrm>
            <a:off x="4436982" y="0"/>
            <a:ext cx="3195988" cy="2815200"/>
          </a:xfrm>
          <a:prstGeom prst="rect">
            <a:avLst/>
          </a:prstGeom>
        </p:spPr>
      </p:pic>
      <p:sp>
        <p:nvSpPr>
          <p:cNvPr id="20" name="Title 1">
            <a:extLst>
              <a:ext uri="{FF2B5EF4-FFF2-40B4-BE49-F238E27FC236}">
                <a16:creationId xmlns:a16="http://schemas.microsoft.com/office/drawing/2014/main" id="{BB26D91E-C4B8-AA46-ABD6-429FEA0A917D}"/>
              </a:ext>
            </a:extLst>
          </p:cNvPr>
          <p:cNvSpPr>
            <a:spLocks noGrp="1"/>
          </p:cNvSpPr>
          <p:nvPr>
            <p:ph type="ctrTitle" hasCustomPrompt="1"/>
          </p:nvPr>
        </p:nvSpPr>
        <p:spPr>
          <a:xfrm>
            <a:off x="540000" y="1238400"/>
            <a:ext cx="5220000" cy="336777"/>
          </a:xfrm>
        </p:spPr>
        <p:txBody>
          <a:bodyPr lIns="0" tIns="0" rIns="0" bIns="0" anchor="t" anchorCtr="0">
            <a:normAutofit/>
          </a:bodyPr>
          <a:lstStyle>
            <a:lvl1pPr algn="l">
              <a:defRPr sz="2400" b="1" i="0">
                <a:latin typeface="Century Gothic" panose="020B0502020202020204" pitchFamily="34" charset="0"/>
              </a:defRPr>
            </a:lvl1pPr>
          </a:lstStyle>
          <a:p>
            <a:r>
              <a:rPr lang="en-GB" dirty="0"/>
              <a:t>14–16 years</a:t>
            </a:r>
            <a:endParaRPr lang="en-US" dirty="0"/>
          </a:p>
        </p:txBody>
      </p:sp>
      <p:sp>
        <p:nvSpPr>
          <p:cNvPr id="23" name="Subtitle 2">
            <a:extLst>
              <a:ext uri="{FF2B5EF4-FFF2-40B4-BE49-F238E27FC236}">
                <a16:creationId xmlns:a16="http://schemas.microsoft.com/office/drawing/2014/main" id="{7D9DF858-8FC9-1C4F-9D6D-B98DF46EDE03}"/>
              </a:ext>
            </a:extLst>
          </p:cNvPr>
          <p:cNvSpPr>
            <a:spLocks noGrp="1"/>
          </p:cNvSpPr>
          <p:nvPr>
            <p:ph type="subTitle" idx="1" hasCustomPrompt="1"/>
          </p:nvPr>
        </p:nvSpPr>
        <p:spPr>
          <a:xfrm>
            <a:off x="540000" y="1980000"/>
            <a:ext cx="5220000" cy="1789112"/>
          </a:xfrm>
        </p:spPr>
        <p:txBody>
          <a:bodyPr lIns="0" tIns="0" rIns="0" bIns="0">
            <a:noAutofit/>
          </a:bodyPr>
          <a:lstStyle>
            <a:lvl1pPr marL="0" indent="0" algn="l">
              <a:spcBef>
                <a:spcPts val="0"/>
              </a:spcBef>
              <a:buNone/>
              <a:defRPr sz="5000" b="1" i="0">
                <a:solidFill>
                  <a:srgbClr val="C8102E"/>
                </a:solidFill>
                <a:latin typeface="Century Gothic" panose="020B0502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Double line title with turnover</a:t>
            </a:r>
            <a:endParaRPr lang="en-US" dirty="0"/>
          </a:p>
        </p:txBody>
      </p:sp>
      <p:pic>
        <p:nvPicPr>
          <p:cNvPr id="24" name="Picture 23">
            <a:extLst>
              <a:ext uri="{FF2B5EF4-FFF2-40B4-BE49-F238E27FC236}">
                <a16:creationId xmlns:a16="http://schemas.microsoft.com/office/drawing/2014/main" id="{D2E5BEC9-7686-2241-AE5C-CEEBC1DA495A}"/>
              </a:ext>
            </a:extLst>
          </p:cNvPr>
          <p:cNvPicPr>
            <a:picLocks noChangeAspect="1"/>
          </p:cNvPicPr>
          <p:nvPr userDrawn="1"/>
        </p:nvPicPr>
        <p:blipFill>
          <a:blip r:embed="rId7"/>
          <a:stretch>
            <a:fillRect/>
          </a:stretch>
        </p:blipFill>
        <p:spPr>
          <a:xfrm>
            <a:off x="540000" y="5640908"/>
            <a:ext cx="2568960" cy="716919"/>
          </a:xfrm>
          <a:prstGeom prst="rect">
            <a:avLst/>
          </a:prstGeom>
        </p:spPr>
      </p:pic>
      <p:pic>
        <p:nvPicPr>
          <p:cNvPr id="25" name="Picture 24">
            <a:extLst>
              <a:ext uri="{FF2B5EF4-FFF2-40B4-BE49-F238E27FC236}">
                <a16:creationId xmlns:a16="http://schemas.microsoft.com/office/drawing/2014/main" id="{7C4DEFC6-320B-5246-85C1-E493344F5648}"/>
              </a:ext>
            </a:extLst>
          </p:cNvPr>
          <p:cNvPicPr>
            <a:picLocks noChangeAspect="1"/>
          </p:cNvPicPr>
          <p:nvPr userDrawn="1"/>
        </p:nvPicPr>
        <p:blipFill>
          <a:blip r:embed="rId8"/>
          <a:stretch>
            <a:fillRect/>
          </a:stretch>
        </p:blipFill>
        <p:spPr>
          <a:xfrm>
            <a:off x="3648960" y="5816600"/>
            <a:ext cx="1754412" cy="417717"/>
          </a:xfrm>
          <a:prstGeom prst="rect">
            <a:avLst/>
          </a:prstGeom>
        </p:spPr>
      </p:pic>
      <p:sp>
        <p:nvSpPr>
          <p:cNvPr id="14" name="Title 1">
            <a:extLst>
              <a:ext uri="{FF2B5EF4-FFF2-40B4-BE49-F238E27FC236}">
                <a16:creationId xmlns:a16="http://schemas.microsoft.com/office/drawing/2014/main" id="{81CC5E98-2B71-6344-A937-ED75B3E16CA3}"/>
              </a:ext>
            </a:extLst>
          </p:cNvPr>
          <p:cNvSpPr txBox="1">
            <a:spLocks/>
          </p:cNvSpPr>
          <p:nvPr userDrawn="1"/>
        </p:nvSpPr>
        <p:spPr>
          <a:xfrm>
            <a:off x="9450000" y="5850000"/>
            <a:ext cx="2160000" cy="336777"/>
          </a:xfrm>
          <a:prstGeom prst="rect">
            <a:avLst/>
          </a:prstGeom>
        </p:spPr>
        <p:txBody>
          <a:bodyPr vert="horz" lIns="0" tIns="0" rIns="0" bIns="0" rtlCol="0" anchor="b" anchorCtr="0">
            <a:normAutofit/>
          </a:bodyPr>
          <a:lstStyle>
            <a:lvl1pPr algn="l" defTabSz="914400" rtl="0" eaLnBrk="1" latinLnBrk="0" hangingPunct="1">
              <a:lnSpc>
                <a:spcPct val="90000"/>
              </a:lnSpc>
              <a:spcBef>
                <a:spcPct val="0"/>
              </a:spcBef>
              <a:buNone/>
              <a:defRPr sz="2400" b="1" i="0" kern="1200">
                <a:solidFill>
                  <a:schemeClr val="tx1"/>
                </a:solidFill>
                <a:latin typeface="Century Gothic" panose="020B0502020202020204" pitchFamily="34" charset="0"/>
                <a:ea typeface="+mj-ea"/>
                <a:cs typeface="+mj-cs"/>
              </a:defRPr>
            </a:lvl1pPr>
          </a:lstStyle>
          <a:p>
            <a:pPr algn="r"/>
            <a:r>
              <a:rPr lang="en-GB" sz="1600" b="1" i="0" u="none" kern="1200" dirty="0">
                <a:solidFill>
                  <a:schemeClr val="bg1"/>
                </a:solidFill>
                <a:effectLst/>
                <a:latin typeface="Century Gothic" panose="020B0502020202020204" pitchFamily="34" charset="0"/>
                <a:ea typeface="+mj-ea"/>
                <a:cs typeface="+mj-cs"/>
                <a:hlinkClick r:id="rId9">
                  <a:extLst>
                    <a:ext uri="{A12FA001-AC4F-418D-AE19-62706E023703}">
                      <ahyp:hlinkClr xmlns:ahyp="http://schemas.microsoft.com/office/drawing/2018/hyperlinkcolor" val="tx"/>
                    </a:ext>
                  </a:extLst>
                </a:hlinkClick>
              </a:rPr>
              <a:t>https://rsc.li/2UfBalB</a:t>
            </a:r>
            <a:endParaRPr lang="en-US" sz="1600" u="none" dirty="0">
              <a:solidFill>
                <a:schemeClr val="bg1"/>
              </a:solidFill>
            </a:endParaRPr>
          </a:p>
        </p:txBody>
      </p:sp>
    </p:spTree>
    <p:extLst>
      <p:ext uri="{BB962C8B-B14F-4D97-AF65-F5344CB8AC3E}">
        <p14:creationId xmlns:p14="http://schemas.microsoft.com/office/powerpoint/2010/main" val="13202818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4-16 years Title, triple line, no photo">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9F2D102C-435D-1247-9482-FA39153AC15A}"/>
              </a:ext>
            </a:extLst>
          </p:cNvPr>
          <p:cNvPicPr>
            <a:picLocks/>
          </p:cNvPicPr>
          <p:nvPr userDrawn="1"/>
        </p:nvPicPr>
        <p:blipFill>
          <a:blip r:embed="rId2"/>
          <a:stretch>
            <a:fillRect/>
          </a:stretch>
        </p:blipFill>
        <p:spPr>
          <a:xfrm>
            <a:off x="823" y="0"/>
            <a:ext cx="12196800" cy="6856330"/>
          </a:xfrm>
          <a:prstGeom prst="rect">
            <a:avLst/>
          </a:prstGeom>
        </p:spPr>
      </p:pic>
      <p:pic>
        <p:nvPicPr>
          <p:cNvPr id="12" name="Picture 11">
            <a:extLst>
              <a:ext uri="{FF2B5EF4-FFF2-40B4-BE49-F238E27FC236}">
                <a16:creationId xmlns:a16="http://schemas.microsoft.com/office/drawing/2014/main" id="{17813B56-FDD1-0F40-B923-3F191328A33A}"/>
              </a:ext>
            </a:extLst>
          </p:cNvPr>
          <p:cNvPicPr>
            <a:picLocks noChangeAspect="1"/>
          </p:cNvPicPr>
          <p:nvPr userDrawn="1"/>
        </p:nvPicPr>
        <p:blipFill>
          <a:blip r:embed="rId3"/>
          <a:stretch>
            <a:fillRect/>
          </a:stretch>
        </p:blipFill>
        <p:spPr>
          <a:xfrm>
            <a:off x="5339623" y="0"/>
            <a:ext cx="6858000" cy="6858000"/>
          </a:xfrm>
          <a:prstGeom prst="rect">
            <a:avLst/>
          </a:prstGeom>
        </p:spPr>
      </p:pic>
      <p:pic>
        <p:nvPicPr>
          <p:cNvPr id="13" name="Picture 12">
            <a:extLst>
              <a:ext uri="{FF2B5EF4-FFF2-40B4-BE49-F238E27FC236}">
                <a16:creationId xmlns:a16="http://schemas.microsoft.com/office/drawing/2014/main" id="{20670BE4-3267-6144-9BEC-0A5842E71904}"/>
              </a:ext>
            </a:extLst>
          </p:cNvPr>
          <p:cNvPicPr>
            <a:picLocks noChangeAspect="1"/>
          </p:cNvPicPr>
          <p:nvPr userDrawn="1"/>
        </p:nvPicPr>
        <p:blipFill>
          <a:blip r:embed="rId4"/>
          <a:stretch>
            <a:fillRect/>
          </a:stretch>
        </p:blipFill>
        <p:spPr>
          <a:xfrm>
            <a:off x="0" y="0"/>
            <a:ext cx="7485972" cy="6858000"/>
          </a:xfrm>
          <a:prstGeom prst="rect">
            <a:avLst/>
          </a:prstGeom>
        </p:spPr>
      </p:pic>
      <p:pic>
        <p:nvPicPr>
          <p:cNvPr id="18" name="Picture 17">
            <a:extLst>
              <a:ext uri="{FF2B5EF4-FFF2-40B4-BE49-F238E27FC236}">
                <a16:creationId xmlns:a16="http://schemas.microsoft.com/office/drawing/2014/main" id="{1D271170-6657-144A-B313-197829316174}"/>
              </a:ext>
            </a:extLst>
          </p:cNvPr>
          <p:cNvPicPr>
            <a:picLocks noChangeAspect="1"/>
          </p:cNvPicPr>
          <p:nvPr userDrawn="1"/>
        </p:nvPicPr>
        <p:blipFill>
          <a:blip r:embed="rId5"/>
          <a:stretch>
            <a:fillRect/>
          </a:stretch>
        </p:blipFill>
        <p:spPr>
          <a:xfrm>
            <a:off x="3562957" y="0"/>
            <a:ext cx="3991277" cy="6861600"/>
          </a:xfrm>
          <a:prstGeom prst="rect">
            <a:avLst/>
          </a:prstGeom>
        </p:spPr>
      </p:pic>
      <p:pic>
        <p:nvPicPr>
          <p:cNvPr id="19" name="Picture 18">
            <a:extLst>
              <a:ext uri="{FF2B5EF4-FFF2-40B4-BE49-F238E27FC236}">
                <a16:creationId xmlns:a16="http://schemas.microsoft.com/office/drawing/2014/main" id="{F658CCC5-9B98-EA4E-B87D-06F4CFA1356F}"/>
              </a:ext>
            </a:extLst>
          </p:cNvPr>
          <p:cNvPicPr>
            <a:picLocks/>
          </p:cNvPicPr>
          <p:nvPr userDrawn="1"/>
        </p:nvPicPr>
        <p:blipFill>
          <a:blip r:embed="rId6"/>
          <a:stretch>
            <a:fillRect/>
          </a:stretch>
        </p:blipFill>
        <p:spPr>
          <a:xfrm>
            <a:off x="4436982" y="0"/>
            <a:ext cx="3195988" cy="2815200"/>
          </a:xfrm>
          <a:prstGeom prst="rect">
            <a:avLst/>
          </a:prstGeom>
        </p:spPr>
      </p:pic>
      <p:sp>
        <p:nvSpPr>
          <p:cNvPr id="20" name="Title 1">
            <a:extLst>
              <a:ext uri="{FF2B5EF4-FFF2-40B4-BE49-F238E27FC236}">
                <a16:creationId xmlns:a16="http://schemas.microsoft.com/office/drawing/2014/main" id="{1F49BB23-095E-0349-B695-0649F94B3898}"/>
              </a:ext>
            </a:extLst>
          </p:cNvPr>
          <p:cNvSpPr>
            <a:spLocks noGrp="1"/>
          </p:cNvSpPr>
          <p:nvPr>
            <p:ph type="ctrTitle" hasCustomPrompt="1"/>
          </p:nvPr>
        </p:nvSpPr>
        <p:spPr>
          <a:xfrm>
            <a:off x="540000" y="1238400"/>
            <a:ext cx="5220000" cy="336777"/>
          </a:xfrm>
        </p:spPr>
        <p:txBody>
          <a:bodyPr lIns="0" tIns="0" rIns="0" bIns="0" anchor="t" anchorCtr="0">
            <a:normAutofit/>
          </a:bodyPr>
          <a:lstStyle>
            <a:lvl1pPr algn="l">
              <a:defRPr sz="2400" b="1" i="0">
                <a:latin typeface="Century Gothic" panose="020B0502020202020204" pitchFamily="34" charset="0"/>
              </a:defRPr>
            </a:lvl1pPr>
          </a:lstStyle>
          <a:p>
            <a:r>
              <a:rPr lang="en-GB" dirty="0"/>
              <a:t>14–16 years</a:t>
            </a:r>
            <a:endParaRPr lang="en-US" dirty="0"/>
          </a:p>
        </p:txBody>
      </p:sp>
      <p:sp>
        <p:nvSpPr>
          <p:cNvPr id="23" name="Subtitle 2">
            <a:extLst>
              <a:ext uri="{FF2B5EF4-FFF2-40B4-BE49-F238E27FC236}">
                <a16:creationId xmlns:a16="http://schemas.microsoft.com/office/drawing/2014/main" id="{E8641A31-A6C0-CB44-B10F-BD75069256DD}"/>
              </a:ext>
            </a:extLst>
          </p:cNvPr>
          <p:cNvSpPr>
            <a:spLocks noGrp="1"/>
          </p:cNvSpPr>
          <p:nvPr>
            <p:ph type="subTitle" idx="1" hasCustomPrompt="1"/>
          </p:nvPr>
        </p:nvSpPr>
        <p:spPr>
          <a:xfrm>
            <a:off x="540000" y="1980000"/>
            <a:ext cx="5220000" cy="2447034"/>
          </a:xfrm>
        </p:spPr>
        <p:txBody>
          <a:bodyPr lIns="0" tIns="0" rIns="0" bIns="0">
            <a:noAutofit/>
          </a:bodyPr>
          <a:lstStyle>
            <a:lvl1pPr marL="0" indent="0" algn="l">
              <a:spcBef>
                <a:spcPts val="0"/>
              </a:spcBef>
              <a:buNone/>
              <a:defRPr sz="5000" b="1" i="0">
                <a:solidFill>
                  <a:srgbClr val="C8102E"/>
                </a:solidFill>
                <a:latin typeface="Century Gothic" panose="020B0502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Triple line title with turnover on three lines</a:t>
            </a:r>
            <a:endParaRPr lang="en-US" dirty="0"/>
          </a:p>
        </p:txBody>
      </p:sp>
      <p:pic>
        <p:nvPicPr>
          <p:cNvPr id="24" name="Picture 23">
            <a:extLst>
              <a:ext uri="{FF2B5EF4-FFF2-40B4-BE49-F238E27FC236}">
                <a16:creationId xmlns:a16="http://schemas.microsoft.com/office/drawing/2014/main" id="{9AE99957-780D-FD42-96A0-31CC12A11864}"/>
              </a:ext>
            </a:extLst>
          </p:cNvPr>
          <p:cNvPicPr>
            <a:picLocks noChangeAspect="1"/>
          </p:cNvPicPr>
          <p:nvPr userDrawn="1"/>
        </p:nvPicPr>
        <p:blipFill>
          <a:blip r:embed="rId7"/>
          <a:stretch>
            <a:fillRect/>
          </a:stretch>
        </p:blipFill>
        <p:spPr>
          <a:xfrm>
            <a:off x="540000" y="5640908"/>
            <a:ext cx="2568960" cy="716919"/>
          </a:xfrm>
          <a:prstGeom prst="rect">
            <a:avLst/>
          </a:prstGeom>
        </p:spPr>
      </p:pic>
      <p:pic>
        <p:nvPicPr>
          <p:cNvPr id="25" name="Picture 24">
            <a:extLst>
              <a:ext uri="{FF2B5EF4-FFF2-40B4-BE49-F238E27FC236}">
                <a16:creationId xmlns:a16="http://schemas.microsoft.com/office/drawing/2014/main" id="{157CCCE1-E878-7F47-B778-AE1FC8180F9C}"/>
              </a:ext>
            </a:extLst>
          </p:cNvPr>
          <p:cNvPicPr>
            <a:picLocks noChangeAspect="1"/>
          </p:cNvPicPr>
          <p:nvPr userDrawn="1"/>
        </p:nvPicPr>
        <p:blipFill>
          <a:blip r:embed="rId8"/>
          <a:stretch>
            <a:fillRect/>
          </a:stretch>
        </p:blipFill>
        <p:spPr>
          <a:xfrm>
            <a:off x="3648960" y="5816600"/>
            <a:ext cx="1754412" cy="417717"/>
          </a:xfrm>
          <a:prstGeom prst="rect">
            <a:avLst/>
          </a:prstGeom>
        </p:spPr>
      </p:pic>
      <p:sp>
        <p:nvSpPr>
          <p:cNvPr id="14" name="Title 1">
            <a:extLst>
              <a:ext uri="{FF2B5EF4-FFF2-40B4-BE49-F238E27FC236}">
                <a16:creationId xmlns:a16="http://schemas.microsoft.com/office/drawing/2014/main" id="{733B6428-7651-D44C-BAFC-EA24E6298D54}"/>
              </a:ext>
            </a:extLst>
          </p:cNvPr>
          <p:cNvSpPr txBox="1">
            <a:spLocks/>
          </p:cNvSpPr>
          <p:nvPr userDrawn="1"/>
        </p:nvSpPr>
        <p:spPr>
          <a:xfrm>
            <a:off x="9450000" y="5850000"/>
            <a:ext cx="2160000" cy="336777"/>
          </a:xfrm>
          <a:prstGeom prst="rect">
            <a:avLst/>
          </a:prstGeom>
        </p:spPr>
        <p:txBody>
          <a:bodyPr vert="horz" lIns="0" tIns="0" rIns="0" bIns="0" rtlCol="0" anchor="b" anchorCtr="0">
            <a:normAutofit/>
          </a:bodyPr>
          <a:lstStyle>
            <a:lvl1pPr algn="l" defTabSz="914400" rtl="0" eaLnBrk="1" latinLnBrk="0" hangingPunct="1">
              <a:lnSpc>
                <a:spcPct val="90000"/>
              </a:lnSpc>
              <a:spcBef>
                <a:spcPct val="0"/>
              </a:spcBef>
              <a:buNone/>
              <a:defRPr sz="2400" b="1" i="0" kern="1200">
                <a:solidFill>
                  <a:schemeClr val="tx1"/>
                </a:solidFill>
                <a:latin typeface="Century Gothic" panose="020B0502020202020204" pitchFamily="34" charset="0"/>
                <a:ea typeface="+mj-ea"/>
                <a:cs typeface="+mj-cs"/>
              </a:defRPr>
            </a:lvl1pPr>
          </a:lstStyle>
          <a:p>
            <a:pPr algn="r"/>
            <a:r>
              <a:rPr lang="en-GB" sz="1600" b="1" i="0" u="none" kern="1200" dirty="0">
                <a:solidFill>
                  <a:schemeClr val="bg1"/>
                </a:solidFill>
                <a:effectLst/>
                <a:latin typeface="Century Gothic" panose="020B0502020202020204" pitchFamily="34" charset="0"/>
                <a:ea typeface="+mj-ea"/>
                <a:cs typeface="+mj-cs"/>
                <a:hlinkClick r:id="rId9">
                  <a:extLst>
                    <a:ext uri="{A12FA001-AC4F-418D-AE19-62706E023703}">
                      <ahyp:hlinkClr xmlns:ahyp="http://schemas.microsoft.com/office/drawing/2018/hyperlinkcolor" val="tx"/>
                    </a:ext>
                  </a:extLst>
                </a:hlinkClick>
              </a:rPr>
              <a:t>https://rsc.li/2UfBalB</a:t>
            </a:r>
            <a:endParaRPr lang="en-US" sz="1600" u="none" dirty="0">
              <a:solidFill>
                <a:schemeClr val="bg1"/>
              </a:solidFill>
            </a:endParaRPr>
          </a:p>
        </p:txBody>
      </p:sp>
    </p:spTree>
    <p:extLst>
      <p:ext uri="{BB962C8B-B14F-4D97-AF65-F5344CB8AC3E}">
        <p14:creationId xmlns:p14="http://schemas.microsoft.com/office/powerpoint/2010/main" val="48609743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4-16 years Content - single column/normal text">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0583686F-22FD-2C41-A7CA-BC21FE71A1A0}"/>
              </a:ext>
            </a:extLst>
          </p:cNvPr>
          <p:cNvPicPr>
            <a:picLocks noChangeAspect="1"/>
          </p:cNvPicPr>
          <p:nvPr userDrawn="1"/>
        </p:nvPicPr>
        <p:blipFill>
          <a:blip r:embed="rId2"/>
          <a:stretch>
            <a:fillRect/>
          </a:stretch>
        </p:blipFill>
        <p:spPr>
          <a:xfrm>
            <a:off x="8603828" y="0"/>
            <a:ext cx="3584602" cy="6858000"/>
          </a:xfrm>
          <a:prstGeom prst="rect">
            <a:avLst/>
          </a:prstGeom>
        </p:spPr>
      </p:pic>
      <p:sp>
        <p:nvSpPr>
          <p:cNvPr id="10" name="Title 1">
            <a:extLst>
              <a:ext uri="{FF2B5EF4-FFF2-40B4-BE49-F238E27FC236}">
                <a16:creationId xmlns:a16="http://schemas.microsoft.com/office/drawing/2014/main" id="{85D72720-E5A5-3242-8856-378E7BAC1FA2}"/>
              </a:ext>
            </a:extLst>
          </p:cNvPr>
          <p:cNvSpPr>
            <a:spLocks noGrp="1"/>
          </p:cNvSpPr>
          <p:nvPr>
            <p:ph type="title" hasCustomPrompt="1"/>
          </p:nvPr>
        </p:nvSpPr>
        <p:spPr>
          <a:xfrm>
            <a:off x="540000" y="540000"/>
            <a:ext cx="10080000" cy="440661"/>
          </a:xfrm>
        </p:spPr>
        <p:txBody>
          <a:bodyPr lIns="0" tIns="0" rIns="0" bIns="0" anchor="t" anchorCtr="0">
            <a:noAutofit/>
          </a:bodyPr>
          <a:lstStyle>
            <a:lvl1pPr>
              <a:defRPr sz="3400" b="1" i="0">
                <a:solidFill>
                  <a:srgbClr val="C8102E"/>
                </a:solidFill>
                <a:latin typeface="Century Gothic" panose="020B0502020202020204" pitchFamily="34" charset="0"/>
              </a:defRPr>
            </a:lvl1pPr>
          </a:lstStyle>
          <a:p>
            <a:r>
              <a:rPr lang="en-GB" dirty="0"/>
              <a:t>Heading</a:t>
            </a:r>
            <a:endParaRPr lang="en-US" dirty="0"/>
          </a:p>
        </p:txBody>
      </p:sp>
      <p:sp>
        <p:nvSpPr>
          <p:cNvPr id="11" name="Content Placeholder 2">
            <a:extLst>
              <a:ext uri="{FF2B5EF4-FFF2-40B4-BE49-F238E27FC236}">
                <a16:creationId xmlns:a16="http://schemas.microsoft.com/office/drawing/2014/main" id="{A0988D83-F3D7-9D4F-AC03-6D180FF1A933}"/>
              </a:ext>
            </a:extLst>
          </p:cNvPr>
          <p:cNvSpPr>
            <a:spLocks noGrp="1"/>
          </p:cNvSpPr>
          <p:nvPr>
            <p:ph idx="1" hasCustomPrompt="1"/>
          </p:nvPr>
        </p:nvSpPr>
        <p:spPr>
          <a:xfrm>
            <a:off x="540000" y="1260000"/>
            <a:ext cx="10080000" cy="5040000"/>
          </a:xfrm>
        </p:spPr>
        <p:txBody>
          <a:bodyPr lIns="0" tIns="0" rIns="0" bIns="0">
            <a:normAutofit/>
          </a:bodyPr>
          <a:lstStyle>
            <a:lvl1pPr marL="0" indent="0">
              <a:lnSpc>
                <a:spcPct val="100000"/>
              </a:lnSpc>
              <a:spcBef>
                <a:spcPts val="0"/>
              </a:spcBef>
              <a:spcAft>
                <a:spcPts val="1200"/>
              </a:spcAft>
              <a:buFontTx/>
              <a:buNone/>
              <a:defRPr sz="2200" b="0" i="0">
                <a:latin typeface="Century Gothic" panose="020B0502020202020204" pitchFamily="34" charset="0"/>
              </a:defRPr>
            </a:lvl1pPr>
          </a:lstStyle>
          <a:p>
            <a:pPr lvl="0"/>
            <a:r>
              <a:rPr lang="en-GB" dirty="0"/>
              <a:t>Here is the text.</a:t>
            </a:r>
          </a:p>
        </p:txBody>
      </p:sp>
      <p:sp>
        <p:nvSpPr>
          <p:cNvPr id="12" name="Rectangle 11">
            <a:extLst>
              <a:ext uri="{FF2B5EF4-FFF2-40B4-BE49-F238E27FC236}">
                <a16:creationId xmlns:a16="http://schemas.microsoft.com/office/drawing/2014/main" id="{C2A8AE51-3ADC-DC40-BD2B-98B2216A4E03}"/>
              </a:ext>
            </a:extLst>
          </p:cNvPr>
          <p:cNvSpPr/>
          <p:nvPr userDrawn="1"/>
        </p:nvSpPr>
        <p:spPr>
          <a:xfrm>
            <a:off x="11382000" y="0"/>
            <a:ext cx="810000" cy="6858000"/>
          </a:xfrm>
          <a:prstGeom prst="rect">
            <a:avLst/>
          </a:prstGeom>
          <a:solidFill>
            <a:srgbClr val="C810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7" name="Picture 16">
            <a:extLst>
              <a:ext uri="{FF2B5EF4-FFF2-40B4-BE49-F238E27FC236}">
                <a16:creationId xmlns:a16="http://schemas.microsoft.com/office/drawing/2014/main" id="{7EFF6300-565F-2B49-B4C4-E3CDD55E32DE}"/>
              </a:ext>
            </a:extLst>
          </p:cNvPr>
          <p:cNvPicPr>
            <a:picLocks noChangeAspect="1"/>
          </p:cNvPicPr>
          <p:nvPr userDrawn="1"/>
        </p:nvPicPr>
        <p:blipFill>
          <a:blip r:embed="rId3"/>
          <a:stretch>
            <a:fillRect/>
          </a:stretch>
        </p:blipFill>
        <p:spPr>
          <a:xfrm>
            <a:off x="11029949" y="4643257"/>
            <a:ext cx="1158481" cy="2214743"/>
          </a:xfrm>
          <a:prstGeom prst="rect">
            <a:avLst/>
          </a:prstGeom>
        </p:spPr>
      </p:pic>
      <p:pic>
        <p:nvPicPr>
          <p:cNvPr id="19" name="Picture 18">
            <a:extLst>
              <a:ext uri="{FF2B5EF4-FFF2-40B4-BE49-F238E27FC236}">
                <a16:creationId xmlns:a16="http://schemas.microsoft.com/office/drawing/2014/main" id="{06AF348B-C532-AF44-9D34-EF7F36FFBDE3}"/>
              </a:ext>
            </a:extLst>
          </p:cNvPr>
          <p:cNvPicPr>
            <a:picLocks noChangeAspect="1"/>
          </p:cNvPicPr>
          <p:nvPr userDrawn="1"/>
        </p:nvPicPr>
        <p:blipFill>
          <a:blip r:embed="rId4"/>
          <a:stretch>
            <a:fillRect/>
          </a:stretch>
        </p:blipFill>
        <p:spPr>
          <a:xfrm>
            <a:off x="10844226" y="4777211"/>
            <a:ext cx="1238261" cy="2080789"/>
          </a:xfrm>
          <a:prstGeom prst="rect">
            <a:avLst/>
          </a:prstGeom>
        </p:spPr>
      </p:pic>
    </p:spTree>
    <p:extLst>
      <p:ext uri="{BB962C8B-B14F-4D97-AF65-F5344CB8AC3E}">
        <p14:creationId xmlns:p14="http://schemas.microsoft.com/office/powerpoint/2010/main" val="16086315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4-16 years Content - single column/bulleted list">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246F2C0A-6FEF-3A44-B379-1EDDEA6CD955}"/>
              </a:ext>
            </a:extLst>
          </p:cNvPr>
          <p:cNvPicPr>
            <a:picLocks noChangeAspect="1"/>
          </p:cNvPicPr>
          <p:nvPr userDrawn="1"/>
        </p:nvPicPr>
        <p:blipFill>
          <a:blip r:embed="rId2"/>
          <a:stretch>
            <a:fillRect/>
          </a:stretch>
        </p:blipFill>
        <p:spPr>
          <a:xfrm>
            <a:off x="8603828" y="0"/>
            <a:ext cx="3584602" cy="6858000"/>
          </a:xfrm>
          <a:prstGeom prst="rect">
            <a:avLst/>
          </a:prstGeom>
        </p:spPr>
      </p:pic>
      <p:sp>
        <p:nvSpPr>
          <p:cNvPr id="8" name="Title 1">
            <a:extLst>
              <a:ext uri="{FF2B5EF4-FFF2-40B4-BE49-F238E27FC236}">
                <a16:creationId xmlns:a16="http://schemas.microsoft.com/office/drawing/2014/main" id="{0E25749E-D8CB-D944-A298-64E999C3A814}"/>
              </a:ext>
            </a:extLst>
          </p:cNvPr>
          <p:cNvSpPr>
            <a:spLocks noGrp="1"/>
          </p:cNvSpPr>
          <p:nvPr>
            <p:ph type="title" hasCustomPrompt="1"/>
          </p:nvPr>
        </p:nvSpPr>
        <p:spPr>
          <a:xfrm>
            <a:off x="540000" y="540000"/>
            <a:ext cx="10080000" cy="440661"/>
          </a:xfrm>
        </p:spPr>
        <p:txBody>
          <a:bodyPr lIns="0" tIns="0" rIns="0" bIns="0" anchor="t" anchorCtr="0">
            <a:noAutofit/>
          </a:bodyPr>
          <a:lstStyle>
            <a:lvl1pPr>
              <a:defRPr sz="3400" b="1" i="0">
                <a:solidFill>
                  <a:srgbClr val="C8102E"/>
                </a:solidFill>
                <a:latin typeface="Century Gothic" panose="020B0502020202020204" pitchFamily="34" charset="0"/>
              </a:defRPr>
            </a:lvl1pPr>
          </a:lstStyle>
          <a:p>
            <a:r>
              <a:rPr lang="en-GB" dirty="0"/>
              <a:t>Heading</a:t>
            </a:r>
            <a:endParaRPr lang="en-US" dirty="0"/>
          </a:p>
        </p:txBody>
      </p:sp>
      <p:sp>
        <p:nvSpPr>
          <p:cNvPr id="10" name="Rectangle 9">
            <a:extLst>
              <a:ext uri="{FF2B5EF4-FFF2-40B4-BE49-F238E27FC236}">
                <a16:creationId xmlns:a16="http://schemas.microsoft.com/office/drawing/2014/main" id="{6B8811BD-F50F-A84E-B39E-DC7C79CD5D27}"/>
              </a:ext>
            </a:extLst>
          </p:cNvPr>
          <p:cNvSpPr/>
          <p:nvPr userDrawn="1"/>
        </p:nvSpPr>
        <p:spPr>
          <a:xfrm>
            <a:off x="11382000" y="0"/>
            <a:ext cx="810000" cy="6858000"/>
          </a:xfrm>
          <a:prstGeom prst="rect">
            <a:avLst/>
          </a:prstGeom>
          <a:solidFill>
            <a:srgbClr val="C810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11">
            <a:extLst>
              <a:ext uri="{FF2B5EF4-FFF2-40B4-BE49-F238E27FC236}">
                <a16:creationId xmlns:a16="http://schemas.microsoft.com/office/drawing/2014/main" id="{6D21E9C2-01C9-7242-9C40-2EF3DCCAE5B2}"/>
              </a:ext>
            </a:extLst>
          </p:cNvPr>
          <p:cNvPicPr>
            <a:picLocks noChangeAspect="1"/>
          </p:cNvPicPr>
          <p:nvPr userDrawn="1"/>
        </p:nvPicPr>
        <p:blipFill>
          <a:blip r:embed="rId3"/>
          <a:stretch>
            <a:fillRect/>
          </a:stretch>
        </p:blipFill>
        <p:spPr>
          <a:xfrm>
            <a:off x="11029949" y="4643257"/>
            <a:ext cx="1158481" cy="2214743"/>
          </a:xfrm>
          <a:prstGeom prst="rect">
            <a:avLst/>
          </a:prstGeom>
        </p:spPr>
      </p:pic>
      <p:pic>
        <p:nvPicPr>
          <p:cNvPr id="13" name="Picture 12">
            <a:extLst>
              <a:ext uri="{FF2B5EF4-FFF2-40B4-BE49-F238E27FC236}">
                <a16:creationId xmlns:a16="http://schemas.microsoft.com/office/drawing/2014/main" id="{D7371E1F-9A1C-8848-A2F7-FE022C5BB7DA}"/>
              </a:ext>
            </a:extLst>
          </p:cNvPr>
          <p:cNvPicPr>
            <a:picLocks noChangeAspect="1"/>
          </p:cNvPicPr>
          <p:nvPr userDrawn="1"/>
        </p:nvPicPr>
        <p:blipFill>
          <a:blip r:embed="rId4"/>
          <a:stretch>
            <a:fillRect/>
          </a:stretch>
        </p:blipFill>
        <p:spPr>
          <a:xfrm>
            <a:off x="10844226" y="4777211"/>
            <a:ext cx="1238261" cy="2080789"/>
          </a:xfrm>
          <a:prstGeom prst="rect">
            <a:avLst/>
          </a:prstGeom>
        </p:spPr>
      </p:pic>
      <p:sp>
        <p:nvSpPr>
          <p:cNvPr id="14" name="Content Placeholder 2">
            <a:extLst>
              <a:ext uri="{FF2B5EF4-FFF2-40B4-BE49-F238E27FC236}">
                <a16:creationId xmlns:a16="http://schemas.microsoft.com/office/drawing/2014/main" id="{7E44F30F-ACCA-494A-92DE-CD0E2B3C5A32}"/>
              </a:ext>
            </a:extLst>
          </p:cNvPr>
          <p:cNvSpPr>
            <a:spLocks noGrp="1"/>
          </p:cNvSpPr>
          <p:nvPr>
            <p:ph idx="1" hasCustomPrompt="1"/>
          </p:nvPr>
        </p:nvSpPr>
        <p:spPr>
          <a:xfrm>
            <a:off x="540000" y="1260000"/>
            <a:ext cx="10080000" cy="5040000"/>
          </a:xfrm>
        </p:spPr>
        <p:txBody>
          <a:bodyPr lIns="0" tIns="0" rIns="0" bIns="0">
            <a:normAutofit/>
          </a:bodyPr>
          <a:lstStyle>
            <a:lvl1pPr marL="342900" indent="-342900">
              <a:lnSpc>
                <a:spcPct val="100000"/>
              </a:lnSpc>
              <a:spcBef>
                <a:spcPts val="0"/>
              </a:spcBef>
              <a:spcAft>
                <a:spcPts val="1200"/>
              </a:spcAft>
              <a:buClr>
                <a:srgbClr val="C8102E"/>
              </a:buClr>
              <a:buSzPct val="125000"/>
              <a:buFont typeface="Arial" panose="020B0604020202020204" pitchFamily="34" charset="0"/>
              <a:buChar char="•"/>
              <a:defRPr sz="2200" b="0" i="0">
                <a:latin typeface="Century Gothic" panose="020B0502020202020204" pitchFamily="34" charset="0"/>
              </a:defRPr>
            </a:lvl1pPr>
          </a:lstStyle>
          <a:p>
            <a:pPr lvl="0"/>
            <a:r>
              <a:rPr lang="en-GB" dirty="0"/>
              <a:t>Here is the text.</a:t>
            </a:r>
          </a:p>
        </p:txBody>
      </p:sp>
    </p:spTree>
    <p:extLst>
      <p:ext uri="{BB962C8B-B14F-4D97-AF65-F5344CB8AC3E}">
        <p14:creationId xmlns:p14="http://schemas.microsoft.com/office/powerpoint/2010/main" val="84980877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4-16 years Content - single column/numbered list">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726F667C-BABD-E64D-A87B-FC8C55110839}"/>
              </a:ext>
            </a:extLst>
          </p:cNvPr>
          <p:cNvPicPr>
            <a:picLocks noChangeAspect="1"/>
          </p:cNvPicPr>
          <p:nvPr userDrawn="1"/>
        </p:nvPicPr>
        <p:blipFill>
          <a:blip r:embed="rId2"/>
          <a:stretch>
            <a:fillRect/>
          </a:stretch>
        </p:blipFill>
        <p:spPr>
          <a:xfrm>
            <a:off x="8603828" y="0"/>
            <a:ext cx="3584602" cy="6858000"/>
          </a:xfrm>
          <a:prstGeom prst="rect">
            <a:avLst/>
          </a:prstGeom>
        </p:spPr>
      </p:pic>
      <p:sp>
        <p:nvSpPr>
          <p:cNvPr id="8" name="Title 1">
            <a:extLst>
              <a:ext uri="{FF2B5EF4-FFF2-40B4-BE49-F238E27FC236}">
                <a16:creationId xmlns:a16="http://schemas.microsoft.com/office/drawing/2014/main" id="{7FC5948B-67D3-AC4F-890F-725332428FCA}"/>
              </a:ext>
            </a:extLst>
          </p:cNvPr>
          <p:cNvSpPr>
            <a:spLocks noGrp="1"/>
          </p:cNvSpPr>
          <p:nvPr>
            <p:ph type="title" hasCustomPrompt="1"/>
          </p:nvPr>
        </p:nvSpPr>
        <p:spPr>
          <a:xfrm>
            <a:off x="540000" y="540000"/>
            <a:ext cx="10080000" cy="440661"/>
          </a:xfrm>
        </p:spPr>
        <p:txBody>
          <a:bodyPr lIns="0" tIns="0" rIns="0" bIns="0" anchor="t" anchorCtr="0">
            <a:noAutofit/>
          </a:bodyPr>
          <a:lstStyle>
            <a:lvl1pPr>
              <a:defRPr sz="3400" b="1" i="0">
                <a:solidFill>
                  <a:srgbClr val="C8102E"/>
                </a:solidFill>
                <a:latin typeface="Century Gothic" panose="020B0502020202020204" pitchFamily="34" charset="0"/>
              </a:defRPr>
            </a:lvl1pPr>
          </a:lstStyle>
          <a:p>
            <a:r>
              <a:rPr lang="en-GB" dirty="0"/>
              <a:t>Heading</a:t>
            </a:r>
            <a:endParaRPr lang="en-US" dirty="0"/>
          </a:p>
        </p:txBody>
      </p:sp>
      <p:sp>
        <p:nvSpPr>
          <p:cNvPr id="10" name="Rectangle 9">
            <a:extLst>
              <a:ext uri="{FF2B5EF4-FFF2-40B4-BE49-F238E27FC236}">
                <a16:creationId xmlns:a16="http://schemas.microsoft.com/office/drawing/2014/main" id="{182690D6-31DD-8445-BDEA-5C196119A1D9}"/>
              </a:ext>
            </a:extLst>
          </p:cNvPr>
          <p:cNvSpPr/>
          <p:nvPr userDrawn="1"/>
        </p:nvSpPr>
        <p:spPr>
          <a:xfrm>
            <a:off x="11382000" y="0"/>
            <a:ext cx="810000" cy="6858000"/>
          </a:xfrm>
          <a:prstGeom prst="rect">
            <a:avLst/>
          </a:prstGeom>
          <a:solidFill>
            <a:srgbClr val="C810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11">
            <a:extLst>
              <a:ext uri="{FF2B5EF4-FFF2-40B4-BE49-F238E27FC236}">
                <a16:creationId xmlns:a16="http://schemas.microsoft.com/office/drawing/2014/main" id="{BAEE427C-0248-7F4C-8145-DF61B84F8A3F}"/>
              </a:ext>
            </a:extLst>
          </p:cNvPr>
          <p:cNvPicPr>
            <a:picLocks noChangeAspect="1"/>
          </p:cNvPicPr>
          <p:nvPr userDrawn="1"/>
        </p:nvPicPr>
        <p:blipFill>
          <a:blip r:embed="rId3"/>
          <a:stretch>
            <a:fillRect/>
          </a:stretch>
        </p:blipFill>
        <p:spPr>
          <a:xfrm>
            <a:off x="11029949" y="4643257"/>
            <a:ext cx="1158481" cy="2214743"/>
          </a:xfrm>
          <a:prstGeom prst="rect">
            <a:avLst/>
          </a:prstGeom>
        </p:spPr>
      </p:pic>
      <p:pic>
        <p:nvPicPr>
          <p:cNvPr id="13" name="Picture 12">
            <a:extLst>
              <a:ext uri="{FF2B5EF4-FFF2-40B4-BE49-F238E27FC236}">
                <a16:creationId xmlns:a16="http://schemas.microsoft.com/office/drawing/2014/main" id="{BA8DF516-E004-0343-8DCB-7D8B3A6B398D}"/>
              </a:ext>
            </a:extLst>
          </p:cNvPr>
          <p:cNvPicPr>
            <a:picLocks noChangeAspect="1"/>
          </p:cNvPicPr>
          <p:nvPr userDrawn="1"/>
        </p:nvPicPr>
        <p:blipFill>
          <a:blip r:embed="rId4"/>
          <a:stretch>
            <a:fillRect/>
          </a:stretch>
        </p:blipFill>
        <p:spPr>
          <a:xfrm>
            <a:off x="10844226" y="4777211"/>
            <a:ext cx="1238261" cy="2080789"/>
          </a:xfrm>
          <a:prstGeom prst="rect">
            <a:avLst/>
          </a:prstGeom>
        </p:spPr>
      </p:pic>
      <p:sp>
        <p:nvSpPr>
          <p:cNvPr id="14" name="Content Placeholder 2">
            <a:extLst>
              <a:ext uri="{FF2B5EF4-FFF2-40B4-BE49-F238E27FC236}">
                <a16:creationId xmlns:a16="http://schemas.microsoft.com/office/drawing/2014/main" id="{1A5DC58F-EBD6-924E-8C77-CBCA410F81E1}"/>
              </a:ext>
            </a:extLst>
          </p:cNvPr>
          <p:cNvSpPr>
            <a:spLocks noGrp="1"/>
          </p:cNvSpPr>
          <p:nvPr>
            <p:ph idx="1" hasCustomPrompt="1"/>
          </p:nvPr>
        </p:nvSpPr>
        <p:spPr>
          <a:xfrm>
            <a:off x="540000" y="1260000"/>
            <a:ext cx="10080000" cy="5040000"/>
          </a:xfrm>
        </p:spPr>
        <p:txBody>
          <a:bodyPr lIns="0" tIns="0" rIns="0" bIns="0">
            <a:normAutofit/>
          </a:bodyPr>
          <a:lstStyle>
            <a:lvl1pPr marL="457200" indent="-457200">
              <a:lnSpc>
                <a:spcPct val="100000"/>
              </a:lnSpc>
              <a:spcBef>
                <a:spcPts val="0"/>
              </a:spcBef>
              <a:spcAft>
                <a:spcPts val="1200"/>
              </a:spcAft>
              <a:buClr>
                <a:srgbClr val="C8102E"/>
              </a:buClr>
              <a:buSzPct val="100000"/>
              <a:buFont typeface="+mj-lt"/>
              <a:buAutoNum type="arabicPeriod"/>
              <a:defRPr sz="2200" b="0" i="0">
                <a:latin typeface="Century Gothic" panose="020B0502020202020204" pitchFamily="34" charset="0"/>
              </a:defRPr>
            </a:lvl1pPr>
          </a:lstStyle>
          <a:p>
            <a:pPr lvl="0"/>
            <a:r>
              <a:rPr lang="en-GB" dirty="0"/>
              <a:t>Here is the text.</a:t>
            </a:r>
          </a:p>
        </p:txBody>
      </p:sp>
    </p:spTree>
    <p:extLst>
      <p:ext uri="{BB962C8B-B14F-4D97-AF65-F5344CB8AC3E}">
        <p14:creationId xmlns:p14="http://schemas.microsoft.com/office/powerpoint/2010/main" val="304732330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4-16 years Content - two columns/normal text">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A95B0693-64BD-8246-9D0D-0F1C12E8155A}"/>
              </a:ext>
            </a:extLst>
          </p:cNvPr>
          <p:cNvPicPr>
            <a:picLocks noChangeAspect="1"/>
          </p:cNvPicPr>
          <p:nvPr userDrawn="1"/>
        </p:nvPicPr>
        <p:blipFill>
          <a:blip r:embed="rId2"/>
          <a:stretch>
            <a:fillRect/>
          </a:stretch>
        </p:blipFill>
        <p:spPr>
          <a:xfrm>
            <a:off x="8603828" y="0"/>
            <a:ext cx="3584602" cy="6858000"/>
          </a:xfrm>
          <a:prstGeom prst="rect">
            <a:avLst/>
          </a:prstGeom>
        </p:spPr>
      </p:pic>
      <p:sp>
        <p:nvSpPr>
          <p:cNvPr id="12" name="Rectangle 11">
            <a:extLst>
              <a:ext uri="{FF2B5EF4-FFF2-40B4-BE49-F238E27FC236}">
                <a16:creationId xmlns:a16="http://schemas.microsoft.com/office/drawing/2014/main" id="{9AA5D099-93EE-7B4C-B9DA-563093148325}"/>
              </a:ext>
            </a:extLst>
          </p:cNvPr>
          <p:cNvSpPr/>
          <p:nvPr userDrawn="1"/>
        </p:nvSpPr>
        <p:spPr>
          <a:xfrm>
            <a:off x="11382000" y="0"/>
            <a:ext cx="810000" cy="6858000"/>
          </a:xfrm>
          <a:prstGeom prst="rect">
            <a:avLst/>
          </a:prstGeom>
          <a:solidFill>
            <a:srgbClr val="C810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12">
            <a:extLst>
              <a:ext uri="{FF2B5EF4-FFF2-40B4-BE49-F238E27FC236}">
                <a16:creationId xmlns:a16="http://schemas.microsoft.com/office/drawing/2014/main" id="{FF4338AF-FD94-6E4C-B45B-9288553FBDA3}"/>
              </a:ext>
            </a:extLst>
          </p:cNvPr>
          <p:cNvPicPr>
            <a:picLocks noChangeAspect="1"/>
          </p:cNvPicPr>
          <p:nvPr userDrawn="1"/>
        </p:nvPicPr>
        <p:blipFill>
          <a:blip r:embed="rId3"/>
          <a:stretch>
            <a:fillRect/>
          </a:stretch>
        </p:blipFill>
        <p:spPr>
          <a:xfrm>
            <a:off x="11029949" y="4643257"/>
            <a:ext cx="1158481" cy="2214743"/>
          </a:xfrm>
          <a:prstGeom prst="rect">
            <a:avLst/>
          </a:prstGeom>
        </p:spPr>
      </p:pic>
      <p:pic>
        <p:nvPicPr>
          <p:cNvPr id="14" name="Picture 13">
            <a:extLst>
              <a:ext uri="{FF2B5EF4-FFF2-40B4-BE49-F238E27FC236}">
                <a16:creationId xmlns:a16="http://schemas.microsoft.com/office/drawing/2014/main" id="{6FCEA1DE-E905-1F44-8E1A-6F92FDAED5AC}"/>
              </a:ext>
            </a:extLst>
          </p:cNvPr>
          <p:cNvPicPr>
            <a:picLocks noChangeAspect="1"/>
          </p:cNvPicPr>
          <p:nvPr userDrawn="1"/>
        </p:nvPicPr>
        <p:blipFill>
          <a:blip r:embed="rId4"/>
          <a:stretch>
            <a:fillRect/>
          </a:stretch>
        </p:blipFill>
        <p:spPr>
          <a:xfrm>
            <a:off x="10844226" y="4777211"/>
            <a:ext cx="1238261" cy="2080789"/>
          </a:xfrm>
          <a:prstGeom prst="rect">
            <a:avLst/>
          </a:prstGeom>
        </p:spPr>
      </p:pic>
      <p:sp>
        <p:nvSpPr>
          <p:cNvPr id="2" name="Title 1">
            <a:extLst>
              <a:ext uri="{FF2B5EF4-FFF2-40B4-BE49-F238E27FC236}">
                <a16:creationId xmlns:a16="http://schemas.microsoft.com/office/drawing/2014/main" id="{34E509EB-9400-F246-80DD-17D9CB1342B4}"/>
              </a:ext>
            </a:extLst>
          </p:cNvPr>
          <p:cNvSpPr>
            <a:spLocks noGrp="1"/>
          </p:cNvSpPr>
          <p:nvPr>
            <p:ph type="title" hasCustomPrompt="1"/>
          </p:nvPr>
        </p:nvSpPr>
        <p:spPr>
          <a:xfrm>
            <a:off x="540000" y="540000"/>
            <a:ext cx="10080000" cy="440661"/>
          </a:xfrm>
        </p:spPr>
        <p:txBody>
          <a:bodyPr lIns="0" tIns="0" rIns="0" bIns="0" anchor="t" anchorCtr="0">
            <a:noAutofit/>
          </a:bodyPr>
          <a:lstStyle>
            <a:lvl1pPr>
              <a:defRPr sz="3400" b="1" i="0">
                <a:solidFill>
                  <a:srgbClr val="C8102E"/>
                </a:solidFill>
                <a:latin typeface="Century Gothic" panose="020B0502020202020204" pitchFamily="34" charset="0"/>
              </a:defRPr>
            </a:lvl1pPr>
          </a:lstStyle>
          <a:p>
            <a:r>
              <a:rPr lang="en-GB" dirty="0"/>
              <a:t>Heading</a:t>
            </a:r>
            <a:endParaRPr lang="en-US" dirty="0"/>
          </a:p>
        </p:txBody>
      </p:sp>
      <p:sp>
        <p:nvSpPr>
          <p:cNvPr id="9" name="Content Placeholder 2">
            <a:extLst>
              <a:ext uri="{FF2B5EF4-FFF2-40B4-BE49-F238E27FC236}">
                <a16:creationId xmlns:a16="http://schemas.microsoft.com/office/drawing/2014/main" id="{44CF73D6-3D48-1B45-A993-9ADA7101AA45}"/>
              </a:ext>
            </a:extLst>
          </p:cNvPr>
          <p:cNvSpPr>
            <a:spLocks noGrp="1"/>
          </p:cNvSpPr>
          <p:nvPr>
            <p:ph idx="1" hasCustomPrompt="1"/>
          </p:nvPr>
        </p:nvSpPr>
        <p:spPr>
          <a:xfrm>
            <a:off x="540000" y="1260000"/>
            <a:ext cx="4770000" cy="5040000"/>
          </a:xfrm>
        </p:spPr>
        <p:txBody>
          <a:bodyPr lIns="0" tIns="0" rIns="0" bIns="0">
            <a:normAutofit/>
          </a:bodyPr>
          <a:lstStyle>
            <a:lvl1pPr marL="0" indent="0">
              <a:lnSpc>
                <a:spcPct val="100000"/>
              </a:lnSpc>
              <a:spcBef>
                <a:spcPts val="0"/>
              </a:spcBef>
              <a:spcAft>
                <a:spcPts val="1200"/>
              </a:spcAft>
              <a:buFontTx/>
              <a:buNone/>
              <a:defRPr sz="2200" b="0" i="0">
                <a:latin typeface="Century Gothic" panose="020B0502020202020204" pitchFamily="34" charset="0"/>
              </a:defRPr>
            </a:lvl1pPr>
          </a:lstStyle>
          <a:p>
            <a:pPr lvl="0"/>
            <a:r>
              <a:rPr lang="en-GB" dirty="0"/>
              <a:t>Here is two-column text.</a:t>
            </a:r>
          </a:p>
        </p:txBody>
      </p:sp>
      <p:sp>
        <p:nvSpPr>
          <p:cNvPr id="10" name="Content Placeholder 2">
            <a:extLst>
              <a:ext uri="{FF2B5EF4-FFF2-40B4-BE49-F238E27FC236}">
                <a16:creationId xmlns:a16="http://schemas.microsoft.com/office/drawing/2014/main" id="{D3DEFFEE-B12C-0C46-9DD2-0B32699A7C75}"/>
              </a:ext>
            </a:extLst>
          </p:cNvPr>
          <p:cNvSpPr>
            <a:spLocks noGrp="1"/>
          </p:cNvSpPr>
          <p:nvPr>
            <p:ph idx="10" hasCustomPrompt="1"/>
          </p:nvPr>
        </p:nvSpPr>
        <p:spPr>
          <a:xfrm>
            <a:off x="5850000" y="1260000"/>
            <a:ext cx="4770000" cy="5040000"/>
          </a:xfrm>
        </p:spPr>
        <p:txBody>
          <a:bodyPr lIns="0" tIns="0" rIns="0" bIns="0">
            <a:normAutofit/>
          </a:bodyPr>
          <a:lstStyle>
            <a:lvl1pPr marL="0" indent="0">
              <a:lnSpc>
                <a:spcPct val="100000"/>
              </a:lnSpc>
              <a:spcBef>
                <a:spcPts val="0"/>
              </a:spcBef>
              <a:spcAft>
                <a:spcPts val="1200"/>
              </a:spcAft>
              <a:buFontTx/>
              <a:buNone/>
              <a:defRPr sz="2200" b="0" i="0">
                <a:latin typeface="Century Gothic" panose="020B0502020202020204" pitchFamily="34" charset="0"/>
              </a:defRPr>
            </a:lvl1pPr>
          </a:lstStyle>
          <a:p>
            <a:pPr lvl="0"/>
            <a:r>
              <a:rPr lang="en-GB" dirty="0"/>
              <a:t>Here is two-column text.</a:t>
            </a:r>
          </a:p>
        </p:txBody>
      </p:sp>
    </p:spTree>
    <p:extLst>
      <p:ext uri="{BB962C8B-B14F-4D97-AF65-F5344CB8AC3E}">
        <p14:creationId xmlns:p14="http://schemas.microsoft.com/office/powerpoint/2010/main" val="83074683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4-16 years Content plus image - single column/normal text">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855D6538-5671-7E47-8746-EF8E03552003}"/>
              </a:ext>
            </a:extLst>
          </p:cNvPr>
          <p:cNvPicPr>
            <a:picLocks noChangeAspect="1"/>
          </p:cNvPicPr>
          <p:nvPr userDrawn="1"/>
        </p:nvPicPr>
        <p:blipFill>
          <a:blip r:embed="rId2"/>
          <a:stretch>
            <a:fillRect/>
          </a:stretch>
        </p:blipFill>
        <p:spPr>
          <a:xfrm>
            <a:off x="8603828" y="0"/>
            <a:ext cx="3584602" cy="6858000"/>
          </a:xfrm>
          <a:prstGeom prst="rect">
            <a:avLst/>
          </a:prstGeom>
        </p:spPr>
      </p:pic>
      <p:sp>
        <p:nvSpPr>
          <p:cNvPr id="12" name="Rectangle 11">
            <a:extLst>
              <a:ext uri="{FF2B5EF4-FFF2-40B4-BE49-F238E27FC236}">
                <a16:creationId xmlns:a16="http://schemas.microsoft.com/office/drawing/2014/main" id="{879C527B-D5B5-874C-8803-29B2EF7DBAB2}"/>
              </a:ext>
            </a:extLst>
          </p:cNvPr>
          <p:cNvSpPr/>
          <p:nvPr userDrawn="1"/>
        </p:nvSpPr>
        <p:spPr>
          <a:xfrm>
            <a:off x="11382000" y="0"/>
            <a:ext cx="810000" cy="6858000"/>
          </a:xfrm>
          <a:prstGeom prst="rect">
            <a:avLst/>
          </a:prstGeom>
          <a:solidFill>
            <a:srgbClr val="C810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12">
            <a:extLst>
              <a:ext uri="{FF2B5EF4-FFF2-40B4-BE49-F238E27FC236}">
                <a16:creationId xmlns:a16="http://schemas.microsoft.com/office/drawing/2014/main" id="{F09143BE-64DA-4048-A391-C081EE8F0D3D}"/>
              </a:ext>
            </a:extLst>
          </p:cNvPr>
          <p:cNvPicPr>
            <a:picLocks noChangeAspect="1"/>
          </p:cNvPicPr>
          <p:nvPr userDrawn="1"/>
        </p:nvPicPr>
        <p:blipFill>
          <a:blip r:embed="rId3"/>
          <a:stretch>
            <a:fillRect/>
          </a:stretch>
        </p:blipFill>
        <p:spPr>
          <a:xfrm>
            <a:off x="11029949" y="4643257"/>
            <a:ext cx="1158481" cy="2214743"/>
          </a:xfrm>
          <a:prstGeom prst="rect">
            <a:avLst/>
          </a:prstGeom>
        </p:spPr>
      </p:pic>
      <p:pic>
        <p:nvPicPr>
          <p:cNvPr id="14" name="Picture 13">
            <a:extLst>
              <a:ext uri="{FF2B5EF4-FFF2-40B4-BE49-F238E27FC236}">
                <a16:creationId xmlns:a16="http://schemas.microsoft.com/office/drawing/2014/main" id="{DE66297D-9236-F34E-A7A7-84947CD50579}"/>
              </a:ext>
            </a:extLst>
          </p:cNvPr>
          <p:cNvPicPr>
            <a:picLocks noChangeAspect="1"/>
          </p:cNvPicPr>
          <p:nvPr userDrawn="1"/>
        </p:nvPicPr>
        <p:blipFill>
          <a:blip r:embed="rId4"/>
          <a:stretch>
            <a:fillRect/>
          </a:stretch>
        </p:blipFill>
        <p:spPr>
          <a:xfrm>
            <a:off x="10844226" y="4777211"/>
            <a:ext cx="1238261" cy="2080789"/>
          </a:xfrm>
          <a:prstGeom prst="rect">
            <a:avLst/>
          </a:prstGeom>
        </p:spPr>
      </p:pic>
      <p:sp>
        <p:nvSpPr>
          <p:cNvPr id="2" name="Title 1">
            <a:extLst>
              <a:ext uri="{FF2B5EF4-FFF2-40B4-BE49-F238E27FC236}">
                <a16:creationId xmlns:a16="http://schemas.microsoft.com/office/drawing/2014/main" id="{34E509EB-9400-F246-80DD-17D9CB1342B4}"/>
              </a:ext>
            </a:extLst>
          </p:cNvPr>
          <p:cNvSpPr>
            <a:spLocks noGrp="1"/>
          </p:cNvSpPr>
          <p:nvPr>
            <p:ph type="title" hasCustomPrompt="1"/>
          </p:nvPr>
        </p:nvSpPr>
        <p:spPr>
          <a:xfrm>
            <a:off x="540000" y="540000"/>
            <a:ext cx="10080000" cy="440661"/>
          </a:xfrm>
        </p:spPr>
        <p:txBody>
          <a:bodyPr lIns="0" tIns="0" rIns="0" bIns="0" anchor="t" anchorCtr="0">
            <a:noAutofit/>
          </a:bodyPr>
          <a:lstStyle>
            <a:lvl1pPr>
              <a:defRPr sz="3400" b="1" i="0">
                <a:solidFill>
                  <a:srgbClr val="C8102E"/>
                </a:solidFill>
                <a:latin typeface="Century Gothic" panose="020B0502020202020204" pitchFamily="34" charset="0"/>
              </a:defRPr>
            </a:lvl1pPr>
          </a:lstStyle>
          <a:p>
            <a:r>
              <a:rPr lang="en-GB" dirty="0"/>
              <a:t>Heading</a:t>
            </a:r>
            <a:endParaRPr lang="en-US" dirty="0"/>
          </a:p>
        </p:txBody>
      </p:sp>
      <p:sp>
        <p:nvSpPr>
          <p:cNvPr id="3" name="Content Placeholder 2">
            <a:extLst>
              <a:ext uri="{FF2B5EF4-FFF2-40B4-BE49-F238E27FC236}">
                <a16:creationId xmlns:a16="http://schemas.microsoft.com/office/drawing/2014/main" id="{F6A7337C-FA52-FB46-8FA7-74A8AC54711C}"/>
              </a:ext>
            </a:extLst>
          </p:cNvPr>
          <p:cNvSpPr>
            <a:spLocks noGrp="1"/>
          </p:cNvSpPr>
          <p:nvPr>
            <p:ph idx="1" hasCustomPrompt="1"/>
          </p:nvPr>
        </p:nvSpPr>
        <p:spPr>
          <a:xfrm>
            <a:off x="540000" y="1260000"/>
            <a:ext cx="5670000" cy="5040000"/>
          </a:xfrm>
        </p:spPr>
        <p:txBody>
          <a:bodyPr lIns="0" tIns="0" rIns="0" bIns="0">
            <a:normAutofit/>
          </a:bodyPr>
          <a:lstStyle>
            <a:lvl1pPr marL="0" indent="0">
              <a:lnSpc>
                <a:spcPct val="100000"/>
              </a:lnSpc>
              <a:spcBef>
                <a:spcPts val="0"/>
              </a:spcBef>
              <a:spcAft>
                <a:spcPts val="1200"/>
              </a:spcAft>
              <a:buFontTx/>
              <a:buNone/>
              <a:defRPr sz="2200" b="0" i="0">
                <a:latin typeface="Century Gothic" panose="020B0502020202020204" pitchFamily="34" charset="0"/>
              </a:defRPr>
            </a:lvl1pPr>
          </a:lstStyle>
          <a:p>
            <a:pPr lvl="0"/>
            <a:r>
              <a:rPr lang="en-GB" dirty="0"/>
              <a:t>Here is the text.</a:t>
            </a:r>
          </a:p>
        </p:txBody>
      </p:sp>
      <p:sp>
        <p:nvSpPr>
          <p:cNvPr id="10" name="Content Placeholder 2">
            <a:extLst>
              <a:ext uri="{FF2B5EF4-FFF2-40B4-BE49-F238E27FC236}">
                <a16:creationId xmlns:a16="http://schemas.microsoft.com/office/drawing/2014/main" id="{BBDB531A-9234-7C46-9D42-ED30499DD1E7}"/>
              </a:ext>
            </a:extLst>
          </p:cNvPr>
          <p:cNvSpPr>
            <a:spLocks noGrp="1"/>
          </p:cNvSpPr>
          <p:nvPr>
            <p:ph idx="10" hasCustomPrompt="1"/>
          </p:nvPr>
        </p:nvSpPr>
        <p:spPr>
          <a:xfrm>
            <a:off x="6593800" y="1260000"/>
            <a:ext cx="4023400" cy="5040000"/>
          </a:xfrm>
        </p:spPr>
        <p:txBody>
          <a:bodyPr lIns="0" tIns="0" rIns="0" bIns="0" anchor="ctr" anchorCtr="0">
            <a:normAutofit/>
          </a:bodyPr>
          <a:lstStyle>
            <a:lvl1pPr marL="0" indent="0" algn="ctr">
              <a:lnSpc>
                <a:spcPct val="100000"/>
              </a:lnSpc>
              <a:spcBef>
                <a:spcPts val="0"/>
              </a:spcBef>
              <a:spcAft>
                <a:spcPts val="1200"/>
              </a:spcAft>
              <a:buFontTx/>
              <a:buNone/>
              <a:defRPr sz="1200" b="1" i="0">
                <a:latin typeface="Century Gothic" panose="020B0502020202020204" pitchFamily="34" charset="0"/>
              </a:defRPr>
            </a:lvl1pPr>
          </a:lstStyle>
          <a:p>
            <a:pPr lvl="0"/>
            <a:r>
              <a:rPr lang="en-GB" dirty="0"/>
              <a:t>Image goes here.</a:t>
            </a:r>
          </a:p>
        </p:txBody>
      </p:sp>
    </p:spTree>
    <p:extLst>
      <p:ext uri="{BB962C8B-B14F-4D97-AF65-F5344CB8AC3E}">
        <p14:creationId xmlns:p14="http://schemas.microsoft.com/office/powerpoint/2010/main" val="269225900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4-16 years Table">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0583686F-22FD-2C41-A7CA-BC21FE71A1A0}"/>
              </a:ext>
            </a:extLst>
          </p:cNvPr>
          <p:cNvPicPr>
            <a:picLocks noChangeAspect="1"/>
          </p:cNvPicPr>
          <p:nvPr userDrawn="1"/>
        </p:nvPicPr>
        <p:blipFill>
          <a:blip r:embed="rId2"/>
          <a:stretch>
            <a:fillRect/>
          </a:stretch>
        </p:blipFill>
        <p:spPr>
          <a:xfrm>
            <a:off x="8603828" y="0"/>
            <a:ext cx="3584602" cy="6858000"/>
          </a:xfrm>
          <a:prstGeom prst="rect">
            <a:avLst/>
          </a:prstGeom>
        </p:spPr>
      </p:pic>
      <p:sp>
        <p:nvSpPr>
          <p:cNvPr id="12" name="Rectangle 11">
            <a:extLst>
              <a:ext uri="{FF2B5EF4-FFF2-40B4-BE49-F238E27FC236}">
                <a16:creationId xmlns:a16="http://schemas.microsoft.com/office/drawing/2014/main" id="{C2A8AE51-3ADC-DC40-BD2B-98B2216A4E03}"/>
              </a:ext>
            </a:extLst>
          </p:cNvPr>
          <p:cNvSpPr/>
          <p:nvPr userDrawn="1"/>
        </p:nvSpPr>
        <p:spPr>
          <a:xfrm>
            <a:off x="11382000" y="0"/>
            <a:ext cx="810000" cy="6858000"/>
          </a:xfrm>
          <a:prstGeom prst="rect">
            <a:avLst/>
          </a:prstGeom>
          <a:solidFill>
            <a:srgbClr val="C810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7" name="Picture 16">
            <a:extLst>
              <a:ext uri="{FF2B5EF4-FFF2-40B4-BE49-F238E27FC236}">
                <a16:creationId xmlns:a16="http://schemas.microsoft.com/office/drawing/2014/main" id="{7EFF6300-565F-2B49-B4C4-E3CDD55E32DE}"/>
              </a:ext>
            </a:extLst>
          </p:cNvPr>
          <p:cNvPicPr>
            <a:picLocks noChangeAspect="1"/>
          </p:cNvPicPr>
          <p:nvPr userDrawn="1"/>
        </p:nvPicPr>
        <p:blipFill>
          <a:blip r:embed="rId3"/>
          <a:stretch>
            <a:fillRect/>
          </a:stretch>
        </p:blipFill>
        <p:spPr>
          <a:xfrm>
            <a:off x="11029949" y="4643257"/>
            <a:ext cx="1158481" cy="2214743"/>
          </a:xfrm>
          <a:prstGeom prst="rect">
            <a:avLst/>
          </a:prstGeom>
        </p:spPr>
      </p:pic>
      <p:pic>
        <p:nvPicPr>
          <p:cNvPr id="19" name="Picture 18">
            <a:extLst>
              <a:ext uri="{FF2B5EF4-FFF2-40B4-BE49-F238E27FC236}">
                <a16:creationId xmlns:a16="http://schemas.microsoft.com/office/drawing/2014/main" id="{06AF348B-C532-AF44-9D34-EF7F36FFBDE3}"/>
              </a:ext>
            </a:extLst>
          </p:cNvPr>
          <p:cNvPicPr>
            <a:picLocks noChangeAspect="1"/>
          </p:cNvPicPr>
          <p:nvPr userDrawn="1"/>
        </p:nvPicPr>
        <p:blipFill>
          <a:blip r:embed="rId4"/>
          <a:stretch>
            <a:fillRect/>
          </a:stretch>
        </p:blipFill>
        <p:spPr>
          <a:xfrm>
            <a:off x="10844226" y="4777211"/>
            <a:ext cx="1238261" cy="2080789"/>
          </a:xfrm>
          <a:prstGeom prst="rect">
            <a:avLst/>
          </a:prstGeom>
        </p:spPr>
      </p:pic>
      <p:sp>
        <p:nvSpPr>
          <p:cNvPr id="14" name="Content Placeholder 2">
            <a:extLst>
              <a:ext uri="{FF2B5EF4-FFF2-40B4-BE49-F238E27FC236}">
                <a16:creationId xmlns:a16="http://schemas.microsoft.com/office/drawing/2014/main" id="{3856C763-F1AA-E649-B7C9-96967ACB3B2C}"/>
              </a:ext>
            </a:extLst>
          </p:cNvPr>
          <p:cNvSpPr>
            <a:spLocks noGrp="1"/>
          </p:cNvSpPr>
          <p:nvPr>
            <p:ph idx="1" hasCustomPrompt="1"/>
          </p:nvPr>
        </p:nvSpPr>
        <p:spPr>
          <a:xfrm>
            <a:off x="540000" y="1260000"/>
            <a:ext cx="10080000" cy="5040000"/>
          </a:xfrm>
        </p:spPr>
        <p:txBody>
          <a:bodyPr lIns="0" tIns="0" rIns="0" bIns="0" anchor="ctr" anchorCtr="0">
            <a:normAutofit/>
          </a:bodyPr>
          <a:lstStyle>
            <a:lvl1pPr marL="0" indent="0" algn="ctr">
              <a:lnSpc>
                <a:spcPct val="100000"/>
              </a:lnSpc>
              <a:spcBef>
                <a:spcPts val="0"/>
              </a:spcBef>
              <a:spcAft>
                <a:spcPts val="1200"/>
              </a:spcAft>
              <a:buFontTx/>
              <a:buNone/>
              <a:defRPr sz="1200" b="1" i="0">
                <a:latin typeface="Century Gothic" panose="020B0502020202020204" pitchFamily="34" charset="0"/>
              </a:defRPr>
            </a:lvl1pPr>
          </a:lstStyle>
          <a:p>
            <a:pPr lvl="0"/>
            <a:r>
              <a:rPr lang="en-GB" dirty="0"/>
              <a:t>Table goes here.</a:t>
            </a:r>
          </a:p>
        </p:txBody>
      </p:sp>
      <p:sp>
        <p:nvSpPr>
          <p:cNvPr id="8" name="Title 1">
            <a:extLst>
              <a:ext uri="{FF2B5EF4-FFF2-40B4-BE49-F238E27FC236}">
                <a16:creationId xmlns:a16="http://schemas.microsoft.com/office/drawing/2014/main" id="{6F0FA6AE-B2DA-2E40-8552-72071DEBE73F}"/>
              </a:ext>
            </a:extLst>
          </p:cNvPr>
          <p:cNvSpPr>
            <a:spLocks noGrp="1"/>
          </p:cNvSpPr>
          <p:nvPr>
            <p:ph type="title" hasCustomPrompt="1"/>
          </p:nvPr>
        </p:nvSpPr>
        <p:spPr>
          <a:xfrm>
            <a:off x="540000" y="540000"/>
            <a:ext cx="10080000" cy="440661"/>
          </a:xfrm>
        </p:spPr>
        <p:txBody>
          <a:bodyPr lIns="0" tIns="0" rIns="0" bIns="0" anchor="t" anchorCtr="0">
            <a:noAutofit/>
          </a:bodyPr>
          <a:lstStyle>
            <a:lvl1pPr>
              <a:defRPr sz="3400" b="1" i="0">
                <a:solidFill>
                  <a:srgbClr val="C8102E"/>
                </a:solidFill>
                <a:latin typeface="Century Gothic" panose="020B0502020202020204" pitchFamily="34" charset="0"/>
              </a:defRPr>
            </a:lvl1pPr>
          </a:lstStyle>
          <a:p>
            <a:r>
              <a:rPr lang="en-GB" dirty="0"/>
              <a:t>Heading</a:t>
            </a:r>
            <a:endParaRPr lang="en-US" dirty="0"/>
          </a:p>
        </p:txBody>
      </p:sp>
    </p:spTree>
    <p:extLst>
      <p:ext uri="{BB962C8B-B14F-4D97-AF65-F5344CB8AC3E}">
        <p14:creationId xmlns:p14="http://schemas.microsoft.com/office/powerpoint/2010/main" val="250697002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BFE5FE99-04D4-864B-A80A-C8A4E40F4D1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id="{3A6DAB5F-D1BC-0941-A323-571F51981743}"/>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FDCBC3C7-2FB0-4543-87F4-792C792E8011}"/>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B8D5C9B-1D41-4B4A-8E9D-54021847FEFA}" type="datetimeFigureOut">
              <a:rPr lang="en-US" smtClean="0"/>
              <a:t>10/19/2023</a:t>
            </a:fld>
            <a:endParaRPr lang="en-US"/>
          </a:p>
        </p:txBody>
      </p:sp>
      <p:sp>
        <p:nvSpPr>
          <p:cNvPr id="5" name="Footer Placeholder 4">
            <a:extLst>
              <a:ext uri="{FF2B5EF4-FFF2-40B4-BE49-F238E27FC236}">
                <a16:creationId xmlns:a16="http://schemas.microsoft.com/office/drawing/2014/main" id="{E0A315A7-5034-7B47-AC42-72B007F5CF4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D48891DA-332A-A543-AACF-9B3ADDF2215A}"/>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8F4554D-C745-0D49-B311-95A2F21E8E70}" type="slidenum">
              <a:rPr lang="en-US" smtClean="0"/>
              <a:t>‹#›</a:t>
            </a:fld>
            <a:endParaRPr lang="en-US"/>
          </a:p>
        </p:txBody>
      </p:sp>
      <p:sp>
        <p:nvSpPr>
          <p:cNvPr id="7" name="Rectangle 6">
            <a:extLst>
              <a:ext uri="{FF2B5EF4-FFF2-40B4-BE49-F238E27FC236}">
                <a16:creationId xmlns:a16="http://schemas.microsoft.com/office/drawing/2014/main" id="{32B1A816-D175-C045-A883-B30BA8D52EAD}"/>
              </a:ext>
            </a:extLst>
          </p:cNvPr>
          <p:cNvSpPr/>
          <p:nvPr userDrawn="1"/>
        </p:nvSpPr>
        <p:spPr>
          <a:xfrm>
            <a:off x="0" y="0"/>
            <a:ext cx="12192000" cy="68580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405364243"/>
      </p:ext>
    </p:extLst>
  </p:cSld>
  <p:clrMap bg1="lt1" tx1="dk1" bg2="lt2" tx2="dk2" accent1="accent1" accent2="accent2" accent3="accent3" accent4="accent4" accent5="accent5" accent6="accent6" hlink="hlink" folHlink="folHlink"/>
  <p:sldLayoutIdLst>
    <p:sldLayoutId id="2147483675" r:id="rId1"/>
    <p:sldLayoutId id="2147483661" r:id="rId2"/>
    <p:sldLayoutId id="2147483679" r:id="rId3"/>
    <p:sldLayoutId id="2147483662" r:id="rId4"/>
    <p:sldLayoutId id="2147483672" r:id="rId5"/>
    <p:sldLayoutId id="2147483668" r:id="rId6"/>
    <p:sldLayoutId id="2147483686" r:id="rId7"/>
    <p:sldLayoutId id="2147483689" r:id="rId8"/>
    <p:sldLayoutId id="2147483692" r:id="rId9"/>
    <p:sldLayoutId id="2147483683" r:id="rId10"/>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rsc.li/45CUvvW" TargetMode="External"/><Relationship Id="rId2" Type="http://schemas.openxmlformats.org/officeDocument/2006/relationships/notesSlide" Target="../notesSlides/notesSlide1.xml"/><Relationship Id="rId1" Type="http://schemas.openxmlformats.org/officeDocument/2006/relationships/slideLayout" Target="../slideLayouts/slideLayout4.xml"/><Relationship Id="rId4" Type="http://schemas.openxmlformats.org/officeDocument/2006/relationships/image" Target="../media/image11.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Vertical Title 1">
            <a:extLst>
              <a:ext uri="{FF2B5EF4-FFF2-40B4-BE49-F238E27FC236}">
                <a16:creationId xmlns:a16="http://schemas.microsoft.com/office/drawing/2014/main" id="{94DF5491-C51B-5546-8D63-8BD341C64B0A}"/>
              </a:ext>
            </a:extLst>
          </p:cNvPr>
          <p:cNvSpPr txBox="1">
            <a:spLocks/>
          </p:cNvSpPr>
          <p:nvPr/>
        </p:nvSpPr>
        <p:spPr>
          <a:xfrm>
            <a:off x="11382000" y="540000"/>
            <a:ext cx="810000" cy="4121210"/>
          </a:xfrm>
          <a:prstGeom prst="rect">
            <a:avLst/>
          </a:prstGeom>
        </p:spPr>
        <p:txBody>
          <a:bodyPr vert="eaVert" lIns="0" tIns="0" rIns="0" bIns="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2200" b="1" i="0" dirty="0">
                <a:solidFill>
                  <a:schemeClr val="bg1"/>
                </a:solidFill>
                <a:latin typeface="Century Gothic" panose="020B0502020202020204" pitchFamily="34" charset="0"/>
              </a:rPr>
              <a:t>Science research news</a:t>
            </a:r>
            <a:endParaRPr lang="en-US" sz="2200" b="1" i="0" dirty="0">
              <a:solidFill>
                <a:schemeClr val="bg1"/>
              </a:solidFill>
              <a:latin typeface="Century Gothic" panose="020B0502020202020204" pitchFamily="34" charset="0"/>
            </a:endParaRPr>
          </a:p>
        </p:txBody>
      </p:sp>
      <p:sp>
        <p:nvSpPr>
          <p:cNvPr id="2" name="Title 1">
            <a:extLst>
              <a:ext uri="{FF2B5EF4-FFF2-40B4-BE49-F238E27FC236}">
                <a16:creationId xmlns:a16="http://schemas.microsoft.com/office/drawing/2014/main" id="{F1D222CD-678A-0543-B7C7-C1E80F753B1E}"/>
              </a:ext>
            </a:extLst>
          </p:cNvPr>
          <p:cNvSpPr>
            <a:spLocks noGrp="1"/>
          </p:cNvSpPr>
          <p:nvPr>
            <p:ph type="title"/>
          </p:nvPr>
        </p:nvSpPr>
        <p:spPr/>
        <p:txBody>
          <a:bodyPr/>
          <a:lstStyle/>
          <a:p>
            <a:r>
              <a:rPr lang="en-US" dirty="0"/>
              <a:t>Extracting lithium using string</a:t>
            </a:r>
          </a:p>
        </p:txBody>
      </p:sp>
      <p:sp>
        <p:nvSpPr>
          <p:cNvPr id="10" name="Title 1">
            <a:extLst>
              <a:ext uri="{FF2B5EF4-FFF2-40B4-BE49-F238E27FC236}">
                <a16:creationId xmlns:a16="http://schemas.microsoft.com/office/drawing/2014/main" id="{52C49F36-B0B9-49E7-B398-03B87BDA45BB}"/>
              </a:ext>
            </a:extLst>
          </p:cNvPr>
          <p:cNvSpPr txBox="1">
            <a:spLocks/>
          </p:cNvSpPr>
          <p:nvPr/>
        </p:nvSpPr>
        <p:spPr>
          <a:xfrm>
            <a:off x="540000" y="1055282"/>
            <a:ext cx="10080000" cy="440661"/>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3400" b="1" i="0" kern="1200">
                <a:solidFill>
                  <a:srgbClr val="C8102E"/>
                </a:solidFill>
                <a:latin typeface="Century Gothic" panose="020B0502020202020204" pitchFamily="34" charset="0"/>
                <a:ea typeface="+mj-ea"/>
                <a:cs typeface="+mj-cs"/>
              </a:defRPr>
            </a:lvl1pPr>
          </a:lstStyle>
          <a:p>
            <a:r>
              <a:rPr lang="en-US" sz="1600" dirty="0">
                <a:solidFill>
                  <a:schemeClr val="tx1"/>
                </a:solidFill>
              </a:rPr>
              <a:t>Slide by Neil Goalby. Available from </a:t>
            </a:r>
            <a:r>
              <a:rPr lang="en-US" sz="1600" dirty="0">
                <a:hlinkClick r:id="rId3"/>
              </a:rPr>
              <a:t>rsc.li/45CUvvW</a:t>
            </a:r>
            <a:endParaRPr lang="en-US" sz="1600" dirty="0"/>
          </a:p>
        </p:txBody>
      </p:sp>
      <p:sp>
        <p:nvSpPr>
          <p:cNvPr id="3" name="Content Placeholder 2">
            <a:extLst>
              <a:ext uri="{FF2B5EF4-FFF2-40B4-BE49-F238E27FC236}">
                <a16:creationId xmlns:a16="http://schemas.microsoft.com/office/drawing/2014/main" id="{CC673AA7-0565-0C45-BCCD-847B36196BF5}"/>
              </a:ext>
            </a:extLst>
          </p:cNvPr>
          <p:cNvSpPr>
            <a:spLocks noGrp="1"/>
          </p:cNvSpPr>
          <p:nvPr>
            <p:ph idx="1"/>
          </p:nvPr>
        </p:nvSpPr>
        <p:spPr>
          <a:xfrm>
            <a:off x="528570" y="1569115"/>
            <a:ext cx="5940000" cy="5040000"/>
          </a:xfrm>
        </p:spPr>
        <p:txBody>
          <a:bodyPr>
            <a:noAutofit/>
          </a:bodyPr>
          <a:lstStyle/>
          <a:p>
            <a:r>
              <a:rPr lang="en-GB" dirty="0"/>
              <a:t>Lithium mining demands a lot of energy, chemicals, land and time. It typically involves pumping brine from underground sources to form surface pools. Water is left to evaporate for up to 18 months to allow lithium salts to form and crystallise. However, this method is known to contaminate ecosystems.</a:t>
            </a:r>
          </a:p>
          <a:p>
            <a:r>
              <a:rPr lang="en-GB" dirty="0"/>
              <a:t>Scientists have developed a new crystallisation technique that uses specially designed strings to draw up the brine solution. The water then evaporates from the strings’ surface and leaves behind lithium and sodium crystals. </a:t>
            </a:r>
          </a:p>
          <a:p>
            <a:endParaRPr lang="en-GB" dirty="0"/>
          </a:p>
        </p:txBody>
      </p:sp>
      <p:sp>
        <p:nvSpPr>
          <p:cNvPr id="8" name="Content Placeholder 2">
            <a:extLst>
              <a:ext uri="{FF2B5EF4-FFF2-40B4-BE49-F238E27FC236}">
                <a16:creationId xmlns:a16="http://schemas.microsoft.com/office/drawing/2014/main" id="{DFFA1DA3-2756-4B86-87AD-EE87219503AB}"/>
              </a:ext>
            </a:extLst>
          </p:cNvPr>
          <p:cNvSpPr txBox="1">
            <a:spLocks/>
          </p:cNvSpPr>
          <p:nvPr/>
        </p:nvSpPr>
        <p:spPr>
          <a:xfrm>
            <a:off x="6796657" y="3705581"/>
            <a:ext cx="3755994" cy="547770"/>
          </a:xfrm>
          <a:prstGeom prst="rect">
            <a:avLst/>
          </a:prstGeom>
        </p:spPr>
        <p:txBody>
          <a:bodyPr vert="horz" lIns="0" tIns="0" rIns="0" bIns="0" rtlCol="0">
            <a:noAutofit/>
          </a:bodyPr>
          <a:lstStyle>
            <a:lvl1pPr marL="0" indent="0" algn="l" defTabSz="914400" rtl="0" eaLnBrk="1" latinLnBrk="0" hangingPunct="1">
              <a:lnSpc>
                <a:spcPct val="100000"/>
              </a:lnSpc>
              <a:spcBef>
                <a:spcPts val="0"/>
              </a:spcBef>
              <a:spcAft>
                <a:spcPts val="1200"/>
              </a:spcAft>
              <a:buFontTx/>
              <a:buNone/>
              <a:defRPr sz="2200" b="0" i="0" kern="1200">
                <a:solidFill>
                  <a:schemeClr val="tx1"/>
                </a:solidFill>
                <a:latin typeface="Century Gothic" panose="020B0502020202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sz="1600" i="1" dirty="0">
                <a:solidFill>
                  <a:srgbClr val="C8102E"/>
                </a:solidFill>
              </a:rPr>
              <a:t>Strings that provide a rapid solution to satisfy global lithium demand</a:t>
            </a:r>
          </a:p>
        </p:txBody>
      </p:sp>
      <p:graphicFrame>
        <p:nvGraphicFramePr>
          <p:cNvPr id="11" name="Table 4">
            <a:extLst>
              <a:ext uri="{FF2B5EF4-FFF2-40B4-BE49-F238E27FC236}">
                <a16:creationId xmlns:a16="http://schemas.microsoft.com/office/drawing/2014/main" id="{EEA1A01F-587E-4473-9318-709907EEC958}"/>
              </a:ext>
            </a:extLst>
          </p:cNvPr>
          <p:cNvGraphicFramePr>
            <a:graphicFrameLocks noGrp="1"/>
          </p:cNvGraphicFramePr>
          <p:nvPr>
            <p:extLst>
              <p:ext uri="{D42A27DB-BD31-4B8C-83A1-F6EECF244321}">
                <p14:modId xmlns:p14="http://schemas.microsoft.com/office/powerpoint/2010/main" val="3321829976"/>
              </p:ext>
            </p:extLst>
          </p:nvPr>
        </p:nvGraphicFramePr>
        <p:xfrm>
          <a:off x="6796657" y="4325729"/>
          <a:ext cx="3755993" cy="2283386"/>
        </p:xfrm>
        <a:graphic>
          <a:graphicData uri="http://schemas.openxmlformats.org/drawingml/2006/table">
            <a:tbl>
              <a:tblPr firstRow="1" bandRow="1">
                <a:tableStyleId>{5C22544A-7EE6-4342-B048-85BDC9FD1C3A}</a:tableStyleId>
              </a:tblPr>
              <a:tblGrid>
                <a:gridCol w="3755993">
                  <a:extLst>
                    <a:ext uri="{9D8B030D-6E8A-4147-A177-3AD203B41FA5}">
                      <a16:colId xmlns:a16="http://schemas.microsoft.com/office/drawing/2014/main" val="3287607563"/>
                    </a:ext>
                  </a:extLst>
                </a:gridCol>
              </a:tblGrid>
              <a:tr h="464496">
                <a:tc>
                  <a:txBody>
                    <a:bodyPr/>
                    <a:lstStyle/>
                    <a:p>
                      <a:pPr algn="l"/>
                      <a:r>
                        <a:rPr lang="en-US" sz="1600" b="1" i="0" dirty="0">
                          <a:latin typeface="Century Gothic" panose="020B0502020202020204" pitchFamily="34" charset="0"/>
                        </a:rPr>
                        <a:t>Questions</a:t>
                      </a:r>
                    </a:p>
                  </a:txBody>
                  <a:tcPr marL="72000" marR="72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C8102E"/>
                    </a:solidFill>
                  </a:tcPr>
                </a:tc>
                <a:extLst>
                  <a:ext uri="{0D108BD9-81ED-4DB2-BD59-A6C34878D82A}">
                    <a16:rowId xmlns:a16="http://schemas.microsoft.com/office/drawing/2014/main" val="1202464764"/>
                  </a:ext>
                </a:extLst>
              </a:tr>
              <a:tr h="1818890">
                <a:tc>
                  <a:txBody>
                    <a:bodyPr/>
                    <a:lstStyle/>
                    <a:p>
                      <a:pPr marL="342900" marR="0" lvl="0" indent="-342900" algn="l" defTabSz="914400" rtl="0" eaLnBrk="1" fontAlgn="auto" latinLnBrk="0" hangingPunct="1">
                        <a:lnSpc>
                          <a:spcPct val="100000"/>
                        </a:lnSpc>
                        <a:spcBef>
                          <a:spcPts val="0"/>
                        </a:spcBef>
                        <a:spcAft>
                          <a:spcPts val="0"/>
                        </a:spcAft>
                        <a:buClrTx/>
                        <a:buSzTx/>
                        <a:buFontTx/>
                        <a:buAutoNum type="arabicPeriod"/>
                        <a:tabLst/>
                        <a:defRPr/>
                      </a:pPr>
                      <a:r>
                        <a:rPr lang="en-US" sz="1600" b="0" i="0" baseline="0" dirty="0">
                          <a:latin typeface="Century Gothic" panose="020B0502020202020204" pitchFamily="34" charset="0"/>
                        </a:rPr>
                        <a:t>Describe how </a:t>
                      </a:r>
                      <a:r>
                        <a:rPr lang="en-GB" sz="1600" b="0" i="0" baseline="0" noProof="0" dirty="0">
                          <a:latin typeface="Century Gothic" panose="020B0502020202020204" pitchFamily="34" charset="0"/>
                        </a:rPr>
                        <a:t>crystallisation</a:t>
                      </a:r>
                      <a:r>
                        <a:rPr lang="en-US" sz="1600" b="0" i="0" baseline="0" dirty="0">
                          <a:latin typeface="Century Gothic" panose="020B0502020202020204" pitchFamily="34" charset="0"/>
                        </a:rPr>
                        <a:t> is carried out in a school practical.</a:t>
                      </a:r>
                    </a:p>
                    <a:p>
                      <a:pPr marL="342900" indent="-342900">
                        <a:lnSpc>
                          <a:spcPct val="100000"/>
                        </a:lnSpc>
                        <a:buAutoNum type="arabicPeriod"/>
                      </a:pPr>
                      <a:r>
                        <a:rPr lang="en-US" sz="1600" b="0" i="0" baseline="0" dirty="0">
                          <a:latin typeface="Century Gothic" panose="020B0502020202020204" pitchFamily="34" charset="0"/>
                        </a:rPr>
                        <a:t>Give three disadvantages of extracting lithium using the common method.</a:t>
                      </a:r>
                    </a:p>
                    <a:p>
                      <a:pPr marL="342900" indent="-342900">
                        <a:lnSpc>
                          <a:spcPct val="100000"/>
                        </a:lnSpc>
                        <a:buAutoNum type="arabicPeriod"/>
                      </a:pPr>
                      <a:r>
                        <a:rPr lang="en-US" sz="1600" b="0" i="0" baseline="0" dirty="0">
                          <a:latin typeface="Century Gothic" panose="020B0502020202020204" pitchFamily="34" charset="0"/>
                        </a:rPr>
                        <a:t>Suggest an advantage of using the string method.</a:t>
                      </a:r>
                    </a:p>
                  </a:txBody>
                  <a:tcPr marL="72000" marR="7200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FAE7EA"/>
                    </a:solidFill>
                  </a:tcPr>
                </a:tc>
                <a:extLst>
                  <a:ext uri="{0D108BD9-81ED-4DB2-BD59-A6C34878D82A}">
                    <a16:rowId xmlns:a16="http://schemas.microsoft.com/office/drawing/2014/main" val="2824927119"/>
                  </a:ext>
                </a:extLst>
              </a:tr>
            </a:tbl>
          </a:graphicData>
        </a:graphic>
      </p:graphicFrame>
      <p:sp>
        <p:nvSpPr>
          <p:cNvPr id="4" name="TextBox 3">
            <a:extLst>
              <a:ext uri="{FF2B5EF4-FFF2-40B4-BE49-F238E27FC236}">
                <a16:creationId xmlns:a16="http://schemas.microsoft.com/office/drawing/2014/main" id="{475E2D19-E3DF-A450-9AB7-76B649665B4A}"/>
              </a:ext>
              <a:ext uri="{C183D7F6-B498-43B3-948B-1728B52AA6E4}">
                <adec:decorative xmlns:adec="http://schemas.microsoft.com/office/drawing/2017/decorative" val="1"/>
              </a:ext>
            </a:extLst>
          </p:cNvPr>
          <p:cNvSpPr txBox="1"/>
          <p:nvPr/>
        </p:nvSpPr>
        <p:spPr>
          <a:xfrm rot="16200000">
            <a:off x="9191685" y="2096702"/>
            <a:ext cx="3027471" cy="215444"/>
          </a:xfrm>
          <a:prstGeom prst="rect">
            <a:avLst/>
          </a:prstGeom>
          <a:noFill/>
        </p:spPr>
        <p:txBody>
          <a:bodyPr wrap="square" rtlCol="0">
            <a:spAutoFit/>
          </a:bodyPr>
          <a:lstStyle/>
          <a:p>
            <a:r>
              <a:rPr lang="en-GB" sz="800" dirty="0"/>
              <a:t>© </a:t>
            </a:r>
            <a:r>
              <a:rPr lang="en-GB" sz="800" b="0" i="0" dirty="0">
                <a:solidFill>
                  <a:srgbClr val="172B4D"/>
                </a:solidFill>
                <a:effectLst/>
                <a:latin typeface="-apple-system"/>
              </a:rPr>
              <a:t>Bumper DeJesus</a:t>
            </a:r>
            <a:endParaRPr lang="en-GB" sz="800" dirty="0"/>
          </a:p>
        </p:txBody>
      </p:sp>
      <p:pic>
        <p:nvPicPr>
          <p:cNvPr id="6" name="Picture 5" descr="Blue strings with white salt crystals forming ">
            <a:extLst>
              <a:ext uri="{FF2B5EF4-FFF2-40B4-BE49-F238E27FC236}">
                <a16:creationId xmlns:a16="http://schemas.microsoft.com/office/drawing/2014/main" id="{1E8B292F-C975-35D4-5788-36F543B9F4E5}"/>
              </a:ext>
            </a:extLst>
          </p:cNvPr>
          <p:cNvPicPr>
            <a:picLocks noChangeAspect="1"/>
          </p:cNvPicPr>
          <p:nvPr/>
        </p:nvPicPr>
        <p:blipFill>
          <a:blip r:embed="rId4"/>
          <a:srcRect/>
          <a:stretch/>
        </p:blipFill>
        <p:spPr>
          <a:xfrm>
            <a:off x="6799983" y="1115784"/>
            <a:ext cx="3749340" cy="2501346"/>
          </a:xfrm>
          <a:prstGeom prst="rect">
            <a:avLst/>
          </a:prstGeom>
        </p:spPr>
      </p:pic>
    </p:spTree>
    <p:extLst>
      <p:ext uri="{BB962C8B-B14F-4D97-AF65-F5344CB8AC3E}">
        <p14:creationId xmlns:p14="http://schemas.microsoft.com/office/powerpoint/2010/main" val="406419818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F425AB96FA536940AA02DC30CD38AC8D" ma:contentTypeVersion="12" ma:contentTypeDescription="Create a new document." ma:contentTypeScope="" ma:versionID="25b0760d81654acbd279ebabda0cf2cb">
  <xsd:schema xmlns:xsd="http://www.w3.org/2001/XMLSchema" xmlns:xs="http://www.w3.org/2001/XMLSchema" xmlns:p="http://schemas.microsoft.com/office/2006/metadata/properties" xmlns:ns3="6ec2360f-6db7-4557-82fc-01391e7a085b" xmlns:ns4="09ea5656-4490-4481-bb0e-98dc9cca7dc3" targetNamespace="http://schemas.microsoft.com/office/2006/metadata/properties" ma:root="true" ma:fieldsID="ac56c4e4aed44355ee8d4deb59a314da" ns3:_="" ns4:_="">
    <xsd:import namespace="6ec2360f-6db7-4557-82fc-01391e7a085b"/>
    <xsd:import namespace="09ea5656-4490-4481-bb0e-98dc9cca7dc3"/>
    <xsd:element name="properties">
      <xsd:complexType>
        <xsd:sequence>
          <xsd:element name="documentManagement">
            <xsd:complexType>
              <xsd:all>
                <xsd:element ref="ns3:MediaServiceMetadata" minOccurs="0"/>
                <xsd:element ref="ns3:MediaServiceFastMetadata" minOccurs="0"/>
                <xsd:element ref="ns4:SharedWithUsers" minOccurs="0"/>
                <xsd:element ref="ns4:SharedWithDetails" minOccurs="0"/>
                <xsd:element ref="ns4:SharingHintHash" minOccurs="0"/>
                <xsd:element ref="ns3:MediaServiceAutoKeyPoints" minOccurs="0"/>
                <xsd:element ref="ns3:MediaServiceKeyPoints" minOccurs="0"/>
                <xsd:element ref="ns3:MediaServiceAutoTags" minOccurs="0"/>
                <xsd:element ref="ns3:MediaServiceOCR" minOccurs="0"/>
                <xsd:element ref="ns3:MediaServiceGenerationTime" minOccurs="0"/>
                <xsd:element ref="ns3:MediaServiceEventHashCode" minOccurs="0"/>
                <xsd:element ref="ns3:_activity"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6ec2360f-6db7-4557-82fc-01391e7a085b"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3" nillable="true" ma:displayName="MediaServiceAutoKeyPoints" ma:hidden="true" ma:internalName="MediaServiceAutoKeyPoints" ma:readOnly="true">
      <xsd:simpleType>
        <xsd:restriction base="dms:Note"/>
      </xsd:simpleType>
    </xsd:element>
    <xsd:element name="MediaServiceKeyPoints" ma:index="14" nillable="true" ma:displayName="KeyPoints" ma:internalName="MediaServiceKeyPoints" ma:readOnly="true">
      <xsd:simpleType>
        <xsd:restriction base="dms:Note">
          <xsd:maxLength value="255"/>
        </xsd:restriction>
      </xsd:simpleType>
    </xsd:element>
    <xsd:element name="MediaServiceAutoTags" ma:index="15" nillable="true" ma:displayName="Tags" ma:internalName="MediaServiceAutoTags"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_activity" ma:index="19" nillable="true" ma:displayName="_activity" ma:hidden="true" ma:internalName="_activity">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09ea5656-4490-4481-bb0e-98dc9cca7dc3"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element name="SharingHintHash" ma:index="12"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_activity xmlns="6ec2360f-6db7-4557-82fc-01391e7a085b" xsi:nil="true"/>
  </documentManagement>
</p:properties>
</file>

<file path=customXml/itemProps1.xml><?xml version="1.0" encoding="utf-8"?>
<ds:datastoreItem xmlns:ds="http://schemas.openxmlformats.org/officeDocument/2006/customXml" ds:itemID="{424FF2A0-C252-4A30-8EDD-02E4F295A901}">
  <ds:schemaRefs>
    <ds:schemaRef ds:uri="http://schemas.microsoft.com/sharepoint/v3/contenttype/forms"/>
  </ds:schemaRefs>
</ds:datastoreItem>
</file>

<file path=customXml/itemProps2.xml><?xml version="1.0" encoding="utf-8"?>
<ds:datastoreItem xmlns:ds="http://schemas.openxmlformats.org/officeDocument/2006/customXml" ds:itemID="{405F3524-7F39-4A03-893B-39132BD83FA7}">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6ec2360f-6db7-4557-82fc-01391e7a085b"/>
    <ds:schemaRef ds:uri="09ea5656-4490-4481-bb0e-98dc9cca7dc3"/>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6BE32765-0D1B-4967-A921-DBD855E7514C}">
  <ds:schemaRefs>
    <ds:schemaRef ds:uri="http://schemas.microsoft.com/office/2006/documentManagement/types"/>
    <ds:schemaRef ds:uri="http://purl.org/dc/elements/1.1/"/>
    <ds:schemaRef ds:uri="http://schemas.microsoft.com/office/infopath/2007/PartnerControls"/>
    <ds:schemaRef ds:uri="http://schemas.microsoft.com/office/2006/metadata/properties"/>
    <ds:schemaRef ds:uri="http://www.w3.org/XML/1998/namespace"/>
    <ds:schemaRef ds:uri="http://purl.org/dc/terms/"/>
    <ds:schemaRef ds:uri="09ea5656-4490-4481-bb0e-98dc9cca7dc3"/>
    <ds:schemaRef ds:uri="http://schemas.openxmlformats.org/package/2006/metadata/core-properties"/>
    <ds:schemaRef ds:uri="6ec2360f-6db7-4557-82fc-01391e7a085b"/>
    <ds:schemaRef ds:uri="http://purl.org/dc/dcmitype/"/>
  </ds:schemaRefs>
</ds:datastoreItem>
</file>

<file path=docProps/app.xml><?xml version="1.0" encoding="utf-8"?>
<Properties xmlns="http://schemas.openxmlformats.org/officeDocument/2006/extended-properties" xmlns:vt="http://schemas.openxmlformats.org/officeDocument/2006/docPropsVTypes">
  <TotalTime>0</TotalTime>
  <Words>278</Words>
  <Application>Microsoft Office PowerPoint</Application>
  <PresentationFormat>Widescreen</PresentationFormat>
  <Paragraphs>23</Paragraphs>
  <Slides>1</Slides>
  <Notes>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vt:i4>
      </vt:variant>
    </vt:vector>
  </HeadingPairs>
  <TitlesOfParts>
    <vt:vector size="7" baseType="lpstr">
      <vt:lpstr>-apple-system</vt:lpstr>
      <vt:lpstr>Arial</vt:lpstr>
      <vt:lpstr>Calibri</vt:lpstr>
      <vt:lpstr>Calibri Light</vt:lpstr>
      <vt:lpstr>Century Gothic</vt:lpstr>
      <vt:lpstr>Office Theme</vt:lpstr>
      <vt:lpstr>Extracting lithium using string</vt:lpstr>
    </vt:vector>
  </TitlesOfParts>
  <Manager/>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Extracting lithium using string</dc:title>
  <dc:creator/>
  <dc:description>From Education in Chemistry https://rsc.li/3FjVI0r Quenching global thirst for greener lithium</dc:description>
  <cp:lastModifiedBy/>
  <cp:revision>1</cp:revision>
  <dcterms:created xsi:type="dcterms:W3CDTF">2022-07-21T16:12:38Z</dcterms:created>
  <dcterms:modified xsi:type="dcterms:W3CDTF">2023-10-19T16:38:16Z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0x010100F425AB96FA536940AA02DC30CD38AC8D</vt:lpwstr>
  </property>
</Properties>
</file>