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378" r:id="rId2"/>
    <p:sldId id="379" r:id="rId3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 userDrawn="1">
          <p15:clr>
            <a:srgbClr val="A4A3A4"/>
          </p15:clr>
        </p15:guide>
        <p15:guide id="2" pos="1346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503DB1F-4D90-F183-C696-415FB87D612B}" name="Georgia Murphy" initials="GM" userId="S::MurphyG@rsc.org::e6114088-85e7-408f-b978-c0430ff13ad8" providerId="AD"/>
  <p188:author id="{C74B60E9-655C-E89A-6316-3841AD519658}" name="Juliet Kennard" initials="JK" userId="S::KennardJ@rsc.org::171ce03e-ecb9-44f8-bcbb-a85643c4c66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719C"/>
    <a:srgbClr val="5B9BD5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36" autoAdjust="0"/>
    <p:restoredTop sz="75574" autoAdjust="0"/>
  </p:normalViewPr>
  <p:slideViewPr>
    <p:cSldViewPr snapToGrid="0" snapToObjects="1">
      <p:cViewPr varScale="1">
        <p:scale>
          <a:sx n="82" d="100"/>
          <a:sy n="82" d="100"/>
        </p:scale>
        <p:origin x="1944" y="96"/>
      </p:cViewPr>
      <p:guideLst>
        <p:guide orient="horz" pos="2296"/>
        <p:guide pos="13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-35607"/>
    </p:cViewPr>
  </p:sorter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169920" cy="481727"/>
          </a:xfrm>
          <a:prstGeom prst="rect">
            <a:avLst/>
          </a:prstGeom>
        </p:spPr>
        <p:txBody>
          <a:bodyPr vert="horz" lIns="91850" tIns="45925" rIns="91850" bIns="4592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9" y="2"/>
            <a:ext cx="3169920" cy="481727"/>
          </a:xfrm>
          <a:prstGeom prst="rect">
            <a:avLst/>
          </a:prstGeom>
        </p:spPr>
        <p:txBody>
          <a:bodyPr vert="horz" lIns="91850" tIns="45925" rIns="91850" bIns="45925" rtlCol="0"/>
          <a:lstStyle>
            <a:lvl1pPr algn="r">
              <a:defRPr sz="1200"/>
            </a:lvl1pPr>
          </a:lstStyle>
          <a:p>
            <a:fld id="{20AE99E1-1495-406F-B49D-BDD45F7BC339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9463" y="1201738"/>
            <a:ext cx="5756275" cy="3238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50" tIns="45925" rIns="91850" bIns="4592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9"/>
            <a:ext cx="5852160" cy="3780473"/>
          </a:xfrm>
          <a:prstGeom prst="rect">
            <a:avLst/>
          </a:prstGeom>
        </p:spPr>
        <p:txBody>
          <a:bodyPr vert="horz" lIns="91850" tIns="45925" rIns="91850" bIns="45925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1850" tIns="45925" rIns="91850" bIns="4592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9" y="9119474"/>
            <a:ext cx="3169920" cy="481726"/>
          </a:xfrm>
          <a:prstGeom prst="rect">
            <a:avLst/>
          </a:prstGeom>
        </p:spPr>
        <p:txBody>
          <a:bodyPr vert="horz" lIns="91850" tIns="45925" rIns="91850" bIns="45925" rtlCol="0" anchor="b"/>
          <a:lstStyle>
            <a:lvl1pPr algn="r">
              <a:defRPr sz="1200"/>
            </a:lvl1pPr>
          </a:lstStyle>
          <a:p>
            <a:fld id="{6A4DA5DC-95BF-4697-A9FC-A2237F0DBC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689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BMJQR2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BMJQR2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8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</a:rPr>
              <a:t>A full set of written instructions for learners is available from </a:t>
            </a:r>
            <a:r>
              <a:rPr lang="en-GB" sz="1800" b="0" u="sng" dirty="0">
                <a:solidFill>
                  <a:srgbClr val="0000FF"/>
                </a:solidFill>
                <a:effectLst/>
                <a:latin typeface="Source Sans Pro" panose="020B0503030403020204" pitchFamily="34" charset="0"/>
                <a:ea typeface="Gotham Medium"/>
                <a:cs typeface="Gotham Medium"/>
                <a:hlinkClick r:id="rId3"/>
              </a:rPr>
              <a:t>rsc.li/3BMJQR2</a:t>
            </a:r>
            <a:r>
              <a:rPr lang="en-GB" sz="1800" b="0" dirty="0">
                <a:effectLst/>
                <a:latin typeface="Source Sans Pro" panose="020B0503030403020204" pitchFamily="34" charset="0"/>
                <a:ea typeface="Gotham Medium"/>
                <a:cs typeface="Gotham Medium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sz="18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</a:rPr>
              <a:t>Place five conical flasks on white tiles and label them A to E. </a:t>
            </a:r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Rinse pipette with </a:t>
            </a:r>
            <a:r>
              <a:rPr lang="en-GB" baseline="0" dirty="0"/>
              <a:t>KI/Na</a:t>
            </a:r>
            <a:r>
              <a:rPr lang="en-GB" baseline="-25000" dirty="0"/>
              <a:t>2</a:t>
            </a:r>
            <a:r>
              <a:rPr lang="en-GB" baseline="0" dirty="0"/>
              <a:t>S</a:t>
            </a:r>
            <a:r>
              <a:rPr lang="en-GB" baseline="-25000" dirty="0"/>
              <a:t>2</a:t>
            </a:r>
            <a:r>
              <a:rPr lang="en-GB" baseline="0" dirty="0"/>
              <a:t>O</a:t>
            </a:r>
            <a:r>
              <a:rPr lang="en-GB" baseline="-25000" dirty="0"/>
              <a:t>3</a:t>
            </a:r>
            <a:r>
              <a:rPr lang="en-GB" baseline="0" dirty="0"/>
              <a:t> solution.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20 cm</a:t>
            </a:r>
            <a:r>
              <a:rPr lang="en-GB" baseline="30000" dirty="0"/>
              <a:t>3</a:t>
            </a:r>
            <a:r>
              <a:rPr lang="en-GB" baseline="0" dirty="0"/>
              <a:t> of the KI/Na</a:t>
            </a:r>
            <a:r>
              <a:rPr lang="en-GB" baseline="-25000" dirty="0"/>
              <a:t>2</a:t>
            </a:r>
            <a:r>
              <a:rPr lang="en-GB" baseline="0" dirty="0"/>
              <a:t>S</a:t>
            </a:r>
            <a:r>
              <a:rPr lang="en-GB" baseline="-25000" dirty="0"/>
              <a:t>2</a:t>
            </a:r>
            <a:r>
              <a:rPr lang="en-GB" baseline="0" dirty="0"/>
              <a:t>O</a:t>
            </a:r>
            <a:r>
              <a:rPr lang="en-GB" baseline="-25000" dirty="0"/>
              <a:t>3</a:t>
            </a:r>
            <a:r>
              <a:rPr lang="en-GB" baseline="0" dirty="0"/>
              <a:t> solution to each conical flask using the pipette.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2cm</a:t>
            </a:r>
            <a:r>
              <a:rPr lang="en-GB" baseline="30000" dirty="0"/>
              <a:t>3</a:t>
            </a:r>
            <a:r>
              <a:rPr lang="en-GB" baseline="0" dirty="0"/>
              <a:t> of 2 g/100 cm</a:t>
            </a:r>
            <a:r>
              <a:rPr lang="en-GB" baseline="30000" dirty="0"/>
              <a:t>3</a:t>
            </a:r>
            <a:r>
              <a:rPr lang="en-GB" baseline="0" dirty="0"/>
              <a:t> starch solution to each conical flask using a dropping pipette.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10 cm</a:t>
            </a:r>
            <a:r>
              <a:rPr lang="en-GB" baseline="30000" dirty="0"/>
              <a:t>3</a:t>
            </a:r>
            <a:r>
              <a:rPr lang="en-GB" baseline="0" dirty="0"/>
              <a:t> of 1.0 M H</a:t>
            </a:r>
            <a:r>
              <a:rPr lang="en-GB" baseline="-25000" dirty="0"/>
              <a:t>2</a:t>
            </a:r>
            <a:r>
              <a:rPr lang="en-GB" baseline="0" dirty="0"/>
              <a:t>SO</a:t>
            </a:r>
            <a:r>
              <a:rPr lang="en-GB" baseline="-25000" dirty="0"/>
              <a:t>4</a:t>
            </a:r>
            <a:r>
              <a:rPr lang="en-GB" baseline="0" dirty="0"/>
              <a:t> to a beaker from a burette.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30 cm</a:t>
            </a:r>
            <a:r>
              <a:rPr lang="en-GB" baseline="30000" dirty="0"/>
              <a:t>3</a:t>
            </a:r>
            <a:r>
              <a:rPr lang="en-GB" baseline="0" dirty="0"/>
              <a:t> of 20 vol H</a:t>
            </a:r>
            <a:r>
              <a:rPr lang="en-GB" baseline="-25000" dirty="0"/>
              <a:t>2</a:t>
            </a:r>
            <a:r>
              <a:rPr lang="en-GB" baseline="0" dirty="0"/>
              <a:t>O</a:t>
            </a:r>
            <a:r>
              <a:rPr lang="en-GB" baseline="-25000" dirty="0"/>
              <a:t>2 </a:t>
            </a:r>
            <a:r>
              <a:rPr lang="en-GB" baseline="0" dirty="0"/>
              <a:t>to a measuring cylinder (for repeats, use 25, 20, 15, 10 cm</a:t>
            </a:r>
            <a:r>
              <a:rPr lang="en-GB" baseline="30000" dirty="0"/>
              <a:t>3</a:t>
            </a:r>
            <a:r>
              <a:rPr lang="en-GB" baseline="0" dirty="0"/>
              <a:t>, made up with dH</a:t>
            </a:r>
            <a:r>
              <a:rPr lang="en-GB" baseline="-25000" dirty="0"/>
              <a:t>2</a:t>
            </a:r>
            <a:r>
              <a:rPr lang="en-GB" baseline="0" dirty="0"/>
              <a:t>O).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the H</a:t>
            </a:r>
            <a:r>
              <a:rPr lang="en-GB" baseline="-25000" dirty="0"/>
              <a:t>2</a:t>
            </a:r>
            <a:r>
              <a:rPr lang="en-GB" baseline="0" dirty="0"/>
              <a:t>O</a:t>
            </a:r>
            <a:r>
              <a:rPr lang="en-GB" baseline="-25000" dirty="0"/>
              <a:t>2 </a:t>
            </a:r>
            <a:r>
              <a:rPr lang="en-GB" baseline="0" dirty="0"/>
              <a:t>solutions to the five beakers at the same time. Pour the contents of the beakers into five conical flasks and start the timer.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Record the time taken for the blue/black colour to appear for each solution.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Dispose of the iodine solutions in Na</a:t>
            </a:r>
            <a:r>
              <a:rPr lang="en-GB" baseline="-25000" dirty="0"/>
              <a:t>2</a:t>
            </a:r>
            <a:r>
              <a:rPr lang="en-GB" baseline="0" dirty="0"/>
              <a:t>CO</a:t>
            </a:r>
            <a:r>
              <a:rPr lang="en-GB" baseline="-25000" dirty="0"/>
              <a:t>3</a:t>
            </a:r>
            <a:r>
              <a:rPr lang="en-GB" baseline="0" dirty="0"/>
              <a:t> solution.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8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</a:rPr>
              <a:t>Repeat at least twice more to ensure your results are reliable.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28600" indent="-228600">
              <a:buAutoNum type="arabicPeriod"/>
            </a:pPr>
            <a:endParaRPr lang="en-GB" baseline="0" dirty="0"/>
          </a:p>
          <a:p>
            <a:pPr marL="228600" indent="-228600"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511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</a:rPr>
              <a:t>A full set of written instructions for learners is available from </a:t>
            </a:r>
            <a:r>
              <a:rPr lang="en-GB" sz="1200" b="0" u="sng" dirty="0">
                <a:solidFill>
                  <a:srgbClr val="0000FF"/>
                </a:solidFill>
                <a:effectLst/>
                <a:latin typeface="Source Sans Pro" panose="020B0503030403020204" pitchFamily="34" charset="0"/>
                <a:ea typeface="Gotham Medium"/>
                <a:cs typeface="Gotham Medium"/>
                <a:hlinkClick r:id="rId3"/>
              </a:rPr>
              <a:t>rsc.li/3BMJQR2</a:t>
            </a:r>
            <a:r>
              <a:rPr lang="en-GB" sz="1200" b="0" dirty="0">
                <a:effectLst/>
                <a:latin typeface="Source Sans Pro" panose="020B0503030403020204" pitchFamily="34" charset="0"/>
                <a:ea typeface="Gotham Medium"/>
                <a:cs typeface="Gotham Medium"/>
              </a:rPr>
              <a:t> </a:t>
            </a:r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Add 20 cm</a:t>
            </a:r>
            <a:r>
              <a:rPr lang="en-GB" baseline="30000" dirty="0"/>
              <a:t>3</a:t>
            </a:r>
            <a:r>
              <a:rPr lang="en-GB" baseline="0" dirty="0"/>
              <a:t> 1.0 M HCl to side arm boiling tube with volumetric pipette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Place the boiling tube in a water bath and measure the temperature of the water (allow time for acid to equilibrate to water bath temperature).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Tilt boiling tube, place 0.09 g Mg into it and bung the tube.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Record the initial gas volume in the gas syringe.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Upright the boiling tube and simultaneously start the timer.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Measure the volume every 10 s until you have three consecutive readings of the same volume.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Repeat the experiment at other temperatures.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724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31/01/2023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633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67905-5208-45C9-91A7-153AFC22B9EB}" type="datetimeFigureOut">
              <a:rPr lang="en-GB" smtClean="0"/>
              <a:t>31/01/2023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2234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rsc.li/3BMJQR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BMJQR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Arc 173" descr="Diagram of the iodine clock reaction experiment set-up">
            <a:extLst>
              <a:ext uri="{FF2B5EF4-FFF2-40B4-BE49-F238E27FC236}">
                <a16:creationId xmlns:a16="http://schemas.microsoft.com/office/drawing/2014/main" id="{C9C4DADC-889A-9423-8B60-75683F08F02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 rot="10800000">
            <a:off x="2322311" y="485575"/>
            <a:ext cx="8059098" cy="6011183"/>
          </a:xfrm>
          <a:prstGeom prst="arc">
            <a:avLst>
              <a:gd name="adj1" fmla="val 890883"/>
              <a:gd name="adj2" fmla="val 19279678"/>
            </a:avLst>
          </a:prstGeom>
          <a:ln w="228600">
            <a:solidFill>
              <a:schemeClr val="bg1">
                <a:lumMod val="75000"/>
              </a:schemeClr>
            </a:solidFill>
            <a:prstDash val="solid"/>
            <a:tailEnd type="stealth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  <a:gd name="connsiteX4" fmla="*/ 606719 w 6712941"/>
                      <a:gd name="connsiteY4" fmla="*/ 2517524 h 4863274"/>
                      <a:gd name="connsiteX5" fmla="*/ 1344457 w 6712941"/>
                      <a:gd name="connsiteY5" fmla="*/ 2494481 h 4863274"/>
                      <a:gd name="connsiteX6" fmla="*/ 1948061 w 6712941"/>
                      <a:gd name="connsiteY6" fmla="*/ 2475628 h 4863274"/>
                      <a:gd name="connsiteX7" fmla="*/ 2685800 w 6712941"/>
                      <a:gd name="connsiteY7" fmla="*/ 2452585 h 4863274"/>
                      <a:gd name="connsiteX8" fmla="*/ 3356471 w 6712941"/>
                      <a:gd name="connsiteY8" fmla="*/ 2431637 h 4863274"/>
                      <a:gd name="connsiteX9" fmla="*/ 3792752 w 6712941"/>
                      <a:gd name="connsiteY9" fmla="*/ 2062023 h 4863274"/>
                      <a:gd name="connsiteX10" fmla="*/ 4229034 w 6712941"/>
                      <a:gd name="connsiteY10" fmla="*/ 1692409 h 4863274"/>
                      <a:gd name="connsiteX11" fmla="*/ 4687129 w 6712941"/>
                      <a:gd name="connsiteY11" fmla="*/ 1304315 h 4863274"/>
                      <a:gd name="connsiteX12" fmla="*/ 5057968 w 6712941"/>
                      <a:gd name="connsiteY12" fmla="*/ 990143 h 4863274"/>
                      <a:gd name="connsiteX13" fmla="*/ 5537878 w 6712941"/>
                      <a:gd name="connsiteY13" fmla="*/ 583568 h 4863274"/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712941" h="4863274" stroke="0" extrusionOk="0">
                        <a:moveTo>
                          <a:pt x="5537878" y="583568"/>
                        </a:moveTo>
                        <a:cubicBezTo>
                          <a:pt x="6841623" y="1391577"/>
                          <a:pt x="7054728" y="3043127"/>
                          <a:pt x="5874621" y="4039360"/>
                        </a:cubicBezTo>
                        <a:cubicBezTo>
                          <a:pt x="5285774" y="4732407"/>
                          <a:pt x="3825124" y="4987394"/>
                          <a:pt x="2700340" y="4816362"/>
                        </a:cubicBezTo>
                        <a:cubicBezTo>
                          <a:pt x="1055597" y="4722298"/>
                          <a:pt x="52278" y="3752279"/>
                          <a:pt x="3115" y="2536377"/>
                        </a:cubicBezTo>
                        <a:cubicBezTo>
                          <a:pt x="124249" y="2521723"/>
                          <a:pt x="423572" y="2502097"/>
                          <a:pt x="606719" y="2517524"/>
                        </a:cubicBezTo>
                        <a:cubicBezTo>
                          <a:pt x="789866" y="2532951"/>
                          <a:pt x="989337" y="2506625"/>
                          <a:pt x="1344457" y="2494481"/>
                        </a:cubicBezTo>
                        <a:cubicBezTo>
                          <a:pt x="1699577" y="2482337"/>
                          <a:pt x="1660741" y="2478639"/>
                          <a:pt x="1948061" y="2475628"/>
                        </a:cubicBezTo>
                        <a:cubicBezTo>
                          <a:pt x="2235381" y="2472616"/>
                          <a:pt x="2379326" y="2429479"/>
                          <a:pt x="2685800" y="2452585"/>
                        </a:cubicBezTo>
                        <a:cubicBezTo>
                          <a:pt x="2992274" y="2475691"/>
                          <a:pt x="3067472" y="2410681"/>
                          <a:pt x="3356471" y="2431637"/>
                        </a:cubicBezTo>
                        <a:cubicBezTo>
                          <a:pt x="3512560" y="2269174"/>
                          <a:pt x="3591513" y="2211097"/>
                          <a:pt x="3792752" y="2062023"/>
                        </a:cubicBezTo>
                        <a:cubicBezTo>
                          <a:pt x="3993992" y="1912949"/>
                          <a:pt x="4047483" y="1874118"/>
                          <a:pt x="4229034" y="1692409"/>
                        </a:cubicBezTo>
                        <a:cubicBezTo>
                          <a:pt x="4410585" y="1510700"/>
                          <a:pt x="4486441" y="1469375"/>
                          <a:pt x="4687129" y="1304315"/>
                        </a:cubicBezTo>
                        <a:cubicBezTo>
                          <a:pt x="4887817" y="1139255"/>
                          <a:pt x="4994140" y="1071077"/>
                          <a:pt x="5057968" y="990143"/>
                        </a:cubicBezTo>
                        <a:cubicBezTo>
                          <a:pt x="5121796" y="909209"/>
                          <a:pt x="5316796" y="743212"/>
                          <a:pt x="5537878" y="583568"/>
                        </a:cubicBezTo>
                        <a:close/>
                      </a:path>
                      <a:path w="6712941" h="4863274" fill="none" extrusionOk="0">
                        <a:moveTo>
                          <a:pt x="5537878" y="583568"/>
                        </a:moveTo>
                        <a:cubicBezTo>
                          <a:pt x="7021254" y="1185012"/>
                          <a:pt x="7063836" y="3029290"/>
                          <a:pt x="5874621" y="4039360"/>
                        </a:cubicBezTo>
                        <a:cubicBezTo>
                          <a:pt x="5043404" y="4662213"/>
                          <a:pt x="3622671" y="4968003"/>
                          <a:pt x="2700340" y="4816362"/>
                        </a:cubicBezTo>
                        <a:cubicBezTo>
                          <a:pt x="1112331" y="4452125"/>
                          <a:pt x="72632" y="3616594"/>
                          <a:pt x="3115" y="253637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CC945E15-4758-6D62-78F7-C7579E939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5955052" y="1925167"/>
            <a:ext cx="37666" cy="2660281"/>
          </a:xfrm>
          <a:prstGeom prst="straightConnector1">
            <a:avLst/>
          </a:prstGeom>
          <a:ln w="28575">
            <a:solidFill>
              <a:srgbClr val="41719C"/>
            </a:solidFill>
            <a:prstDash val="sysDash"/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6AD3852F-FF63-C401-4D86-645228AF4A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484285" y="498946"/>
            <a:ext cx="506259" cy="2611062"/>
            <a:chOff x="9434172" y="3100462"/>
            <a:chExt cx="506259" cy="2611062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86667FF7-BE25-5333-DAE1-B0232A4A74FE}"/>
                </a:ext>
              </a:extLst>
            </p:cNvPr>
            <p:cNvGrpSpPr/>
            <p:nvPr/>
          </p:nvGrpSpPr>
          <p:grpSpPr>
            <a:xfrm>
              <a:off x="9436428" y="3306475"/>
              <a:ext cx="314999" cy="2398982"/>
              <a:chOff x="3576556" y="1211652"/>
              <a:chExt cx="314999" cy="2398982"/>
            </a:xfrm>
            <a:pattFill prst="pct25">
              <a:fgClr>
                <a:schemeClr val="accent1"/>
              </a:fgClr>
              <a:bgClr>
                <a:schemeClr val="bg1"/>
              </a:bgClr>
            </a:pattFill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29C2BDCE-199E-A6F9-EEAC-1411C55FA848}"/>
                  </a:ext>
                </a:extLst>
              </p:cNvPr>
              <p:cNvSpPr/>
              <p:nvPr/>
            </p:nvSpPr>
            <p:spPr>
              <a:xfrm>
                <a:off x="3576558" y="1211652"/>
                <a:ext cx="314997" cy="134356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1FBADA2B-233C-C90C-FA20-8D73F25575E2}"/>
                  </a:ext>
                </a:extLst>
              </p:cNvPr>
              <p:cNvSpPr/>
              <p:nvPr/>
            </p:nvSpPr>
            <p:spPr>
              <a:xfrm>
                <a:off x="3674362" y="2778902"/>
                <a:ext cx="111498" cy="77995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" name="Trapezoid 85">
                <a:extLst>
                  <a:ext uri="{FF2B5EF4-FFF2-40B4-BE49-F238E27FC236}">
                    <a16:creationId xmlns:a16="http://schemas.microsoft.com/office/drawing/2014/main" id="{ED3494CE-038E-8065-617C-64D0B6EC5DAB}"/>
                  </a:ext>
                </a:extLst>
              </p:cNvPr>
              <p:cNvSpPr/>
              <p:nvPr/>
            </p:nvSpPr>
            <p:spPr>
              <a:xfrm flipH="1" flipV="1">
                <a:off x="3576556" y="2539146"/>
                <a:ext cx="314997" cy="248286"/>
              </a:xfrm>
              <a:prstGeom prst="trapezoid">
                <a:avLst>
                  <a:gd name="adj" fmla="val 4234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" name="Trapezoid 86">
                <a:extLst>
                  <a:ext uri="{FF2B5EF4-FFF2-40B4-BE49-F238E27FC236}">
                    <a16:creationId xmlns:a16="http://schemas.microsoft.com/office/drawing/2014/main" id="{8B6B8387-B1A7-A446-8306-E52274CB343D}"/>
                  </a:ext>
                </a:extLst>
              </p:cNvPr>
              <p:cNvSpPr/>
              <p:nvPr/>
            </p:nvSpPr>
            <p:spPr>
              <a:xfrm flipH="1" flipV="1">
                <a:off x="3681441" y="3552787"/>
                <a:ext cx="104417" cy="57847"/>
              </a:xfrm>
              <a:prstGeom prst="trapezoid">
                <a:avLst>
                  <a:gd name="adj" fmla="val 4234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773707E5-203A-5765-77EA-60CDC97536CA}"/>
                </a:ext>
              </a:extLst>
            </p:cNvPr>
            <p:cNvCxnSpPr>
              <a:cxnSpLocks/>
            </p:cNvCxnSpPr>
            <p:nvPr/>
          </p:nvCxnSpPr>
          <p:spPr>
            <a:xfrm>
              <a:off x="9434172" y="4660404"/>
              <a:ext cx="94810" cy="2350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7DFEB1D9-66F1-C503-EB61-96A950050D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54132" y="4660404"/>
              <a:ext cx="97299" cy="2350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4AF6AC7D-C8C6-25A3-46FC-4808ADC6C564}"/>
                </a:ext>
              </a:extLst>
            </p:cNvPr>
            <p:cNvCxnSpPr/>
            <p:nvPr/>
          </p:nvCxnSpPr>
          <p:spPr>
            <a:xfrm>
              <a:off x="9528982" y="4882255"/>
              <a:ext cx="0" cy="7840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555C3AC7-C7CA-0E9C-FD5D-142BB8004AD6}"/>
                </a:ext>
              </a:extLst>
            </p:cNvPr>
            <p:cNvCxnSpPr/>
            <p:nvPr/>
          </p:nvCxnSpPr>
          <p:spPr>
            <a:xfrm>
              <a:off x="9654132" y="4882254"/>
              <a:ext cx="0" cy="7840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A56A7581-8373-B124-7738-57E69D88DD3A}"/>
                </a:ext>
              </a:extLst>
            </p:cNvPr>
            <p:cNvCxnSpPr/>
            <p:nvPr/>
          </p:nvCxnSpPr>
          <p:spPr>
            <a:xfrm>
              <a:off x="9751431" y="3100462"/>
              <a:ext cx="1" cy="1566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81B87555-F1FA-92A4-0272-6A2F8FBBD5E3}"/>
                </a:ext>
              </a:extLst>
            </p:cNvPr>
            <p:cNvCxnSpPr/>
            <p:nvPr/>
          </p:nvCxnSpPr>
          <p:spPr>
            <a:xfrm>
              <a:off x="9436429" y="3100462"/>
              <a:ext cx="1" cy="1566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BC3EEAE4-DB46-FFCA-EA4F-8CC2C4D56BCE}"/>
                </a:ext>
              </a:extLst>
            </p:cNvPr>
            <p:cNvSpPr/>
            <p:nvPr/>
          </p:nvSpPr>
          <p:spPr>
            <a:xfrm>
              <a:off x="9436429" y="5066480"/>
              <a:ext cx="504002" cy="9997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DA9C717-2D30-D203-60C0-70250331C94A}"/>
                </a:ext>
              </a:extLst>
            </p:cNvPr>
            <p:cNvSpPr/>
            <p:nvPr/>
          </p:nvSpPr>
          <p:spPr>
            <a:xfrm>
              <a:off x="9779281" y="4966508"/>
              <a:ext cx="98150" cy="29991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B20CD96C-3AB6-B981-ABC0-DFFF1A36551A}"/>
                </a:ext>
              </a:extLst>
            </p:cNvPr>
            <p:cNvCxnSpPr/>
            <p:nvPr/>
          </p:nvCxnSpPr>
          <p:spPr>
            <a:xfrm flipH="1">
              <a:off x="9624579" y="4516631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8B8EE67A-C901-31AF-7E37-0DFDFA8D06BA}"/>
                </a:ext>
              </a:extLst>
            </p:cNvPr>
            <p:cNvCxnSpPr/>
            <p:nvPr/>
          </p:nvCxnSpPr>
          <p:spPr>
            <a:xfrm flipH="1">
              <a:off x="9624579" y="4316685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4BB92A56-B07A-9D1D-ECE8-4E505EFF0820}"/>
                </a:ext>
              </a:extLst>
            </p:cNvPr>
            <p:cNvCxnSpPr/>
            <p:nvPr/>
          </p:nvCxnSpPr>
          <p:spPr>
            <a:xfrm flipH="1">
              <a:off x="9624579" y="4116740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A3D83CB6-0815-01B1-AC79-E7FBC1CFB813}"/>
                </a:ext>
              </a:extLst>
            </p:cNvPr>
            <p:cNvCxnSpPr/>
            <p:nvPr/>
          </p:nvCxnSpPr>
          <p:spPr>
            <a:xfrm flipH="1">
              <a:off x="9624579" y="3916794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ED4A147C-D911-6C1C-CFFC-7A19187F74F4}"/>
                </a:ext>
              </a:extLst>
            </p:cNvPr>
            <p:cNvCxnSpPr/>
            <p:nvPr/>
          </p:nvCxnSpPr>
          <p:spPr>
            <a:xfrm flipH="1">
              <a:off x="9624579" y="3716849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FD2214CF-939A-B365-27A9-EF2F7B7458B9}"/>
                </a:ext>
              </a:extLst>
            </p:cNvPr>
            <p:cNvCxnSpPr/>
            <p:nvPr/>
          </p:nvCxnSpPr>
          <p:spPr>
            <a:xfrm flipH="1">
              <a:off x="9624579" y="3516904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C1A0EB91-7873-04A1-C761-17FF45ED7583}"/>
                </a:ext>
              </a:extLst>
            </p:cNvPr>
            <p:cNvCxnSpPr/>
            <p:nvPr/>
          </p:nvCxnSpPr>
          <p:spPr>
            <a:xfrm flipH="1">
              <a:off x="9624579" y="3300407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6C9A6F25-77C1-6D7A-E995-903D6A4B3DDD}"/>
                </a:ext>
              </a:extLst>
            </p:cNvPr>
            <p:cNvCxnSpPr/>
            <p:nvPr/>
          </p:nvCxnSpPr>
          <p:spPr>
            <a:xfrm>
              <a:off x="9527702" y="5653677"/>
              <a:ext cx="25477" cy="5784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B6AC2E3-CE3C-5176-FA0B-8D920DF21A06}"/>
                </a:ext>
              </a:extLst>
            </p:cNvPr>
            <p:cNvCxnSpPr/>
            <p:nvPr/>
          </p:nvCxnSpPr>
          <p:spPr>
            <a:xfrm flipH="1">
              <a:off x="9630913" y="5653677"/>
              <a:ext cx="25477" cy="5784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7" name="Picture 76">
            <a:extLst>
              <a:ext uri="{FF2B5EF4-FFF2-40B4-BE49-F238E27FC236}">
                <a16:creationId xmlns:a16="http://schemas.microsoft.com/office/drawing/2014/main" id="{5E3159E0-2F0F-E90E-586A-C4AD2C509B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67" y="1052740"/>
            <a:ext cx="648000" cy="6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Title 77">
            <a:extLst>
              <a:ext uri="{FF2B5EF4-FFF2-40B4-BE49-F238E27FC236}">
                <a16:creationId xmlns:a16="http://schemas.microsoft.com/office/drawing/2014/main" id="{70CF76E1-B235-DE0D-DF3B-D05D2A37B31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9567" y="125598"/>
            <a:ext cx="2354101" cy="807932"/>
          </a:xfrm>
          <a:prstGeom prst="rect">
            <a:avLst/>
          </a:prstGeom>
          <a:noFill/>
          <a:ln>
            <a:solidFill>
              <a:schemeClr val="tx1"/>
            </a:solidFill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RSC Practical videos (16–18)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Rates of reaction – initial rate method: the iodine clock</a:t>
            </a:r>
            <a:b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</a:b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  <a:sym typeface="Wingdings 2" panose="05020102010507070707" pitchFamily="18" charset="2"/>
              </a:rPr>
              <a:t>A</a:t>
            </a:r>
            <a:r>
              <a:rPr lang="en-GB" sz="1200" dirty="0" err="1"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</a:rPr>
              <a:t>vailable</a:t>
            </a:r>
            <a:r>
              <a:rPr lang="en-GB" sz="12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</a:rPr>
              <a:t> from </a:t>
            </a:r>
            <a:r>
              <a:rPr lang="en-GB" sz="1200" b="0" u="sng" dirty="0">
                <a:solidFill>
                  <a:srgbClr val="0000FF"/>
                </a:solidFill>
                <a:effectLst/>
                <a:latin typeface="Source Sans Pro" panose="020B0503030403020204" pitchFamily="34" charset="0"/>
                <a:ea typeface="Gotham Medium"/>
                <a:cs typeface="Gotham Medium"/>
                <a:hlinkClick r:id="rId4"/>
              </a:rPr>
              <a:t>rsc.li/3BMJQR2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 2" panose="05020102010507070707" pitchFamily="18" charset="2"/>
            </a:endParaRP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EC1A7041-D31F-F7DA-3A10-08B92813E3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249825" y="1774082"/>
            <a:ext cx="390832" cy="2359275"/>
            <a:chOff x="5903657" y="476155"/>
            <a:chExt cx="492235" cy="3471377"/>
          </a:xfrm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989FC2C8-D853-93A1-FC72-0F355F256E56}"/>
                </a:ext>
              </a:extLst>
            </p:cNvPr>
            <p:cNvGrpSpPr/>
            <p:nvPr/>
          </p:nvGrpSpPr>
          <p:grpSpPr>
            <a:xfrm>
              <a:off x="5906039" y="1787237"/>
              <a:ext cx="299259" cy="2160295"/>
              <a:chOff x="5906039" y="1787237"/>
              <a:chExt cx="528546" cy="2668386"/>
            </a:xfrm>
          </p:grpSpPr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8900C03C-0D3A-A430-DCA1-083CDFD02508}"/>
                  </a:ext>
                </a:extLst>
              </p:cNvPr>
              <p:cNvSpPr/>
              <p:nvPr/>
            </p:nvSpPr>
            <p:spPr>
              <a:xfrm>
                <a:off x="5906039" y="1787237"/>
                <a:ext cx="229287" cy="2668386"/>
              </a:xfrm>
              <a:custGeom>
                <a:avLst/>
                <a:gdLst>
                  <a:gd name="connsiteX0" fmla="*/ 212128 w 229287"/>
                  <a:gd name="connsiteY0" fmla="*/ 0 h 3050771"/>
                  <a:gd name="connsiteX1" fmla="*/ 212128 w 229287"/>
                  <a:gd name="connsiteY1" fmla="*/ 1105593 h 3050771"/>
                  <a:gd name="connsiteX2" fmla="*/ 37561 w 229287"/>
                  <a:gd name="connsiteY2" fmla="*/ 1554480 h 3050771"/>
                  <a:gd name="connsiteX3" fmla="*/ 12623 w 229287"/>
                  <a:gd name="connsiteY3" fmla="*/ 2094807 h 3050771"/>
                  <a:gd name="connsiteX4" fmla="*/ 195503 w 229287"/>
                  <a:gd name="connsiteY4" fmla="*/ 2468880 h 3050771"/>
                  <a:gd name="connsiteX5" fmla="*/ 228754 w 229287"/>
                  <a:gd name="connsiteY5" fmla="*/ 3050771 h 3050771"/>
                  <a:gd name="connsiteX0" fmla="*/ 212128 w 229287"/>
                  <a:gd name="connsiteY0" fmla="*/ 0 h 3050771"/>
                  <a:gd name="connsiteX1" fmla="*/ 212128 w 229287"/>
                  <a:gd name="connsiteY1" fmla="*/ 1105593 h 3050771"/>
                  <a:gd name="connsiteX2" fmla="*/ 37561 w 229287"/>
                  <a:gd name="connsiteY2" fmla="*/ 1554480 h 3050771"/>
                  <a:gd name="connsiteX3" fmla="*/ 12623 w 229287"/>
                  <a:gd name="connsiteY3" fmla="*/ 2094807 h 3050771"/>
                  <a:gd name="connsiteX4" fmla="*/ 195503 w 229287"/>
                  <a:gd name="connsiteY4" fmla="*/ 2468880 h 3050771"/>
                  <a:gd name="connsiteX5" fmla="*/ 228754 w 229287"/>
                  <a:gd name="connsiteY5" fmla="*/ 3050771 h 3050771"/>
                  <a:gd name="connsiteX0" fmla="*/ 212128 w 229287"/>
                  <a:gd name="connsiteY0" fmla="*/ 0 h 3050771"/>
                  <a:gd name="connsiteX1" fmla="*/ 212128 w 229287"/>
                  <a:gd name="connsiteY1" fmla="*/ 1105593 h 3050771"/>
                  <a:gd name="connsiteX2" fmla="*/ 37561 w 229287"/>
                  <a:gd name="connsiteY2" fmla="*/ 1554480 h 3050771"/>
                  <a:gd name="connsiteX3" fmla="*/ 12623 w 229287"/>
                  <a:gd name="connsiteY3" fmla="*/ 2094807 h 3050771"/>
                  <a:gd name="connsiteX4" fmla="*/ 195503 w 229287"/>
                  <a:gd name="connsiteY4" fmla="*/ 2468880 h 3050771"/>
                  <a:gd name="connsiteX5" fmla="*/ 228754 w 229287"/>
                  <a:gd name="connsiteY5" fmla="*/ 3050771 h 3050771"/>
                  <a:gd name="connsiteX0" fmla="*/ 217670 w 229287"/>
                  <a:gd name="connsiteY0" fmla="*/ 0 h 2668386"/>
                  <a:gd name="connsiteX1" fmla="*/ 212128 w 229287"/>
                  <a:gd name="connsiteY1" fmla="*/ 723208 h 2668386"/>
                  <a:gd name="connsiteX2" fmla="*/ 37561 w 229287"/>
                  <a:gd name="connsiteY2" fmla="*/ 1172095 h 2668386"/>
                  <a:gd name="connsiteX3" fmla="*/ 12623 w 229287"/>
                  <a:gd name="connsiteY3" fmla="*/ 1712422 h 2668386"/>
                  <a:gd name="connsiteX4" fmla="*/ 195503 w 229287"/>
                  <a:gd name="connsiteY4" fmla="*/ 2086495 h 2668386"/>
                  <a:gd name="connsiteX5" fmla="*/ 228754 w 229287"/>
                  <a:gd name="connsiteY5" fmla="*/ 2668386 h 2668386"/>
                  <a:gd name="connsiteX0" fmla="*/ 217670 w 229757"/>
                  <a:gd name="connsiteY0" fmla="*/ 0 h 2668386"/>
                  <a:gd name="connsiteX1" fmla="*/ 212128 w 229757"/>
                  <a:gd name="connsiteY1" fmla="*/ 723208 h 2668386"/>
                  <a:gd name="connsiteX2" fmla="*/ 37561 w 229757"/>
                  <a:gd name="connsiteY2" fmla="*/ 1172095 h 2668386"/>
                  <a:gd name="connsiteX3" fmla="*/ 12623 w 229757"/>
                  <a:gd name="connsiteY3" fmla="*/ 1712422 h 2668386"/>
                  <a:gd name="connsiteX4" fmla="*/ 195503 w 229757"/>
                  <a:gd name="connsiteY4" fmla="*/ 2086495 h 2668386"/>
                  <a:gd name="connsiteX5" fmla="*/ 228754 w 229757"/>
                  <a:gd name="connsiteY5" fmla="*/ 2668386 h 2668386"/>
                  <a:gd name="connsiteX0" fmla="*/ 217670 w 229757"/>
                  <a:gd name="connsiteY0" fmla="*/ 0 h 2668386"/>
                  <a:gd name="connsiteX1" fmla="*/ 212128 w 229757"/>
                  <a:gd name="connsiteY1" fmla="*/ 834044 h 2668386"/>
                  <a:gd name="connsiteX2" fmla="*/ 37561 w 229757"/>
                  <a:gd name="connsiteY2" fmla="*/ 1172095 h 2668386"/>
                  <a:gd name="connsiteX3" fmla="*/ 12623 w 229757"/>
                  <a:gd name="connsiteY3" fmla="*/ 1712422 h 2668386"/>
                  <a:gd name="connsiteX4" fmla="*/ 195503 w 229757"/>
                  <a:gd name="connsiteY4" fmla="*/ 2086495 h 2668386"/>
                  <a:gd name="connsiteX5" fmla="*/ 228754 w 229757"/>
                  <a:gd name="connsiteY5" fmla="*/ 2668386 h 2668386"/>
                  <a:gd name="connsiteX0" fmla="*/ 217670 w 229287"/>
                  <a:gd name="connsiteY0" fmla="*/ 0 h 2668386"/>
                  <a:gd name="connsiteX1" fmla="*/ 212128 w 229287"/>
                  <a:gd name="connsiteY1" fmla="*/ 834044 h 2668386"/>
                  <a:gd name="connsiteX2" fmla="*/ 37561 w 229287"/>
                  <a:gd name="connsiteY2" fmla="*/ 1172095 h 2668386"/>
                  <a:gd name="connsiteX3" fmla="*/ 12623 w 229287"/>
                  <a:gd name="connsiteY3" fmla="*/ 1712422 h 2668386"/>
                  <a:gd name="connsiteX4" fmla="*/ 195503 w 229287"/>
                  <a:gd name="connsiteY4" fmla="*/ 2086495 h 2668386"/>
                  <a:gd name="connsiteX5" fmla="*/ 228754 w 229287"/>
                  <a:gd name="connsiteY5" fmla="*/ 2668386 h 2668386"/>
                  <a:gd name="connsiteX0" fmla="*/ 217670 w 229287"/>
                  <a:gd name="connsiteY0" fmla="*/ 0 h 2668386"/>
                  <a:gd name="connsiteX1" fmla="*/ 212128 w 229287"/>
                  <a:gd name="connsiteY1" fmla="*/ 834044 h 2668386"/>
                  <a:gd name="connsiteX2" fmla="*/ 37561 w 229287"/>
                  <a:gd name="connsiteY2" fmla="*/ 1172095 h 2668386"/>
                  <a:gd name="connsiteX3" fmla="*/ 12623 w 229287"/>
                  <a:gd name="connsiteY3" fmla="*/ 1712422 h 2668386"/>
                  <a:gd name="connsiteX4" fmla="*/ 195503 w 229287"/>
                  <a:gd name="connsiteY4" fmla="*/ 1997826 h 2668386"/>
                  <a:gd name="connsiteX5" fmla="*/ 228754 w 229287"/>
                  <a:gd name="connsiteY5" fmla="*/ 2668386 h 2668386"/>
                  <a:gd name="connsiteX0" fmla="*/ 217670 w 229287"/>
                  <a:gd name="connsiteY0" fmla="*/ 0 h 2668386"/>
                  <a:gd name="connsiteX1" fmla="*/ 212128 w 229287"/>
                  <a:gd name="connsiteY1" fmla="*/ 834044 h 2668386"/>
                  <a:gd name="connsiteX2" fmla="*/ 37561 w 229287"/>
                  <a:gd name="connsiteY2" fmla="*/ 1172095 h 2668386"/>
                  <a:gd name="connsiteX3" fmla="*/ 12623 w 229287"/>
                  <a:gd name="connsiteY3" fmla="*/ 1712422 h 2668386"/>
                  <a:gd name="connsiteX4" fmla="*/ 195503 w 229287"/>
                  <a:gd name="connsiteY4" fmla="*/ 1997826 h 2668386"/>
                  <a:gd name="connsiteX5" fmla="*/ 228754 w 229287"/>
                  <a:gd name="connsiteY5" fmla="*/ 2668386 h 2668386"/>
                  <a:gd name="connsiteX0" fmla="*/ 217670 w 229287"/>
                  <a:gd name="connsiteY0" fmla="*/ 0 h 2668386"/>
                  <a:gd name="connsiteX1" fmla="*/ 212128 w 229287"/>
                  <a:gd name="connsiteY1" fmla="*/ 834044 h 2668386"/>
                  <a:gd name="connsiteX2" fmla="*/ 37561 w 229287"/>
                  <a:gd name="connsiteY2" fmla="*/ 1172095 h 2668386"/>
                  <a:gd name="connsiteX3" fmla="*/ 12623 w 229287"/>
                  <a:gd name="connsiteY3" fmla="*/ 1712422 h 2668386"/>
                  <a:gd name="connsiteX4" fmla="*/ 195503 w 229287"/>
                  <a:gd name="connsiteY4" fmla="*/ 1997826 h 2668386"/>
                  <a:gd name="connsiteX5" fmla="*/ 228754 w 229287"/>
                  <a:gd name="connsiteY5" fmla="*/ 2668386 h 2668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287" h="2668386">
                    <a:moveTo>
                      <a:pt x="217670" y="0"/>
                    </a:moveTo>
                    <a:cubicBezTo>
                      <a:pt x="221133" y="813954"/>
                      <a:pt x="225520" y="491836"/>
                      <a:pt x="212128" y="834044"/>
                    </a:cubicBezTo>
                    <a:cubicBezTo>
                      <a:pt x="198736" y="1176252"/>
                      <a:pt x="70812" y="1025699"/>
                      <a:pt x="37561" y="1172095"/>
                    </a:cubicBezTo>
                    <a:cubicBezTo>
                      <a:pt x="4310" y="1318491"/>
                      <a:pt x="-13701" y="1574800"/>
                      <a:pt x="12623" y="1712422"/>
                    </a:cubicBezTo>
                    <a:cubicBezTo>
                      <a:pt x="38947" y="1850044"/>
                      <a:pt x="159481" y="1838499"/>
                      <a:pt x="195503" y="1997826"/>
                    </a:cubicBezTo>
                    <a:cubicBezTo>
                      <a:pt x="231525" y="2157153"/>
                      <a:pt x="230139" y="2457104"/>
                      <a:pt x="228754" y="2668386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6731B022-DB6D-62E6-AA6F-093A3FD54320}"/>
                  </a:ext>
                </a:extLst>
              </p:cNvPr>
              <p:cNvSpPr/>
              <p:nvPr/>
            </p:nvSpPr>
            <p:spPr>
              <a:xfrm flipH="1">
                <a:off x="6205298" y="1787237"/>
                <a:ext cx="229287" cy="2668386"/>
              </a:xfrm>
              <a:custGeom>
                <a:avLst/>
                <a:gdLst>
                  <a:gd name="connsiteX0" fmla="*/ 212128 w 229287"/>
                  <a:gd name="connsiteY0" fmla="*/ 0 h 3050771"/>
                  <a:gd name="connsiteX1" fmla="*/ 212128 w 229287"/>
                  <a:gd name="connsiteY1" fmla="*/ 1105593 h 3050771"/>
                  <a:gd name="connsiteX2" fmla="*/ 37561 w 229287"/>
                  <a:gd name="connsiteY2" fmla="*/ 1554480 h 3050771"/>
                  <a:gd name="connsiteX3" fmla="*/ 12623 w 229287"/>
                  <a:gd name="connsiteY3" fmla="*/ 2094807 h 3050771"/>
                  <a:gd name="connsiteX4" fmla="*/ 195503 w 229287"/>
                  <a:gd name="connsiteY4" fmla="*/ 2468880 h 3050771"/>
                  <a:gd name="connsiteX5" fmla="*/ 228754 w 229287"/>
                  <a:gd name="connsiteY5" fmla="*/ 3050771 h 3050771"/>
                  <a:gd name="connsiteX0" fmla="*/ 212128 w 229287"/>
                  <a:gd name="connsiteY0" fmla="*/ 0 h 3050771"/>
                  <a:gd name="connsiteX1" fmla="*/ 212128 w 229287"/>
                  <a:gd name="connsiteY1" fmla="*/ 1105593 h 3050771"/>
                  <a:gd name="connsiteX2" fmla="*/ 37561 w 229287"/>
                  <a:gd name="connsiteY2" fmla="*/ 1554480 h 3050771"/>
                  <a:gd name="connsiteX3" fmla="*/ 12623 w 229287"/>
                  <a:gd name="connsiteY3" fmla="*/ 2094807 h 3050771"/>
                  <a:gd name="connsiteX4" fmla="*/ 195503 w 229287"/>
                  <a:gd name="connsiteY4" fmla="*/ 2468880 h 3050771"/>
                  <a:gd name="connsiteX5" fmla="*/ 228754 w 229287"/>
                  <a:gd name="connsiteY5" fmla="*/ 3050771 h 3050771"/>
                  <a:gd name="connsiteX0" fmla="*/ 212128 w 229287"/>
                  <a:gd name="connsiteY0" fmla="*/ 0 h 3050771"/>
                  <a:gd name="connsiteX1" fmla="*/ 212128 w 229287"/>
                  <a:gd name="connsiteY1" fmla="*/ 1105593 h 3050771"/>
                  <a:gd name="connsiteX2" fmla="*/ 37561 w 229287"/>
                  <a:gd name="connsiteY2" fmla="*/ 1554480 h 3050771"/>
                  <a:gd name="connsiteX3" fmla="*/ 12623 w 229287"/>
                  <a:gd name="connsiteY3" fmla="*/ 2094807 h 3050771"/>
                  <a:gd name="connsiteX4" fmla="*/ 195503 w 229287"/>
                  <a:gd name="connsiteY4" fmla="*/ 2468880 h 3050771"/>
                  <a:gd name="connsiteX5" fmla="*/ 228754 w 229287"/>
                  <a:gd name="connsiteY5" fmla="*/ 3050771 h 3050771"/>
                  <a:gd name="connsiteX0" fmla="*/ 217670 w 229287"/>
                  <a:gd name="connsiteY0" fmla="*/ 0 h 2668386"/>
                  <a:gd name="connsiteX1" fmla="*/ 212128 w 229287"/>
                  <a:gd name="connsiteY1" fmla="*/ 723208 h 2668386"/>
                  <a:gd name="connsiteX2" fmla="*/ 37561 w 229287"/>
                  <a:gd name="connsiteY2" fmla="*/ 1172095 h 2668386"/>
                  <a:gd name="connsiteX3" fmla="*/ 12623 w 229287"/>
                  <a:gd name="connsiteY3" fmla="*/ 1712422 h 2668386"/>
                  <a:gd name="connsiteX4" fmla="*/ 195503 w 229287"/>
                  <a:gd name="connsiteY4" fmla="*/ 2086495 h 2668386"/>
                  <a:gd name="connsiteX5" fmla="*/ 228754 w 229287"/>
                  <a:gd name="connsiteY5" fmla="*/ 2668386 h 2668386"/>
                  <a:gd name="connsiteX0" fmla="*/ 217670 w 229757"/>
                  <a:gd name="connsiteY0" fmla="*/ 0 h 2668386"/>
                  <a:gd name="connsiteX1" fmla="*/ 212128 w 229757"/>
                  <a:gd name="connsiteY1" fmla="*/ 723208 h 2668386"/>
                  <a:gd name="connsiteX2" fmla="*/ 37561 w 229757"/>
                  <a:gd name="connsiteY2" fmla="*/ 1172095 h 2668386"/>
                  <a:gd name="connsiteX3" fmla="*/ 12623 w 229757"/>
                  <a:gd name="connsiteY3" fmla="*/ 1712422 h 2668386"/>
                  <a:gd name="connsiteX4" fmla="*/ 195503 w 229757"/>
                  <a:gd name="connsiteY4" fmla="*/ 2086495 h 2668386"/>
                  <a:gd name="connsiteX5" fmla="*/ 228754 w 229757"/>
                  <a:gd name="connsiteY5" fmla="*/ 2668386 h 2668386"/>
                  <a:gd name="connsiteX0" fmla="*/ 217670 w 229757"/>
                  <a:gd name="connsiteY0" fmla="*/ 0 h 2668386"/>
                  <a:gd name="connsiteX1" fmla="*/ 212128 w 229757"/>
                  <a:gd name="connsiteY1" fmla="*/ 834044 h 2668386"/>
                  <a:gd name="connsiteX2" fmla="*/ 37561 w 229757"/>
                  <a:gd name="connsiteY2" fmla="*/ 1172095 h 2668386"/>
                  <a:gd name="connsiteX3" fmla="*/ 12623 w 229757"/>
                  <a:gd name="connsiteY3" fmla="*/ 1712422 h 2668386"/>
                  <a:gd name="connsiteX4" fmla="*/ 195503 w 229757"/>
                  <a:gd name="connsiteY4" fmla="*/ 2086495 h 2668386"/>
                  <a:gd name="connsiteX5" fmla="*/ 228754 w 229757"/>
                  <a:gd name="connsiteY5" fmla="*/ 2668386 h 2668386"/>
                  <a:gd name="connsiteX0" fmla="*/ 217670 w 229287"/>
                  <a:gd name="connsiteY0" fmla="*/ 0 h 2668386"/>
                  <a:gd name="connsiteX1" fmla="*/ 212128 w 229287"/>
                  <a:gd name="connsiteY1" fmla="*/ 834044 h 2668386"/>
                  <a:gd name="connsiteX2" fmla="*/ 37561 w 229287"/>
                  <a:gd name="connsiteY2" fmla="*/ 1172095 h 2668386"/>
                  <a:gd name="connsiteX3" fmla="*/ 12623 w 229287"/>
                  <a:gd name="connsiteY3" fmla="*/ 1712422 h 2668386"/>
                  <a:gd name="connsiteX4" fmla="*/ 195503 w 229287"/>
                  <a:gd name="connsiteY4" fmla="*/ 2086495 h 2668386"/>
                  <a:gd name="connsiteX5" fmla="*/ 228754 w 229287"/>
                  <a:gd name="connsiteY5" fmla="*/ 2668386 h 2668386"/>
                  <a:gd name="connsiteX0" fmla="*/ 217670 w 229287"/>
                  <a:gd name="connsiteY0" fmla="*/ 0 h 2668386"/>
                  <a:gd name="connsiteX1" fmla="*/ 212128 w 229287"/>
                  <a:gd name="connsiteY1" fmla="*/ 834044 h 2668386"/>
                  <a:gd name="connsiteX2" fmla="*/ 37561 w 229287"/>
                  <a:gd name="connsiteY2" fmla="*/ 1172095 h 2668386"/>
                  <a:gd name="connsiteX3" fmla="*/ 12623 w 229287"/>
                  <a:gd name="connsiteY3" fmla="*/ 1712422 h 2668386"/>
                  <a:gd name="connsiteX4" fmla="*/ 195503 w 229287"/>
                  <a:gd name="connsiteY4" fmla="*/ 1997826 h 2668386"/>
                  <a:gd name="connsiteX5" fmla="*/ 228754 w 229287"/>
                  <a:gd name="connsiteY5" fmla="*/ 2668386 h 2668386"/>
                  <a:gd name="connsiteX0" fmla="*/ 217670 w 229287"/>
                  <a:gd name="connsiteY0" fmla="*/ 0 h 2668386"/>
                  <a:gd name="connsiteX1" fmla="*/ 212128 w 229287"/>
                  <a:gd name="connsiteY1" fmla="*/ 834044 h 2668386"/>
                  <a:gd name="connsiteX2" fmla="*/ 37561 w 229287"/>
                  <a:gd name="connsiteY2" fmla="*/ 1172095 h 2668386"/>
                  <a:gd name="connsiteX3" fmla="*/ 12623 w 229287"/>
                  <a:gd name="connsiteY3" fmla="*/ 1712422 h 2668386"/>
                  <a:gd name="connsiteX4" fmla="*/ 195503 w 229287"/>
                  <a:gd name="connsiteY4" fmla="*/ 1997826 h 2668386"/>
                  <a:gd name="connsiteX5" fmla="*/ 228754 w 229287"/>
                  <a:gd name="connsiteY5" fmla="*/ 2668386 h 2668386"/>
                  <a:gd name="connsiteX0" fmla="*/ 217670 w 229287"/>
                  <a:gd name="connsiteY0" fmla="*/ 0 h 2668386"/>
                  <a:gd name="connsiteX1" fmla="*/ 212128 w 229287"/>
                  <a:gd name="connsiteY1" fmla="*/ 834044 h 2668386"/>
                  <a:gd name="connsiteX2" fmla="*/ 37561 w 229287"/>
                  <a:gd name="connsiteY2" fmla="*/ 1172095 h 2668386"/>
                  <a:gd name="connsiteX3" fmla="*/ 12623 w 229287"/>
                  <a:gd name="connsiteY3" fmla="*/ 1712422 h 2668386"/>
                  <a:gd name="connsiteX4" fmla="*/ 195503 w 229287"/>
                  <a:gd name="connsiteY4" fmla="*/ 1997826 h 2668386"/>
                  <a:gd name="connsiteX5" fmla="*/ 228754 w 229287"/>
                  <a:gd name="connsiteY5" fmla="*/ 2668386 h 2668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287" h="2668386">
                    <a:moveTo>
                      <a:pt x="217670" y="0"/>
                    </a:moveTo>
                    <a:cubicBezTo>
                      <a:pt x="221133" y="736368"/>
                      <a:pt x="225520" y="491836"/>
                      <a:pt x="212128" y="834044"/>
                    </a:cubicBezTo>
                    <a:cubicBezTo>
                      <a:pt x="198736" y="1176252"/>
                      <a:pt x="70812" y="1025699"/>
                      <a:pt x="37561" y="1172095"/>
                    </a:cubicBezTo>
                    <a:cubicBezTo>
                      <a:pt x="4310" y="1318491"/>
                      <a:pt x="-13701" y="1574800"/>
                      <a:pt x="12623" y="1712422"/>
                    </a:cubicBezTo>
                    <a:cubicBezTo>
                      <a:pt x="38947" y="1850044"/>
                      <a:pt x="159481" y="1838499"/>
                      <a:pt x="195503" y="1997826"/>
                    </a:cubicBezTo>
                    <a:cubicBezTo>
                      <a:pt x="231525" y="2157153"/>
                      <a:pt x="230139" y="2457104"/>
                      <a:pt x="228754" y="2668386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2E1AD30B-09AF-1901-56BF-959EA47B2DB1}"/>
                </a:ext>
              </a:extLst>
            </p:cNvPr>
            <p:cNvGrpSpPr/>
            <p:nvPr/>
          </p:nvGrpSpPr>
          <p:grpSpPr>
            <a:xfrm>
              <a:off x="5903657" y="476155"/>
              <a:ext cx="492235" cy="1595828"/>
              <a:chOff x="6791092" y="793896"/>
              <a:chExt cx="492235" cy="1595828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7D2F9DD5-4C3F-2098-9783-DBE455B0EAE6}"/>
                  </a:ext>
                </a:extLst>
              </p:cNvPr>
              <p:cNvSpPr/>
              <p:nvPr/>
            </p:nvSpPr>
            <p:spPr>
              <a:xfrm>
                <a:off x="6923327" y="1758106"/>
                <a:ext cx="360000" cy="36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562E9213-437A-6E37-F798-7E057534D6E5}"/>
                  </a:ext>
                </a:extLst>
              </p:cNvPr>
              <p:cNvSpPr/>
              <p:nvPr/>
            </p:nvSpPr>
            <p:spPr>
              <a:xfrm>
                <a:off x="6863575" y="1944626"/>
                <a:ext cx="167268" cy="44509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C3D181DF-B1EF-5EF1-BD16-8D223870C83F}"/>
                  </a:ext>
                </a:extLst>
              </p:cNvPr>
              <p:cNvSpPr/>
              <p:nvPr/>
            </p:nvSpPr>
            <p:spPr>
              <a:xfrm>
                <a:off x="6863575" y="828971"/>
                <a:ext cx="167268" cy="44509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B70F673D-2A5B-9028-0570-496E0557D827}"/>
                  </a:ext>
                </a:extLst>
              </p:cNvPr>
              <p:cNvSpPr/>
              <p:nvPr/>
            </p:nvSpPr>
            <p:spPr>
              <a:xfrm>
                <a:off x="6816240" y="793896"/>
                <a:ext cx="267352" cy="7014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E7CC3460-B737-50CD-D71D-5627C46B7559}"/>
                  </a:ext>
                </a:extLst>
              </p:cNvPr>
              <p:cNvSpPr/>
              <p:nvPr/>
            </p:nvSpPr>
            <p:spPr>
              <a:xfrm>
                <a:off x="6791092" y="1051520"/>
                <a:ext cx="312235" cy="1194893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07" name="Curved Down Arrow 75">
            <a:extLst>
              <a:ext uri="{FF2B5EF4-FFF2-40B4-BE49-F238E27FC236}">
                <a16:creationId xmlns:a16="http://schemas.microsoft.com/office/drawing/2014/main" id="{5572F9E9-E765-1CD9-0EE2-73A321F428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5843429" y="3055509"/>
            <a:ext cx="1441875" cy="51770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68CE8AE9-38FD-096A-30B2-F26B7C0D9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426549" y="4180382"/>
            <a:ext cx="1070442" cy="1245429"/>
            <a:chOff x="2883307" y="1449268"/>
            <a:chExt cx="1070442" cy="1245429"/>
          </a:xfrm>
        </p:grpSpPr>
        <p:sp>
          <p:nvSpPr>
            <p:cNvPr id="120" name="Trapezoid 119">
              <a:extLst>
                <a:ext uri="{FF2B5EF4-FFF2-40B4-BE49-F238E27FC236}">
                  <a16:creationId xmlns:a16="http://schemas.microsoft.com/office/drawing/2014/main" id="{E469C898-9E7C-D109-D2E0-80AD136432CE}"/>
                </a:ext>
              </a:extLst>
            </p:cNvPr>
            <p:cNvSpPr/>
            <p:nvPr/>
          </p:nvSpPr>
          <p:spPr>
            <a:xfrm>
              <a:off x="2897364" y="2544607"/>
              <a:ext cx="1035150" cy="138994"/>
            </a:xfrm>
            <a:prstGeom prst="trapezoid">
              <a:avLst>
                <a:gd name="adj" fmla="val 45933"/>
              </a:avLst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9CCF8DB3-6DF7-3F0A-4BB2-5218C4E22865}"/>
                </a:ext>
              </a:extLst>
            </p:cNvPr>
            <p:cNvGrpSpPr/>
            <p:nvPr/>
          </p:nvGrpSpPr>
          <p:grpSpPr>
            <a:xfrm>
              <a:off x="2883307" y="1449268"/>
              <a:ext cx="1070442" cy="1245429"/>
              <a:chOff x="744477" y="2686663"/>
              <a:chExt cx="750559" cy="965171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6C3AF8EA-4F71-F973-DA02-E31F8CE8B51A}"/>
                  </a:ext>
                </a:extLst>
              </p:cNvPr>
              <p:cNvGrpSpPr/>
              <p:nvPr/>
            </p:nvGrpSpPr>
            <p:grpSpPr>
              <a:xfrm>
                <a:off x="744477" y="2686663"/>
                <a:ext cx="274040" cy="965171"/>
                <a:chOff x="1736942" y="2690436"/>
                <a:chExt cx="274040" cy="965171"/>
              </a:xfrm>
            </p:grpSpPr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276321BA-D2F7-BC64-A827-4748FA8A2F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10982" y="2690436"/>
                  <a:ext cx="0" cy="31391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E7F86F97-276D-3D76-97C7-A1530451AF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736942" y="2997995"/>
                  <a:ext cx="274039" cy="65761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884E0D24-880F-7C4A-A197-40E1AAA7ECE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44477" y="3651834"/>
                <a:ext cx="75055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E07D316C-C1F7-2556-90AA-EFFB571882C2}"/>
                  </a:ext>
                </a:extLst>
              </p:cNvPr>
              <p:cNvGrpSpPr/>
              <p:nvPr/>
            </p:nvGrpSpPr>
            <p:grpSpPr>
              <a:xfrm flipH="1">
                <a:off x="1220996" y="2686663"/>
                <a:ext cx="274040" cy="965171"/>
                <a:chOff x="1736942" y="2690436"/>
                <a:chExt cx="274040" cy="965171"/>
              </a:xfrm>
            </p:grpSpPr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CB76FEB8-8932-4396-2CC4-A16D6AC0A5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10982" y="2690436"/>
                  <a:ext cx="0" cy="31391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0E984451-FB70-B780-4AD3-9A5B39A2D6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736942" y="2997995"/>
                  <a:ext cx="274039" cy="65761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CC9ADA72-7110-6777-C39B-A59A7238DC4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96866" y="3529163"/>
                <a:ext cx="640748" cy="100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F576ED8E-E3D7-E45C-513F-E1DB414796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136810" y="3618026"/>
            <a:ext cx="893491" cy="921739"/>
            <a:chOff x="6674476" y="980026"/>
            <a:chExt cx="1319412" cy="1663378"/>
          </a:xfrm>
        </p:grpSpPr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5892303C-CFC9-5322-046D-3568DD582D16}"/>
                </a:ext>
              </a:extLst>
            </p:cNvPr>
            <p:cNvSpPr/>
            <p:nvPr/>
          </p:nvSpPr>
          <p:spPr>
            <a:xfrm>
              <a:off x="6736588" y="2073020"/>
              <a:ext cx="1257300" cy="570384"/>
            </a:xfrm>
            <a:prstGeom prst="rect">
              <a:avLst/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" name="Freeform 54">
              <a:extLst>
                <a:ext uri="{FF2B5EF4-FFF2-40B4-BE49-F238E27FC236}">
                  <a16:creationId xmlns:a16="http://schemas.microsoft.com/office/drawing/2014/main" id="{A0179E4C-2269-884A-3D2C-3A74E8956268}"/>
                </a:ext>
              </a:extLst>
            </p:cNvPr>
            <p:cNvSpPr/>
            <p:nvPr/>
          </p:nvSpPr>
          <p:spPr>
            <a:xfrm>
              <a:off x="6674476" y="980026"/>
              <a:ext cx="1319412" cy="1663378"/>
            </a:xfrm>
            <a:custGeom>
              <a:avLst/>
              <a:gdLst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44568"/>
                <a:gd name="connsiteY0" fmla="*/ 265800 h 2483180"/>
                <a:gd name="connsiteX1" fmla="*/ 132349 w 1944568"/>
                <a:gd name="connsiteY1" fmla="*/ 166740 h 2483180"/>
                <a:gd name="connsiteX2" fmla="*/ 117109 w 1944568"/>
                <a:gd name="connsiteY2" fmla="*/ 2208900 h 2483180"/>
                <a:gd name="connsiteX3" fmla="*/ 1793509 w 1944568"/>
                <a:gd name="connsiteY3" fmla="*/ 2231760 h 2483180"/>
                <a:gd name="connsiteX4" fmla="*/ 1862089 w 1944568"/>
                <a:gd name="connsiteY4" fmla="*/ 75300 h 2483180"/>
                <a:gd name="connsiteX0" fmla="*/ 56149 w 2003693"/>
                <a:gd name="connsiteY0" fmla="*/ 265800 h 2487254"/>
                <a:gd name="connsiteX1" fmla="*/ 132349 w 2003693"/>
                <a:gd name="connsiteY1" fmla="*/ 166740 h 2487254"/>
                <a:gd name="connsiteX2" fmla="*/ 117109 w 2003693"/>
                <a:gd name="connsiteY2" fmla="*/ 2208900 h 2487254"/>
                <a:gd name="connsiteX3" fmla="*/ 1877329 w 2003693"/>
                <a:gd name="connsiteY3" fmla="*/ 2239380 h 2487254"/>
                <a:gd name="connsiteX4" fmla="*/ 1862089 w 2003693"/>
                <a:gd name="connsiteY4" fmla="*/ 75300 h 2487254"/>
                <a:gd name="connsiteX0" fmla="*/ 56149 w 1877329"/>
                <a:gd name="connsiteY0" fmla="*/ 265800 h 2487254"/>
                <a:gd name="connsiteX1" fmla="*/ 132349 w 1877329"/>
                <a:gd name="connsiteY1" fmla="*/ 166740 h 2487254"/>
                <a:gd name="connsiteX2" fmla="*/ 117109 w 1877329"/>
                <a:gd name="connsiteY2" fmla="*/ 2208900 h 2487254"/>
                <a:gd name="connsiteX3" fmla="*/ 1877329 w 1877329"/>
                <a:gd name="connsiteY3" fmla="*/ 2239380 h 2487254"/>
                <a:gd name="connsiteX4" fmla="*/ 1862089 w 1877329"/>
                <a:gd name="connsiteY4" fmla="*/ 75300 h 2487254"/>
                <a:gd name="connsiteX0" fmla="*/ 56149 w 1877329"/>
                <a:gd name="connsiteY0" fmla="*/ 265800 h 2369571"/>
                <a:gd name="connsiteX1" fmla="*/ 132349 w 1877329"/>
                <a:gd name="connsiteY1" fmla="*/ 166740 h 2369571"/>
                <a:gd name="connsiteX2" fmla="*/ 117109 w 1877329"/>
                <a:gd name="connsiteY2" fmla="*/ 2208900 h 2369571"/>
                <a:gd name="connsiteX3" fmla="*/ 1877329 w 1877329"/>
                <a:gd name="connsiteY3" fmla="*/ 2239380 h 2369571"/>
                <a:gd name="connsiteX4" fmla="*/ 1862089 w 1877329"/>
                <a:gd name="connsiteY4" fmla="*/ 75300 h 2369571"/>
                <a:gd name="connsiteX0" fmla="*/ 56149 w 1877329"/>
                <a:gd name="connsiteY0" fmla="*/ 265800 h 2239380"/>
                <a:gd name="connsiteX1" fmla="*/ 132349 w 1877329"/>
                <a:gd name="connsiteY1" fmla="*/ 166740 h 2239380"/>
                <a:gd name="connsiteX2" fmla="*/ 117109 w 1877329"/>
                <a:gd name="connsiteY2" fmla="*/ 2208900 h 2239380"/>
                <a:gd name="connsiteX3" fmla="*/ 1877329 w 1877329"/>
                <a:gd name="connsiteY3" fmla="*/ 2239380 h 2239380"/>
                <a:gd name="connsiteX4" fmla="*/ 1862089 w 1877329"/>
                <a:gd name="connsiteY4" fmla="*/ 75300 h 2239380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60960 w 1821180"/>
                <a:gd name="connsiteY2" fmla="*/ 2208900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265800 h 2248128"/>
                <a:gd name="connsiteX1" fmla="*/ 76200 w 1821180"/>
                <a:gd name="connsiteY1" fmla="*/ 166740 h 2248128"/>
                <a:gd name="connsiteX2" fmla="*/ 70485 w 1821180"/>
                <a:gd name="connsiteY2" fmla="*/ 2237475 h 2248128"/>
                <a:gd name="connsiteX3" fmla="*/ 1821180 w 1821180"/>
                <a:gd name="connsiteY3" fmla="*/ 2239380 h 2248128"/>
                <a:gd name="connsiteX4" fmla="*/ 1805940 w 1821180"/>
                <a:gd name="connsiteY4" fmla="*/ 75300 h 2248128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70485 w 1821180"/>
                <a:gd name="connsiteY2" fmla="*/ 2237475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342674 h 2316254"/>
                <a:gd name="connsiteX1" fmla="*/ 76200 w 1821180"/>
                <a:gd name="connsiteY1" fmla="*/ 138839 h 2316254"/>
                <a:gd name="connsiteX2" fmla="*/ 70485 w 1821180"/>
                <a:gd name="connsiteY2" fmla="*/ 2314349 h 2316254"/>
                <a:gd name="connsiteX3" fmla="*/ 1821180 w 1821180"/>
                <a:gd name="connsiteY3" fmla="*/ 2316254 h 2316254"/>
                <a:gd name="connsiteX4" fmla="*/ 1805940 w 1821180"/>
                <a:gd name="connsiteY4" fmla="*/ 152174 h 2316254"/>
                <a:gd name="connsiteX0" fmla="*/ 0 w 2002155"/>
                <a:gd name="connsiteY0" fmla="*/ 338997 h 2317340"/>
                <a:gd name="connsiteX1" fmla="*/ 257175 w 2002155"/>
                <a:gd name="connsiteY1" fmla="*/ 139925 h 2317340"/>
                <a:gd name="connsiteX2" fmla="*/ 251460 w 2002155"/>
                <a:gd name="connsiteY2" fmla="*/ 2315435 h 2317340"/>
                <a:gd name="connsiteX3" fmla="*/ 2002155 w 2002155"/>
                <a:gd name="connsiteY3" fmla="*/ 2317340 h 2317340"/>
                <a:gd name="connsiteX4" fmla="*/ 1986915 w 2002155"/>
                <a:gd name="connsiteY4" fmla="*/ 153260 h 2317340"/>
                <a:gd name="connsiteX0" fmla="*/ 0 w 2002155"/>
                <a:gd name="connsiteY0" fmla="*/ 269561 h 2247904"/>
                <a:gd name="connsiteX1" fmla="*/ 257175 w 2002155"/>
                <a:gd name="connsiteY1" fmla="*/ 70489 h 2247904"/>
                <a:gd name="connsiteX2" fmla="*/ 251460 w 2002155"/>
                <a:gd name="connsiteY2" fmla="*/ 2245999 h 2247904"/>
                <a:gd name="connsiteX3" fmla="*/ 2002155 w 2002155"/>
                <a:gd name="connsiteY3" fmla="*/ 2247904 h 2247904"/>
                <a:gd name="connsiteX4" fmla="*/ 1986915 w 2002155"/>
                <a:gd name="connsiteY4" fmla="*/ 83824 h 2247904"/>
                <a:gd name="connsiteX0" fmla="*/ 0 w 1968818"/>
                <a:gd name="connsiteY0" fmla="*/ 262089 h 2249957"/>
                <a:gd name="connsiteX1" fmla="*/ 223838 w 1968818"/>
                <a:gd name="connsiteY1" fmla="*/ 72542 h 2249957"/>
                <a:gd name="connsiteX2" fmla="*/ 218123 w 1968818"/>
                <a:gd name="connsiteY2" fmla="*/ 2248052 h 2249957"/>
                <a:gd name="connsiteX3" fmla="*/ 1968818 w 1968818"/>
                <a:gd name="connsiteY3" fmla="*/ 2249957 h 2249957"/>
                <a:gd name="connsiteX4" fmla="*/ 1953578 w 1968818"/>
                <a:gd name="connsiteY4" fmla="*/ 85877 h 2249957"/>
                <a:gd name="connsiteX0" fmla="*/ 0 w 1973581"/>
                <a:gd name="connsiteY0" fmla="*/ 213006 h 2267549"/>
                <a:gd name="connsiteX1" fmla="*/ 228601 w 1973581"/>
                <a:gd name="connsiteY1" fmla="*/ 90134 h 2267549"/>
                <a:gd name="connsiteX2" fmla="*/ 222886 w 1973581"/>
                <a:gd name="connsiteY2" fmla="*/ 2265644 h 2267549"/>
                <a:gd name="connsiteX3" fmla="*/ 1973581 w 1973581"/>
                <a:gd name="connsiteY3" fmla="*/ 2267549 h 2267549"/>
                <a:gd name="connsiteX4" fmla="*/ 1958341 w 1973581"/>
                <a:gd name="connsiteY4" fmla="*/ 103469 h 2267549"/>
                <a:gd name="connsiteX0" fmla="*/ 0 w 1973581"/>
                <a:gd name="connsiteY0" fmla="*/ 195480 h 2250023"/>
                <a:gd name="connsiteX1" fmla="*/ 228601 w 1973581"/>
                <a:gd name="connsiteY1" fmla="*/ 72608 h 2250023"/>
                <a:gd name="connsiteX2" fmla="*/ 222886 w 1973581"/>
                <a:gd name="connsiteY2" fmla="*/ 2248118 h 2250023"/>
                <a:gd name="connsiteX3" fmla="*/ 1973581 w 1973581"/>
                <a:gd name="connsiteY3" fmla="*/ 2250023 h 2250023"/>
                <a:gd name="connsiteX4" fmla="*/ 1958341 w 1973581"/>
                <a:gd name="connsiteY4" fmla="*/ 85943 h 2250023"/>
                <a:gd name="connsiteX0" fmla="*/ 0 w 1964056"/>
                <a:gd name="connsiteY0" fmla="*/ 195480 h 2250023"/>
                <a:gd name="connsiteX1" fmla="*/ 228601 w 1964056"/>
                <a:gd name="connsiteY1" fmla="*/ 72608 h 2250023"/>
                <a:gd name="connsiteX2" fmla="*/ 222886 w 1964056"/>
                <a:gd name="connsiteY2" fmla="*/ 2248118 h 2250023"/>
                <a:gd name="connsiteX3" fmla="*/ 1964056 w 1964056"/>
                <a:gd name="connsiteY3" fmla="*/ 2250023 h 2250023"/>
                <a:gd name="connsiteX4" fmla="*/ 1958341 w 1964056"/>
                <a:gd name="connsiteY4" fmla="*/ 85943 h 2250023"/>
                <a:gd name="connsiteX0" fmla="*/ 0 w 1966757"/>
                <a:gd name="connsiteY0" fmla="*/ 195480 h 2250023"/>
                <a:gd name="connsiteX1" fmla="*/ 228601 w 1966757"/>
                <a:gd name="connsiteY1" fmla="*/ 72608 h 2250023"/>
                <a:gd name="connsiteX2" fmla="*/ 222886 w 1966757"/>
                <a:gd name="connsiteY2" fmla="*/ 2248118 h 2250023"/>
                <a:gd name="connsiteX3" fmla="*/ 1964056 w 1966757"/>
                <a:gd name="connsiteY3" fmla="*/ 2250023 h 2250023"/>
                <a:gd name="connsiteX4" fmla="*/ 1958341 w 1966757"/>
                <a:gd name="connsiteY4" fmla="*/ 85943 h 2250023"/>
                <a:gd name="connsiteX0" fmla="*/ 0 w 1852457"/>
                <a:gd name="connsiteY0" fmla="*/ 137159 h 2274252"/>
                <a:gd name="connsiteX1" fmla="*/ 114301 w 1852457"/>
                <a:gd name="connsiteY1" fmla="*/ 96837 h 2274252"/>
                <a:gd name="connsiteX2" fmla="*/ 108586 w 1852457"/>
                <a:gd name="connsiteY2" fmla="*/ 2272347 h 2274252"/>
                <a:gd name="connsiteX3" fmla="*/ 1849756 w 1852457"/>
                <a:gd name="connsiteY3" fmla="*/ 2274252 h 2274252"/>
                <a:gd name="connsiteX4" fmla="*/ 1844041 w 1852457"/>
                <a:gd name="connsiteY4" fmla="*/ 110172 h 2274252"/>
                <a:gd name="connsiteX0" fmla="*/ 0 w 1852457"/>
                <a:gd name="connsiteY0" fmla="*/ 123163 h 2260256"/>
                <a:gd name="connsiteX1" fmla="*/ 114301 w 1852457"/>
                <a:gd name="connsiteY1" fmla="*/ 82841 h 2260256"/>
                <a:gd name="connsiteX2" fmla="*/ 108586 w 1852457"/>
                <a:gd name="connsiteY2" fmla="*/ 2258351 h 2260256"/>
                <a:gd name="connsiteX3" fmla="*/ 1849756 w 1852457"/>
                <a:gd name="connsiteY3" fmla="*/ 2260256 h 2260256"/>
                <a:gd name="connsiteX4" fmla="*/ 1844041 w 1852457"/>
                <a:gd name="connsiteY4" fmla="*/ 96176 h 2260256"/>
                <a:gd name="connsiteX0" fmla="*/ 7825 w 1860282"/>
                <a:gd name="connsiteY0" fmla="*/ 117450 h 2254543"/>
                <a:gd name="connsiteX1" fmla="*/ 122126 w 1860282"/>
                <a:gd name="connsiteY1" fmla="*/ 77128 h 2254543"/>
                <a:gd name="connsiteX2" fmla="*/ 116411 w 1860282"/>
                <a:gd name="connsiteY2" fmla="*/ 2252638 h 2254543"/>
                <a:gd name="connsiteX3" fmla="*/ 1857581 w 1860282"/>
                <a:gd name="connsiteY3" fmla="*/ 2254543 h 2254543"/>
                <a:gd name="connsiteX4" fmla="*/ 1851866 w 1860282"/>
                <a:gd name="connsiteY4" fmla="*/ 90463 h 2254543"/>
                <a:gd name="connsiteX0" fmla="*/ 1215 w 1853672"/>
                <a:gd name="connsiteY0" fmla="*/ 83599 h 2220692"/>
                <a:gd name="connsiteX1" fmla="*/ 115516 w 1853672"/>
                <a:gd name="connsiteY1" fmla="*/ 43277 h 2220692"/>
                <a:gd name="connsiteX2" fmla="*/ 109801 w 1853672"/>
                <a:gd name="connsiteY2" fmla="*/ 2218787 h 2220692"/>
                <a:gd name="connsiteX3" fmla="*/ 1850971 w 1853672"/>
                <a:gd name="connsiteY3" fmla="*/ 2220692 h 2220692"/>
                <a:gd name="connsiteX4" fmla="*/ 1845256 w 1853672"/>
                <a:gd name="connsiteY4" fmla="*/ 56612 h 2220692"/>
                <a:gd name="connsiteX0" fmla="*/ 1434 w 1839604"/>
                <a:gd name="connsiteY0" fmla="*/ 57124 h 2234698"/>
                <a:gd name="connsiteX1" fmla="*/ 101448 w 1839604"/>
                <a:gd name="connsiteY1" fmla="*/ 57283 h 2234698"/>
                <a:gd name="connsiteX2" fmla="*/ 95733 w 1839604"/>
                <a:gd name="connsiteY2" fmla="*/ 2232793 h 2234698"/>
                <a:gd name="connsiteX3" fmla="*/ 1836903 w 1839604"/>
                <a:gd name="connsiteY3" fmla="*/ 2234698 h 2234698"/>
                <a:gd name="connsiteX4" fmla="*/ 1831188 w 1839604"/>
                <a:gd name="connsiteY4" fmla="*/ 70618 h 2234698"/>
                <a:gd name="connsiteX0" fmla="*/ 0 w 1838170"/>
                <a:gd name="connsiteY0" fmla="*/ 65540 h 2243114"/>
                <a:gd name="connsiteX1" fmla="*/ 100014 w 1838170"/>
                <a:gd name="connsiteY1" fmla="*/ 65699 h 2243114"/>
                <a:gd name="connsiteX2" fmla="*/ 94299 w 1838170"/>
                <a:gd name="connsiteY2" fmla="*/ 2241209 h 2243114"/>
                <a:gd name="connsiteX3" fmla="*/ 1835469 w 1838170"/>
                <a:gd name="connsiteY3" fmla="*/ 2243114 h 2243114"/>
                <a:gd name="connsiteX4" fmla="*/ 1829754 w 1838170"/>
                <a:gd name="connsiteY4" fmla="*/ 79034 h 224311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79944 h 224402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6126 h 224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170" h="2244024">
                  <a:moveTo>
                    <a:pt x="0" y="66450"/>
                  </a:moveTo>
                  <a:cubicBezTo>
                    <a:pt x="2063" y="-18004"/>
                    <a:pt x="101760" y="-26259"/>
                    <a:pt x="100014" y="66609"/>
                  </a:cubicBezTo>
                  <a:cubicBezTo>
                    <a:pt x="110174" y="390459"/>
                    <a:pt x="99379" y="1852229"/>
                    <a:pt x="94299" y="2242119"/>
                  </a:cubicBezTo>
                  <a:lnTo>
                    <a:pt x="1835469" y="2244024"/>
                  </a:lnTo>
                  <a:cubicBezTo>
                    <a:pt x="1842454" y="1776029"/>
                    <a:pt x="1834199" y="975136"/>
                    <a:pt x="1829754" y="612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3" name="Freeform 159">
            <a:extLst>
              <a:ext uri="{FF2B5EF4-FFF2-40B4-BE49-F238E27FC236}">
                <a16:creationId xmlns:a16="http://schemas.microsoft.com/office/drawing/2014/main" id="{D1950492-8CB9-1B83-B879-B3CBDDAA57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5097749" flipH="1">
            <a:off x="6234551" y="1417953"/>
            <a:ext cx="849322" cy="144894"/>
          </a:xfrm>
          <a:custGeom>
            <a:avLst/>
            <a:gdLst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2951 w 3269301"/>
              <a:gd name="connsiteY0" fmla="*/ 177800 h 444679"/>
              <a:gd name="connsiteX1" fmla="*/ 1116651 w 3269301"/>
              <a:gd name="connsiteY1" fmla="*/ 184150 h 444679"/>
              <a:gd name="connsiteX2" fmla="*/ 780101 w 3269301"/>
              <a:gd name="connsiteY2" fmla="*/ 0 h 444679"/>
              <a:gd name="connsiteX3" fmla="*/ 151451 w 3269301"/>
              <a:gd name="connsiteY3" fmla="*/ 184150 h 444679"/>
              <a:gd name="connsiteX4" fmla="*/ 49851 w 3269301"/>
              <a:gd name="connsiteY4" fmla="*/ 431800 h 444679"/>
              <a:gd name="connsiteX5" fmla="*/ 813439 w 3269301"/>
              <a:gd name="connsiteY5" fmla="*/ 395287 h 444679"/>
              <a:gd name="connsiteX6" fmla="*/ 1103951 w 3269301"/>
              <a:gd name="connsiteY6" fmla="*/ 273050 h 444679"/>
              <a:gd name="connsiteX7" fmla="*/ 3269301 w 3269301"/>
              <a:gd name="connsiteY7" fmla="*/ 266700 h 444679"/>
              <a:gd name="connsiteX0" fmla="*/ 3262951 w 3269301"/>
              <a:gd name="connsiteY0" fmla="*/ 194287 h 471479"/>
              <a:gd name="connsiteX1" fmla="*/ 1116651 w 3269301"/>
              <a:gd name="connsiteY1" fmla="*/ 200637 h 471479"/>
              <a:gd name="connsiteX2" fmla="*/ 780101 w 3269301"/>
              <a:gd name="connsiteY2" fmla="*/ 16487 h 471479"/>
              <a:gd name="connsiteX3" fmla="*/ 151451 w 3269301"/>
              <a:gd name="connsiteY3" fmla="*/ 57762 h 471479"/>
              <a:gd name="connsiteX4" fmla="*/ 49851 w 3269301"/>
              <a:gd name="connsiteY4" fmla="*/ 448287 h 471479"/>
              <a:gd name="connsiteX5" fmla="*/ 813439 w 3269301"/>
              <a:gd name="connsiteY5" fmla="*/ 411774 h 471479"/>
              <a:gd name="connsiteX6" fmla="*/ 1103951 w 3269301"/>
              <a:gd name="connsiteY6" fmla="*/ 289537 h 471479"/>
              <a:gd name="connsiteX7" fmla="*/ 3269301 w 3269301"/>
              <a:gd name="connsiteY7" fmla="*/ 283187 h 471479"/>
              <a:gd name="connsiteX0" fmla="*/ 3198705 w 3205055"/>
              <a:gd name="connsiteY0" fmla="*/ 189120 h 407249"/>
              <a:gd name="connsiteX1" fmla="*/ 1052405 w 3205055"/>
              <a:gd name="connsiteY1" fmla="*/ 195470 h 407249"/>
              <a:gd name="connsiteX2" fmla="*/ 715855 w 3205055"/>
              <a:gd name="connsiteY2" fmla="*/ 11320 h 407249"/>
              <a:gd name="connsiteX3" fmla="*/ 87205 w 3205055"/>
              <a:gd name="connsiteY3" fmla="*/ 52595 h 407249"/>
              <a:gd name="connsiteX4" fmla="*/ 76093 w 3205055"/>
              <a:gd name="connsiteY4" fmla="*/ 319295 h 407249"/>
              <a:gd name="connsiteX5" fmla="*/ 749193 w 3205055"/>
              <a:gd name="connsiteY5" fmla="*/ 406607 h 407249"/>
              <a:gd name="connsiteX6" fmla="*/ 1039705 w 3205055"/>
              <a:gd name="connsiteY6" fmla="*/ 284370 h 407249"/>
              <a:gd name="connsiteX7" fmla="*/ 3205055 w 3205055"/>
              <a:gd name="connsiteY7" fmla="*/ 278020 h 407249"/>
              <a:gd name="connsiteX0" fmla="*/ 3196516 w 3202866"/>
              <a:gd name="connsiteY0" fmla="*/ 189120 h 368552"/>
              <a:gd name="connsiteX1" fmla="*/ 1050216 w 3202866"/>
              <a:gd name="connsiteY1" fmla="*/ 195470 h 368552"/>
              <a:gd name="connsiteX2" fmla="*/ 713666 w 3202866"/>
              <a:gd name="connsiteY2" fmla="*/ 11320 h 368552"/>
              <a:gd name="connsiteX3" fmla="*/ 85016 w 3202866"/>
              <a:gd name="connsiteY3" fmla="*/ 52595 h 368552"/>
              <a:gd name="connsiteX4" fmla="*/ 73904 w 3202866"/>
              <a:gd name="connsiteY4" fmla="*/ 319295 h 368552"/>
              <a:gd name="connsiteX5" fmla="*/ 713666 w 3202866"/>
              <a:gd name="connsiteY5" fmla="*/ 363744 h 368552"/>
              <a:gd name="connsiteX6" fmla="*/ 1037516 w 3202866"/>
              <a:gd name="connsiteY6" fmla="*/ 284370 h 368552"/>
              <a:gd name="connsiteX7" fmla="*/ 3202866 w 3202866"/>
              <a:gd name="connsiteY7" fmla="*/ 278020 h 368552"/>
              <a:gd name="connsiteX0" fmla="*/ 3196516 w 3202866"/>
              <a:gd name="connsiteY0" fmla="*/ 156294 h 335726"/>
              <a:gd name="connsiteX1" fmla="*/ 1050216 w 3202866"/>
              <a:gd name="connsiteY1" fmla="*/ 162644 h 335726"/>
              <a:gd name="connsiteX2" fmla="*/ 713666 w 3202866"/>
              <a:gd name="connsiteY2" fmla="*/ 35644 h 335726"/>
              <a:gd name="connsiteX3" fmla="*/ 85016 w 3202866"/>
              <a:gd name="connsiteY3" fmla="*/ 19769 h 335726"/>
              <a:gd name="connsiteX4" fmla="*/ 73904 w 3202866"/>
              <a:gd name="connsiteY4" fmla="*/ 286469 h 335726"/>
              <a:gd name="connsiteX5" fmla="*/ 713666 w 3202866"/>
              <a:gd name="connsiteY5" fmla="*/ 330918 h 335726"/>
              <a:gd name="connsiteX6" fmla="*/ 1037516 w 3202866"/>
              <a:gd name="connsiteY6" fmla="*/ 251544 h 335726"/>
              <a:gd name="connsiteX7" fmla="*/ 3202866 w 3202866"/>
              <a:gd name="connsiteY7" fmla="*/ 245194 h 335726"/>
              <a:gd name="connsiteX0" fmla="*/ 3164659 w 3171009"/>
              <a:gd name="connsiteY0" fmla="*/ 132421 h 311853"/>
              <a:gd name="connsiteX1" fmla="*/ 1018359 w 3171009"/>
              <a:gd name="connsiteY1" fmla="*/ 138771 h 311853"/>
              <a:gd name="connsiteX2" fmla="*/ 681809 w 3171009"/>
              <a:gd name="connsiteY2" fmla="*/ 11771 h 311853"/>
              <a:gd name="connsiteX3" fmla="*/ 129359 w 3171009"/>
              <a:gd name="connsiteY3" fmla="*/ 33996 h 311853"/>
              <a:gd name="connsiteX4" fmla="*/ 42047 w 3171009"/>
              <a:gd name="connsiteY4" fmla="*/ 262596 h 311853"/>
              <a:gd name="connsiteX5" fmla="*/ 681809 w 3171009"/>
              <a:gd name="connsiteY5" fmla="*/ 307045 h 311853"/>
              <a:gd name="connsiteX6" fmla="*/ 1005659 w 3171009"/>
              <a:gd name="connsiteY6" fmla="*/ 227671 h 311853"/>
              <a:gd name="connsiteX7" fmla="*/ 3171009 w 3171009"/>
              <a:gd name="connsiteY7" fmla="*/ 221321 h 311853"/>
              <a:gd name="connsiteX0" fmla="*/ 3163954 w 3170304"/>
              <a:gd name="connsiteY0" fmla="*/ 132421 h 314888"/>
              <a:gd name="connsiteX1" fmla="*/ 1017654 w 3170304"/>
              <a:gd name="connsiteY1" fmla="*/ 138771 h 314888"/>
              <a:gd name="connsiteX2" fmla="*/ 681104 w 3170304"/>
              <a:gd name="connsiteY2" fmla="*/ 11771 h 314888"/>
              <a:gd name="connsiteX3" fmla="*/ 128654 w 3170304"/>
              <a:gd name="connsiteY3" fmla="*/ 33996 h 314888"/>
              <a:gd name="connsiteX4" fmla="*/ 41342 w 3170304"/>
              <a:gd name="connsiteY4" fmla="*/ 262596 h 314888"/>
              <a:gd name="connsiteX5" fmla="*/ 671579 w 3170304"/>
              <a:gd name="connsiteY5" fmla="*/ 311808 h 314888"/>
              <a:gd name="connsiteX6" fmla="*/ 1004954 w 3170304"/>
              <a:gd name="connsiteY6" fmla="*/ 227671 h 314888"/>
              <a:gd name="connsiteX7" fmla="*/ 3170304 w 3170304"/>
              <a:gd name="connsiteY7" fmla="*/ 221321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4537 w 3164537"/>
              <a:gd name="connsiteY0" fmla="*/ 135596 h 313985"/>
              <a:gd name="connsiteX1" fmla="*/ 1021412 w 3164537"/>
              <a:gd name="connsiteY1" fmla="*/ 138771 h 313985"/>
              <a:gd name="connsiteX2" fmla="*/ 684862 w 3164537"/>
              <a:gd name="connsiteY2" fmla="*/ 11771 h 313985"/>
              <a:gd name="connsiteX3" fmla="*/ 132412 w 3164537"/>
              <a:gd name="connsiteY3" fmla="*/ 33996 h 313985"/>
              <a:gd name="connsiteX4" fmla="*/ 45100 w 3164537"/>
              <a:gd name="connsiteY4" fmla="*/ 262596 h 313985"/>
              <a:gd name="connsiteX5" fmla="*/ 726137 w 3164537"/>
              <a:gd name="connsiteY5" fmla="*/ 311808 h 313985"/>
              <a:gd name="connsiteX6" fmla="*/ 1015062 w 3164537"/>
              <a:gd name="connsiteY6" fmla="*/ 218146 h 313985"/>
              <a:gd name="connsiteX7" fmla="*/ 3164537 w 3164537"/>
              <a:gd name="connsiteY7" fmla="*/ 218146 h 313985"/>
              <a:gd name="connsiteX0" fmla="*/ 3164537 w 3164537"/>
              <a:gd name="connsiteY0" fmla="*/ 136048 h 314437"/>
              <a:gd name="connsiteX1" fmla="*/ 1011887 w 3164537"/>
              <a:gd name="connsiteY1" fmla="*/ 145573 h 314437"/>
              <a:gd name="connsiteX2" fmla="*/ 684862 w 3164537"/>
              <a:gd name="connsiteY2" fmla="*/ 12223 h 314437"/>
              <a:gd name="connsiteX3" fmla="*/ 132412 w 3164537"/>
              <a:gd name="connsiteY3" fmla="*/ 34448 h 314437"/>
              <a:gd name="connsiteX4" fmla="*/ 45100 w 3164537"/>
              <a:gd name="connsiteY4" fmla="*/ 263048 h 314437"/>
              <a:gd name="connsiteX5" fmla="*/ 726137 w 3164537"/>
              <a:gd name="connsiteY5" fmla="*/ 312260 h 314437"/>
              <a:gd name="connsiteX6" fmla="*/ 1015062 w 3164537"/>
              <a:gd name="connsiteY6" fmla="*/ 218598 h 314437"/>
              <a:gd name="connsiteX7" fmla="*/ 3164537 w 3164537"/>
              <a:gd name="connsiteY7" fmla="*/ 218598 h 314437"/>
              <a:gd name="connsiteX0" fmla="*/ 3166357 w 3166357"/>
              <a:gd name="connsiteY0" fmla="*/ 142995 h 321384"/>
              <a:gd name="connsiteX1" fmla="*/ 1013707 w 3166357"/>
              <a:gd name="connsiteY1" fmla="*/ 152520 h 321384"/>
              <a:gd name="connsiteX2" fmla="*/ 737482 w 3166357"/>
              <a:gd name="connsiteY2" fmla="*/ 9645 h 321384"/>
              <a:gd name="connsiteX3" fmla="*/ 134232 w 3166357"/>
              <a:gd name="connsiteY3" fmla="*/ 41395 h 321384"/>
              <a:gd name="connsiteX4" fmla="*/ 46920 w 3166357"/>
              <a:gd name="connsiteY4" fmla="*/ 269995 h 321384"/>
              <a:gd name="connsiteX5" fmla="*/ 727957 w 3166357"/>
              <a:gd name="connsiteY5" fmla="*/ 319207 h 321384"/>
              <a:gd name="connsiteX6" fmla="*/ 1016882 w 3166357"/>
              <a:gd name="connsiteY6" fmla="*/ 225545 h 321384"/>
              <a:gd name="connsiteX7" fmla="*/ 3166357 w 3166357"/>
              <a:gd name="connsiteY7" fmla="*/ 225545 h 321384"/>
              <a:gd name="connsiteX0" fmla="*/ 3166125 w 3166125"/>
              <a:gd name="connsiteY0" fmla="*/ 142995 h 321384"/>
              <a:gd name="connsiteX1" fmla="*/ 1013475 w 3166125"/>
              <a:gd name="connsiteY1" fmla="*/ 152520 h 321384"/>
              <a:gd name="connsiteX2" fmla="*/ 730900 w 3166125"/>
              <a:gd name="connsiteY2" fmla="*/ 9645 h 321384"/>
              <a:gd name="connsiteX3" fmla="*/ 134000 w 3166125"/>
              <a:gd name="connsiteY3" fmla="*/ 41395 h 321384"/>
              <a:gd name="connsiteX4" fmla="*/ 46688 w 3166125"/>
              <a:gd name="connsiteY4" fmla="*/ 269995 h 321384"/>
              <a:gd name="connsiteX5" fmla="*/ 727725 w 3166125"/>
              <a:gd name="connsiteY5" fmla="*/ 319207 h 321384"/>
              <a:gd name="connsiteX6" fmla="*/ 1016650 w 3166125"/>
              <a:gd name="connsiteY6" fmla="*/ 225545 h 321384"/>
              <a:gd name="connsiteX7" fmla="*/ 3166125 w 3166125"/>
              <a:gd name="connsiteY7" fmla="*/ 225545 h 321384"/>
              <a:gd name="connsiteX0" fmla="*/ 3158468 w 3158468"/>
              <a:gd name="connsiteY0" fmla="*/ 159065 h 338000"/>
              <a:gd name="connsiteX1" fmla="*/ 1005818 w 3158468"/>
              <a:gd name="connsiteY1" fmla="*/ 168590 h 338000"/>
              <a:gd name="connsiteX2" fmla="*/ 723243 w 3158468"/>
              <a:gd name="connsiteY2" fmla="*/ 25715 h 338000"/>
              <a:gd name="connsiteX3" fmla="*/ 151743 w 3158468"/>
              <a:gd name="connsiteY3" fmla="*/ 25715 h 338000"/>
              <a:gd name="connsiteX4" fmla="*/ 39031 w 3158468"/>
              <a:gd name="connsiteY4" fmla="*/ 286065 h 338000"/>
              <a:gd name="connsiteX5" fmla="*/ 720068 w 3158468"/>
              <a:gd name="connsiteY5" fmla="*/ 335277 h 338000"/>
              <a:gd name="connsiteX6" fmla="*/ 1008993 w 3158468"/>
              <a:gd name="connsiteY6" fmla="*/ 241615 h 338000"/>
              <a:gd name="connsiteX7" fmla="*/ 3158468 w 3158468"/>
              <a:gd name="connsiteY7" fmla="*/ 241615 h 338000"/>
              <a:gd name="connsiteX0" fmla="*/ 3185752 w 3185752"/>
              <a:gd name="connsiteY0" fmla="*/ 144420 h 323355"/>
              <a:gd name="connsiteX1" fmla="*/ 1033102 w 3185752"/>
              <a:gd name="connsiteY1" fmla="*/ 153945 h 323355"/>
              <a:gd name="connsiteX2" fmla="*/ 750527 w 3185752"/>
              <a:gd name="connsiteY2" fmla="*/ 11070 h 323355"/>
              <a:gd name="connsiteX3" fmla="*/ 179027 w 3185752"/>
              <a:gd name="connsiteY3" fmla="*/ 11070 h 323355"/>
              <a:gd name="connsiteX4" fmla="*/ 66315 w 3185752"/>
              <a:gd name="connsiteY4" fmla="*/ 271420 h 323355"/>
              <a:gd name="connsiteX5" fmla="*/ 747352 w 3185752"/>
              <a:gd name="connsiteY5" fmla="*/ 320632 h 323355"/>
              <a:gd name="connsiteX6" fmla="*/ 1036277 w 3185752"/>
              <a:gd name="connsiteY6" fmla="*/ 226970 h 323355"/>
              <a:gd name="connsiteX7" fmla="*/ 3185752 w 3185752"/>
              <a:gd name="connsiteY7" fmla="*/ 226970 h 323355"/>
              <a:gd name="connsiteX0" fmla="*/ 3185752 w 3185752"/>
              <a:gd name="connsiteY0" fmla="*/ 137397 h 316332"/>
              <a:gd name="connsiteX1" fmla="*/ 1033102 w 3185752"/>
              <a:gd name="connsiteY1" fmla="*/ 146922 h 316332"/>
              <a:gd name="connsiteX2" fmla="*/ 750527 w 3185752"/>
              <a:gd name="connsiteY2" fmla="*/ 4047 h 316332"/>
              <a:gd name="connsiteX3" fmla="*/ 179027 w 3185752"/>
              <a:gd name="connsiteY3" fmla="*/ 4047 h 316332"/>
              <a:gd name="connsiteX4" fmla="*/ 66315 w 3185752"/>
              <a:gd name="connsiteY4" fmla="*/ 264397 h 316332"/>
              <a:gd name="connsiteX5" fmla="*/ 747352 w 3185752"/>
              <a:gd name="connsiteY5" fmla="*/ 313609 h 316332"/>
              <a:gd name="connsiteX6" fmla="*/ 1036277 w 3185752"/>
              <a:gd name="connsiteY6" fmla="*/ 219947 h 316332"/>
              <a:gd name="connsiteX7" fmla="*/ 3185752 w 3185752"/>
              <a:gd name="connsiteY7" fmla="*/ 219947 h 316332"/>
              <a:gd name="connsiteX0" fmla="*/ 3186871 w 3186871"/>
              <a:gd name="connsiteY0" fmla="*/ 137397 h 352654"/>
              <a:gd name="connsiteX1" fmla="*/ 1034221 w 3186871"/>
              <a:gd name="connsiteY1" fmla="*/ 146922 h 352654"/>
              <a:gd name="connsiteX2" fmla="*/ 751646 w 3186871"/>
              <a:gd name="connsiteY2" fmla="*/ 4047 h 352654"/>
              <a:gd name="connsiteX3" fmla="*/ 180146 w 3186871"/>
              <a:gd name="connsiteY3" fmla="*/ 4047 h 352654"/>
              <a:gd name="connsiteX4" fmla="*/ 67434 w 3186871"/>
              <a:gd name="connsiteY4" fmla="*/ 264397 h 352654"/>
              <a:gd name="connsiteX5" fmla="*/ 764346 w 3186871"/>
              <a:gd name="connsiteY5" fmla="*/ 351709 h 352654"/>
              <a:gd name="connsiteX6" fmla="*/ 1037396 w 3186871"/>
              <a:gd name="connsiteY6" fmla="*/ 219947 h 352654"/>
              <a:gd name="connsiteX7" fmla="*/ 3186871 w 3186871"/>
              <a:gd name="connsiteY7" fmla="*/ 219947 h 352654"/>
              <a:gd name="connsiteX0" fmla="*/ 3091323 w 3091323"/>
              <a:gd name="connsiteY0" fmla="*/ 161310 h 410348"/>
              <a:gd name="connsiteX1" fmla="*/ 938673 w 3091323"/>
              <a:gd name="connsiteY1" fmla="*/ 170835 h 410348"/>
              <a:gd name="connsiteX2" fmla="*/ 656098 w 3091323"/>
              <a:gd name="connsiteY2" fmla="*/ 27960 h 410348"/>
              <a:gd name="connsiteX3" fmla="*/ 84598 w 3091323"/>
              <a:gd name="connsiteY3" fmla="*/ 27960 h 410348"/>
              <a:gd name="connsiteX4" fmla="*/ 63961 w 3091323"/>
              <a:gd name="connsiteY4" fmla="*/ 380385 h 410348"/>
              <a:gd name="connsiteX5" fmla="*/ 668798 w 3091323"/>
              <a:gd name="connsiteY5" fmla="*/ 375622 h 410348"/>
              <a:gd name="connsiteX6" fmla="*/ 941848 w 3091323"/>
              <a:gd name="connsiteY6" fmla="*/ 243860 h 410348"/>
              <a:gd name="connsiteX7" fmla="*/ 3091323 w 3091323"/>
              <a:gd name="connsiteY7" fmla="*/ 243860 h 410348"/>
              <a:gd name="connsiteX0" fmla="*/ 3135872 w 3135872"/>
              <a:gd name="connsiteY0" fmla="*/ 161310 h 388300"/>
              <a:gd name="connsiteX1" fmla="*/ 983222 w 3135872"/>
              <a:gd name="connsiteY1" fmla="*/ 170835 h 388300"/>
              <a:gd name="connsiteX2" fmla="*/ 700647 w 3135872"/>
              <a:gd name="connsiteY2" fmla="*/ 27960 h 388300"/>
              <a:gd name="connsiteX3" fmla="*/ 129147 w 3135872"/>
              <a:gd name="connsiteY3" fmla="*/ 27960 h 388300"/>
              <a:gd name="connsiteX4" fmla="*/ 108510 w 3135872"/>
              <a:gd name="connsiteY4" fmla="*/ 380385 h 388300"/>
              <a:gd name="connsiteX5" fmla="*/ 713347 w 3135872"/>
              <a:gd name="connsiteY5" fmla="*/ 375622 h 388300"/>
              <a:gd name="connsiteX6" fmla="*/ 986397 w 3135872"/>
              <a:gd name="connsiteY6" fmla="*/ 243860 h 388300"/>
              <a:gd name="connsiteX7" fmla="*/ 3135872 w 3135872"/>
              <a:gd name="connsiteY7" fmla="*/ 243860 h 388300"/>
              <a:gd name="connsiteX0" fmla="*/ 3159586 w 3159586"/>
              <a:gd name="connsiteY0" fmla="*/ 137258 h 364248"/>
              <a:gd name="connsiteX1" fmla="*/ 1006936 w 3159586"/>
              <a:gd name="connsiteY1" fmla="*/ 146783 h 364248"/>
              <a:gd name="connsiteX2" fmla="*/ 724361 w 3159586"/>
              <a:gd name="connsiteY2" fmla="*/ 3908 h 364248"/>
              <a:gd name="connsiteX3" fmla="*/ 152861 w 3159586"/>
              <a:gd name="connsiteY3" fmla="*/ 3908 h 364248"/>
              <a:gd name="connsiteX4" fmla="*/ 132224 w 3159586"/>
              <a:gd name="connsiteY4" fmla="*/ 356333 h 364248"/>
              <a:gd name="connsiteX5" fmla="*/ 737061 w 3159586"/>
              <a:gd name="connsiteY5" fmla="*/ 351570 h 364248"/>
              <a:gd name="connsiteX6" fmla="*/ 1010111 w 3159586"/>
              <a:gd name="connsiteY6" fmla="*/ 219808 h 364248"/>
              <a:gd name="connsiteX7" fmla="*/ 3159586 w 3159586"/>
              <a:gd name="connsiteY7" fmla="*/ 219808 h 364248"/>
              <a:gd name="connsiteX0" fmla="*/ 3159586 w 3159586"/>
              <a:gd name="connsiteY0" fmla="*/ 137258 h 357785"/>
              <a:gd name="connsiteX1" fmla="*/ 1006936 w 3159586"/>
              <a:gd name="connsiteY1" fmla="*/ 146783 h 357785"/>
              <a:gd name="connsiteX2" fmla="*/ 724361 w 3159586"/>
              <a:gd name="connsiteY2" fmla="*/ 3908 h 357785"/>
              <a:gd name="connsiteX3" fmla="*/ 152861 w 3159586"/>
              <a:gd name="connsiteY3" fmla="*/ 3908 h 357785"/>
              <a:gd name="connsiteX4" fmla="*/ 132224 w 3159586"/>
              <a:gd name="connsiteY4" fmla="*/ 356333 h 357785"/>
              <a:gd name="connsiteX5" fmla="*/ 737061 w 3159586"/>
              <a:gd name="connsiteY5" fmla="*/ 351570 h 357785"/>
              <a:gd name="connsiteX6" fmla="*/ 1010111 w 3159586"/>
              <a:gd name="connsiteY6" fmla="*/ 219808 h 357785"/>
              <a:gd name="connsiteX7" fmla="*/ 3159586 w 3159586"/>
              <a:gd name="connsiteY7" fmla="*/ 219808 h 357785"/>
              <a:gd name="connsiteX0" fmla="*/ 3159586 w 3159586"/>
              <a:gd name="connsiteY0" fmla="*/ 133350 h 353877"/>
              <a:gd name="connsiteX1" fmla="*/ 1006936 w 3159586"/>
              <a:gd name="connsiteY1" fmla="*/ 142875 h 353877"/>
              <a:gd name="connsiteX2" fmla="*/ 724361 w 3159586"/>
              <a:gd name="connsiteY2" fmla="*/ 0 h 353877"/>
              <a:gd name="connsiteX3" fmla="*/ 152861 w 3159586"/>
              <a:gd name="connsiteY3" fmla="*/ 0 h 353877"/>
              <a:gd name="connsiteX4" fmla="*/ 132224 w 3159586"/>
              <a:gd name="connsiteY4" fmla="*/ 352425 h 353877"/>
              <a:gd name="connsiteX5" fmla="*/ 737061 w 3159586"/>
              <a:gd name="connsiteY5" fmla="*/ 347662 h 353877"/>
              <a:gd name="connsiteX6" fmla="*/ 1010111 w 3159586"/>
              <a:gd name="connsiteY6" fmla="*/ 215900 h 353877"/>
              <a:gd name="connsiteX7" fmla="*/ 3159586 w 3159586"/>
              <a:gd name="connsiteY7" fmla="*/ 215900 h 35387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7444"/>
              <a:gd name="connsiteX1" fmla="*/ 966015 w 3118665"/>
              <a:gd name="connsiteY1" fmla="*/ 142875 h 377444"/>
              <a:gd name="connsiteX2" fmla="*/ 683440 w 3118665"/>
              <a:gd name="connsiteY2" fmla="*/ 0 h 377444"/>
              <a:gd name="connsiteX3" fmla="*/ 111940 w 3118665"/>
              <a:gd name="connsiteY3" fmla="*/ 0 h 377444"/>
              <a:gd name="connsiteX4" fmla="*/ 91303 w 3118665"/>
              <a:gd name="connsiteY4" fmla="*/ 352425 h 377444"/>
              <a:gd name="connsiteX5" fmla="*/ 680265 w 3118665"/>
              <a:gd name="connsiteY5" fmla="*/ 350837 h 377444"/>
              <a:gd name="connsiteX6" fmla="*/ 969190 w 3118665"/>
              <a:gd name="connsiteY6" fmla="*/ 215900 h 377444"/>
              <a:gd name="connsiteX7" fmla="*/ 3118665 w 3118665"/>
              <a:gd name="connsiteY7" fmla="*/ 215900 h 377444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48242 w 3148242"/>
              <a:gd name="connsiteY0" fmla="*/ 133350 h 352425"/>
              <a:gd name="connsiteX1" fmla="*/ 995592 w 3148242"/>
              <a:gd name="connsiteY1" fmla="*/ 142875 h 352425"/>
              <a:gd name="connsiteX2" fmla="*/ 713017 w 3148242"/>
              <a:gd name="connsiteY2" fmla="*/ 0 h 352425"/>
              <a:gd name="connsiteX3" fmla="*/ 141517 w 3148242"/>
              <a:gd name="connsiteY3" fmla="*/ 0 h 352425"/>
              <a:gd name="connsiteX4" fmla="*/ 120880 w 3148242"/>
              <a:gd name="connsiteY4" fmla="*/ 352425 h 352425"/>
              <a:gd name="connsiteX5" fmla="*/ 709842 w 3148242"/>
              <a:gd name="connsiteY5" fmla="*/ 350837 h 352425"/>
              <a:gd name="connsiteX6" fmla="*/ 998767 w 3148242"/>
              <a:gd name="connsiteY6" fmla="*/ 215900 h 352425"/>
              <a:gd name="connsiteX7" fmla="*/ 3148242 w 3148242"/>
              <a:gd name="connsiteY7" fmla="*/ 215900 h 352425"/>
              <a:gd name="connsiteX0" fmla="*/ 3127865 w 3127865"/>
              <a:gd name="connsiteY0" fmla="*/ 133350 h 354169"/>
              <a:gd name="connsiteX1" fmla="*/ 975215 w 3127865"/>
              <a:gd name="connsiteY1" fmla="*/ 142875 h 354169"/>
              <a:gd name="connsiteX2" fmla="*/ 692640 w 3127865"/>
              <a:gd name="connsiteY2" fmla="*/ 0 h 354169"/>
              <a:gd name="connsiteX3" fmla="*/ 121140 w 3127865"/>
              <a:gd name="connsiteY3" fmla="*/ 0 h 354169"/>
              <a:gd name="connsiteX4" fmla="*/ 100503 w 3127865"/>
              <a:gd name="connsiteY4" fmla="*/ 352425 h 354169"/>
              <a:gd name="connsiteX5" fmla="*/ 689465 w 3127865"/>
              <a:gd name="connsiteY5" fmla="*/ 350837 h 354169"/>
              <a:gd name="connsiteX6" fmla="*/ 978390 w 3127865"/>
              <a:gd name="connsiteY6" fmla="*/ 215900 h 354169"/>
              <a:gd name="connsiteX7" fmla="*/ 3127865 w 3127865"/>
              <a:gd name="connsiteY7" fmla="*/ 215900 h 354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27865" h="354169">
                <a:moveTo>
                  <a:pt x="3127865" y="133350"/>
                </a:moveTo>
                <a:lnTo>
                  <a:pt x="975215" y="142875"/>
                </a:lnTo>
                <a:cubicBezTo>
                  <a:pt x="866207" y="49742"/>
                  <a:pt x="901661" y="1587"/>
                  <a:pt x="692640" y="0"/>
                </a:cubicBezTo>
                <a:lnTo>
                  <a:pt x="121140" y="0"/>
                </a:lnTo>
                <a:cubicBezTo>
                  <a:pt x="-34699" y="1587"/>
                  <a:pt x="-38668" y="347927"/>
                  <a:pt x="100503" y="352425"/>
                </a:cubicBezTo>
                <a:cubicBezTo>
                  <a:pt x="239674" y="356923"/>
                  <a:pt x="493144" y="351366"/>
                  <a:pt x="689465" y="350837"/>
                </a:cubicBezTo>
                <a:cubicBezTo>
                  <a:pt x="883405" y="353483"/>
                  <a:pt x="877848" y="306387"/>
                  <a:pt x="978390" y="215900"/>
                </a:cubicBezTo>
                <a:lnTo>
                  <a:pt x="3127865" y="21590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369DD598-C5A7-39EC-FA12-398D2A33E3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980747" y="3110008"/>
            <a:ext cx="893491" cy="921739"/>
            <a:chOff x="6674476" y="980026"/>
            <a:chExt cx="1319412" cy="1663378"/>
          </a:xfrm>
        </p:grpSpPr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02FEE9AF-1FAC-6512-9FBE-4692E09F7B0C}"/>
                </a:ext>
              </a:extLst>
            </p:cNvPr>
            <p:cNvSpPr/>
            <p:nvPr/>
          </p:nvSpPr>
          <p:spPr>
            <a:xfrm>
              <a:off x="6736588" y="2073020"/>
              <a:ext cx="1257300" cy="570384"/>
            </a:xfrm>
            <a:prstGeom prst="rect">
              <a:avLst/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" name="Freeform 54">
              <a:extLst>
                <a:ext uri="{FF2B5EF4-FFF2-40B4-BE49-F238E27FC236}">
                  <a16:creationId xmlns:a16="http://schemas.microsoft.com/office/drawing/2014/main" id="{89D34B1E-3E2B-A070-8787-B5118B98D486}"/>
                </a:ext>
              </a:extLst>
            </p:cNvPr>
            <p:cNvSpPr/>
            <p:nvPr/>
          </p:nvSpPr>
          <p:spPr>
            <a:xfrm>
              <a:off x="6674476" y="980026"/>
              <a:ext cx="1319412" cy="1663378"/>
            </a:xfrm>
            <a:custGeom>
              <a:avLst/>
              <a:gdLst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44568"/>
                <a:gd name="connsiteY0" fmla="*/ 265800 h 2483180"/>
                <a:gd name="connsiteX1" fmla="*/ 132349 w 1944568"/>
                <a:gd name="connsiteY1" fmla="*/ 166740 h 2483180"/>
                <a:gd name="connsiteX2" fmla="*/ 117109 w 1944568"/>
                <a:gd name="connsiteY2" fmla="*/ 2208900 h 2483180"/>
                <a:gd name="connsiteX3" fmla="*/ 1793509 w 1944568"/>
                <a:gd name="connsiteY3" fmla="*/ 2231760 h 2483180"/>
                <a:gd name="connsiteX4" fmla="*/ 1862089 w 1944568"/>
                <a:gd name="connsiteY4" fmla="*/ 75300 h 2483180"/>
                <a:gd name="connsiteX0" fmla="*/ 56149 w 2003693"/>
                <a:gd name="connsiteY0" fmla="*/ 265800 h 2487254"/>
                <a:gd name="connsiteX1" fmla="*/ 132349 w 2003693"/>
                <a:gd name="connsiteY1" fmla="*/ 166740 h 2487254"/>
                <a:gd name="connsiteX2" fmla="*/ 117109 w 2003693"/>
                <a:gd name="connsiteY2" fmla="*/ 2208900 h 2487254"/>
                <a:gd name="connsiteX3" fmla="*/ 1877329 w 2003693"/>
                <a:gd name="connsiteY3" fmla="*/ 2239380 h 2487254"/>
                <a:gd name="connsiteX4" fmla="*/ 1862089 w 2003693"/>
                <a:gd name="connsiteY4" fmla="*/ 75300 h 2487254"/>
                <a:gd name="connsiteX0" fmla="*/ 56149 w 1877329"/>
                <a:gd name="connsiteY0" fmla="*/ 265800 h 2487254"/>
                <a:gd name="connsiteX1" fmla="*/ 132349 w 1877329"/>
                <a:gd name="connsiteY1" fmla="*/ 166740 h 2487254"/>
                <a:gd name="connsiteX2" fmla="*/ 117109 w 1877329"/>
                <a:gd name="connsiteY2" fmla="*/ 2208900 h 2487254"/>
                <a:gd name="connsiteX3" fmla="*/ 1877329 w 1877329"/>
                <a:gd name="connsiteY3" fmla="*/ 2239380 h 2487254"/>
                <a:gd name="connsiteX4" fmla="*/ 1862089 w 1877329"/>
                <a:gd name="connsiteY4" fmla="*/ 75300 h 2487254"/>
                <a:gd name="connsiteX0" fmla="*/ 56149 w 1877329"/>
                <a:gd name="connsiteY0" fmla="*/ 265800 h 2369571"/>
                <a:gd name="connsiteX1" fmla="*/ 132349 w 1877329"/>
                <a:gd name="connsiteY1" fmla="*/ 166740 h 2369571"/>
                <a:gd name="connsiteX2" fmla="*/ 117109 w 1877329"/>
                <a:gd name="connsiteY2" fmla="*/ 2208900 h 2369571"/>
                <a:gd name="connsiteX3" fmla="*/ 1877329 w 1877329"/>
                <a:gd name="connsiteY3" fmla="*/ 2239380 h 2369571"/>
                <a:gd name="connsiteX4" fmla="*/ 1862089 w 1877329"/>
                <a:gd name="connsiteY4" fmla="*/ 75300 h 2369571"/>
                <a:gd name="connsiteX0" fmla="*/ 56149 w 1877329"/>
                <a:gd name="connsiteY0" fmla="*/ 265800 h 2239380"/>
                <a:gd name="connsiteX1" fmla="*/ 132349 w 1877329"/>
                <a:gd name="connsiteY1" fmla="*/ 166740 h 2239380"/>
                <a:gd name="connsiteX2" fmla="*/ 117109 w 1877329"/>
                <a:gd name="connsiteY2" fmla="*/ 2208900 h 2239380"/>
                <a:gd name="connsiteX3" fmla="*/ 1877329 w 1877329"/>
                <a:gd name="connsiteY3" fmla="*/ 2239380 h 2239380"/>
                <a:gd name="connsiteX4" fmla="*/ 1862089 w 1877329"/>
                <a:gd name="connsiteY4" fmla="*/ 75300 h 2239380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60960 w 1821180"/>
                <a:gd name="connsiteY2" fmla="*/ 2208900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265800 h 2248128"/>
                <a:gd name="connsiteX1" fmla="*/ 76200 w 1821180"/>
                <a:gd name="connsiteY1" fmla="*/ 166740 h 2248128"/>
                <a:gd name="connsiteX2" fmla="*/ 70485 w 1821180"/>
                <a:gd name="connsiteY2" fmla="*/ 2237475 h 2248128"/>
                <a:gd name="connsiteX3" fmla="*/ 1821180 w 1821180"/>
                <a:gd name="connsiteY3" fmla="*/ 2239380 h 2248128"/>
                <a:gd name="connsiteX4" fmla="*/ 1805940 w 1821180"/>
                <a:gd name="connsiteY4" fmla="*/ 75300 h 2248128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70485 w 1821180"/>
                <a:gd name="connsiteY2" fmla="*/ 2237475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342674 h 2316254"/>
                <a:gd name="connsiteX1" fmla="*/ 76200 w 1821180"/>
                <a:gd name="connsiteY1" fmla="*/ 138839 h 2316254"/>
                <a:gd name="connsiteX2" fmla="*/ 70485 w 1821180"/>
                <a:gd name="connsiteY2" fmla="*/ 2314349 h 2316254"/>
                <a:gd name="connsiteX3" fmla="*/ 1821180 w 1821180"/>
                <a:gd name="connsiteY3" fmla="*/ 2316254 h 2316254"/>
                <a:gd name="connsiteX4" fmla="*/ 1805940 w 1821180"/>
                <a:gd name="connsiteY4" fmla="*/ 152174 h 2316254"/>
                <a:gd name="connsiteX0" fmla="*/ 0 w 2002155"/>
                <a:gd name="connsiteY0" fmla="*/ 338997 h 2317340"/>
                <a:gd name="connsiteX1" fmla="*/ 257175 w 2002155"/>
                <a:gd name="connsiteY1" fmla="*/ 139925 h 2317340"/>
                <a:gd name="connsiteX2" fmla="*/ 251460 w 2002155"/>
                <a:gd name="connsiteY2" fmla="*/ 2315435 h 2317340"/>
                <a:gd name="connsiteX3" fmla="*/ 2002155 w 2002155"/>
                <a:gd name="connsiteY3" fmla="*/ 2317340 h 2317340"/>
                <a:gd name="connsiteX4" fmla="*/ 1986915 w 2002155"/>
                <a:gd name="connsiteY4" fmla="*/ 153260 h 2317340"/>
                <a:gd name="connsiteX0" fmla="*/ 0 w 2002155"/>
                <a:gd name="connsiteY0" fmla="*/ 269561 h 2247904"/>
                <a:gd name="connsiteX1" fmla="*/ 257175 w 2002155"/>
                <a:gd name="connsiteY1" fmla="*/ 70489 h 2247904"/>
                <a:gd name="connsiteX2" fmla="*/ 251460 w 2002155"/>
                <a:gd name="connsiteY2" fmla="*/ 2245999 h 2247904"/>
                <a:gd name="connsiteX3" fmla="*/ 2002155 w 2002155"/>
                <a:gd name="connsiteY3" fmla="*/ 2247904 h 2247904"/>
                <a:gd name="connsiteX4" fmla="*/ 1986915 w 2002155"/>
                <a:gd name="connsiteY4" fmla="*/ 83824 h 2247904"/>
                <a:gd name="connsiteX0" fmla="*/ 0 w 1968818"/>
                <a:gd name="connsiteY0" fmla="*/ 262089 h 2249957"/>
                <a:gd name="connsiteX1" fmla="*/ 223838 w 1968818"/>
                <a:gd name="connsiteY1" fmla="*/ 72542 h 2249957"/>
                <a:gd name="connsiteX2" fmla="*/ 218123 w 1968818"/>
                <a:gd name="connsiteY2" fmla="*/ 2248052 h 2249957"/>
                <a:gd name="connsiteX3" fmla="*/ 1968818 w 1968818"/>
                <a:gd name="connsiteY3" fmla="*/ 2249957 h 2249957"/>
                <a:gd name="connsiteX4" fmla="*/ 1953578 w 1968818"/>
                <a:gd name="connsiteY4" fmla="*/ 85877 h 2249957"/>
                <a:gd name="connsiteX0" fmla="*/ 0 w 1973581"/>
                <a:gd name="connsiteY0" fmla="*/ 213006 h 2267549"/>
                <a:gd name="connsiteX1" fmla="*/ 228601 w 1973581"/>
                <a:gd name="connsiteY1" fmla="*/ 90134 h 2267549"/>
                <a:gd name="connsiteX2" fmla="*/ 222886 w 1973581"/>
                <a:gd name="connsiteY2" fmla="*/ 2265644 h 2267549"/>
                <a:gd name="connsiteX3" fmla="*/ 1973581 w 1973581"/>
                <a:gd name="connsiteY3" fmla="*/ 2267549 h 2267549"/>
                <a:gd name="connsiteX4" fmla="*/ 1958341 w 1973581"/>
                <a:gd name="connsiteY4" fmla="*/ 103469 h 2267549"/>
                <a:gd name="connsiteX0" fmla="*/ 0 w 1973581"/>
                <a:gd name="connsiteY0" fmla="*/ 195480 h 2250023"/>
                <a:gd name="connsiteX1" fmla="*/ 228601 w 1973581"/>
                <a:gd name="connsiteY1" fmla="*/ 72608 h 2250023"/>
                <a:gd name="connsiteX2" fmla="*/ 222886 w 1973581"/>
                <a:gd name="connsiteY2" fmla="*/ 2248118 h 2250023"/>
                <a:gd name="connsiteX3" fmla="*/ 1973581 w 1973581"/>
                <a:gd name="connsiteY3" fmla="*/ 2250023 h 2250023"/>
                <a:gd name="connsiteX4" fmla="*/ 1958341 w 1973581"/>
                <a:gd name="connsiteY4" fmla="*/ 85943 h 2250023"/>
                <a:gd name="connsiteX0" fmla="*/ 0 w 1964056"/>
                <a:gd name="connsiteY0" fmla="*/ 195480 h 2250023"/>
                <a:gd name="connsiteX1" fmla="*/ 228601 w 1964056"/>
                <a:gd name="connsiteY1" fmla="*/ 72608 h 2250023"/>
                <a:gd name="connsiteX2" fmla="*/ 222886 w 1964056"/>
                <a:gd name="connsiteY2" fmla="*/ 2248118 h 2250023"/>
                <a:gd name="connsiteX3" fmla="*/ 1964056 w 1964056"/>
                <a:gd name="connsiteY3" fmla="*/ 2250023 h 2250023"/>
                <a:gd name="connsiteX4" fmla="*/ 1958341 w 1964056"/>
                <a:gd name="connsiteY4" fmla="*/ 85943 h 2250023"/>
                <a:gd name="connsiteX0" fmla="*/ 0 w 1966757"/>
                <a:gd name="connsiteY0" fmla="*/ 195480 h 2250023"/>
                <a:gd name="connsiteX1" fmla="*/ 228601 w 1966757"/>
                <a:gd name="connsiteY1" fmla="*/ 72608 h 2250023"/>
                <a:gd name="connsiteX2" fmla="*/ 222886 w 1966757"/>
                <a:gd name="connsiteY2" fmla="*/ 2248118 h 2250023"/>
                <a:gd name="connsiteX3" fmla="*/ 1964056 w 1966757"/>
                <a:gd name="connsiteY3" fmla="*/ 2250023 h 2250023"/>
                <a:gd name="connsiteX4" fmla="*/ 1958341 w 1966757"/>
                <a:gd name="connsiteY4" fmla="*/ 85943 h 2250023"/>
                <a:gd name="connsiteX0" fmla="*/ 0 w 1852457"/>
                <a:gd name="connsiteY0" fmla="*/ 137159 h 2274252"/>
                <a:gd name="connsiteX1" fmla="*/ 114301 w 1852457"/>
                <a:gd name="connsiteY1" fmla="*/ 96837 h 2274252"/>
                <a:gd name="connsiteX2" fmla="*/ 108586 w 1852457"/>
                <a:gd name="connsiteY2" fmla="*/ 2272347 h 2274252"/>
                <a:gd name="connsiteX3" fmla="*/ 1849756 w 1852457"/>
                <a:gd name="connsiteY3" fmla="*/ 2274252 h 2274252"/>
                <a:gd name="connsiteX4" fmla="*/ 1844041 w 1852457"/>
                <a:gd name="connsiteY4" fmla="*/ 110172 h 2274252"/>
                <a:gd name="connsiteX0" fmla="*/ 0 w 1852457"/>
                <a:gd name="connsiteY0" fmla="*/ 123163 h 2260256"/>
                <a:gd name="connsiteX1" fmla="*/ 114301 w 1852457"/>
                <a:gd name="connsiteY1" fmla="*/ 82841 h 2260256"/>
                <a:gd name="connsiteX2" fmla="*/ 108586 w 1852457"/>
                <a:gd name="connsiteY2" fmla="*/ 2258351 h 2260256"/>
                <a:gd name="connsiteX3" fmla="*/ 1849756 w 1852457"/>
                <a:gd name="connsiteY3" fmla="*/ 2260256 h 2260256"/>
                <a:gd name="connsiteX4" fmla="*/ 1844041 w 1852457"/>
                <a:gd name="connsiteY4" fmla="*/ 96176 h 2260256"/>
                <a:gd name="connsiteX0" fmla="*/ 7825 w 1860282"/>
                <a:gd name="connsiteY0" fmla="*/ 117450 h 2254543"/>
                <a:gd name="connsiteX1" fmla="*/ 122126 w 1860282"/>
                <a:gd name="connsiteY1" fmla="*/ 77128 h 2254543"/>
                <a:gd name="connsiteX2" fmla="*/ 116411 w 1860282"/>
                <a:gd name="connsiteY2" fmla="*/ 2252638 h 2254543"/>
                <a:gd name="connsiteX3" fmla="*/ 1857581 w 1860282"/>
                <a:gd name="connsiteY3" fmla="*/ 2254543 h 2254543"/>
                <a:gd name="connsiteX4" fmla="*/ 1851866 w 1860282"/>
                <a:gd name="connsiteY4" fmla="*/ 90463 h 2254543"/>
                <a:gd name="connsiteX0" fmla="*/ 1215 w 1853672"/>
                <a:gd name="connsiteY0" fmla="*/ 83599 h 2220692"/>
                <a:gd name="connsiteX1" fmla="*/ 115516 w 1853672"/>
                <a:gd name="connsiteY1" fmla="*/ 43277 h 2220692"/>
                <a:gd name="connsiteX2" fmla="*/ 109801 w 1853672"/>
                <a:gd name="connsiteY2" fmla="*/ 2218787 h 2220692"/>
                <a:gd name="connsiteX3" fmla="*/ 1850971 w 1853672"/>
                <a:gd name="connsiteY3" fmla="*/ 2220692 h 2220692"/>
                <a:gd name="connsiteX4" fmla="*/ 1845256 w 1853672"/>
                <a:gd name="connsiteY4" fmla="*/ 56612 h 2220692"/>
                <a:gd name="connsiteX0" fmla="*/ 1434 w 1839604"/>
                <a:gd name="connsiteY0" fmla="*/ 57124 h 2234698"/>
                <a:gd name="connsiteX1" fmla="*/ 101448 w 1839604"/>
                <a:gd name="connsiteY1" fmla="*/ 57283 h 2234698"/>
                <a:gd name="connsiteX2" fmla="*/ 95733 w 1839604"/>
                <a:gd name="connsiteY2" fmla="*/ 2232793 h 2234698"/>
                <a:gd name="connsiteX3" fmla="*/ 1836903 w 1839604"/>
                <a:gd name="connsiteY3" fmla="*/ 2234698 h 2234698"/>
                <a:gd name="connsiteX4" fmla="*/ 1831188 w 1839604"/>
                <a:gd name="connsiteY4" fmla="*/ 70618 h 2234698"/>
                <a:gd name="connsiteX0" fmla="*/ 0 w 1838170"/>
                <a:gd name="connsiteY0" fmla="*/ 65540 h 2243114"/>
                <a:gd name="connsiteX1" fmla="*/ 100014 w 1838170"/>
                <a:gd name="connsiteY1" fmla="*/ 65699 h 2243114"/>
                <a:gd name="connsiteX2" fmla="*/ 94299 w 1838170"/>
                <a:gd name="connsiteY2" fmla="*/ 2241209 h 2243114"/>
                <a:gd name="connsiteX3" fmla="*/ 1835469 w 1838170"/>
                <a:gd name="connsiteY3" fmla="*/ 2243114 h 2243114"/>
                <a:gd name="connsiteX4" fmla="*/ 1829754 w 1838170"/>
                <a:gd name="connsiteY4" fmla="*/ 79034 h 224311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79944 h 224402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6126 h 224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170" h="2244024">
                  <a:moveTo>
                    <a:pt x="0" y="66450"/>
                  </a:moveTo>
                  <a:cubicBezTo>
                    <a:pt x="2063" y="-18004"/>
                    <a:pt x="101760" y="-26259"/>
                    <a:pt x="100014" y="66609"/>
                  </a:cubicBezTo>
                  <a:cubicBezTo>
                    <a:pt x="110174" y="390459"/>
                    <a:pt x="99379" y="1852229"/>
                    <a:pt x="94299" y="2242119"/>
                  </a:cubicBezTo>
                  <a:lnTo>
                    <a:pt x="1835469" y="2244024"/>
                  </a:lnTo>
                  <a:cubicBezTo>
                    <a:pt x="1842454" y="1776029"/>
                    <a:pt x="1834199" y="975136"/>
                    <a:pt x="1829754" y="612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8" name="Curved Down Arrow 75">
            <a:extLst>
              <a:ext uri="{FF2B5EF4-FFF2-40B4-BE49-F238E27FC236}">
                <a16:creationId xmlns:a16="http://schemas.microsoft.com/office/drawing/2014/main" id="{E1756589-F579-82A6-7B39-54E5D4E6C0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608135" y="3403894"/>
            <a:ext cx="1503664" cy="51770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33FC56E3-F53B-CA88-2D27-9E083EE98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899306" y="1641071"/>
            <a:ext cx="645890" cy="838797"/>
            <a:chOff x="6674476" y="980026"/>
            <a:chExt cx="1319412" cy="1663378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FCA805FF-5F0B-F014-2AA7-9014F252803B}"/>
                </a:ext>
              </a:extLst>
            </p:cNvPr>
            <p:cNvSpPr/>
            <p:nvPr/>
          </p:nvSpPr>
          <p:spPr>
            <a:xfrm>
              <a:off x="6736588" y="2073020"/>
              <a:ext cx="1257300" cy="570384"/>
            </a:xfrm>
            <a:prstGeom prst="rect">
              <a:avLst/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Freeform 54">
              <a:extLst>
                <a:ext uri="{FF2B5EF4-FFF2-40B4-BE49-F238E27FC236}">
                  <a16:creationId xmlns:a16="http://schemas.microsoft.com/office/drawing/2014/main" id="{BFF9B8A1-4D48-8239-AED6-50E53BB2D5AC}"/>
                </a:ext>
              </a:extLst>
            </p:cNvPr>
            <p:cNvSpPr/>
            <p:nvPr/>
          </p:nvSpPr>
          <p:spPr>
            <a:xfrm>
              <a:off x="6674476" y="980026"/>
              <a:ext cx="1319412" cy="1663378"/>
            </a:xfrm>
            <a:custGeom>
              <a:avLst/>
              <a:gdLst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44568"/>
                <a:gd name="connsiteY0" fmla="*/ 265800 h 2483180"/>
                <a:gd name="connsiteX1" fmla="*/ 132349 w 1944568"/>
                <a:gd name="connsiteY1" fmla="*/ 166740 h 2483180"/>
                <a:gd name="connsiteX2" fmla="*/ 117109 w 1944568"/>
                <a:gd name="connsiteY2" fmla="*/ 2208900 h 2483180"/>
                <a:gd name="connsiteX3" fmla="*/ 1793509 w 1944568"/>
                <a:gd name="connsiteY3" fmla="*/ 2231760 h 2483180"/>
                <a:gd name="connsiteX4" fmla="*/ 1862089 w 1944568"/>
                <a:gd name="connsiteY4" fmla="*/ 75300 h 2483180"/>
                <a:gd name="connsiteX0" fmla="*/ 56149 w 2003693"/>
                <a:gd name="connsiteY0" fmla="*/ 265800 h 2487254"/>
                <a:gd name="connsiteX1" fmla="*/ 132349 w 2003693"/>
                <a:gd name="connsiteY1" fmla="*/ 166740 h 2487254"/>
                <a:gd name="connsiteX2" fmla="*/ 117109 w 2003693"/>
                <a:gd name="connsiteY2" fmla="*/ 2208900 h 2487254"/>
                <a:gd name="connsiteX3" fmla="*/ 1877329 w 2003693"/>
                <a:gd name="connsiteY3" fmla="*/ 2239380 h 2487254"/>
                <a:gd name="connsiteX4" fmla="*/ 1862089 w 2003693"/>
                <a:gd name="connsiteY4" fmla="*/ 75300 h 2487254"/>
                <a:gd name="connsiteX0" fmla="*/ 56149 w 1877329"/>
                <a:gd name="connsiteY0" fmla="*/ 265800 h 2487254"/>
                <a:gd name="connsiteX1" fmla="*/ 132349 w 1877329"/>
                <a:gd name="connsiteY1" fmla="*/ 166740 h 2487254"/>
                <a:gd name="connsiteX2" fmla="*/ 117109 w 1877329"/>
                <a:gd name="connsiteY2" fmla="*/ 2208900 h 2487254"/>
                <a:gd name="connsiteX3" fmla="*/ 1877329 w 1877329"/>
                <a:gd name="connsiteY3" fmla="*/ 2239380 h 2487254"/>
                <a:gd name="connsiteX4" fmla="*/ 1862089 w 1877329"/>
                <a:gd name="connsiteY4" fmla="*/ 75300 h 2487254"/>
                <a:gd name="connsiteX0" fmla="*/ 56149 w 1877329"/>
                <a:gd name="connsiteY0" fmla="*/ 265800 h 2369571"/>
                <a:gd name="connsiteX1" fmla="*/ 132349 w 1877329"/>
                <a:gd name="connsiteY1" fmla="*/ 166740 h 2369571"/>
                <a:gd name="connsiteX2" fmla="*/ 117109 w 1877329"/>
                <a:gd name="connsiteY2" fmla="*/ 2208900 h 2369571"/>
                <a:gd name="connsiteX3" fmla="*/ 1877329 w 1877329"/>
                <a:gd name="connsiteY3" fmla="*/ 2239380 h 2369571"/>
                <a:gd name="connsiteX4" fmla="*/ 1862089 w 1877329"/>
                <a:gd name="connsiteY4" fmla="*/ 75300 h 2369571"/>
                <a:gd name="connsiteX0" fmla="*/ 56149 w 1877329"/>
                <a:gd name="connsiteY0" fmla="*/ 265800 h 2239380"/>
                <a:gd name="connsiteX1" fmla="*/ 132349 w 1877329"/>
                <a:gd name="connsiteY1" fmla="*/ 166740 h 2239380"/>
                <a:gd name="connsiteX2" fmla="*/ 117109 w 1877329"/>
                <a:gd name="connsiteY2" fmla="*/ 2208900 h 2239380"/>
                <a:gd name="connsiteX3" fmla="*/ 1877329 w 1877329"/>
                <a:gd name="connsiteY3" fmla="*/ 2239380 h 2239380"/>
                <a:gd name="connsiteX4" fmla="*/ 1862089 w 1877329"/>
                <a:gd name="connsiteY4" fmla="*/ 75300 h 2239380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60960 w 1821180"/>
                <a:gd name="connsiteY2" fmla="*/ 2208900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265800 h 2248128"/>
                <a:gd name="connsiteX1" fmla="*/ 76200 w 1821180"/>
                <a:gd name="connsiteY1" fmla="*/ 166740 h 2248128"/>
                <a:gd name="connsiteX2" fmla="*/ 70485 w 1821180"/>
                <a:gd name="connsiteY2" fmla="*/ 2237475 h 2248128"/>
                <a:gd name="connsiteX3" fmla="*/ 1821180 w 1821180"/>
                <a:gd name="connsiteY3" fmla="*/ 2239380 h 2248128"/>
                <a:gd name="connsiteX4" fmla="*/ 1805940 w 1821180"/>
                <a:gd name="connsiteY4" fmla="*/ 75300 h 2248128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70485 w 1821180"/>
                <a:gd name="connsiteY2" fmla="*/ 2237475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342674 h 2316254"/>
                <a:gd name="connsiteX1" fmla="*/ 76200 w 1821180"/>
                <a:gd name="connsiteY1" fmla="*/ 138839 h 2316254"/>
                <a:gd name="connsiteX2" fmla="*/ 70485 w 1821180"/>
                <a:gd name="connsiteY2" fmla="*/ 2314349 h 2316254"/>
                <a:gd name="connsiteX3" fmla="*/ 1821180 w 1821180"/>
                <a:gd name="connsiteY3" fmla="*/ 2316254 h 2316254"/>
                <a:gd name="connsiteX4" fmla="*/ 1805940 w 1821180"/>
                <a:gd name="connsiteY4" fmla="*/ 152174 h 2316254"/>
                <a:gd name="connsiteX0" fmla="*/ 0 w 2002155"/>
                <a:gd name="connsiteY0" fmla="*/ 338997 h 2317340"/>
                <a:gd name="connsiteX1" fmla="*/ 257175 w 2002155"/>
                <a:gd name="connsiteY1" fmla="*/ 139925 h 2317340"/>
                <a:gd name="connsiteX2" fmla="*/ 251460 w 2002155"/>
                <a:gd name="connsiteY2" fmla="*/ 2315435 h 2317340"/>
                <a:gd name="connsiteX3" fmla="*/ 2002155 w 2002155"/>
                <a:gd name="connsiteY3" fmla="*/ 2317340 h 2317340"/>
                <a:gd name="connsiteX4" fmla="*/ 1986915 w 2002155"/>
                <a:gd name="connsiteY4" fmla="*/ 153260 h 2317340"/>
                <a:gd name="connsiteX0" fmla="*/ 0 w 2002155"/>
                <a:gd name="connsiteY0" fmla="*/ 269561 h 2247904"/>
                <a:gd name="connsiteX1" fmla="*/ 257175 w 2002155"/>
                <a:gd name="connsiteY1" fmla="*/ 70489 h 2247904"/>
                <a:gd name="connsiteX2" fmla="*/ 251460 w 2002155"/>
                <a:gd name="connsiteY2" fmla="*/ 2245999 h 2247904"/>
                <a:gd name="connsiteX3" fmla="*/ 2002155 w 2002155"/>
                <a:gd name="connsiteY3" fmla="*/ 2247904 h 2247904"/>
                <a:gd name="connsiteX4" fmla="*/ 1986915 w 2002155"/>
                <a:gd name="connsiteY4" fmla="*/ 83824 h 2247904"/>
                <a:gd name="connsiteX0" fmla="*/ 0 w 1968818"/>
                <a:gd name="connsiteY0" fmla="*/ 262089 h 2249957"/>
                <a:gd name="connsiteX1" fmla="*/ 223838 w 1968818"/>
                <a:gd name="connsiteY1" fmla="*/ 72542 h 2249957"/>
                <a:gd name="connsiteX2" fmla="*/ 218123 w 1968818"/>
                <a:gd name="connsiteY2" fmla="*/ 2248052 h 2249957"/>
                <a:gd name="connsiteX3" fmla="*/ 1968818 w 1968818"/>
                <a:gd name="connsiteY3" fmla="*/ 2249957 h 2249957"/>
                <a:gd name="connsiteX4" fmla="*/ 1953578 w 1968818"/>
                <a:gd name="connsiteY4" fmla="*/ 85877 h 2249957"/>
                <a:gd name="connsiteX0" fmla="*/ 0 w 1973581"/>
                <a:gd name="connsiteY0" fmla="*/ 213006 h 2267549"/>
                <a:gd name="connsiteX1" fmla="*/ 228601 w 1973581"/>
                <a:gd name="connsiteY1" fmla="*/ 90134 h 2267549"/>
                <a:gd name="connsiteX2" fmla="*/ 222886 w 1973581"/>
                <a:gd name="connsiteY2" fmla="*/ 2265644 h 2267549"/>
                <a:gd name="connsiteX3" fmla="*/ 1973581 w 1973581"/>
                <a:gd name="connsiteY3" fmla="*/ 2267549 h 2267549"/>
                <a:gd name="connsiteX4" fmla="*/ 1958341 w 1973581"/>
                <a:gd name="connsiteY4" fmla="*/ 103469 h 2267549"/>
                <a:gd name="connsiteX0" fmla="*/ 0 w 1973581"/>
                <a:gd name="connsiteY0" fmla="*/ 195480 h 2250023"/>
                <a:gd name="connsiteX1" fmla="*/ 228601 w 1973581"/>
                <a:gd name="connsiteY1" fmla="*/ 72608 h 2250023"/>
                <a:gd name="connsiteX2" fmla="*/ 222886 w 1973581"/>
                <a:gd name="connsiteY2" fmla="*/ 2248118 h 2250023"/>
                <a:gd name="connsiteX3" fmla="*/ 1973581 w 1973581"/>
                <a:gd name="connsiteY3" fmla="*/ 2250023 h 2250023"/>
                <a:gd name="connsiteX4" fmla="*/ 1958341 w 1973581"/>
                <a:gd name="connsiteY4" fmla="*/ 85943 h 2250023"/>
                <a:gd name="connsiteX0" fmla="*/ 0 w 1964056"/>
                <a:gd name="connsiteY0" fmla="*/ 195480 h 2250023"/>
                <a:gd name="connsiteX1" fmla="*/ 228601 w 1964056"/>
                <a:gd name="connsiteY1" fmla="*/ 72608 h 2250023"/>
                <a:gd name="connsiteX2" fmla="*/ 222886 w 1964056"/>
                <a:gd name="connsiteY2" fmla="*/ 2248118 h 2250023"/>
                <a:gd name="connsiteX3" fmla="*/ 1964056 w 1964056"/>
                <a:gd name="connsiteY3" fmla="*/ 2250023 h 2250023"/>
                <a:gd name="connsiteX4" fmla="*/ 1958341 w 1964056"/>
                <a:gd name="connsiteY4" fmla="*/ 85943 h 2250023"/>
                <a:gd name="connsiteX0" fmla="*/ 0 w 1966757"/>
                <a:gd name="connsiteY0" fmla="*/ 195480 h 2250023"/>
                <a:gd name="connsiteX1" fmla="*/ 228601 w 1966757"/>
                <a:gd name="connsiteY1" fmla="*/ 72608 h 2250023"/>
                <a:gd name="connsiteX2" fmla="*/ 222886 w 1966757"/>
                <a:gd name="connsiteY2" fmla="*/ 2248118 h 2250023"/>
                <a:gd name="connsiteX3" fmla="*/ 1964056 w 1966757"/>
                <a:gd name="connsiteY3" fmla="*/ 2250023 h 2250023"/>
                <a:gd name="connsiteX4" fmla="*/ 1958341 w 1966757"/>
                <a:gd name="connsiteY4" fmla="*/ 85943 h 2250023"/>
                <a:gd name="connsiteX0" fmla="*/ 0 w 1852457"/>
                <a:gd name="connsiteY0" fmla="*/ 137159 h 2274252"/>
                <a:gd name="connsiteX1" fmla="*/ 114301 w 1852457"/>
                <a:gd name="connsiteY1" fmla="*/ 96837 h 2274252"/>
                <a:gd name="connsiteX2" fmla="*/ 108586 w 1852457"/>
                <a:gd name="connsiteY2" fmla="*/ 2272347 h 2274252"/>
                <a:gd name="connsiteX3" fmla="*/ 1849756 w 1852457"/>
                <a:gd name="connsiteY3" fmla="*/ 2274252 h 2274252"/>
                <a:gd name="connsiteX4" fmla="*/ 1844041 w 1852457"/>
                <a:gd name="connsiteY4" fmla="*/ 110172 h 2274252"/>
                <a:gd name="connsiteX0" fmla="*/ 0 w 1852457"/>
                <a:gd name="connsiteY0" fmla="*/ 123163 h 2260256"/>
                <a:gd name="connsiteX1" fmla="*/ 114301 w 1852457"/>
                <a:gd name="connsiteY1" fmla="*/ 82841 h 2260256"/>
                <a:gd name="connsiteX2" fmla="*/ 108586 w 1852457"/>
                <a:gd name="connsiteY2" fmla="*/ 2258351 h 2260256"/>
                <a:gd name="connsiteX3" fmla="*/ 1849756 w 1852457"/>
                <a:gd name="connsiteY3" fmla="*/ 2260256 h 2260256"/>
                <a:gd name="connsiteX4" fmla="*/ 1844041 w 1852457"/>
                <a:gd name="connsiteY4" fmla="*/ 96176 h 2260256"/>
                <a:gd name="connsiteX0" fmla="*/ 7825 w 1860282"/>
                <a:gd name="connsiteY0" fmla="*/ 117450 h 2254543"/>
                <a:gd name="connsiteX1" fmla="*/ 122126 w 1860282"/>
                <a:gd name="connsiteY1" fmla="*/ 77128 h 2254543"/>
                <a:gd name="connsiteX2" fmla="*/ 116411 w 1860282"/>
                <a:gd name="connsiteY2" fmla="*/ 2252638 h 2254543"/>
                <a:gd name="connsiteX3" fmla="*/ 1857581 w 1860282"/>
                <a:gd name="connsiteY3" fmla="*/ 2254543 h 2254543"/>
                <a:gd name="connsiteX4" fmla="*/ 1851866 w 1860282"/>
                <a:gd name="connsiteY4" fmla="*/ 90463 h 2254543"/>
                <a:gd name="connsiteX0" fmla="*/ 1215 w 1853672"/>
                <a:gd name="connsiteY0" fmla="*/ 83599 h 2220692"/>
                <a:gd name="connsiteX1" fmla="*/ 115516 w 1853672"/>
                <a:gd name="connsiteY1" fmla="*/ 43277 h 2220692"/>
                <a:gd name="connsiteX2" fmla="*/ 109801 w 1853672"/>
                <a:gd name="connsiteY2" fmla="*/ 2218787 h 2220692"/>
                <a:gd name="connsiteX3" fmla="*/ 1850971 w 1853672"/>
                <a:gd name="connsiteY3" fmla="*/ 2220692 h 2220692"/>
                <a:gd name="connsiteX4" fmla="*/ 1845256 w 1853672"/>
                <a:gd name="connsiteY4" fmla="*/ 56612 h 2220692"/>
                <a:gd name="connsiteX0" fmla="*/ 1434 w 1839604"/>
                <a:gd name="connsiteY0" fmla="*/ 57124 h 2234698"/>
                <a:gd name="connsiteX1" fmla="*/ 101448 w 1839604"/>
                <a:gd name="connsiteY1" fmla="*/ 57283 h 2234698"/>
                <a:gd name="connsiteX2" fmla="*/ 95733 w 1839604"/>
                <a:gd name="connsiteY2" fmla="*/ 2232793 h 2234698"/>
                <a:gd name="connsiteX3" fmla="*/ 1836903 w 1839604"/>
                <a:gd name="connsiteY3" fmla="*/ 2234698 h 2234698"/>
                <a:gd name="connsiteX4" fmla="*/ 1831188 w 1839604"/>
                <a:gd name="connsiteY4" fmla="*/ 70618 h 2234698"/>
                <a:gd name="connsiteX0" fmla="*/ 0 w 1838170"/>
                <a:gd name="connsiteY0" fmla="*/ 65540 h 2243114"/>
                <a:gd name="connsiteX1" fmla="*/ 100014 w 1838170"/>
                <a:gd name="connsiteY1" fmla="*/ 65699 h 2243114"/>
                <a:gd name="connsiteX2" fmla="*/ 94299 w 1838170"/>
                <a:gd name="connsiteY2" fmla="*/ 2241209 h 2243114"/>
                <a:gd name="connsiteX3" fmla="*/ 1835469 w 1838170"/>
                <a:gd name="connsiteY3" fmla="*/ 2243114 h 2243114"/>
                <a:gd name="connsiteX4" fmla="*/ 1829754 w 1838170"/>
                <a:gd name="connsiteY4" fmla="*/ 79034 h 224311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79944 h 224402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6126 h 224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170" h="2244024">
                  <a:moveTo>
                    <a:pt x="0" y="66450"/>
                  </a:moveTo>
                  <a:cubicBezTo>
                    <a:pt x="2063" y="-18004"/>
                    <a:pt x="101760" y="-26259"/>
                    <a:pt x="100014" y="66609"/>
                  </a:cubicBezTo>
                  <a:cubicBezTo>
                    <a:pt x="110174" y="390459"/>
                    <a:pt x="99379" y="1852229"/>
                    <a:pt x="94299" y="2242119"/>
                  </a:cubicBezTo>
                  <a:lnTo>
                    <a:pt x="1835469" y="2244024"/>
                  </a:lnTo>
                  <a:cubicBezTo>
                    <a:pt x="1842454" y="1776029"/>
                    <a:pt x="1834199" y="975136"/>
                    <a:pt x="1829754" y="612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AF5D9F08-A980-A37D-69D1-A4634E4D4C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045789" y="3446047"/>
            <a:ext cx="371015" cy="1374620"/>
            <a:chOff x="7784977" y="4171849"/>
            <a:chExt cx="742029" cy="1946927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44C65770-5C5D-41D1-9EA4-0DBE579E5F96}"/>
                </a:ext>
              </a:extLst>
            </p:cNvPr>
            <p:cNvSpPr/>
            <p:nvPr/>
          </p:nvSpPr>
          <p:spPr>
            <a:xfrm>
              <a:off x="7842944" y="4502226"/>
              <a:ext cx="591299" cy="1616550"/>
            </a:xfrm>
            <a:prstGeom prst="rect">
              <a:avLst/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8045401D-3FFF-C7A7-E8D8-5ED4C9609BE0}"/>
                </a:ext>
              </a:extLst>
            </p:cNvPr>
            <p:cNvGrpSpPr/>
            <p:nvPr/>
          </p:nvGrpSpPr>
          <p:grpSpPr>
            <a:xfrm rot="10800000">
              <a:off x="7784977" y="4171849"/>
              <a:ext cx="742029" cy="1946926"/>
              <a:chOff x="8112000" y="2258560"/>
              <a:chExt cx="576000" cy="1566128"/>
            </a:xfrm>
          </p:grpSpPr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90EC6CCF-C0C4-1EC0-9FAB-8674C265FA36}"/>
                  </a:ext>
                </a:extLst>
              </p:cNvPr>
              <p:cNvCxnSpPr/>
              <p:nvPr/>
            </p:nvCxnSpPr>
            <p:spPr>
              <a:xfrm flipV="1">
                <a:off x="8643002" y="2258560"/>
                <a:ext cx="1" cy="15661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57DB73CD-DF3B-32B4-DF15-89D04599EECD}"/>
                  </a:ext>
                </a:extLst>
              </p:cNvPr>
              <p:cNvCxnSpPr/>
              <p:nvPr/>
            </p:nvCxnSpPr>
            <p:spPr>
              <a:xfrm flipV="1">
                <a:off x="8184000" y="2258560"/>
                <a:ext cx="1" cy="15661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E2721528-B4C0-E41B-8ECA-D976AFBA0500}"/>
                  </a:ext>
                </a:extLst>
              </p:cNvPr>
              <p:cNvCxnSpPr/>
              <p:nvPr/>
            </p:nvCxnSpPr>
            <p:spPr>
              <a:xfrm flipH="1" flipV="1">
                <a:off x="8516150" y="2408519"/>
                <a:ext cx="12685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555457FD-C203-0652-AED2-6AD628A9ED87}"/>
                  </a:ext>
                </a:extLst>
              </p:cNvPr>
              <p:cNvCxnSpPr/>
              <p:nvPr/>
            </p:nvCxnSpPr>
            <p:spPr>
              <a:xfrm flipH="1" flipV="1">
                <a:off x="8516150" y="2608465"/>
                <a:ext cx="12685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16D3F59B-914D-FBA2-EC0F-5EE4296E44D9}"/>
                  </a:ext>
                </a:extLst>
              </p:cNvPr>
              <p:cNvCxnSpPr/>
              <p:nvPr/>
            </p:nvCxnSpPr>
            <p:spPr>
              <a:xfrm flipH="1" flipV="1">
                <a:off x="8516150" y="2808410"/>
                <a:ext cx="12685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47019664-A0EA-6EF3-D4C0-AABF773D390C}"/>
                  </a:ext>
                </a:extLst>
              </p:cNvPr>
              <p:cNvCxnSpPr/>
              <p:nvPr/>
            </p:nvCxnSpPr>
            <p:spPr>
              <a:xfrm flipH="1" flipV="1">
                <a:off x="8516150" y="3008356"/>
                <a:ext cx="12685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BEE20D78-7228-E9A2-AC98-C5270D301AE9}"/>
                  </a:ext>
                </a:extLst>
              </p:cNvPr>
              <p:cNvCxnSpPr/>
              <p:nvPr/>
            </p:nvCxnSpPr>
            <p:spPr>
              <a:xfrm flipH="1" flipV="1">
                <a:off x="8516150" y="3208301"/>
                <a:ext cx="12685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88C85324-1CC1-4FDA-10A6-B89EE6B422CB}"/>
                  </a:ext>
                </a:extLst>
              </p:cNvPr>
              <p:cNvCxnSpPr/>
              <p:nvPr/>
            </p:nvCxnSpPr>
            <p:spPr>
              <a:xfrm flipH="1" flipV="1">
                <a:off x="8516150" y="3408246"/>
                <a:ext cx="12685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D0086E6D-04B0-6328-6668-E19737EC42A6}"/>
                  </a:ext>
                </a:extLst>
              </p:cNvPr>
              <p:cNvCxnSpPr/>
              <p:nvPr/>
            </p:nvCxnSpPr>
            <p:spPr>
              <a:xfrm flipH="1" flipV="1">
                <a:off x="8516150" y="3624743"/>
                <a:ext cx="12685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8DE52DC0-99B4-C006-1976-3A75E41786E6}"/>
                  </a:ext>
                </a:extLst>
              </p:cNvPr>
              <p:cNvCxnSpPr/>
              <p:nvPr/>
            </p:nvCxnSpPr>
            <p:spPr>
              <a:xfrm>
                <a:off x="8112000" y="2258560"/>
                <a:ext cx="576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5" name="Curved Down Arrow 75">
            <a:extLst>
              <a:ext uri="{FF2B5EF4-FFF2-40B4-BE49-F238E27FC236}">
                <a16:creationId xmlns:a16="http://schemas.microsoft.com/office/drawing/2014/main" id="{91A2DF78-5474-F474-8D88-5621D8C9F8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5843429" y="1551307"/>
            <a:ext cx="1461672" cy="51770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6" name="Curved Down Arrow 75">
            <a:extLst>
              <a:ext uri="{FF2B5EF4-FFF2-40B4-BE49-F238E27FC236}">
                <a16:creationId xmlns:a16="http://schemas.microsoft.com/office/drawing/2014/main" id="{3A68B70A-B90B-C2F1-874F-28FAED6B6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5843426" y="2606227"/>
            <a:ext cx="2471734" cy="51770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B002A161-B42A-2E71-F057-B319FD5C75ED}"/>
              </a:ext>
            </a:extLst>
          </p:cNvPr>
          <p:cNvSpPr txBox="1"/>
          <p:nvPr/>
        </p:nvSpPr>
        <p:spPr>
          <a:xfrm>
            <a:off x="1564144" y="2272210"/>
            <a:ext cx="2915517" cy="108186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233738" algn="r"/>
              </a:tabLst>
            </a:pPr>
            <a:r>
              <a:rPr lang="en-GB" sz="2200" dirty="0"/>
              <a:t>❶ 20 cm</a:t>
            </a:r>
            <a:r>
              <a:rPr lang="en-GB" sz="2200" baseline="30000" dirty="0"/>
              <a:t>3</a:t>
            </a:r>
            <a:r>
              <a:rPr lang="en-GB" sz="2200" dirty="0"/>
              <a:t> KI/Na</a:t>
            </a:r>
            <a:r>
              <a:rPr lang="en-GB" sz="2200" baseline="-25000" dirty="0"/>
              <a:t>2</a:t>
            </a:r>
            <a:r>
              <a:rPr lang="en-GB" sz="2200" dirty="0"/>
              <a:t>S</a:t>
            </a:r>
            <a:r>
              <a:rPr lang="en-GB" sz="2200" baseline="-25000" dirty="0"/>
              <a:t>2</a:t>
            </a:r>
            <a:r>
              <a:rPr lang="en-GB" sz="2200" dirty="0"/>
              <a:t>O</a:t>
            </a:r>
            <a:r>
              <a:rPr lang="en-GB" sz="2200" baseline="-25000" dirty="0"/>
              <a:t>3</a:t>
            </a:r>
            <a:r>
              <a:rPr lang="en-GB" sz="2200" dirty="0"/>
              <a:t> 	solution	</a:t>
            </a:r>
            <a:endParaRPr lang="en-GB" sz="2200" dirty="0">
              <a:sym typeface="Wingdings" panose="05000000000000000000" pitchFamily="2" charset="2"/>
            </a:endParaRPr>
          </a:p>
          <a:p>
            <a:pPr algn="r">
              <a:tabLst>
                <a:tab pos="452438" algn="l"/>
                <a:tab pos="3233738" algn="r"/>
              </a:tabLst>
            </a:pPr>
            <a:r>
              <a:rPr lang="en-GB" sz="2200" dirty="0">
                <a:sym typeface="Wingdings" panose="05000000000000000000" pitchFamily="2" charset="2"/>
              </a:rPr>
              <a:t>    </a:t>
            </a:r>
            <a:endParaRPr lang="en-GB" sz="2200" dirty="0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56C46858-962D-815C-A769-9DDC506CB1A5}"/>
              </a:ext>
            </a:extLst>
          </p:cNvPr>
          <p:cNvSpPr txBox="1"/>
          <p:nvPr/>
        </p:nvSpPr>
        <p:spPr>
          <a:xfrm>
            <a:off x="4843815" y="258853"/>
            <a:ext cx="2915517" cy="721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233738" algn="r"/>
              </a:tabLst>
            </a:pPr>
            <a:r>
              <a:rPr lang="en-GB" sz="2200" dirty="0"/>
              <a:t>❷ 2 cm</a:t>
            </a:r>
            <a:r>
              <a:rPr lang="en-GB" sz="2200" baseline="30000" dirty="0"/>
              <a:t>3</a:t>
            </a:r>
            <a:r>
              <a:rPr lang="en-GB" sz="2200" dirty="0"/>
              <a:t> starch	</a:t>
            </a:r>
          </a:p>
          <a:p>
            <a:pPr algn="r">
              <a:tabLst>
                <a:tab pos="452438" algn="l"/>
                <a:tab pos="3233738" algn="r"/>
              </a:tabLst>
            </a:pPr>
            <a:r>
              <a:rPr lang="en-GB" sz="2200" dirty="0">
                <a:sym typeface="Wingdings" panose="05000000000000000000" pitchFamily="2" charset="2"/>
              </a:rPr>
              <a:t>    </a:t>
            </a:r>
            <a:endParaRPr lang="en-GB" sz="2200" dirty="0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61DCB004-13B8-A33E-6F1C-785131AA5065}"/>
              </a:ext>
            </a:extLst>
          </p:cNvPr>
          <p:cNvSpPr txBox="1"/>
          <p:nvPr/>
        </p:nvSpPr>
        <p:spPr>
          <a:xfrm>
            <a:off x="9021641" y="2726419"/>
            <a:ext cx="2915517" cy="7196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233738" algn="r"/>
              </a:tabLst>
            </a:pPr>
            <a:r>
              <a:rPr lang="en-GB" sz="2200" dirty="0"/>
              <a:t>❸ 10 cm</a:t>
            </a:r>
            <a:r>
              <a:rPr lang="en-GB" sz="2200" baseline="30000" dirty="0"/>
              <a:t>3 </a:t>
            </a:r>
            <a:r>
              <a:rPr lang="en-GB" sz="2200" dirty="0"/>
              <a:t>H</a:t>
            </a:r>
            <a:r>
              <a:rPr lang="en-GB" sz="2200" baseline="-25000" dirty="0"/>
              <a:t>2</a:t>
            </a:r>
            <a:r>
              <a:rPr lang="en-GB" sz="2200" dirty="0"/>
              <a:t>SO</a:t>
            </a:r>
            <a:r>
              <a:rPr lang="en-GB" sz="2200" baseline="-25000" dirty="0"/>
              <a:t>4</a:t>
            </a:r>
            <a:r>
              <a:rPr lang="en-GB" sz="2200" dirty="0"/>
              <a:t>	</a:t>
            </a:r>
          </a:p>
          <a:p>
            <a:pPr algn="r">
              <a:tabLst>
                <a:tab pos="452438" algn="l"/>
                <a:tab pos="3233738" algn="r"/>
              </a:tabLst>
            </a:pPr>
            <a:r>
              <a:rPr lang="en-GB" sz="2200" dirty="0">
                <a:sym typeface="Wingdings" panose="05000000000000000000" pitchFamily="2" charset="2"/>
              </a:rPr>
              <a:t>    </a:t>
            </a:r>
            <a:endParaRPr lang="en-GB" sz="2200" dirty="0"/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3DEBD19F-69BA-72FC-4FE0-E711F97BAE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640958" y="3215371"/>
            <a:ext cx="0" cy="409089"/>
          </a:xfrm>
          <a:prstGeom prst="straightConnector1">
            <a:avLst/>
          </a:prstGeom>
          <a:ln w="28575">
            <a:solidFill>
              <a:srgbClr val="41719C"/>
            </a:solidFill>
            <a:prstDash val="sysDash"/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57">
            <a:extLst>
              <a:ext uri="{FF2B5EF4-FFF2-40B4-BE49-F238E27FC236}">
                <a16:creationId xmlns:a16="http://schemas.microsoft.com/office/drawing/2014/main" id="{A8CAF9B8-7A37-41B6-0FC1-72B960BF30DC}"/>
              </a:ext>
            </a:extLst>
          </p:cNvPr>
          <p:cNvSpPr txBox="1"/>
          <p:nvPr/>
        </p:nvSpPr>
        <p:spPr>
          <a:xfrm>
            <a:off x="7630748" y="4434198"/>
            <a:ext cx="3609997" cy="15036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770313" algn="r"/>
              </a:tabLst>
            </a:pPr>
            <a:r>
              <a:rPr lang="en-GB" sz="2200" dirty="0"/>
              <a:t>❹ H</a:t>
            </a:r>
            <a:r>
              <a:rPr lang="en-GB" sz="2200" baseline="-25000" dirty="0"/>
              <a:t>2</a:t>
            </a:r>
            <a:r>
              <a:rPr lang="en-GB" sz="2200" dirty="0"/>
              <a:t>O</a:t>
            </a:r>
            <a:r>
              <a:rPr lang="en-GB" sz="2200" baseline="-25000" dirty="0"/>
              <a:t>2 </a:t>
            </a:r>
            <a:r>
              <a:rPr lang="en-GB" sz="2200" dirty="0"/>
              <a:t>+ H</a:t>
            </a:r>
            <a:r>
              <a:rPr lang="en-GB" sz="2200" baseline="-25000" dirty="0"/>
              <a:t>2</a:t>
            </a:r>
            <a:r>
              <a:rPr lang="en-GB" sz="2200" dirty="0"/>
              <a:t>O (cm</a:t>
            </a:r>
            <a:r>
              <a:rPr lang="en-GB" sz="2200" baseline="30000" dirty="0"/>
              <a:t>3</a:t>
            </a:r>
            <a:r>
              <a:rPr lang="en-GB" sz="2200" dirty="0"/>
              <a:t>)</a:t>
            </a:r>
          </a:p>
          <a:p>
            <a:pPr>
              <a:tabLst>
                <a:tab pos="452438" algn="l"/>
                <a:tab pos="1435100" algn="l"/>
                <a:tab pos="2149475" algn="l"/>
                <a:tab pos="3136900" algn="l"/>
                <a:tab pos="3770313" algn="r"/>
              </a:tabLst>
            </a:pPr>
            <a:r>
              <a:rPr lang="en-GB" sz="2200" dirty="0"/>
              <a:t>	30 + 0	</a:t>
            </a:r>
            <a:r>
              <a:rPr lang="en-GB" sz="2200" dirty="0">
                <a:sym typeface="Wingdings" panose="05000000000000000000" pitchFamily="2" charset="2"/>
              </a:rPr>
              <a:t>	25</a:t>
            </a:r>
            <a:r>
              <a:rPr lang="en-GB" sz="2200" dirty="0"/>
              <a:t> + 5	</a:t>
            </a:r>
            <a:r>
              <a:rPr lang="en-GB" sz="2200" dirty="0">
                <a:sym typeface="Wingdings" panose="05000000000000000000" pitchFamily="2" charset="2"/>
              </a:rPr>
              <a:t></a:t>
            </a:r>
          </a:p>
          <a:p>
            <a:pPr>
              <a:tabLst>
                <a:tab pos="452438" algn="l"/>
                <a:tab pos="1435100" algn="l"/>
                <a:tab pos="2149475" algn="l"/>
                <a:tab pos="3136900" algn="l"/>
                <a:tab pos="3770313" algn="r"/>
              </a:tabLst>
            </a:pPr>
            <a:r>
              <a:rPr lang="en-GB" sz="2200" dirty="0"/>
              <a:t>	20 + 10	</a:t>
            </a:r>
            <a:r>
              <a:rPr lang="en-GB" sz="2200" dirty="0">
                <a:sym typeface="Wingdings" panose="05000000000000000000" pitchFamily="2" charset="2"/>
              </a:rPr>
              <a:t>	15</a:t>
            </a:r>
            <a:r>
              <a:rPr lang="en-GB" sz="2200" dirty="0"/>
              <a:t> + 15	</a:t>
            </a:r>
            <a:r>
              <a:rPr lang="en-GB" sz="2200" dirty="0">
                <a:sym typeface="Wingdings" panose="05000000000000000000" pitchFamily="2" charset="2"/>
              </a:rPr>
              <a:t></a:t>
            </a:r>
          </a:p>
          <a:p>
            <a:pPr>
              <a:tabLst>
                <a:tab pos="452438" algn="l"/>
                <a:tab pos="1435100" algn="l"/>
                <a:tab pos="2149475" algn="l"/>
                <a:tab pos="3136900" algn="l"/>
                <a:tab pos="3770313" algn="r"/>
              </a:tabLst>
            </a:pPr>
            <a:r>
              <a:rPr lang="en-GB" sz="2200" dirty="0"/>
              <a:t>	10 + 20	</a:t>
            </a:r>
            <a:r>
              <a:rPr lang="en-GB" sz="2200" dirty="0">
                <a:sym typeface="Wingdings" panose="05000000000000000000" pitchFamily="2" charset="2"/>
              </a:rPr>
              <a:t></a:t>
            </a:r>
            <a:endParaRPr lang="en-GB" sz="2200" dirty="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FFBB885E-4B3B-15DB-AA0E-BE554C8431EA}"/>
              </a:ext>
            </a:extLst>
          </p:cNvPr>
          <p:cNvSpPr txBox="1"/>
          <p:nvPr/>
        </p:nvSpPr>
        <p:spPr>
          <a:xfrm>
            <a:off x="1563057" y="4753897"/>
            <a:ext cx="2927216" cy="8121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2871788" algn="r"/>
              </a:tabLst>
            </a:pPr>
            <a:r>
              <a:rPr lang="en-GB" sz="2400" dirty="0"/>
              <a:t>❺ Colour change</a:t>
            </a:r>
          </a:p>
          <a:p>
            <a:pPr algn="r">
              <a:tabLst>
                <a:tab pos="452438" algn="l"/>
                <a:tab pos="2871788" algn="r"/>
              </a:tabLst>
            </a:pPr>
            <a:r>
              <a:rPr lang="en-GB" sz="2400" dirty="0">
                <a:sym typeface="Wingdings" panose="05000000000000000000" pitchFamily="2" charset="2"/>
              </a:rPr>
              <a:t>    </a:t>
            </a:r>
            <a:endParaRPr lang="en-GB" sz="2400" dirty="0"/>
          </a:p>
        </p:txBody>
      </p: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D1009E74-F016-BD11-A252-83DD83768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957738" flipH="1">
            <a:off x="4353063" y="4703069"/>
            <a:ext cx="610592" cy="619367"/>
            <a:chOff x="3416300" y="2501900"/>
            <a:chExt cx="889000" cy="889000"/>
          </a:xfrm>
        </p:grpSpPr>
        <p:sp>
          <p:nvSpPr>
            <p:cNvPr id="161" name="Arc 160">
              <a:extLst>
                <a:ext uri="{FF2B5EF4-FFF2-40B4-BE49-F238E27FC236}">
                  <a16:creationId xmlns:a16="http://schemas.microsoft.com/office/drawing/2014/main" id="{54EF970D-B363-9C8E-35E4-0D03C1D61F45}"/>
                </a:ext>
              </a:extLst>
            </p:cNvPr>
            <p:cNvSpPr/>
            <p:nvPr/>
          </p:nvSpPr>
          <p:spPr>
            <a:xfrm rot="13613037">
              <a:off x="3441700" y="2527300"/>
              <a:ext cx="889000" cy="83820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F236CEBD-6484-6C77-4A76-ED102D5BBE8C}"/>
                </a:ext>
              </a:extLst>
            </p:cNvPr>
            <p:cNvCxnSpPr/>
            <p:nvPr/>
          </p:nvCxnSpPr>
          <p:spPr>
            <a:xfrm>
              <a:off x="3416300" y="25146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AF12490A-A01F-4A92-C406-557B403B6F7C}"/>
                </a:ext>
              </a:extLst>
            </p:cNvPr>
            <p:cNvCxnSpPr/>
            <p:nvPr/>
          </p:nvCxnSpPr>
          <p:spPr>
            <a:xfrm flipH="1">
              <a:off x="3416300" y="29210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05275334-E544-583B-CA63-0C7E86135370}"/>
                </a:ext>
              </a:extLst>
            </p:cNvPr>
            <p:cNvSpPr/>
            <p:nvPr/>
          </p:nvSpPr>
          <p:spPr>
            <a:xfrm>
              <a:off x="3441700" y="2768600"/>
              <a:ext cx="139700" cy="3302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AB57AB78-9C06-D395-1C8E-CDD4613F53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165895" y="5483544"/>
            <a:ext cx="749300" cy="682999"/>
            <a:chOff x="9674226" y="1571251"/>
            <a:chExt cx="749300" cy="682999"/>
          </a:xfrm>
        </p:grpSpPr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07C7B8DD-797C-3279-1EC6-4C45CCBFF868}"/>
                </a:ext>
              </a:extLst>
            </p:cNvPr>
            <p:cNvSpPr/>
            <p:nvPr/>
          </p:nvSpPr>
          <p:spPr>
            <a:xfrm>
              <a:off x="9674226" y="1571251"/>
              <a:ext cx="749300" cy="682999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4071685E-5107-2D13-0165-F5AACA806A3A}"/>
                </a:ext>
              </a:extLst>
            </p:cNvPr>
            <p:cNvSpPr txBox="1"/>
            <p:nvPr/>
          </p:nvSpPr>
          <p:spPr>
            <a:xfrm>
              <a:off x="9725024" y="1638300"/>
              <a:ext cx="650875" cy="33855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00.00</a:t>
              </a:r>
            </a:p>
          </p:txBody>
        </p:sp>
        <p:sp>
          <p:nvSpPr>
            <p:cNvPr id="168" name="Rounded Rectangle 149">
              <a:extLst>
                <a:ext uri="{FF2B5EF4-FFF2-40B4-BE49-F238E27FC236}">
                  <a16:creationId xmlns:a16="http://schemas.microsoft.com/office/drawing/2014/main" id="{1008D492-F628-69B4-27D4-CBCE34BC3E16}"/>
                </a:ext>
              </a:extLst>
            </p:cNvPr>
            <p:cNvSpPr/>
            <p:nvPr/>
          </p:nvSpPr>
          <p:spPr>
            <a:xfrm>
              <a:off x="9726372" y="2038350"/>
              <a:ext cx="165100" cy="165100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9" name="Rounded Rectangle 150">
              <a:extLst>
                <a:ext uri="{FF2B5EF4-FFF2-40B4-BE49-F238E27FC236}">
                  <a16:creationId xmlns:a16="http://schemas.microsoft.com/office/drawing/2014/main" id="{CC53CCC3-30B9-13D7-9E44-F611C3DA7345}"/>
                </a:ext>
              </a:extLst>
            </p:cNvPr>
            <p:cNvSpPr/>
            <p:nvPr/>
          </p:nvSpPr>
          <p:spPr>
            <a:xfrm>
              <a:off x="10210799" y="2038350"/>
              <a:ext cx="165100" cy="1651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0BB3F130-95DE-44A5-A4F2-FEDCEA820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2121336" flipH="1">
            <a:off x="1687266" y="5284942"/>
            <a:ext cx="208775" cy="751077"/>
            <a:chOff x="5878286" y="966102"/>
            <a:chExt cx="504000" cy="1540332"/>
          </a:xfrm>
        </p:grpSpPr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331A4894-31BD-2C8A-3A84-533384A7D90F}"/>
                </a:ext>
              </a:extLst>
            </p:cNvPr>
            <p:cNvSpPr/>
            <p:nvPr/>
          </p:nvSpPr>
          <p:spPr>
            <a:xfrm>
              <a:off x="5878286" y="966102"/>
              <a:ext cx="504000" cy="1012371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" name="Isosceles Triangle 171">
              <a:extLst>
                <a:ext uri="{FF2B5EF4-FFF2-40B4-BE49-F238E27FC236}">
                  <a16:creationId xmlns:a16="http://schemas.microsoft.com/office/drawing/2014/main" id="{D2D72707-9F3E-5374-1FA9-62A4E3F8E787}"/>
                </a:ext>
              </a:extLst>
            </p:cNvPr>
            <p:cNvSpPr/>
            <p:nvPr/>
          </p:nvSpPr>
          <p:spPr>
            <a:xfrm flipV="1">
              <a:off x="5893522" y="1978477"/>
              <a:ext cx="473528" cy="527957"/>
            </a:xfrm>
            <a:prstGeom prst="triangl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Isosceles Triangle 172">
              <a:extLst>
                <a:ext uri="{FF2B5EF4-FFF2-40B4-BE49-F238E27FC236}">
                  <a16:creationId xmlns:a16="http://schemas.microsoft.com/office/drawing/2014/main" id="{CC2A59E1-53AD-399C-5EB9-6EB88B9C971E}"/>
                </a:ext>
              </a:extLst>
            </p:cNvPr>
            <p:cNvSpPr/>
            <p:nvPr/>
          </p:nvSpPr>
          <p:spPr>
            <a:xfrm flipV="1">
              <a:off x="6051367" y="2272394"/>
              <a:ext cx="167099" cy="176891"/>
            </a:xfrm>
            <a:prstGeom prst="triangl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48654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3">
            <a:extLst>
              <a:ext uri="{FF2B5EF4-FFF2-40B4-BE49-F238E27FC236}">
                <a16:creationId xmlns:a16="http://schemas.microsoft.com/office/drawing/2014/main" id="{12A0490F-E346-4377-4AAA-2CB7D3039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214178" y="4229238"/>
            <a:ext cx="2639292" cy="1478653"/>
            <a:chOff x="1684388" y="3162782"/>
            <a:chExt cx="1913141" cy="1275734"/>
          </a:xfrm>
        </p:grpSpPr>
        <p:sp>
          <p:nvSpPr>
            <p:cNvPr id="83" name="Right Bracket 82">
              <a:extLst>
                <a:ext uri="{FF2B5EF4-FFF2-40B4-BE49-F238E27FC236}">
                  <a16:creationId xmlns:a16="http://schemas.microsoft.com/office/drawing/2014/main" id="{6996B4CE-0531-5310-296D-AFD5AFD64135}"/>
                </a:ext>
              </a:extLst>
            </p:cNvPr>
            <p:cNvSpPr/>
            <p:nvPr/>
          </p:nvSpPr>
          <p:spPr>
            <a:xfrm rot="5400000">
              <a:off x="2241776" y="3082765"/>
              <a:ext cx="813927" cy="1897575"/>
            </a:xfrm>
            <a:prstGeom prst="rightBracket">
              <a:avLst>
                <a:gd name="adj" fmla="val 8747"/>
              </a:avLst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ight Bracket 81">
              <a:extLst>
                <a:ext uri="{FF2B5EF4-FFF2-40B4-BE49-F238E27FC236}">
                  <a16:creationId xmlns:a16="http://schemas.microsoft.com/office/drawing/2014/main" id="{6D67F7B8-1C1C-C602-0ADC-A3C8F2958F39}"/>
                </a:ext>
              </a:extLst>
            </p:cNvPr>
            <p:cNvSpPr/>
            <p:nvPr/>
          </p:nvSpPr>
          <p:spPr>
            <a:xfrm rot="5400000">
              <a:off x="2003092" y="2844078"/>
              <a:ext cx="1275733" cy="1913141"/>
            </a:xfrm>
            <a:prstGeom prst="rightBracket">
              <a:avLst>
                <a:gd name="adj" fmla="val 2956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AC5E9CF-0F00-2EE8-901F-7B5ADD45E7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372540" y="3335829"/>
            <a:ext cx="281672" cy="2250456"/>
            <a:chOff x="6936722" y="1975826"/>
            <a:chExt cx="281672" cy="1766922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2A701999-10A0-4A2B-D1C0-6708C700D67B}"/>
                </a:ext>
              </a:extLst>
            </p:cNvPr>
            <p:cNvGrpSpPr/>
            <p:nvPr/>
          </p:nvGrpSpPr>
          <p:grpSpPr>
            <a:xfrm>
              <a:off x="7028055" y="2043811"/>
              <a:ext cx="99007" cy="1698937"/>
              <a:chOff x="4445000" y="3456658"/>
              <a:chExt cx="245927" cy="2200922"/>
            </a:xfrm>
            <a:solidFill>
              <a:srgbClr val="FF0000"/>
            </a:solidFill>
          </p:grpSpPr>
          <p:sp>
            <p:nvSpPr>
              <p:cNvPr id="78" name="Rounded Rectangle 2">
                <a:extLst>
                  <a:ext uri="{FF2B5EF4-FFF2-40B4-BE49-F238E27FC236}">
                    <a16:creationId xmlns:a16="http://schemas.microsoft.com/office/drawing/2014/main" id="{C0F9D950-F025-111A-FAF5-11617F68B29A}"/>
                  </a:ext>
                </a:extLst>
              </p:cNvPr>
              <p:cNvSpPr/>
              <p:nvPr/>
            </p:nvSpPr>
            <p:spPr>
              <a:xfrm>
                <a:off x="4516180" y="3456658"/>
                <a:ext cx="109673" cy="2051748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A2B24351-E9AB-E913-37F4-0CC286AAA18C}"/>
                  </a:ext>
                </a:extLst>
              </p:cNvPr>
              <p:cNvSpPr/>
              <p:nvPr/>
            </p:nvSpPr>
            <p:spPr>
              <a:xfrm>
                <a:off x="4445000" y="5372100"/>
                <a:ext cx="245927" cy="285480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77" name="Rounded Rectangle 2">
              <a:extLst>
                <a:ext uri="{FF2B5EF4-FFF2-40B4-BE49-F238E27FC236}">
                  <a16:creationId xmlns:a16="http://schemas.microsoft.com/office/drawing/2014/main" id="{C76B7D5C-312B-2C51-B402-74E232543603}"/>
                </a:ext>
              </a:extLst>
            </p:cNvPr>
            <p:cNvSpPr/>
            <p:nvPr/>
          </p:nvSpPr>
          <p:spPr>
            <a:xfrm rot="16200000">
              <a:off x="6780673" y="2131875"/>
              <a:ext cx="593770" cy="281672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21.0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CD51C5E-1669-74B9-94BB-F2374058E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718544" y="3457988"/>
            <a:ext cx="2373134" cy="469303"/>
            <a:chOff x="2347889" y="2583410"/>
            <a:chExt cx="2098563" cy="43314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5403EE2A-ADDD-35CF-0B71-E2606721538E}"/>
                </a:ext>
              </a:extLst>
            </p:cNvPr>
            <p:cNvGrpSpPr/>
            <p:nvPr/>
          </p:nvGrpSpPr>
          <p:grpSpPr>
            <a:xfrm>
              <a:off x="2712000" y="2632593"/>
              <a:ext cx="1067502" cy="81708"/>
              <a:chOff x="4487559" y="2501994"/>
              <a:chExt cx="1067502" cy="81708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C141601E-D1CD-E6D5-BDD0-D3082B4AB0BD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5514207" y="2542848"/>
                <a:ext cx="8170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BEDC7E06-58E2-94BA-6FD8-944C3A79EA1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5338711" y="2542848"/>
                <a:ext cx="8170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AC933600-E358-5D44-CF80-D756AC4200D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5163216" y="2542848"/>
                <a:ext cx="8170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2757DD16-1199-6184-B6E7-0324C09E0704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987719" y="2542848"/>
                <a:ext cx="8170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5748BD6B-D665-06E6-3ED2-D3AE096C076E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812224" y="2542848"/>
                <a:ext cx="8170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C7BE7466-0237-13F8-2F79-8ECFD05F5EB7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636729" y="2542848"/>
                <a:ext cx="8170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80D2DDC-D28E-F2A3-D543-027A7095AD69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446705" y="2542848"/>
                <a:ext cx="8170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A2FECCFF-1413-1426-4B89-920419630832}"/>
                </a:ext>
              </a:extLst>
            </p:cNvPr>
            <p:cNvGrpSpPr/>
            <p:nvPr/>
          </p:nvGrpSpPr>
          <p:grpSpPr>
            <a:xfrm>
              <a:off x="2928000" y="2583410"/>
              <a:ext cx="1518452" cy="433149"/>
              <a:chOff x="4581082" y="2464399"/>
              <a:chExt cx="1518452" cy="371015"/>
            </a:xfrm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CB783175-B425-DBA1-CA43-0410CF26E5D3}"/>
                  </a:ext>
                </a:extLst>
              </p:cNvPr>
              <p:cNvSpPr/>
              <p:nvPr/>
            </p:nvSpPr>
            <p:spPr>
              <a:xfrm>
                <a:off x="4581082" y="2529305"/>
                <a:ext cx="1518452" cy="241203"/>
              </a:xfrm>
              <a:prstGeom prst="round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611F61DF-36B7-C9A8-7F61-03979D6BC421}"/>
                  </a:ext>
                </a:extLst>
              </p:cNvPr>
              <p:cNvCxnSpPr/>
              <p:nvPr/>
            </p:nvCxnSpPr>
            <p:spPr>
              <a:xfrm rot="16200000" flipV="1">
                <a:off x="5914026" y="2649907"/>
                <a:ext cx="37101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68EEB276-F8C4-EC63-EE3B-75ADD4643900}"/>
                </a:ext>
              </a:extLst>
            </p:cNvPr>
            <p:cNvGrpSpPr/>
            <p:nvPr/>
          </p:nvGrpSpPr>
          <p:grpSpPr>
            <a:xfrm>
              <a:off x="2347889" y="2632594"/>
              <a:ext cx="1660107" cy="328336"/>
              <a:chOff x="2347890" y="2632593"/>
              <a:chExt cx="1300110" cy="364407"/>
            </a:xfrm>
          </p:grpSpPr>
          <p:cxnSp>
            <p:nvCxnSpPr>
              <p:cNvPr id="41" name="Connector: Elbow 40">
                <a:extLst>
                  <a:ext uri="{FF2B5EF4-FFF2-40B4-BE49-F238E27FC236}">
                    <a16:creationId xmlns:a16="http://schemas.microsoft.com/office/drawing/2014/main" id="{2508DE0E-53DB-F888-8C10-090E0BEBD4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2000" y="2854172"/>
                <a:ext cx="1296000" cy="142828"/>
              </a:xfrm>
              <a:prstGeom prst="bentConnector3">
                <a:avLst>
                  <a:gd name="adj1" fmla="val 14508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or: Elbow 46">
                <a:extLst>
                  <a:ext uri="{FF2B5EF4-FFF2-40B4-BE49-F238E27FC236}">
                    <a16:creationId xmlns:a16="http://schemas.microsoft.com/office/drawing/2014/main" id="{57F58D1B-1DC1-089A-0CF7-25061D979BB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47890" y="2632593"/>
                <a:ext cx="1296000" cy="142828"/>
              </a:xfrm>
              <a:prstGeom prst="bentConnector3">
                <a:avLst>
                  <a:gd name="adj1" fmla="val 14508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9" name="Trapezoid 88">
            <a:extLst>
              <a:ext uri="{FF2B5EF4-FFF2-40B4-BE49-F238E27FC236}">
                <a16:creationId xmlns:a16="http://schemas.microsoft.com/office/drawing/2014/main" id="{B660B66B-AD8B-E516-212D-F3635D5C6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6010819" y="3273645"/>
            <a:ext cx="489379" cy="315234"/>
          </a:xfrm>
          <a:prstGeom prst="trapezoid">
            <a:avLst>
              <a:gd name="adj" fmla="val 10714"/>
            </a:avLst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F84AA572-1CE1-CCC6-77B9-70D87E051F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868409" y="3771163"/>
            <a:ext cx="116242" cy="5006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15438DD2-6F5A-D74F-18B4-B893F9EA6F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501393" y="3763264"/>
            <a:ext cx="116242" cy="5006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6A0A2522-4B7E-38FC-B843-F335D4C8CF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663499" y="3455786"/>
            <a:ext cx="116242" cy="5006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F77551DD-AFA3-B21A-7D6C-76E1D590A4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46113" y="3454176"/>
            <a:ext cx="116242" cy="5006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BC02593-3147-6935-C50B-91189F57E1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8139674" y="3656155"/>
            <a:ext cx="116242" cy="5006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564BB003-65A6-3CFD-CBEA-7B61F27E14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8139674" y="3176860"/>
            <a:ext cx="116242" cy="5006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FEDB6880-6913-AEE1-248E-EBA4FE7C81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85167" y="1318856"/>
            <a:ext cx="4886300" cy="1684794"/>
            <a:chOff x="1331915" y="401250"/>
            <a:chExt cx="4886300" cy="1684794"/>
          </a:xfrm>
        </p:grpSpPr>
        <p:sp>
          <p:nvSpPr>
            <p:cNvPr id="112" name="Bent Arrow 21">
              <a:extLst>
                <a:ext uri="{FF2B5EF4-FFF2-40B4-BE49-F238E27FC236}">
                  <a16:creationId xmlns:a16="http://schemas.microsoft.com/office/drawing/2014/main" id="{53E7E101-184C-596E-726A-DF688310CAC7}"/>
                </a:ext>
              </a:extLst>
            </p:cNvPr>
            <p:cNvSpPr/>
            <p:nvPr/>
          </p:nvSpPr>
          <p:spPr>
            <a:xfrm rot="16200000" flipH="1" flipV="1">
              <a:off x="4781256" y="619593"/>
              <a:ext cx="856222" cy="2017696"/>
            </a:xfrm>
            <a:prstGeom prst="bentArrow">
              <a:avLst>
                <a:gd name="adj1" fmla="val 12778"/>
                <a:gd name="adj2" fmla="val 16111"/>
                <a:gd name="adj3" fmla="val 29444"/>
                <a:gd name="adj4" fmla="val 43750"/>
              </a:avLst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200" dirty="0">
                <a:solidFill>
                  <a:schemeClr val="tx1"/>
                </a:solidFill>
              </a:endParaRPr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FE36F4B6-AE06-E162-D437-7605144067AB}"/>
                </a:ext>
              </a:extLst>
            </p:cNvPr>
            <p:cNvGrpSpPr/>
            <p:nvPr/>
          </p:nvGrpSpPr>
          <p:grpSpPr>
            <a:xfrm>
              <a:off x="4951059" y="401250"/>
              <a:ext cx="247913" cy="1684794"/>
              <a:chOff x="5903657" y="476155"/>
              <a:chExt cx="492235" cy="3471377"/>
            </a:xfrm>
          </p:grpSpPr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3B113CF3-FA7F-CA08-C4E1-4637B469E242}"/>
                  </a:ext>
                </a:extLst>
              </p:cNvPr>
              <p:cNvGrpSpPr/>
              <p:nvPr/>
            </p:nvGrpSpPr>
            <p:grpSpPr>
              <a:xfrm>
                <a:off x="5906039" y="1787237"/>
                <a:ext cx="299259" cy="2160295"/>
                <a:chOff x="5906039" y="1787237"/>
                <a:chExt cx="528546" cy="2668386"/>
              </a:xfrm>
            </p:grpSpPr>
            <p:sp>
              <p:nvSpPr>
                <p:cNvPr id="105" name="Freeform: Shape 104">
                  <a:extLst>
                    <a:ext uri="{FF2B5EF4-FFF2-40B4-BE49-F238E27FC236}">
                      <a16:creationId xmlns:a16="http://schemas.microsoft.com/office/drawing/2014/main" id="{1E19EDFB-0441-0F34-D27C-17D932E10987}"/>
                    </a:ext>
                  </a:extLst>
                </p:cNvPr>
                <p:cNvSpPr/>
                <p:nvPr/>
              </p:nvSpPr>
              <p:spPr>
                <a:xfrm>
                  <a:off x="5906039" y="1787237"/>
                  <a:ext cx="229287" cy="2668386"/>
                </a:xfrm>
                <a:custGeom>
                  <a:avLst/>
                  <a:gdLst>
                    <a:gd name="connsiteX0" fmla="*/ 212128 w 229287"/>
                    <a:gd name="connsiteY0" fmla="*/ 0 h 3050771"/>
                    <a:gd name="connsiteX1" fmla="*/ 212128 w 229287"/>
                    <a:gd name="connsiteY1" fmla="*/ 1105593 h 3050771"/>
                    <a:gd name="connsiteX2" fmla="*/ 37561 w 229287"/>
                    <a:gd name="connsiteY2" fmla="*/ 1554480 h 3050771"/>
                    <a:gd name="connsiteX3" fmla="*/ 12623 w 229287"/>
                    <a:gd name="connsiteY3" fmla="*/ 2094807 h 3050771"/>
                    <a:gd name="connsiteX4" fmla="*/ 195503 w 229287"/>
                    <a:gd name="connsiteY4" fmla="*/ 2468880 h 3050771"/>
                    <a:gd name="connsiteX5" fmla="*/ 228754 w 229287"/>
                    <a:gd name="connsiteY5" fmla="*/ 3050771 h 3050771"/>
                    <a:gd name="connsiteX0" fmla="*/ 212128 w 229287"/>
                    <a:gd name="connsiteY0" fmla="*/ 0 h 3050771"/>
                    <a:gd name="connsiteX1" fmla="*/ 212128 w 229287"/>
                    <a:gd name="connsiteY1" fmla="*/ 1105593 h 3050771"/>
                    <a:gd name="connsiteX2" fmla="*/ 37561 w 229287"/>
                    <a:gd name="connsiteY2" fmla="*/ 1554480 h 3050771"/>
                    <a:gd name="connsiteX3" fmla="*/ 12623 w 229287"/>
                    <a:gd name="connsiteY3" fmla="*/ 2094807 h 3050771"/>
                    <a:gd name="connsiteX4" fmla="*/ 195503 w 229287"/>
                    <a:gd name="connsiteY4" fmla="*/ 2468880 h 3050771"/>
                    <a:gd name="connsiteX5" fmla="*/ 228754 w 229287"/>
                    <a:gd name="connsiteY5" fmla="*/ 3050771 h 3050771"/>
                    <a:gd name="connsiteX0" fmla="*/ 212128 w 229287"/>
                    <a:gd name="connsiteY0" fmla="*/ 0 h 3050771"/>
                    <a:gd name="connsiteX1" fmla="*/ 212128 w 229287"/>
                    <a:gd name="connsiteY1" fmla="*/ 1105593 h 3050771"/>
                    <a:gd name="connsiteX2" fmla="*/ 37561 w 229287"/>
                    <a:gd name="connsiteY2" fmla="*/ 1554480 h 3050771"/>
                    <a:gd name="connsiteX3" fmla="*/ 12623 w 229287"/>
                    <a:gd name="connsiteY3" fmla="*/ 2094807 h 3050771"/>
                    <a:gd name="connsiteX4" fmla="*/ 195503 w 229287"/>
                    <a:gd name="connsiteY4" fmla="*/ 2468880 h 3050771"/>
                    <a:gd name="connsiteX5" fmla="*/ 228754 w 229287"/>
                    <a:gd name="connsiteY5" fmla="*/ 3050771 h 3050771"/>
                    <a:gd name="connsiteX0" fmla="*/ 217670 w 229287"/>
                    <a:gd name="connsiteY0" fmla="*/ 0 h 2668386"/>
                    <a:gd name="connsiteX1" fmla="*/ 212128 w 229287"/>
                    <a:gd name="connsiteY1" fmla="*/ 723208 h 2668386"/>
                    <a:gd name="connsiteX2" fmla="*/ 37561 w 229287"/>
                    <a:gd name="connsiteY2" fmla="*/ 1172095 h 2668386"/>
                    <a:gd name="connsiteX3" fmla="*/ 12623 w 229287"/>
                    <a:gd name="connsiteY3" fmla="*/ 1712422 h 2668386"/>
                    <a:gd name="connsiteX4" fmla="*/ 195503 w 229287"/>
                    <a:gd name="connsiteY4" fmla="*/ 2086495 h 2668386"/>
                    <a:gd name="connsiteX5" fmla="*/ 228754 w 229287"/>
                    <a:gd name="connsiteY5" fmla="*/ 2668386 h 2668386"/>
                    <a:gd name="connsiteX0" fmla="*/ 217670 w 229757"/>
                    <a:gd name="connsiteY0" fmla="*/ 0 h 2668386"/>
                    <a:gd name="connsiteX1" fmla="*/ 212128 w 229757"/>
                    <a:gd name="connsiteY1" fmla="*/ 723208 h 2668386"/>
                    <a:gd name="connsiteX2" fmla="*/ 37561 w 229757"/>
                    <a:gd name="connsiteY2" fmla="*/ 1172095 h 2668386"/>
                    <a:gd name="connsiteX3" fmla="*/ 12623 w 229757"/>
                    <a:gd name="connsiteY3" fmla="*/ 1712422 h 2668386"/>
                    <a:gd name="connsiteX4" fmla="*/ 195503 w 229757"/>
                    <a:gd name="connsiteY4" fmla="*/ 2086495 h 2668386"/>
                    <a:gd name="connsiteX5" fmla="*/ 228754 w 229757"/>
                    <a:gd name="connsiteY5" fmla="*/ 2668386 h 2668386"/>
                    <a:gd name="connsiteX0" fmla="*/ 217670 w 229757"/>
                    <a:gd name="connsiteY0" fmla="*/ 0 h 2668386"/>
                    <a:gd name="connsiteX1" fmla="*/ 212128 w 229757"/>
                    <a:gd name="connsiteY1" fmla="*/ 834044 h 2668386"/>
                    <a:gd name="connsiteX2" fmla="*/ 37561 w 229757"/>
                    <a:gd name="connsiteY2" fmla="*/ 1172095 h 2668386"/>
                    <a:gd name="connsiteX3" fmla="*/ 12623 w 229757"/>
                    <a:gd name="connsiteY3" fmla="*/ 1712422 h 2668386"/>
                    <a:gd name="connsiteX4" fmla="*/ 195503 w 229757"/>
                    <a:gd name="connsiteY4" fmla="*/ 2086495 h 2668386"/>
                    <a:gd name="connsiteX5" fmla="*/ 228754 w 229757"/>
                    <a:gd name="connsiteY5" fmla="*/ 2668386 h 2668386"/>
                    <a:gd name="connsiteX0" fmla="*/ 217670 w 229287"/>
                    <a:gd name="connsiteY0" fmla="*/ 0 h 2668386"/>
                    <a:gd name="connsiteX1" fmla="*/ 212128 w 229287"/>
                    <a:gd name="connsiteY1" fmla="*/ 834044 h 2668386"/>
                    <a:gd name="connsiteX2" fmla="*/ 37561 w 229287"/>
                    <a:gd name="connsiteY2" fmla="*/ 1172095 h 2668386"/>
                    <a:gd name="connsiteX3" fmla="*/ 12623 w 229287"/>
                    <a:gd name="connsiteY3" fmla="*/ 1712422 h 2668386"/>
                    <a:gd name="connsiteX4" fmla="*/ 195503 w 229287"/>
                    <a:gd name="connsiteY4" fmla="*/ 2086495 h 2668386"/>
                    <a:gd name="connsiteX5" fmla="*/ 228754 w 229287"/>
                    <a:gd name="connsiteY5" fmla="*/ 2668386 h 2668386"/>
                    <a:gd name="connsiteX0" fmla="*/ 217670 w 229287"/>
                    <a:gd name="connsiteY0" fmla="*/ 0 h 2668386"/>
                    <a:gd name="connsiteX1" fmla="*/ 212128 w 229287"/>
                    <a:gd name="connsiteY1" fmla="*/ 834044 h 2668386"/>
                    <a:gd name="connsiteX2" fmla="*/ 37561 w 229287"/>
                    <a:gd name="connsiteY2" fmla="*/ 1172095 h 2668386"/>
                    <a:gd name="connsiteX3" fmla="*/ 12623 w 229287"/>
                    <a:gd name="connsiteY3" fmla="*/ 1712422 h 2668386"/>
                    <a:gd name="connsiteX4" fmla="*/ 195503 w 229287"/>
                    <a:gd name="connsiteY4" fmla="*/ 1997826 h 2668386"/>
                    <a:gd name="connsiteX5" fmla="*/ 228754 w 229287"/>
                    <a:gd name="connsiteY5" fmla="*/ 2668386 h 2668386"/>
                    <a:gd name="connsiteX0" fmla="*/ 217670 w 229287"/>
                    <a:gd name="connsiteY0" fmla="*/ 0 h 2668386"/>
                    <a:gd name="connsiteX1" fmla="*/ 212128 w 229287"/>
                    <a:gd name="connsiteY1" fmla="*/ 834044 h 2668386"/>
                    <a:gd name="connsiteX2" fmla="*/ 37561 w 229287"/>
                    <a:gd name="connsiteY2" fmla="*/ 1172095 h 2668386"/>
                    <a:gd name="connsiteX3" fmla="*/ 12623 w 229287"/>
                    <a:gd name="connsiteY3" fmla="*/ 1712422 h 2668386"/>
                    <a:gd name="connsiteX4" fmla="*/ 195503 w 229287"/>
                    <a:gd name="connsiteY4" fmla="*/ 1997826 h 2668386"/>
                    <a:gd name="connsiteX5" fmla="*/ 228754 w 229287"/>
                    <a:gd name="connsiteY5" fmla="*/ 2668386 h 2668386"/>
                    <a:gd name="connsiteX0" fmla="*/ 217670 w 229287"/>
                    <a:gd name="connsiteY0" fmla="*/ 0 h 2668386"/>
                    <a:gd name="connsiteX1" fmla="*/ 212128 w 229287"/>
                    <a:gd name="connsiteY1" fmla="*/ 834044 h 2668386"/>
                    <a:gd name="connsiteX2" fmla="*/ 37561 w 229287"/>
                    <a:gd name="connsiteY2" fmla="*/ 1172095 h 2668386"/>
                    <a:gd name="connsiteX3" fmla="*/ 12623 w 229287"/>
                    <a:gd name="connsiteY3" fmla="*/ 1712422 h 2668386"/>
                    <a:gd name="connsiteX4" fmla="*/ 195503 w 229287"/>
                    <a:gd name="connsiteY4" fmla="*/ 1997826 h 2668386"/>
                    <a:gd name="connsiteX5" fmla="*/ 228754 w 229287"/>
                    <a:gd name="connsiteY5" fmla="*/ 2668386 h 2668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9287" h="2668386">
                      <a:moveTo>
                        <a:pt x="217670" y="0"/>
                      </a:moveTo>
                      <a:cubicBezTo>
                        <a:pt x="221133" y="813954"/>
                        <a:pt x="225520" y="491836"/>
                        <a:pt x="212128" y="834044"/>
                      </a:cubicBezTo>
                      <a:cubicBezTo>
                        <a:pt x="198736" y="1176252"/>
                        <a:pt x="70812" y="1025699"/>
                        <a:pt x="37561" y="1172095"/>
                      </a:cubicBezTo>
                      <a:cubicBezTo>
                        <a:pt x="4310" y="1318491"/>
                        <a:pt x="-13701" y="1574800"/>
                        <a:pt x="12623" y="1712422"/>
                      </a:cubicBezTo>
                      <a:cubicBezTo>
                        <a:pt x="38947" y="1850044"/>
                        <a:pt x="159481" y="1838499"/>
                        <a:pt x="195503" y="1997826"/>
                      </a:cubicBezTo>
                      <a:cubicBezTo>
                        <a:pt x="231525" y="2157153"/>
                        <a:pt x="230139" y="2457104"/>
                        <a:pt x="228754" y="2668386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6" name="Freeform: Shape 105">
                  <a:extLst>
                    <a:ext uri="{FF2B5EF4-FFF2-40B4-BE49-F238E27FC236}">
                      <a16:creationId xmlns:a16="http://schemas.microsoft.com/office/drawing/2014/main" id="{BC719B52-3D4F-CB1A-8BDA-D5A3453C3244}"/>
                    </a:ext>
                  </a:extLst>
                </p:cNvPr>
                <p:cNvSpPr/>
                <p:nvPr/>
              </p:nvSpPr>
              <p:spPr>
                <a:xfrm flipH="1">
                  <a:off x="6205298" y="1787237"/>
                  <a:ext cx="229287" cy="2668386"/>
                </a:xfrm>
                <a:custGeom>
                  <a:avLst/>
                  <a:gdLst>
                    <a:gd name="connsiteX0" fmla="*/ 212128 w 229287"/>
                    <a:gd name="connsiteY0" fmla="*/ 0 h 3050771"/>
                    <a:gd name="connsiteX1" fmla="*/ 212128 w 229287"/>
                    <a:gd name="connsiteY1" fmla="*/ 1105593 h 3050771"/>
                    <a:gd name="connsiteX2" fmla="*/ 37561 w 229287"/>
                    <a:gd name="connsiteY2" fmla="*/ 1554480 h 3050771"/>
                    <a:gd name="connsiteX3" fmla="*/ 12623 w 229287"/>
                    <a:gd name="connsiteY3" fmla="*/ 2094807 h 3050771"/>
                    <a:gd name="connsiteX4" fmla="*/ 195503 w 229287"/>
                    <a:gd name="connsiteY4" fmla="*/ 2468880 h 3050771"/>
                    <a:gd name="connsiteX5" fmla="*/ 228754 w 229287"/>
                    <a:gd name="connsiteY5" fmla="*/ 3050771 h 3050771"/>
                    <a:gd name="connsiteX0" fmla="*/ 212128 w 229287"/>
                    <a:gd name="connsiteY0" fmla="*/ 0 h 3050771"/>
                    <a:gd name="connsiteX1" fmla="*/ 212128 w 229287"/>
                    <a:gd name="connsiteY1" fmla="*/ 1105593 h 3050771"/>
                    <a:gd name="connsiteX2" fmla="*/ 37561 w 229287"/>
                    <a:gd name="connsiteY2" fmla="*/ 1554480 h 3050771"/>
                    <a:gd name="connsiteX3" fmla="*/ 12623 w 229287"/>
                    <a:gd name="connsiteY3" fmla="*/ 2094807 h 3050771"/>
                    <a:gd name="connsiteX4" fmla="*/ 195503 w 229287"/>
                    <a:gd name="connsiteY4" fmla="*/ 2468880 h 3050771"/>
                    <a:gd name="connsiteX5" fmla="*/ 228754 w 229287"/>
                    <a:gd name="connsiteY5" fmla="*/ 3050771 h 3050771"/>
                    <a:gd name="connsiteX0" fmla="*/ 212128 w 229287"/>
                    <a:gd name="connsiteY0" fmla="*/ 0 h 3050771"/>
                    <a:gd name="connsiteX1" fmla="*/ 212128 w 229287"/>
                    <a:gd name="connsiteY1" fmla="*/ 1105593 h 3050771"/>
                    <a:gd name="connsiteX2" fmla="*/ 37561 w 229287"/>
                    <a:gd name="connsiteY2" fmla="*/ 1554480 h 3050771"/>
                    <a:gd name="connsiteX3" fmla="*/ 12623 w 229287"/>
                    <a:gd name="connsiteY3" fmla="*/ 2094807 h 3050771"/>
                    <a:gd name="connsiteX4" fmla="*/ 195503 w 229287"/>
                    <a:gd name="connsiteY4" fmla="*/ 2468880 h 3050771"/>
                    <a:gd name="connsiteX5" fmla="*/ 228754 w 229287"/>
                    <a:gd name="connsiteY5" fmla="*/ 3050771 h 3050771"/>
                    <a:gd name="connsiteX0" fmla="*/ 217670 w 229287"/>
                    <a:gd name="connsiteY0" fmla="*/ 0 h 2668386"/>
                    <a:gd name="connsiteX1" fmla="*/ 212128 w 229287"/>
                    <a:gd name="connsiteY1" fmla="*/ 723208 h 2668386"/>
                    <a:gd name="connsiteX2" fmla="*/ 37561 w 229287"/>
                    <a:gd name="connsiteY2" fmla="*/ 1172095 h 2668386"/>
                    <a:gd name="connsiteX3" fmla="*/ 12623 w 229287"/>
                    <a:gd name="connsiteY3" fmla="*/ 1712422 h 2668386"/>
                    <a:gd name="connsiteX4" fmla="*/ 195503 w 229287"/>
                    <a:gd name="connsiteY4" fmla="*/ 2086495 h 2668386"/>
                    <a:gd name="connsiteX5" fmla="*/ 228754 w 229287"/>
                    <a:gd name="connsiteY5" fmla="*/ 2668386 h 2668386"/>
                    <a:gd name="connsiteX0" fmla="*/ 217670 w 229757"/>
                    <a:gd name="connsiteY0" fmla="*/ 0 h 2668386"/>
                    <a:gd name="connsiteX1" fmla="*/ 212128 w 229757"/>
                    <a:gd name="connsiteY1" fmla="*/ 723208 h 2668386"/>
                    <a:gd name="connsiteX2" fmla="*/ 37561 w 229757"/>
                    <a:gd name="connsiteY2" fmla="*/ 1172095 h 2668386"/>
                    <a:gd name="connsiteX3" fmla="*/ 12623 w 229757"/>
                    <a:gd name="connsiteY3" fmla="*/ 1712422 h 2668386"/>
                    <a:gd name="connsiteX4" fmla="*/ 195503 w 229757"/>
                    <a:gd name="connsiteY4" fmla="*/ 2086495 h 2668386"/>
                    <a:gd name="connsiteX5" fmla="*/ 228754 w 229757"/>
                    <a:gd name="connsiteY5" fmla="*/ 2668386 h 2668386"/>
                    <a:gd name="connsiteX0" fmla="*/ 217670 w 229757"/>
                    <a:gd name="connsiteY0" fmla="*/ 0 h 2668386"/>
                    <a:gd name="connsiteX1" fmla="*/ 212128 w 229757"/>
                    <a:gd name="connsiteY1" fmla="*/ 834044 h 2668386"/>
                    <a:gd name="connsiteX2" fmla="*/ 37561 w 229757"/>
                    <a:gd name="connsiteY2" fmla="*/ 1172095 h 2668386"/>
                    <a:gd name="connsiteX3" fmla="*/ 12623 w 229757"/>
                    <a:gd name="connsiteY3" fmla="*/ 1712422 h 2668386"/>
                    <a:gd name="connsiteX4" fmla="*/ 195503 w 229757"/>
                    <a:gd name="connsiteY4" fmla="*/ 2086495 h 2668386"/>
                    <a:gd name="connsiteX5" fmla="*/ 228754 w 229757"/>
                    <a:gd name="connsiteY5" fmla="*/ 2668386 h 2668386"/>
                    <a:gd name="connsiteX0" fmla="*/ 217670 w 229287"/>
                    <a:gd name="connsiteY0" fmla="*/ 0 h 2668386"/>
                    <a:gd name="connsiteX1" fmla="*/ 212128 w 229287"/>
                    <a:gd name="connsiteY1" fmla="*/ 834044 h 2668386"/>
                    <a:gd name="connsiteX2" fmla="*/ 37561 w 229287"/>
                    <a:gd name="connsiteY2" fmla="*/ 1172095 h 2668386"/>
                    <a:gd name="connsiteX3" fmla="*/ 12623 w 229287"/>
                    <a:gd name="connsiteY3" fmla="*/ 1712422 h 2668386"/>
                    <a:gd name="connsiteX4" fmla="*/ 195503 w 229287"/>
                    <a:gd name="connsiteY4" fmla="*/ 2086495 h 2668386"/>
                    <a:gd name="connsiteX5" fmla="*/ 228754 w 229287"/>
                    <a:gd name="connsiteY5" fmla="*/ 2668386 h 2668386"/>
                    <a:gd name="connsiteX0" fmla="*/ 217670 w 229287"/>
                    <a:gd name="connsiteY0" fmla="*/ 0 h 2668386"/>
                    <a:gd name="connsiteX1" fmla="*/ 212128 w 229287"/>
                    <a:gd name="connsiteY1" fmla="*/ 834044 h 2668386"/>
                    <a:gd name="connsiteX2" fmla="*/ 37561 w 229287"/>
                    <a:gd name="connsiteY2" fmla="*/ 1172095 h 2668386"/>
                    <a:gd name="connsiteX3" fmla="*/ 12623 w 229287"/>
                    <a:gd name="connsiteY3" fmla="*/ 1712422 h 2668386"/>
                    <a:gd name="connsiteX4" fmla="*/ 195503 w 229287"/>
                    <a:gd name="connsiteY4" fmla="*/ 1997826 h 2668386"/>
                    <a:gd name="connsiteX5" fmla="*/ 228754 w 229287"/>
                    <a:gd name="connsiteY5" fmla="*/ 2668386 h 2668386"/>
                    <a:gd name="connsiteX0" fmla="*/ 217670 w 229287"/>
                    <a:gd name="connsiteY0" fmla="*/ 0 h 2668386"/>
                    <a:gd name="connsiteX1" fmla="*/ 212128 w 229287"/>
                    <a:gd name="connsiteY1" fmla="*/ 834044 h 2668386"/>
                    <a:gd name="connsiteX2" fmla="*/ 37561 w 229287"/>
                    <a:gd name="connsiteY2" fmla="*/ 1172095 h 2668386"/>
                    <a:gd name="connsiteX3" fmla="*/ 12623 w 229287"/>
                    <a:gd name="connsiteY3" fmla="*/ 1712422 h 2668386"/>
                    <a:gd name="connsiteX4" fmla="*/ 195503 w 229287"/>
                    <a:gd name="connsiteY4" fmla="*/ 1997826 h 2668386"/>
                    <a:gd name="connsiteX5" fmla="*/ 228754 w 229287"/>
                    <a:gd name="connsiteY5" fmla="*/ 2668386 h 2668386"/>
                    <a:gd name="connsiteX0" fmla="*/ 217670 w 229287"/>
                    <a:gd name="connsiteY0" fmla="*/ 0 h 2668386"/>
                    <a:gd name="connsiteX1" fmla="*/ 212128 w 229287"/>
                    <a:gd name="connsiteY1" fmla="*/ 834044 h 2668386"/>
                    <a:gd name="connsiteX2" fmla="*/ 37561 w 229287"/>
                    <a:gd name="connsiteY2" fmla="*/ 1172095 h 2668386"/>
                    <a:gd name="connsiteX3" fmla="*/ 12623 w 229287"/>
                    <a:gd name="connsiteY3" fmla="*/ 1712422 h 2668386"/>
                    <a:gd name="connsiteX4" fmla="*/ 195503 w 229287"/>
                    <a:gd name="connsiteY4" fmla="*/ 1997826 h 2668386"/>
                    <a:gd name="connsiteX5" fmla="*/ 228754 w 229287"/>
                    <a:gd name="connsiteY5" fmla="*/ 2668386 h 2668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9287" h="2668386">
                      <a:moveTo>
                        <a:pt x="217670" y="0"/>
                      </a:moveTo>
                      <a:cubicBezTo>
                        <a:pt x="221133" y="736368"/>
                        <a:pt x="225520" y="491836"/>
                        <a:pt x="212128" y="834044"/>
                      </a:cubicBezTo>
                      <a:cubicBezTo>
                        <a:pt x="198736" y="1176252"/>
                        <a:pt x="70812" y="1025699"/>
                        <a:pt x="37561" y="1172095"/>
                      </a:cubicBezTo>
                      <a:cubicBezTo>
                        <a:pt x="4310" y="1318491"/>
                        <a:pt x="-13701" y="1574800"/>
                        <a:pt x="12623" y="1712422"/>
                      </a:cubicBezTo>
                      <a:cubicBezTo>
                        <a:pt x="38947" y="1850044"/>
                        <a:pt x="159481" y="1838499"/>
                        <a:pt x="195503" y="1997826"/>
                      </a:cubicBezTo>
                      <a:cubicBezTo>
                        <a:pt x="231525" y="2157153"/>
                        <a:pt x="230139" y="2457104"/>
                        <a:pt x="228754" y="2668386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C95D5C36-DC83-06A2-CB49-FC62D2CBC617}"/>
                  </a:ext>
                </a:extLst>
              </p:cNvPr>
              <p:cNvGrpSpPr/>
              <p:nvPr/>
            </p:nvGrpSpPr>
            <p:grpSpPr>
              <a:xfrm>
                <a:off x="5903657" y="476155"/>
                <a:ext cx="492235" cy="1595828"/>
                <a:chOff x="6791092" y="793896"/>
                <a:chExt cx="492235" cy="1595828"/>
              </a:xfrm>
            </p:grpSpPr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888B6C8E-4C8C-7963-0DD2-CE1E70CFE0DF}"/>
                    </a:ext>
                  </a:extLst>
                </p:cNvPr>
                <p:cNvSpPr/>
                <p:nvPr/>
              </p:nvSpPr>
              <p:spPr>
                <a:xfrm>
                  <a:off x="6923327" y="1758106"/>
                  <a:ext cx="360000" cy="3600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01" name="Rectangle 100">
                  <a:extLst>
                    <a:ext uri="{FF2B5EF4-FFF2-40B4-BE49-F238E27FC236}">
                      <a16:creationId xmlns:a16="http://schemas.microsoft.com/office/drawing/2014/main" id="{FDE5796C-787B-868A-F4DE-E195BE562166}"/>
                    </a:ext>
                  </a:extLst>
                </p:cNvPr>
                <p:cNvSpPr/>
                <p:nvPr/>
              </p:nvSpPr>
              <p:spPr>
                <a:xfrm>
                  <a:off x="6863575" y="1944626"/>
                  <a:ext cx="167268" cy="445098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2" name="Rectangle 101">
                  <a:extLst>
                    <a:ext uri="{FF2B5EF4-FFF2-40B4-BE49-F238E27FC236}">
                      <a16:creationId xmlns:a16="http://schemas.microsoft.com/office/drawing/2014/main" id="{344A475F-729C-F6ED-8DA0-96EE8C7BD148}"/>
                    </a:ext>
                  </a:extLst>
                </p:cNvPr>
                <p:cNvSpPr/>
                <p:nvPr/>
              </p:nvSpPr>
              <p:spPr>
                <a:xfrm>
                  <a:off x="6863575" y="828971"/>
                  <a:ext cx="167268" cy="445098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AA93E211-9D61-4C03-75AC-86E0309C15BE}"/>
                    </a:ext>
                  </a:extLst>
                </p:cNvPr>
                <p:cNvSpPr/>
                <p:nvPr/>
              </p:nvSpPr>
              <p:spPr>
                <a:xfrm>
                  <a:off x="6816240" y="793896"/>
                  <a:ext cx="267352" cy="70149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4" name="Rectangle 103">
                  <a:extLst>
                    <a:ext uri="{FF2B5EF4-FFF2-40B4-BE49-F238E27FC236}">
                      <a16:creationId xmlns:a16="http://schemas.microsoft.com/office/drawing/2014/main" id="{6C50648E-CBC8-8230-4051-ECDBF6FC4F66}"/>
                    </a:ext>
                  </a:extLst>
                </p:cNvPr>
                <p:cNvSpPr/>
                <p:nvPr/>
              </p:nvSpPr>
              <p:spPr>
                <a:xfrm>
                  <a:off x="6791092" y="1051520"/>
                  <a:ext cx="312235" cy="1194893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801A6177-6166-5499-81D7-30FBE310EE59}"/>
                </a:ext>
              </a:extLst>
            </p:cNvPr>
            <p:cNvSpPr txBox="1"/>
            <p:nvPr/>
          </p:nvSpPr>
          <p:spPr>
            <a:xfrm>
              <a:off x="1331915" y="1200550"/>
              <a:ext cx="2915517" cy="8120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52438" algn="l"/>
                  <a:tab pos="3233738" algn="r"/>
                </a:tabLst>
              </a:pPr>
              <a:r>
                <a:rPr lang="en-GB" sz="2200" dirty="0"/>
                <a:t>❶ 20 cm</a:t>
              </a:r>
              <a:r>
                <a:rPr lang="en-GB" sz="2200" baseline="30000" dirty="0"/>
                <a:t>3</a:t>
              </a:r>
              <a:r>
                <a:rPr lang="en-GB" sz="2200" dirty="0"/>
                <a:t> HCl</a:t>
              </a:r>
              <a:endParaRPr lang="en-GB" sz="2200" dirty="0">
                <a:sym typeface="Wingdings" panose="05000000000000000000" pitchFamily="2" charset="2"/>
              </a:endParaRPr>
            </a:p>
            <a:p>
              <a:pPr algn="r">
                <a:tabLst>
                  <a:tab pos="452438" algn="l"/>
                  <a:tab pos="3233738" algn="r"/>
                </a:tabLst>
              </a:pPr>
              <a:r>
                <a:rPr lang="en-GB" sz="2200" dirty="0">
                  <a:sym typeface="Wingdings" panose="05000000000000000000" pitchFamily="2" charset="2"/>
                </a:rPr>
                <a:t>    </a:t>
              </a:r>
              <a:endParaRPr lang="en-GB" sz="2200" dirty="0"/>
            </a:p>
          </p:txBody>
        </p: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CC4F447C-B820-213E-5092-3553989FB72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9567" y="125598"/>
            <a:ext cx="2354101" cy="812093"/>
          </a:xfrm>
          <a:prstGeom prst="rect">
            <a:avLst/>
          </a:prstGeom>
          <a:noFill/>
          <a:ln>
            <a:solidFill>
              <a:schemeClr val="tx1"/>
            </a:solidFill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RSC Practical videos (16–18)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Rates of reaction – continuous monitoring method: volume of gas</a:t>
            </a:r>
            <a:b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</a:b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  <a:sym typeface="Wingdings 2" panose="05020102010507070707" pitchFamily="18" charset="2"/>
              </a:rPr>
              <a:t>A</a:t>
            </a:r>
            <a:r>
              <a:rPr lang="en-GB" sz="1200" dirty="0" err="1"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</a:rPr>
              <a:t>vailable</a:t>
            </a:r>
            <a:r>
              <a:rPr lang="en-GB" sz="12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</a:rPr>
              <a:t> from </a:t>
            </a:r>
            <a:r>
              <a:rPr lang="en-GB" sz="1200" b="0" u="sng" dirty="0">
                <a:solidFill>
                  <a:srgbClr val="0000FF"/>
                </a:solidFill>
                <a:effectLst/>
                <a:latin typeface="Source Sans Pro" panose="020B0503030403020204" pitchFamily="34" charset="0"/>
                <a:ea typeface="Gotham Medium"/>
                <a:cs typeface="Gotham Medium"/>
                <a:hlinkClick r:id="rId3"/>
              </a:rPr>
              <a:t>rsc.li/3BMJQR2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 2" panose="05020102010507070707" pitchFamily="18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 2" panose="05020102010507070707" pitchFamily="18" charset="2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633A8F9F-83FC-583B-0927-A98BFFC73DF1}"/>
              </a:ext>
            </a:extLst>
          </p:cNvPr>
          <p:cNvSpPr txBox="1"/>
          <p:nvPr/>
        </p:nvSpPr>
        <p:spPr>
          <a:xfrm>
            <a:off x="600118" y="3350387"/>
            <a:ext cx="2915517" cy="10668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233738" algn="r"/>
              </a:tabLst>
            </a:pPr>
            <a:r>
              <a:rPr lang="en-GB" sz="2200" dirty="0">
                <a:solidFill>
                  <a:srgbClr val="FF0000"/>
                </a:solidFill>
              </a:rPr>
              <a:t>❷</a:t>
            </a:r>
            <a:r>
              <a:rPr lang="en-GB" sz="2200" dirty="0"/>
              <a:t> Set and record temperature</a:t>
            </a:r>
            <a:endParaRPr lang="en-GB" sz="2200" dirty="0">
              <a:sym typeface="Wingdings" panose="05000000000000000000" pitchFamily="2" charset="2"/>
            </a:endParaRPr>
          </a:p>
          <a:p>
            <a:pPr algn="r">
              <a:tabLst>
                <a:tab pos="452438" algn="l"/>
                <a:tab pos="3233738" algn="r"/>
              </a:tabLst>
            </a:pPr>
            <a:r>
              <a:rPr lang="en-GB" sz="2200" dirty="0">
                <a:sym typeface="Wingdings" panose="05000000000000000000" pitchFamily="2" charset="2"/>
              </a:rPr>
              <a:t>    </a:t>
            </a:r>
            <a:endParaRPr lang="en-GB" sz="2200" dirty="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B82F91BD-8D78-90F6-1022-A4C3978C76AD}"/>
              </a:ext>
            </a:extLst>
          </p:cNvPr>
          <p:cNvSpPr txBox="1"/>
          <p:nvPr/>
        </p:nvSpPr>
        <p:spPr>
          <a:xfrm>
            <a:off x="7181514" y="500227"/>
            <a:ext cx="2916000" cy="81209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233738" algn="r"/>
              </a:tabLst>
            </a:pPr>
            <a:r>
              <a:rPr lang="en-GB" sz="2200" dirty="0"/>
              <a:t>❸ 0.09 g Mg and bung</a:t>
            </a:r>
            <a:endParaRPr lang="en-GB" sz="2200" dirty="0">
              <a:sym typeface="Wingdings" panose="05000000000000000000" pitchFamily="2" charset="2"/>
            </a:endParaRPr>
          </a:p>
          <a:p>
            <a:pPr algn="r">
              <a:tabLst>
                <a:tab pos="452438" algn="l"/>
                <a:tab pos="3233738" algn="r"/>
              </a:tabLst>
            </a:pPr>
            <a:r>
              <a:rPr lang="en-GB" sz="2200" dirty="0">
                <a:sym typeface="Wingdings" panose="05000000000000000000" pitchFamily="2" charset="2"/>
              </a:rPr>
              <a:t>    </a:t>
            </a:r>
            <a:endParaRPr lang="en-GB" sz="22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390B32-2C8F-CF94-144F-D0A6BA015035}"/>
              </a:ext>
            </a:extLst>
          </p:cNvPr>
          <p:cNvSpPr txBox="1"/>
          <p:nvPr/>
        </p:nvSpPr>
        <p:spPr>
          <a:xfrm>
            <a:off x="7181514" y="1461060"/>
            <a:ext cx="2916000" cy="107460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233738" algn="r"/>
              </a:tabLst>
            </a:pPr>
            <a:r>
              <a:rPr lang="en-GB" sz="2200" dirty="0"/>
              <a:t>❹ Record initial gas volume</a:t>
            </a:r>
            <a:endParaRPr lang="en-GB" sz="2200" dirty="0">
              <a:sym typeface="Wingdings" panose="05000000000000000000" pitchFamily="2" charset="2"/>
            </a:endParaRPr>
          </a:p>
          <a:p>
            <a:pPr algn="r">
              <a:tabLst>
                <a:tab pos="452438" algn="l"/>
                <a:tab pos="3233738" algn="r"/>
              </a:tabLst>
            </a:pPr>
            <a:r>
              <a:rPr lang="en-GB" sz="2200" dirty="0">
                <a:sym typeface="Wingdings" panose="05000000000000000000" pitchFamily="2" charset="2"/>
              </a:rPr>
              <a:t>    </a:t>
            </a:r>
            <a:endParaRPr lang="en-GB" sz="2200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94C95160-2A7D-81E9-1279-3E6F7AE073B4}"/>
              </a:ext>
            </a:extLst>
          </p:cNvPr>
          <p:cNvSpPr txBox="1"/>
          <p:nvPr/>
        </p:nvSpPr>
        <p:spPr>
          <a:xfrm>
            <a:off x="9477039" y="2956472"/>
            <a:ext cx="2382779" cy="107460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233738" algn="r"/>
              </a:tabLst>
            </a:pPr>
            <a:r>
              <a:rPr lang="en-GB" sz="2200" dirty="0"/>
              <a:t>❺ Start reaction and timer together</a:t>
            </a:r>
            <a:endParaRPr lang="en-GB" sz="2200" dirty="0">
              <a:sym typeface="Wingdings" panose="05000000000000000000" pitchFamily="2" charset="2"/>
            </a:endParaRPr>
          </a:p>
          <a:p>
            <a:pPr algn="r">
              <a:tabLst>
                <a:tab pos="452438" algn="l"/>
                <a:tab pos="3233738" algn="r"/>
              </a:tabLst>
            </a:pPr>
            <a:r>
              <a:rPr lang="en-GB" sz="2200" dirty="0">
                <a:sym typeface="Wingdings" panose="05000000000000000000" pitchFamily="2" charset="2"/>
              </a:rPr>
              <a:t>    </a:t>
            </a:r>
            <a:endParaRPr lang="en-GB" sz="22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57A24A44-9278-5850-3916-13422F427E2A}"/>
              </a:ext>
            </a:extLst>
          </p:cNvPr>
          <p:cNvSpPr txBox="1"/>
          <p:nvPr/>
        </p:nvSpPr>
        <p:spPr>
          <a:xfrm>
            <a:off x="8186996" y="4473080"/>
            <a:ext cx="2916000" cy="10561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233738" algn="r"/>
              </a:tabLst>
            </a:pPr>
            <a:r>
              <a:rPr lang="en-GB" sz="2200" dirty="0"/>
              <a:t>❻ Record volume every 10 s</a:t>
            </a:r>
            <a:endParaRPr lang="en-GB" sz="2200" dirty="0">
              <a:sym typeface="Wingdings" panose="05000000000000000000" pitchFamily="2" charset="2"/>
            </a:endParaRPr>
          </a:p>
          <a:p>
            <a:pPr algn="r">
              <a:tabLst>
                <a:tab pos="452438" algn="l"/>
                <a:tab pos="3233738" algn="r"/>
              </a:tabLst>
            </a:pPr>
            <a:r>
              <a:rPr lang="en-GB" sz="2200" dirty="0">
                <a:sym typeface="Wingdings" panose="05000000000000000000" pitchFamily="2" charset="2"/>
              </a:rPr>
              <a:t>    </a:t>
            </a:r>
            <a:endParaRPr lang="en-GB" sz="2200" dirty="0"/>
          </a:p>
        </p:txBody>
      </p:sp>
      <p:sp>
        <p:nvSpPr>
          <p:cNvPr id="115" name="Bent Arrow 21">
            <a:extLst>
              <a:ext uri="{FF2B5EF4-FFF2-40B4-BE49-F238E27FC236}">
                <a16:creationId xmlns:a16="http://schemas.microsoft.com/office/drawing/2014/main" id="{2DF134E7-C7F7-E59B-200D-AF34702DF6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 flipV="1">
            <a:off x="6191691" y="1070908"/>
            <a:ext cx="856222" cy="1123424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dirty="0">
              <a:solidFill>
                <a:schemeClr val="tx1"/>
              </a:solidFill>
            </a:endParaRP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E136335B-AD7D-689B-80F3-F5694B625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flipH="1">
            <a:off x="3379424" y="3373767"/>
            <a:ext cx="610592" cy="619367"/>
            <a:chOff x="3416300" y="2501900"/>
            <a:chExt cx="889000" cy="889000"/>
          </a:xfrm>
        </p:grpSpPr>
        <p:sp>
          <p:nvSpPr>
            <p:cNvPr id="123" name="Arc 122">
              <a:extLst>
                <a:ext uri="{FF2B5EF4-FFF2-40B4-BE49-F238E27FC236}">
                  <a16:creationId xmlns:a16="http://schemas.microsoft.com/office/drawing/2014/main" id="{2F176CA2-C38C-B311-80D8-5B4C8E3E5641}"/>
                </a:ext>
              </a:extLst>
            </p:cNvPr>
            <p:cNvSpPr/>
            <p:nvPr/>
          </p:nvSpPr>
          <p:spPr>
            <a:xfrm rot="13613037">
              <a:off x="3441700" y="2527300"/>
              <a:ext cx="889000" cy="83820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7DBB5363-7007-8D31-8DB2-7A0A2AB2CC56}"/>
                </a:ext>
              </a:extLst>
            </p:cNvPr>
            <p:cNvCxnSpPr/>
            <p:nvPr/>
          </p:nvCxnSpPr>
          <p:spPr>
            <a:xfrm>
              <a:off x="3416300" y="25146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1042FB8D-4434-65BA-88A3-25D50ECA4997}"/>
                </a:ext>
              </a:extLst>
            </p:cNvPr>
            <p:cNvCxnSpPr/>
            <p:nvPr/>
          </p:nvCxnSpPr>
          <p:spPr>
            <a:xfrm flipH="1">
              <a:off x="3416300" y="29210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EF982EE2-2C09-5FE8-33F6-4931BFB86B87}"/>
                </a:ext>
              </a:extLst>
            </p:cNvPr>
            <p:cNvSpPr/>
            <p:nvPr/>
          </p:nvSpPr>
          <p:spPr>
            <a:xfrm>
              <a:off x="3441700" y="2768600"/>
              <a:ext cx="139700" cy="3302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F639A6F8-300B-E0D7-D33A-0B29CB4B4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2121336" flipH="1">
            <a:off x="978338" y="4131461"/>
            <a:ext cx="208775" cy="751077"/>
            <a:chOff x="5878286" y="966102"/>
            <a:chExt cx="504000" cy="1540332"/>
          </a:xfrm>
        </p:grpSpPr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AB05FE4E-7D1C-95AE-2D08-41D2BDA904E1}"/>
                </a:ext>
              </a:extLst>
            </p:cNvPr>
            <p:cNvSpPr/>
            <p:nvPr/>
          </p:nvSpPr>
          <p:spPr>
            <a:xfrm>
              <a:off x="5878286" y="966102"/>
              <a:ext cx="504000" cy="1012371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Isosceles Triangle 128">
              <a:extLst>
                <a:ext uri="{FF2B5EF4-FFF2-40B4-BE49-F238E27FC236}">
                  <a16:creationId xmlns:a16="http://schemas.microsoft.com/office/drawing/2014/main" id="{1BD98FCE-BFD9-9EB9-86BF-503D54A34E3F}"/>
                </a:ext>
              </a:extLst>
            </p:cNvPr>
            <p:cNvSpPr/>
            <p:nvPr/>
          </p:nvSpPr>
          <p:spPr>
            <a:xfrm flipV="1">
              <a:off x="5893522" y="1978477"/>
              <a:ext cx="473528" cy="527957"/>
            </a:xfrm>
            <a:prstGeom prst="triangl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" name="Isosceles Triangle 129">
              <a:extLst>
                <a:ext uri="{FF2B5EF4-FFF2-40B4-BE49-F238E27FC236}">
                  <a16:creationId xmlns:a16="http://schemas.microsoft.com/office/drawing/2014/main" id="{D52371C9-E94B-1C93-9B5A-88DC8DFDB406}"/>
                </a:ext>
              </a:extLst>
            </p:cNvPr>
            <p:cNvSpPr/>
            <p:nvPr/>
          </p:nvSpPr>
          <p:spPr>
            <a:xfrm flipV="1">
              <a:off x="6051367" y="2272394"/>
              <a:ext cx="167099" cy="176891"/>
            </a:xfrm>
            <a:prstGeom prst="triangl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96E5179C-6A32-7219-4348-BD8A2A3DB5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2121336" flipH="1">
            <a:off x="8296843" y="5303796"/>
            <a:ext cx="208775" cy="751077"/>
            <a:chOff x="5878286" y="966102"/>
            <a:chExt cx="504000" cy="1540332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0D5E4182-A488-DCBE-95C7-160842DA01EF}"/>
                </a:ext>
              </a:extLst>
            </p:cNvPr>
            <p:cNvSpPr/>
            <p:nvPr/>
          </p:nvSpPr>
          <p:spPr>
            <a:xfrm>
              <a:off x="5878286" y="966102"/>
              <a:ext cx="504000" cy="1012371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" name="Isosceles Triangle 132">
              <a:extLst>
                <a:ext uri="{FF2B5EF4-FFF2-40B4-BE49-F238E27FC236}">
                  <a16:creationId xmlns:a16="http://schemas.microsoft.com/office/drawing/2014/main" id="{971C6050-39F2-A124-D94E-4BB3D1F74215}"/>
                </a:ext>
              </a:extLst>
            </p:cNvPr>
            <p:cNvSpPr/>
            <p:nvPr/>
          </p:nvSpPr>
          <p:spPr>
            <a:xfrm flipV="1">
              <a:off x="5893522" y="1978477"/>
              <a:ext cx="473528" cy="527957"/>
            </a:xfrm>
            <a:prstGeom prst="triangl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" name="Isosceles Triangle 133">
              <a:extLst>
                <a:ext uri="{FF2B5EF4-FFF2-40B4-BE49-F238E27FC236}">
                  <a16:creationId xmlns:a16="http://schemas.microsoft.com/office/drawing/2014/main" id="{B07142E2-A452-C485-95D6-379A0B0800D5}"/>
                </a:ext>
              </a:extLst>
            </p:cNvPr>
            <p:cNvSpPr/>
            <p:nvPr/>
          </p:nvSpPr>
          <p:spPr>
            <a:xfrm flipV="1">
              <a:off x="6051367" y="2272394"/>
              <a:ext cx="167099" cy="176891"/>
            </a:xfrm>
            <a:prstGeom prst="triangl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68EB4B47-DE51-1A43-172B-BC4269A42B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16200000" flipH="1">
            <a:off x="7460178" y="4512106"/>
            <a:ext cx="610592" cy="619367"/>
            <a:chOff x="3416300" y="2501900"/>
            <a:chExt cx="889000" cy="889000"/>
          </a:xfrm>
        </p:grpSpPr>
        <p:sp>
          <p:nvSpPr>
            <p:cNvPr id="136" name="Arc 135">
              <a:extLst>
                <a:ext uri="{FF2B5EF4-FFF2-40B4-BE49-F238E27FC236}">
                  <a16:creationId xmlns:a16="http://schemas.microsoft.com/office/drawing/2014/main" id="{9FDAD5B2-C74B-28A4-87AC-C03A52A21623}"/>
                </a:ext>
              </a:extLst>
            </p:cNvPr>
            <p:cNvSpPr/>
            <p:nvPr/>
          </p:nvSpPr>
          <p:spPr>
            <a:xfrm rot="13613037">
              <a:off x="3441700" y="2527300"/>
              <a:ext cx="889000" cy="83820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CA71E3D6-B289-CB5B-6518-3CE37863592E}"/>
                </a:ext>
              </a:extLst>
            </p:cNvPr>
            <p:cNvCxnSpPr/>
            <p:nvPr/>
          </p:nvCxnSpPr>
          <p:spPr>
            <a:xfrm>
              <a:off x="3416300" y="25146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0C4137A3-0EFE-9C16-1AE5-7C1285441B38}"/>
                </a:ext>
              </a:extLst>
            </p:cNvPr>
            <p:cNvCxnSpPr/>
            <p:nvPr/>
          </p:nvCxnSpPr>
          <p:spPr>
            <a:xfrm flipH="1">
              <a:off x="3416300" y="29210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E1F2666D-F214-284D-2AFE-49DEECA0F92E}"/>
                </a:ext>
              </a:extLst>
            </p:cNvPr>
            <p:cNvSpPr/>
            <p:nvPr/>
          </p:nvSpPr>
          <p:spPr>
            <a:xfrm>
              <a:off x="3441700" y="2768600"/>
              <a:ext cx="139700" cy="3302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9F41014F-F88A-AD64-F376-92ABC1C88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823389" y="5359862"/>
            <a:ext cx="536573" cy="523409"/>
            <a:chOff x="9674226" y="1571251"/>
            <a:chExt cx="749300" cy="682999"/>
          </a:xfrm>
        </p:grpSpPr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C9BD137C-39B2-2A18-7019-9FF1256A8209}"/>
                </a:ext>
              </a:extLst>
            </p:cNvPr>
            <p:cNvSpPr/>
            <p:nvPr/>
          </p:nvSpPr>
          <p:spPr>
            <a:xfrm>
              <a:off x="9674226" y="1571251"/>
              <a:ext cx="749300" cy="682999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C8871BDA-02DD-D047-B012-85A2232CB080}"/>
                </a:ext>
              </a:extLst>
            </p:cNvPr>
            <p:cNvSpPr txBox="1"/>
            <p:nvPr/>
          </p:nvSpPr>
          <p:spPr>
            <a:xfrm>
              <a:off x="9725023" y="1638300"/>
              <a:ext cx="650875" cy="30121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00.00</a:t>
              </a:r>
            </a:p>
          </p:txBody>
        </p:sp>
        <p:sp>
          <p:nvSpPr>
            <p:cNvPr id="148" name="Rounded Rectangle 149">
              <a:extLst>
                <a:ext uri="{FF2B5EF4-FFF2-40B4-BE49-F238E27FC236}">
                  <a16:creationId xmlns:a16="http://schemas.microsoft.com/office/drawing/2014/main" id="{526404D0-3173-BC6E-3756-E3158475B8C1}"/>
                </a:ext>
              </a:extLst>
            </p:cNvPr>
            <p:cNvSpPr/>
            <p:nvPr/>
          </p:nvSpPr>
          <p:spPr>
            <a:xfrm>
              <a:off x="9726372" y="2038350"/>
              <a:ext cx="165100" cy="165100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" name="Rounded Rectangle 150">
              <a:extLst>
                <a:ext uri="{FF2B5EF4-FFF2-40B4-BE49-F238E27FC236}">
                  <a16:creationId xmlns:a16="http://schemas.microsoft.com/office/drawing/2014/main" id="{A575B1AB-13B8-254F-1C9B-9E7B18A712E0}"/>
                </a:ext>
              </a:extLst>
            </p:cNvPr>
            <p:cNvSpPr/>
            <p:nvPr/>
          </p:nvSpPr>
          <p:spPr>
            <a:xfrm>
              <a:off x="10210799" y="2038350"/>
              <a:ext cx="165100" cy="1651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E3CDCDF6-113A-AE50-8496-2A9842E04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922351" y="356663"/>
            <a:ext cx="769691" cy="261243"/>
            <a:chOff x="1117600" y="5791199"/>
            <a:chExt cx="2235200" cy="779464"/>
          </a:xfrm>
        </p:grpSpPr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D64641C1-BF94-E143-D9EF-C2CD13CF45E7}"/>
                </a:ext>
              </a:extLst>
            </p:cNvPr>
            <p:cNvSpPr/>
            <p:nvPr/>
          </p:nvSpPr>
          <p:spPr>
            <a:xfrm>
              <a:off x="1117600" y="5986463"/>
              <a:ext cx="2235200" cy="584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4" name="Rounded Rectangle 144">
              <a:extLst>
                <a:ext uri="{FF2B5EF4-FFF2-40B4-BE49-F238E27FC236}">
                  <a16:creationId xmlns:a16="http://schemas.microsoft.com/office/drawing/2014/main" id="{EEA6A188-D8C2-7E54-2A16-E8BEFED793F9}"/>
                </a:ext>
              </a:extLst>
            </p:cNvPr>
            <p:cNvSpPr/>
            <p:nvPr/>
          </p:nvSpPr>
          <p:spPr>
            <a:xfrm>
              <a:off x="1436914" y="6056313"/>
              <a:ext cx="1596571" cy="4445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0.00 g</a:t>
              </a:r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2345D4F5-BBD0-B320-2EF3-72D0B246034F}"/>
                </a:ext>
              </a:extLst>
            </p:cNvPr>
            <p:cNvSpPr/>
            <p:nvPr/>
          </p:nvSpPr>
          <p:spPr>
            <a:xfrm>
              <a:off x="1306286" y="5791199"/>
              <a:ext cx="1857828" cy="1688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1A27BEDE-BEA0-E503-83D5-9F6E07624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5400000" flipH="1">
            <a:off x="7410436" y="2398217"/>
            <a:ext cx="610592" cy="619367"/>
            <a:chOff x="3416300" y="2501900"/>
            <a:chExt cx="889000" cy="889000"/>
          </a:xfrm>
        </p:grpSpPr>
        <p:sp>
          <p:nvSpPr>
            <p:cNvPr id="157" name="Arc 156">
              <a:extLst>
                <a:ext uri="{FF2B5EF4-FFF2-40B4-BE49-F238E27FC236}">
                  <a16:creationId xmlns:a16="http://schemas.microsoft.com/office/drawing/2014/main" id="{5240C7FF-E55F-14ED-3474-2DC8BFE66960}"/>
                </a:ext>
              </a:extLst>
            </p:cNvPr>
            <p:cNvSpPr/>
            <p:nvPr/>
          </p:nvSpPr>
          <p:spPr>
            <a:xfrm rot="13613037">
              <a:off x="3441700" y="2527300"/>
              <a:ext cx="889000" cy="83820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32DF774F-1FED-5E9E-AB11-067C4C5CF5D5}"/>
                </a:ext>
              </a:extLst>
            </p:cNvPr>
            <p:cNvCxnSpPr/>
            <p:nvPr/>
          </p:nvCxnSpPr>
          <p:spPr>
            <a:xfrm>
              <a:off x="3416300" y="25146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C1FEC408-2263-5F04-A2B9-152ADF34D8E2}"/>
                </a:ext>
              </a:extLst>
            </p:cNvPr>
            <p:cNvCxnSpPr/>
            <p:nvPr/>
          </p:nvCxnSpPr>
          <p:spPr>
            <a:xfrm flipH="1">
              <a:off x="3416300" y="29210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A4CCAFFF-1476-1045-EED6-AAF024E08330}"/>
                </a:ext>
              </a:extLst>
            </p:cNvPr>
            <p:cNvSpPr/>
            <p:nvPr/>
          </p:nvSpPr>
          <p:spPr>
            <a:xfrm>
              <a:off x="3441700" y="2768600"/>
              <a:ext cx="139700" cy="3302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874534E-CC5D-93A7-43F0-BD92F9D9F3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385778" y="3763264"/>
            <a:ext cx="536573" cy="523409"/>
            <a:chOff x="9674226" y="1571251"/>
            <a:chExt cx="749300" cy="682999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E0601BFD-494D-FDC1-2353-4A901320BF7D}"/>
                </a:ext>
              </a:extLst>
            </p:cNvPr>
            <p:cNvSpPr/>
            <p:nvPr/>
          </p:nvSpPr>
          <p:spPr>
            <a:xfrm>
              <a:off x="9674226" y="1571251"/>
              <a:ext cx="749300" cy="682999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2964602D-93F0-6F2C-BA3B-2B19430E7ACD}"/>
                </a:ext>
              </a:extLst>
            </p:cNvPr>
            <p:cNvSpPr txBox="1"/>
            <p:nvPr/>
          </p:nvSpPr>
          <p:spPr>
            <a:xfrm>
              <a:off x="9725023" y="1638300"/>
              <a:ext cx="650875" cy="30121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00.00</a:t>
              </a:r>
            </a:p>
          </p:txBody>
        </p:sp>
        <p:sp>
          <p:nvSpPr>
            <p:cNvPr id="143" name="Rounded Rectangle 149">
              <a:extLst>
                <a:ext uri="{FF2B5EF4-FFF2-40B4-BE49-F238E27FC236}">
                  <a16:creationId xmlns:a16="http://schemas.microsoft.com/office/drawing/2014/main" id="{6A0EB3B3-A783-BA10-2A8D-17DF4B029E57}"/>
                </a:ext>
              </a:extLst>
            </p:cNvPr>
            <p:cNvSpPr/>
            <p:nvPr/>
          </p:nvSpPr>
          <p:spPr>
            <a:xfrm>
              <a:off x="9726372" y="2038350"/>
              <a:ext cx="165100" cy="165100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4" name="Rounded Rectangle 150">
              <a:extLst>
                <a:ext uri="{FF2B5EF4-FFF2-40B4-BE49-F238E27FC236}">
                  <a16:creationId xmlns:a16="http://schemas.microsoft.com/office/drawing/2014/main" id="{8D97A0DC-F29F-61EC-67F6-E675A93BAF44}"/>
                </a:ext>
              </a:extLst>
            </p:cNvPr>
            <p:cNvSpPr/>
            <p:nvPr/>
          </p:nvSpPr>
          <p:spPr>
            <a:xfrm>
              <a:off x="10210799" y="2038350"/>
              <a:ext cx="165100" cy="1651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E50A714F-CF75-B3B6-2486-A2F6F2F9AB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2121336" flipH="1">
            <a:off x="10032665" y="1353472"/>
            <a:ext cx="208775" cy="751077"/>
            <a:chOff x="5878286" y="966102"/>
            <a:chExt cx="504000" cy="1540332"/>
          </a:xfrm>
        </p:grpSpPr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824F77D5-FA95-8F4D-4808-8163B22F4DB8}"/>
                </a:ext>
              </a:extLst>
            </p:cNvPr>
            <p:cNvSpPr/>
            <p:nvPr/>
          </p:nvSpPr>
          <p:spPr>
            <a:xfrm>
              <a:off x="5878286" y="966102"/>
              <a:ext cx="504000" cy="1012371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B518EA46-8128-F6D9-3D83-28999BE88F87}"/>
                </a:ext>
              </a:extLst>
            </p:cNvPr>
            <p:cNvSpPr/>
            <p:nvPr/>
          </p:nvSpPr>
          <p:spPr>
            <a:xfrm flipV="1">
              <a:off x="5893522" y="1978477"/>
              <a:ext cx="473528" cy="527957"/>
            </a:xfrm>
            <a:prstGeom prst="triangl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" name="Isosceles Triangle 164">
              <a:extLst>
                <a:ext uri="{FF2B5EF4-FFF2-40B4-BE49-F238E27FC236}">
                  <a16:creationId xmlns:a16="http://schemas.microsoft.com/office/drawing/2014/main" id="{96E60C33-70EB-77E5-75D5-B6F9018A9C60}"/>
                </a:ext>
              </a:extLst>
            </p:cNvPr>
            <p:cNvSpPr/>
            <p:nvPr/>
          </p:nvSpPr>
          <p:spPr>
            <a:xfrm flipV="1">
              <a:off x="6051367" y="2272394"/>
              <a:ext cx="167099" cy="176891"/>
            </a:xfrm>
            <a:prstGeom prst="triangl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6" name="Group 165" descr="Diagram of the continuous monitoring method experiment set-up">
            <a:extLst>
              <a:ext uri="{FF2B5EF4-FFF2-40B4-BE49-F238E27FC236}">
                <a16:creationId xmlns:a16="http://schemas.microsoft.com/office/drawing/2014/main" id="{2203506D-2FB3-C7E8-3BFE-32B5700835E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GrpSpPr/>
          <p:nvPr/>
        </p:nvGrpSpPr>
        <p:grpSpPr>
          <a:xfrm>
            <a:off x="6008882" y="3400848"/>
            <a:ext cx="739630" cy="2128356"/>
            <a:chOff x="5995759" y="2989811"/>
            <a:chExt cx="739630" cy="2540602"/>
          </a:xfrm>
        </p:grpSpPr>
        <p:sp>
          <p:nvSpPr>
            <p:cNvPr id="167" name="Freeform 47">
              <a:extLst>
                <a:ext uri="{FF2B5EF4-FFF2-40B4-BE49-F238E27FC236}">
                  <a16:creationId xmlns:a16="http://schemas.microsoft.com/office/drawing/2014/main" id="{EA0FA991-7DAC-B126-E336-CA496DFAA491}"/>
                </a:ext>
              </a:extLst>
            </p:cNvPr>
            <p:cNvSpPr/>
            <p:nvPr/>
          </p:nvSpPr>
          <p:spPr>
            <a:xfrm flipH="1">
              <a:off x="5995759" y="4940061"/>
              <a:ext cx="491258" cy="590352"/>
            </a:xfrm>
            <a:custGeom>
              <a:avLst/>
              <a:gdLst>
                <a:gd name="connsiteX0" fmla="*/ 0 w 749300"/>
                <a:gd name="connsiteY0" fmla="*/ 0 h 723900"/>
                <a:gd name="connsiteX1" fmla="*/ 749300 w 749300"/>
                <a:gd name="connsiteY1" fmla="*/ 0 h 723900"/>
                <a:gd name="connsiteX2" fmla="*/ 742950 w 749300"/>
                <a:gd name="connsiteY2" fmla="*/ 292100 h 723900"/>
                <a:gd name="connsiteX3" fmla="*/ 381000 w 749300"/>
                <a:gd name="connsiteY3" fmla="*/ 723900 h 723900"/>
                <a:gd name="connsiteX4" fmla="*/ 12700 w 749300"/>
                <a:gd name="connsiteY4" fmla="*/ 285750 h 723900"/>
                <a:gd name="connsiteX5" fmla="*/ 0 w 749300"/>
                <a:gd name="connsiteY5" fmla="*/ 0 h 723900"/>
                <a:gd name="connsiteX0" fmla="*/ 0 w 749300"/>
                <a:gd name="connsiteY0" fmla="*/ 0 h 723902"/>
                <a:gd name="connsiteX1" fmla="*/ 749300 w 749300"/>
                <a:gd name="connsiteY1" fmla="*/ 0 h 723902"/>
                <a:gd name="connsiteX2" fmla="*/ 742950 w 749300"/>
                <a:gd name="connsiteY2" fmla="*/ 292100 h 723902"/>
                <a:gd name="connsiteX3" fmla="*/ 381000 w 749300"/>
                <a:gd name="connsiteY3" fmla="*/ 723900 h 723902"/>
                <a:gd name="connsiteX4" fmla="*/ 12700 w 749300"/>
                <a:gd name="connsiteY4" fmla="*/ 285750 h 723902"/>
                <a:gd name="connsiteX5" fmla="*/ 0 w 749300"/>
                <a:gd name="connsiteY5" fmla="*/ 0 h 723902"/>
                <a:gd name="connsiteX0" fmla="*/ 0 w 818255"/>
                <a:gd name="connsiteY0" fmla="*/ 0 h 723902"/>
                <a:gd name="connsiteX1" fmla="*/ 749300 w 818255"/>
                <a:gd name="connsiteY1" fmla="*/ 0 h 723902"/>
                <a:gd name="connsiteX2" fmla="*/ 742950 w 818255"/>
                <a:gd name="connsiteY2" fmla="*/ 292100 h 723902"/>
                <a:gd name="connsiteX3" fmla="*/ 381000 w 818255"/>
                <a:gd name="connsiteY3" fmla="*/ 723900 h 723902"/>
                <a:gd name="connsiteX4" fmla="*/ 12700 w 818255"/>
                <a:gd name="connsiteY4" fmla="*/ 285750 h 723902"/>
                <a:gd name="connsiteX5" fmla="*/ 0 w 818255"/>
                <a:gd name="connsiteY5" fmla="*/ 0 h 723902"/>
                <a:gd name="connsiteX0" fmla="*/ 0 w 818255"/>
                <a:gd name="connsiteY0" fmla="*/ 0 h 723902"/>
                <a:gd name="connsiteX1" fmla="*/ 749300 w 818255"/>
                <a:gd name="connsiteY1" fmla="*/ 0 h 723902"/>
                <a:gd name="connsiteX2" fmla="*/ 742950 w 818255"/>
                <a:gd name="connsiteY2" fmla="*/ 292100 h 723902"/>
                <a:gd name="connsiteX3" fmla="*/ 381000 w 818255"/>
                <a:gd name="connsiteY3" fmla="*/ 723900 h 723902"/>
                <a:gd name="connsiteX4" fmla="*/ 12700 w 818255"/>
                <a:gd name="connsiteY4" fmla="*/ 285750 h 723902"/>
                <a:gd name="connsiteX5" fmla="*/ 0 w 818255"/>
                <a:gd name="connsiteY5" fmla="*/ 0 h 723902"/>
                <a:gd name="connsiteX0" fmla="*/ 0 w 818255"/>
                <a:gd name="connsiteY0" fmla="*/ 0 h 723902"/>
                <a:gd name="connsiteX1" fmla="*/ 749300 w 818255"/>
                <a:gd name="connsiteY1" fmla="*/ 0 h 723902"/>
                <a:gd name="connsiteX2" fmla="*/ 742950 w 818255"/>
                <a:gd name="connsiteY2" fmla="*/ 292100 h 723902"/>
                <a:gd name="connsiteX3" fmla="*/ 381000 w 818255"/>
                <a:gd name="connsiteY3" fmla="*/ 723900 h 723902"/>
                <a:gd name="connsiteX4" fmla="*/ 12700 w 818255"/>
                <a:gd name="connsiteY4" fmla="*/ 285750 h 723902"/>
                <a:gd name="connsiteX5" fmla="*/ 0 w 818255"/>
                <a:gd name="connsiteY5" fmla="*/ 0 h 723902"/>
                <a:gd name="connsiteX0" fmla="*/ 0 w 803639"/>
                <a:gd name="connsiteY0" fmla="*/ 0 h 723913"/>
                <a:gd name="connsiteX1" fmla="*/ 749300 w 803639"/>
                <a:gd name="connsiteY1" fmla="*/ 0 h 723913"/>
                <a:gd name="connsiteX2" fmla="*/ 742950 w 803639"/>
                <a:gd name="connsiteY2" fmla="*/ 292100 h 723913"/>
                <a:gd name="connsiteX3" fmla="*/ 381000 w 803639"/>
                <a:gd name="connsiteY3" fmla="*/ 723900 h 723913"/>
                <a:gd name="connsiteX4" fmla="*/ 12700 w 803639"/>
                <a:gd name="connsiteY4" fmla="*/ 285750 h 723913"/>
                <a:gd name="connsiteX5" fmla="*/ 0 w 803639"/>
                <a:gd name="connsiteY5" fmla="*/ 0 h 723913"/>
                <a:gd name="connsiteX0" fmla="*/ 0 w 818255"/>
                <a:gd name="connsiteY0" fmla="*/ 36116 h 760029"/>
                <a:gd name="connsiteX1" fmla="*/ 749300 w 818255"/>
                <a:gd name="connsiteY1" fmla="*/ 36116 h 760029"/>
                <a:gd name="connsiteX2" fmla="*/ 742950 w 818255"/>
                <a:gd name="connsiteY2" fmla="*/ 328216 h 760029"/>
                <a:gd name="connsiteX3" fmla="*/ 381000 w 818255"/>
                <a:gd name="connsiteY3" fmla="*/ 760016 h 760029"/>
                <a:gd name="connsiteX4" fmla="*/ 12700 w 818255"/>
                <a:gd name="connsiteY4" fmla="*/ 321866 h 760029"/>
                <a:gd name="connsiteX5" fmla="*/ 0 w 818255"/>
                <a:gd name="connsiteY5" fmla="*/ 36116 h 760029"/>
                <a:gd name="connsiteX0" fmla="*/ 0 w 769762"/>
                <a:gd name="connsiteY0" fmla="*/ 71169 h 795082"/>
                <a:gd name="connsiteX1" fmla="*/ 749300 w 769762"/>
                <a:gd name="connsiteY1" fmla="*/ 71169 h 795082"/>
                <a:gd name="connsiteX2" fmla="*/ 742950 w 769762"/>
                <a:gd name="connsiteY2" fmla="*/ 363269 h 795082"/>
                <a:gd name="connsiteX3" fmla="*/ 381000 w 769762"/>
                <a:gd name="connsiteY3" fmla="*/ 795069 h 795082"/>
                <a:gd name="connsiteX4" fmla="*/ 12700 w 769762"/>
                <a:gd name="connsiteY4" fmla="*/ 356919 h 795082"/>
                <a:gd name="connsiteX5" fmla="*/ 0 w 769762"/>
                <a:gd name="connsiteY5" fmla="*/ 71169 h 795082"/>
                <a:gd name="connsiteX0" fmla="*/ 0 w 896628"/>
                <a:gd name="connsiteY0" fmla="*/ 19752 h 743665"/>
                <a:gd name="connsiteX1" fmla="*/ 749300 w 896628"/>
                <a:gd name="connsiteY1" fmla="*/ 19752 h 743665"/>
                <a:gd name="connsiteX2" fmla="*/ 742950 w 896628"/>
                <a:gd name="connsiteY2" fmla="*/ 311852 h 743665"/>
                <a:gd name="connsiteX3" fmla="*/ 381000 w 896628"/>
                <a:gd name="connsiteY3" fmla="*/ 743652 h 743665"/>
                <a:gd name="connsiteX4" fmla="*/ 12700 w 896628"/>
                <a:gd name="connsiteY4" fmla="*/ 305502 h 743665"/>
                <a:gd name="connsiteX5" fmla="*/ 0 w 896628"/>
                <a:gd name="connsiteY5" fmla="*/ 19752 h 743665"/>
                <a:gd name="connsiteX0" fmla="*/ 0 w 896628"/>
                <a:gd name="connsiteY0" fmla="*/ 19752 h 743665"/>
                <a:gd name="connsiteX1" fmla="*/ 749300 w 896628"/>
                <a:gd name="connsiteY1" fmla="*/ 19752 h 743665"/>
                <a:gd name="connsiteX2" fmla="*/ 742950 w 896628"/>
                <a:gd name="connsiteY2" fmla="*/ 311852 h 743665"/>
                <a:gd name="connsiteX3" fmla="*/ 381000 w 896628"/>
                <a:gd name="connsiteY3" fmla="*/ 743652 h 743665"/>
                <a:gd name="connsiteX4" fmla="*/ 12700 w 896628"/>
                <a:gd name="connsiteY4" fmla="*/ 305502 h 743665"/>
                <a:gd name="connsiteX5" fmla="*/ 0 w 896628"/>
                <a:gd name="connsiteY5" fmla="*/ 19752 h 743665"/>
                <a:gd name="connsiteX0" fmla="*/ 0 w 768651"/>
                <a:gd name="connsiteY0" fmla="*/ 19752 h 743665"/>
                <a:gd name="connsiteX1" fmla="*/ 749300 w 768651"/>
                <a:gd name="connsiteY1" fmla="*/ 19752 h 743665"/>
                <a:gd name="connsiteX2" fmla="*/ 742950 w 768651"/>
                <a:gd name="connsiteY2" fmla="*/ 311852 h 743665"/>
                <a:gd name="connsiteX3" fmla="*/ 381000 w 768651"/>
                <a:gd name="connsiteY3" fmla="*/ 743652 h 743665"/>
                <a:gd name="connsiteX4" fmla="*/ 12700 w 768651"/>
                <a:gd name="connsiteY4" fmla="*/ 305502 h 743665"/>
                <a:gd name="connsiteX5" fmla="*/ 0 w 768651"/>
                <a:gd name="connsiteY5" fmla="*/ 19752 h 743665"/>
                <a:gd name="connsiteX0" fmla="*/ 0 w 768651"/>
                <a:gd name="connsiteY0" fmla="*/ 21086 h 744999"/>
                <a:gd name="connsiteX1" fmla="*/ 749300 w 768651"/>
                <a:gd name="connsiteY1" fmla="*/ 21086 h 744999"/>
                <a:gd name="connsiteX2" fmla="*/ 742950 w 768651"/>
                <a:gd name="connsiteY2" fmla="*/ 313186 h 744999"/>
                <a:gd name="connsiteX3" fmla="*/ 381000 w 768651"/>
                <a:gd name="connsiteY3" fmla="*/ 744986 h 744999"/>
                <a:gd name="connsiteX4" fmla="*/ 12700 w 768651"/>
                <a:gd name="connsiteY4" fmla="*/ 306836 h 744999"/>
                <a:gd name="connsiteX5" fmla="*/ 0 w 768651"/>
                <a:gd name="connsiteY5" fmla="*/ 21086 h 744999"/>
                <a:gd name="connsiteX0" fmla="*/ 0 w 768651"/>
                <a:gd name="connsiteY0" fmla="*/ 1334 h 725247"/>
                <a:gd name="connsiteX1" fmla="*/ 749300 w 768651"/>
                <a:gd name="connsiteY1" fmla="*/ 1334 h 725247"/>
                <a:gd name="connsiteX2" fmla="*/ 742950 w 768651"/>
                <a:gd name="connsiteY2" fmla="*/ 293434 h 725247"/>
                <a:gd name="connsiteX3" fmla="*/ 381000 w 768651"/>
                <a:gd name="connsiteY3" fmla="*/ 725234 h 725247"/>
                <a:gd name="connsiteX4" fmla="*/ 12700 w 768651"/>
                <a:gd name="connsiteY4" fmla="*/ 287084 h 725247"/>
                <a:gd name="connsiteX5" fmla="*/ 0 w 768651"/>
                <a:gd name="connsiteY5" fmla="*/ 1334 h 725247"/>
                <a:gd name="connsiteX0" fmla="*/ 0 w 768651"/>
                <a:gd name="connsiteY0" fmla="*/ 1334 h 725247"/>
                <a:gd name="connsiteX1" fmla="*/ 749300 w 768651"/>
                <a:gd name="connsiteY1" fmla="*/ 1334 h 725247"/>
                <a:gd name="connsiteX2" fmla="*/ 742950 w 768651"/>
                <a:gd name="connsiteY2" fmla="*/ 293434 h 725247"/>
                <a:gd name="connsiteX3" fmla="*/ 381000 w 768651"/>
                <a:gd name="connsiteY3" fmla="*/ 725234 h 725247"/>
                <a:gd name="connsiteX4" fmla="*/ 12700 w 768651"/>
                <a:gd name="connsiteY4" fmla="*/ 287084 h 725247"/>
                <a:gd name="connsiteX5" fmla="*/ 0 w 768651"/>
                <a:gd name="connsiteY5" fmla="*/ 1334 h 725247"/>
                <a:gd name="connsiteX0" fmla="*/ 0 w 751809"/>
                <a:gd name="connsiteY0" fmla="*/ 1334 h 725236"/>
                <a:gd name="connsiteX1" fmla="*/ 749300 w 751809"/>
                <a:gd name="connsiteY1" fmla="*/ 1334 h 725236"/>
                <a:gd name="connsiteX2" fmla="*/ 742950 w 751809"/>
                <a:gd name="connsiteY2" fmla="*/ 293434 h 725236"/>
                <a:gd name="connsiteX3" fmla="*/ 381000 w 751809"/>
                <a:gd name="connsiteY3" fmla="*/ 725234 h 725236"/>
                <a:gd name="connsiteX4" fmla="*/ 12700 w 751809"/>
                <a:gd name="connsiteY4" fmla="*/ 287084 h 725236"/>
                <a:gd name="connsiteX5" fmla="*/ 0 w 751809"/>
                <a:gd name="connsiteY5" fmla="*/ 1334 h 725236"/>
                <a:gd name="connsiteX0" fmla="*/ 0 w 749300"/>
                <a:gd name="connsiteY0" fmla="*/ 1334 h 725243"/>
                <a:gd name="connsiteX1" fmla="*/ 749300 w 749300"/>
                <a:gd name="connsiteY1" fmla="*/ 1334 h 725243"/>
                <a:gd name="connsiteX2" fmla="*/ 742950 w 749300"/>
                <a:gd name="connsiteY2" fmla="*/ 293434 h 725243"/>
                <a:gd name="connsiteX3" fmla="*/ 381000 w 749300"/>
                <a:gd name="connsiteY3" fmla="*/ 725234 h 725243"/>
                <a:gd name="connsiteX4" fmla="*/ 12700 w 749300"/>
                <a:gd name="connsiteY4" fmla="*/ 287084 h 725243"/>
                <a:gd name="connsiteX5" fmla="*/ 0 w 749300"/>
                <a:gd name="connsiteY5" fmla="*/ 1334 h 725243"/>
                <a:gd name="connsiteX0" fmla="*/ 16520 w 765820"/>
                <a:gd name="connsiteY0" fmla="*/ 6350 h 723909"/>
                <a:gd name="connsiteX1" fmla="*/ 765820 w 765820"/>
                <a:gd name="connsiteY1" fmla="*/ 0 h 723909"/>
                <a:gd name="connsiteX2" fmla="*/ 759470 w 765820"/>
                <a:gd name="connsiteY2" fmla="*/ 292100 h 723909"/>
                <a:gd name="connsiteX3" fmla="*/ 397520 w 765820"/>
                <a:gd name="connsiteY3" fmla="*/ 723900 h 723909"/>
                <a:gd name="connsiteX4" fmla="*/ 29220 w 765820"/>
                <a:gd name="connsiteY4" fmla="*/ 285750 h 723909"/>
                <a:gd name="connsiteX5" fmla="*/ 16520 w 765820"/>
                <a:gd name="connsiteY5" fmla="*/ 6350 h 723909"/>
                <a:gd name="connsiteX0" fmla="*/ 0 w 749300"/>
                <a:gd name="connsiteY0" fmla="*/ 6350 h 723909"/>
                <a:gd name="connsiteX1" fmla="*/ 749300 w 749300"/>
                <a:gd name="connsiteY1" fmla="*/ 0 h 723909"/>
                <a:gd name="connsiteX2" fmla="*/ 742950 w 749300"/>
                <a:gd name="connsiteY2" fmla="*/ 292100 h 723909"/>
                <a:gd name="connsiteX3" fmla="*/ 381000 w 749300"/>
                <a:gd name="connsiteY3" fmla="*/ 723900 h 723909"/>
                <a:gd name="connsiteX4" fmla="*/ 12700 w 749300"/>
                <a:gd name="connsiteY4" fmla="*/ 285750 h 723909"/>
                <a:gd name="connsiteX5" fmla="*/ 0 w 749300"/>
                <a:gd name="connsiteY5" fmla="*/ 6350 h 723909"/>
                <a:gd name="connsiteX0" fmla="*/ 0 w 749300"/>
                <a:gd name="connsiteY0" fmla="*/ 6350 h 723909"/>
                <a:gd name="connsiteX1" fmla="*/ 749300 w 749300"/>
                <a:gd name="connsiteY1" fmla="*/ 0 h 723909"/>
                <a:gd name="connsiteX2" fmla="*/ 742950 w 749300"/>
                <a:gd name="connsiteY2" fmla="*/ 292100 h 723909"/>
                <a:gd name="connsiteX3" fmla="*/ 381000 w 749300"/>
                <a:gd name="connsiteY3" fmla="*/ 723900 h 723909"/>
                <a:gd name="connsiteX4" fmla="*/ 12700 w 749300"/>
                <a:gd name="connsiteY4" fmla="*/ 285750 h 723909"/>
                <a:gd name="connsiteX5" fmla="*/ 0 w 749300"/>
                <a:gd name="connsiteY5" fmla="*/ 6350 h 723909"/>
                <a:gd name="connsiteX0" fmla="*/ 26198 w 761210"/>
                <a:gd name="connsiteY0" fmla="*/ 6350 h 723909"/>
                <a:gd name="connsiteX1" fmla="*/ 761210 w 761210"/>
                <a:gd name="connsiteY1" fmla="*/ 0 h 723909"/>
                <a:gd name="connsiteX2" fmla="*/ 754860 w 761210"/>
                <a:gd name="connsiteY2" fmla="*/ 292100 h 723909"/>
                <a:gd name="connsiteX3" fmla="*/ 392910 w 761210"/>
                <a:gd name="connsiteY3" fmla="*/ 723900 h 723909"/>
                <a:gd name="connsiteX4" fmla="*/ 24610 w 761210"/>
                <a:gd name="connsiteY4" fmla="*/ 285750 h 723909"/>
                <a:gd name="connsiteX5" fmla="*/ 26198 w 761210"/>
                <a:gd name="connsiteY5" fmla="*/ 6350 h 723909"/>
                <a:gd name="connsiteX0" fmla="*/ 28118 w 763130"/>
                <a:gd name="connsiteY0" fmla="*/ 6350 h 723909"/>
                <a:gd name="connsiteX1" fmla="*/ 763130 w 763130"/>
                <a:gd name="connsiteY1" fmla="*/ 0 h 723909"/>
                <a:gd name="connsiteX2" fmla="*/ 756780 w 763130"/>
                <a:gd name="connsiteY2" fmla="*/ 292100 h 723909"/>
                <a:gd name="connsiteX3" fmla="*/ 394830 w 763130"/>
                <a:gd name="connsiteY3" fmla="*/ 723900 h 723909"/>
                <a:gd name="connsiteX4" fmla="*/ 26530 w 763130"/>
                <a:gd name="connsiteY4" fmla="*/ 285750 h 723909"/>
                <a:gd name="connsiteX5" fmla="*/ 28118 w 763130"/>
                <a:gd name="connsiteY5" fmla="*/ 6350 h 723909"/>
                <a:gd name="connsiteX0" fmla="*/ 4908 w 739920"/>
                <a:gd name="connsiteY0" fmla="*/ 6350 h 723909"/>
                <a:gd name="connsiteX1" fmla="*/ 739920 w 739920"/>
                <a:gd name="connsiteY1" fmla="*/ 0 h 723909"/>
                <a:gd name="connsiteX2" fmla="*/ 733570 w 739920"/>
                <a:gd name="connsiteY2" fmla="*/ 292100 h 723909"/>
                <a:gd name="connsiteX3" fmla="*/ 371620 w 739920"/>
                <a:gd name="connsiteY3" fmla="*/ 723900 h 723909"/>
                <a:gd name="connsiteX4" fmla="*/ 3320 w 739920"/>
                <a:gd name="connsiteY4" fmla="*/ 285750 h 723909"/>
                <a:gd name="connsiteX5" fmla="*/ 4908 w 739920"/>
                <a:gd name="connsiteY5" fmla="*/ 6350 h 723909"/>
                <a:gd name="connsiteX0" fmla="*/ 4908 w 739920"/>
                <a:gd name="connsiteY0" fmla="*/ 6350 h 723909"/>
                <a:gd name="connsiteX1" fmla="*/ 739920 w 739920"/>
                <a:gd name="connsiteY1" fmla="*/ 0 h 723909"/>
                <a:gd name="connsiteX2" fmla="*/ 733570 w 739920"/>
                <a:gd name="connsiteY2" fmla="*/ 292100 h 723909"/>
                <a:gd name="connsiteX3" fmla="*/ 371620 w 739920"/>
                <a:gd name="connsiteY3" fmla="*/ 723900 h 723909"/>
                <a:gd name="connsiteX4" fmla="*/ 3320 w 739920"/>
                <a:gd name="connsiteY4" fmla="*/ 285750 h 723909"/>
                <a:gd name="connsiteX5" fmla="*/ 4908 w 739920"/>
                <a:gd name="connsiteY5" fmla="*/ 6350 h 723909"/>
                <a:gd name="connsiteX0" fmla="*/ 2870 w 737882"/>
                <a:gd name="connsiteY0" fmla="*/ 6350 h 723909"/>
                <a:gd name="connsiteX1" fmla="*/ 737882 w 737882"/>
                <a:gd name="connsiteY1" fmla="*/ 0 h 723909"/>
                <a:gd name="connsiteX2" fmla="*/ 731532 w 737882"/>
                <a:gd name="connsiteY2" fmla="*/ 292100 h 723909"/>
                <a:gd name="connsiteX3" fmla="*/ 369582 w 737882"/>
                <a:gd name="connsiteY3" fmla="*/ 723900 h 723909"/>
                <a:gd name="connsiteX4" fmla="*/ 1282 w 737882"/>
                <a:gd name="connsiteY4" fmla="*/ 285750 h 723909"/>
                <a:gd name="connsiteX5" fmla="*/ 2870 w 737882"/>
                <a:gd name="connsiteY5" fmla="*/ 6350 h 723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7882" h="723909">
                  <a:moveTo>
                    <a:pt x="2870" y="6350"/>
                  </a:moveTo>
                  <a:lnTo>
                    <a:pt x="737882" y="0"/>
                  </a:lnTo>
                  <a:cubicBezTo>
                    <a:pt x="723120" y="354390"/>
                    <a:pt x="735765" y="-50800"/>
                    <a:pt x="731532" y="292100"/>
                  </a:cubicBezTo>
                  <a:cubicBezTo>
                    <a:pt x="727299" y="635000"/>
                    <a:pt x="491290" y="724958"/>
                    <a:pt x="369582" y="723900"/>
                  </a:cubicBezTo>
                  <a:cubicBezTo>
                    <a:pt x="247874" y="722842"/>
                    <a:pt x="5252" y="617273"/>
                    <a:pt x="1282" y="285750"/>
                  </a:cubicBezTo>
                  <a:cubicBezTo>
                    <a:pt x="-2688" y="-45773"/>
                    <a:pt x="3928" y="482600"/>
                    <a:pt x="2870" y="635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8" name="Freeform 46">
              <a:extLst>
                <a:ext uri="{FF2B5EF4-FFF2-40B4-BE49-F238E27FC236}">
                  <a16:creationId xmlns:a16="http://schemas.microsoft.com/office/drawing/2014/main" id="{E54B73B2-A43D-DB71-5AE9-FD2E3873B1EF}"/>
                </a:ext>
              </a:extLst>
            </p:cNvPr>
            <p:cNvSpPr/>
            <p:nvPr/>
          </p:nvSpPr>
          <p:spPr>
            <a:xfrm flipH="1">
              <a:off x="5997638" y="3391700"/>
              <a:ext cx="488529" cy="2133530"/>
            </a:xfrm>
            <a:custGeom>
              <a:avLst/>
              <a:gdLst>
                <a:gd name="connsiteX0" fmla="*/ 36050 w 795698"/>
                <a:gd name="connsiteY0" fmla="*/ 0 h 2616279"/>
                <a:gd name="connsiteX1" fmla="*/ 36050 w 795698"/>
                <a:gd name="connsiteY1" fmla="*/ 2178050 h 2616279"/>
                <a:gd name="connsiteX2" fmla="*/ 410700 w 795698"/>
                <a:gd name="connsiteY2" fmla="*/ 2616200 h 2616279"/>
                <a:gd name="connsiteX3" fmla="*/ 759950 w 795698"/>
                <a:gd name="connsiteY3" fmla="*/ 2171700 h 2616279"/>
                <a:gd name="connsiteX4" fmla="*/ 766300 w 795698"/>
                <a:gd name="connsiteY4" fmla="*/ 12700 h 2616279"/>
                <a:gd name="connsiteX0" fmla="*/ 27635 w 787283"/>
                <a:gd name="connsiteY0" fmla="*/ 0 h 2616279"/>
                <a:gd name="connsiteX1" fmla="*/ 27635 w 787283"/>
                <a:gd name="connsiteY1" fmla="*/ 2178050 h 2616279"/>
                <a:gd name="connsiteX2" fmla="*/ 402285 w 787283"/>
                <a:gd name="connsiteY2" fmla="*/ 2616200 h 2616279"/>
                <a:gd name="connsiteX3" fmla="*/ 751535 w 787283"/>
                <a:gd name="connsiteY3" fmla="*/ 2171700 h 2616279"/>
                <a:gd name="connsiteX4" fmla="*/ 757885 w 787283"/>
                <a:gd name="connsiteY4" fmla="*/ 12700 h 2616279"/>
                <a:gd name="connsiteX0" fmla="*/ 27635 w 781551"/>
                <a:gd name="connsiteY0" fmla="*/ 0 h 2616279"/>
                <a:gd name="connsiteX1" fmla="*/ 27635 w 781551"/>
                <a:gd name="connsiteY1" fmla="*/ 2178050 h 2616279"/>
                <a:gd name="connsiteX2" fmla="*/ 402285 w 781551"/>
                <a:gd name="connsiteY2" fmla="*/ 2616200 h 2616279"/>
                <a:gd name="connsiteX3" fmla="*/ 751535 w 781551"/>
                <a:gd name="connsiteY3" fmla="*/ 2171700 h 2616279"/>
                <a:gd name="connsiteX4" fmla="*/ 757885 w 781551"/>
                <a:gd name="connsiteY4" fmla="*/ 12700 h 2616279"/>
                <a:gd name="connsiteX0" fmla="*/ 27635 w 763164"/>
                <a:gd name="connsiteY0" fmla="*/ 0 h 2616279"/>
                <a:gd name="connsiteX1" fmla="*/ 27635 w 763164"/>
                <a:gd name="connsiteY1" fmla="*/ 2178050 h 2616279"/>
                <a:gd name="connsiteX2" fmla="*/ 402285 w 763164"/>
                <a:gd name="connsiteY2" fmla="*/ 2616200 h 2616279"/>
                <a:gd name="connsiteX3" fmla="*/ 751535 w 763164"/>
                <a:gd name="connsiteY3" fmla="*/ 2171700 h 2616279"/>
                <a:gd name="connsiteX4" fmla="*/ 757885 w 763164"/>
                <a:gd name="connsiteY4" fmla="*/ 12700 h 2616279"/>
                <a:gd name="connsiteX0" fmla="*/ 27635 w 761412"/>
                <a:gd name="connsiteY0" fmla="*/ 0 h 2616279"/>
                <a:gd name="connsiteX1" fmla="*/ 27635 w 761412"/>
                <a:gd name="connsiteY1" fmla="*/ 2178050 h 2616279"/>
                <a:gd name="connsiteX2" fmla="*/ 402285 w 761412"/>
                <a:gd name="connsiteY2" fmla="*/ 2616200 h 2616279"/>
                <a:gd name="connsiteX3" fmla="*/ 751535 w 761412"/>
                <a:gd name="connsiteY3" fmla="*/ 2171700 h 2616279"/>
                <a:gd name="connsiteX4" fmla="*/ 757885 w 761412"/>
                <a:gd name="connsiteY4" fmla="*/ 12700 h 2616279"/>
                <a:gd name="connsiteX0" fmla="*/ 4 w 733781"/>
                <a:gd name="connsiteY0" fmla="*/ 0 h 2616203"/>
                <a:gd name="connsiteX1" fmla="*/ 4 w 733781"/>
                <a:gd name="connsiteY1" fmla="*/ 2178050 h 2616203"/>
                <a:gd name="connsiteX2" fmla="*/ 374654 w 733781"/>
                <a:gd name="connsiteY2" fmla="*/ 2616200 h 2616203"/>
                <a:gd name="connsiteX3" fmla="*/ 723904 w 733781"/>
                <a:gd name="connsiteY3" fmla="*/ 2171700 h 2616203"/>
                <a:gd name="connsiteX4" fmla="*/ 730254 w 733781"/>
                <a:gd name="connsiteY4" fmla="*/ 12700 h 2616203"/>
                <a:gd name="connsiteX0" fmla="*/ 6 w 733783"/>
                <a:gd name="connsiteY0" fmla="*/ 0 h 2616203"/>
                <a:gd name="connsiteX1" fmla="*/ 6 w 733783"/>
                <a:gd name="connsiteY1" fmla="*/ 2178050 h 2616203"/>
                <a:gd name="connsiteX2" fmla="*/ 374656 w 733783"/>
                <a:gd name="connsiteY2" fmla="*/ 2616200 h 2616203"/>
                <a:gd name="connsiteX3" fmla="*/ 723906 w 733783"/>
                <a:gd name="connsiteY3" fmla="*/ 2171700 h 2616203"/>
                <a:gd name="connsiteX4" fmla="*/ 730256 w 733783"/>
                <a:gd name="connsiteY4" fmla="*/ 12700 h 261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783" h="2616203">
                  <a:moveTo>
                    <a:pt x="6" y="0"/>
                  </a:moveTo>
                  <a:cubicBezTo>
                    <a:pt x="535" y="2077508"/>
                    <a:pt x="1064" y="1951567"/>
                    <a:pt x="6" y="2178050"/>
                  </a:cubicBezTo>
                  <a:cubicBezTo>
                    <a:pt x="-1052" y="2404533"/>
                    <a:pt x="127006" y="2617258"/>
                    <a:pt x="374656" y="2616200"/>
                  </a:cubicBezTo>
                  <a:cubicBezTo>
                    <a:pt x="622306" y="2615142"/>
                    <a:pt x="715439" y="2440516"/>
                    <a:pt x="723906" y="2171700"/>
                  </a:cubicBezTo>
                  <a:cubicBezTo>
                    <a:pt x="732373" y="1902884"/>
                    <a:pt x="737664" y="1821392"/>
                    <a:pt x="730256" y="1270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635821F5-929F-559E-625B-0399E48EC819}"/>
                </a:ext>
              </a:extLst>
            </p:cNvPr>
            <p:cNvCxnSpPr>
              <a:cxnSpLocks/>
            </p:cNvCxnSpPr>
            <p:nvPr/>
          </p:nvCxnSpPr>
          <p:spPr>
            <a:xfrm>
              <a:off x="6471617" y="3391700"/>
              <a:ext cx="26377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4BB94484-5E11-87AB-A36F-6B0D59B54C71}"/>
                </a:ext>
              </a:extLst>
            </p:cNvPr>
            <p:cNvCxnSpPr>
              <a:cxnSpLocks/>
            </p:cNvCxnSpPr>
            <p:nvPr/>
          </p:nvCxnSpPr>
          <p:spPr>
            <a:xfrm>
              <a:off x="6471617" y="3265623"/>
              <a:ext cx="26377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B0475D68-CEF5-9482-6AB3-8AF229F74759}"/>
                </a:ext>
              </a:extLst>
            </p:cNvPr>
            <p:cNvCxnSpPr>
              <a:cxnSpLocks/>
            </p:cNvCxnSpPr>
            <p:nvPr/>
          </p:nvCxnSpPr>
          <p:spPr>
            <a:xfrm>
              <a:off x="6000679" y="2989811"/>
              <a:ext cx="0" cy="41224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03631A9B-552B-7A6E-0EC5-579087361D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87017" y="2989811"/>
              <a:ext cx="0" cy="2758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D5733DF6-383C-3077-E2EC-4A6E0AED0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67" y="1120581"/>
            <a:ext cx="648000" cy="6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2252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8810</TotalTime>
  <Words>498</Words>
  <Application>Microsoft Office PowerPoint</Application>
  <PresentationFormat>Widescreen</PresentationFormat>
  <Paragraphs>55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Source Sans Pro</vt:lpstr>
      <vt:lpstr>Office Theme</vt:lpstr>
      <vt:lpstr>RSC Practical videos (16–18) Rates of reaction – initial rate method: the iodine clock Available from rsc.li/3BMJQR2</vt:lpstr>
      <vt:lpstr>RSC Practical videos (16–18) Rates of reaction – continuous monitoring method: volume of gas Available from rsc.li/3BMJQR2 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Rates of reaction integrated instructions</dc:title>
  <dc:creator>Royal Society of Chemistry</dc:creator>
  <cp:keywords>rates of reaction, practical, video, A level</cp:keywords>
  <dc:description>Supports the Rates of reaction practical video available at https://rsc.li/3BMJQR2</dc:description>
  <cp:lastModifiedBy>Georgia Murphy</cp:lastModifiedBy>
  <cp:revision>389</cp:revision>
  <cp:lastPrinted>2022-10-31T10:24:35Z</cp:lastPrinted>
  <dcterms:created xsi:type="dcterms:W3CDTF">2017-10-18T10:44:09Z</dcterms:created>
  <dcterms:modified xsi:type="dcterms:W3CDTF">2023-01-31T14:32:27Z</dcterms:modified>
  <cp:category/>
</cp:coreProperties>
</file>