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5212" autoAdjust="0"/>
  </p:normalViewPr>
  <p:slideViewPr>
    <p:cSldViewPr snapToGrid="0" snapToObjects="1">
      <p:cViewPr varScale="1">
        <p:scale>
          <a:sx n="86" d="100"/>
          <a:sy n="86" d="100"/>
        </p:scale>
        <p:origin x="19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when teaching composite</a:t>
            </a:r>
            <a:r>
              <a:rPr lang="en-GB" baseline="0" dirty="0"/>
              <a:t> materials</a:t>
            </a:r>
            <a:r>
              <a:rPr lang="en-GB" dirty="0"/>
              <a:t>.</a:t>
            </a:r>
          </a:p>
          <a:p>
            <a:r>
              <a:rPr lang="en-GB"/>
              <a:t>Image: ©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Shutterstock 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GB" dirty="0"/>
              <a:t>The material</a:t>
            </a:r>
            <a:r>
              <a:rPr lang="en-GB" baseline="0" dirty="0"/>
              <a:t> insulates well from heat and is also not brittle and absorbs strain. This will allow clothes to be more flexible.</a:t>
            </a: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Composites</a:t>
            </a:r>
            <a:r>
              <a:rPr lang="en-GB" baseline="0" dirty="0"/>
              <a:t> usually contain a matrix and fibres. </a:t>
            </a:r>
            <a:r>
              <a:rPr lang="en-GB" dirty="0"/>
              <a:t>The matrix</a:t>
            </a:r>
            <a:r>
              <a:rPr lang="en-GB" baseline="0" dirty="0"/>
              <a:t> is a binding agent that holds the fibres together. The fibres provide reinforcement to the composite making it stronger.</a:t>
            </a: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Crystalline</a:t>
            </a:r>
            <a:r>
              <a:rPr lang="en-GB" baseline="0" dirty="0"/>
              <a:t> structures are regularly arranged structures such as ionic or metallic lattices. Amorphous structures are more random in arrangement.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rsc.li/3bxWPO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2631102-A6E1-F65A-30FA-43FBADD366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04928" y="1077584"/>
            <a:ext cx="3809643" cy="2539762"/>
          </a:xfrm>
          <a:prstGeom prst="rect">
            <a:avLst/>
          </a:prstGeom>
        </p:spPr>
      </p:pic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Aerogel could protect firefighters from heat 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Written by Neil Goalby. Available from </a:t>
            </a:r>
            <a:r>
              <a:rPr lang="en-US" sz="1600" dirty="0">
                <a:hlinkClick r:id="rId4"/>
              </a:rPr>
              <a:t>rsc.li/3bxWPOX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sz="2000" dirty="0"/>
              <a:t>Scientists have developed a new ceramic aerogel which has excellent thermal insulating properties. It is a composite material of nanocrystal fibres embedded in an amorphous matrix. The material is much less brittle than normal ceramics.</a:t>
            </a:r>
          </a:p>
          <a:p>
            <a:r>
              <a:rPr lang="en-GB" sz="2000" dirty="0"/>
              <a:t>The team designed a zircon matrix using a technique that produces a candyfloss type felt. This was then folded into a zig-zag pattern. Regions of nanocrystal fibres were formed within the matrix using a heating process. </a:t>
            </a:r>
          </a:p>
          <a:p>
            <a:r>
              <a:rPr lang="en-GB" sz="2000" dirty="0"/>
              <a:t>The combination of crystalline fibres and amorphous matrix helps the material absorb strain. The material could be used for firefighter’s clothing or insulating spacecraft.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604928" y="3646589"/>
            <a:ext cx="4079391" cy="41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In the future the ceramic aerogel could be used in thermal protective clothing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659616"/>
              </p:ext>
            </p:extLst>
          </p:nvPr>
        </p:nvGraphicFramePr>
        <p:xfrm>
          <a:off x="6604929" y="4194359"/>
          <a:ext cx="4079391" cy="2414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9391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91220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923535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Suggest why the material</a:t>
                      </a: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 could be used for firefighter’s clothing.</a:t>
                      </a:r>
                      <a:endParaRPr lang="en-GB" sz="1600" b="0" i="0" dirty="0">
                        <a:latin typeface="Century Gothic" panose="020B0502020202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 panose="020B0502020202020204" pitchFamily="34" charset="0"/>
                        </a:rPr>
                        <a:t>Describe a composite</a:t>
                      </a: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 using the terms ‘binding’ and ‘reinforcement’.</a:t>
                      </a:r>
                      <a:endParaRPr lang="en-US" sz="1600" b="0" i="0" dirty="0">
                        <a:latin typeface="Century Gothic" panose="020B0502020202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 panose="020B0502020202020204" pitchFamily="34" charset="0"/>
                        </a:rPr>
                        <a:t>Describe the difference between crystalline</a:t>
                      </a: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 and amorphous structures.</a:t>
                      </a:r>
                      <a:endParaRPr lang="en-US" sz="16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024763" y="2025131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 Shutterstock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Office PowerPoint</Application>
  <PresentationFormat>Widescreen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Aerogel could protect firefighters from heat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Aerogel could protect firefighters from heat </dc:title>
  <dc:creator/>
  <cp:keywords>aerogel; thermal protective; composit materials; materials</cp:keywords>
  <dc:description>From Education in Chemistry Composite fibre could protect firefighters from extreme heat https://rsc.li/3bxWPOX </dc:description>
  <cp:lastModifiedBy/>
  <cp:revision>1</cp:revision>
  <dcterms:created xsi:type="dcterms:W3CDTF">2022-07-21T16:12:38Z</dcterms:created>
  <dcterms:modified xsi:type="dcterms:W3CDTF">2022-08-04T15:25:28Z</dcterms:modified>
</cp:coreProperties>
</file>