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72" r:id="rId1"/>
  </p:sldMasterIdLst>
  <p:notesMasterIdLst>
    <p:notesMasterId r:id="rId23"/>
  </p:notesMasterIdLst>
  <p:sldIdLst>
    <p:sldId id="256" r:id="rId2"/>
    <p:sldId id="260" r:id="rId3"/>
    <p:sldId id="430" r:id="rId4"/>
    <p:sldId id="432" r:id="rId5"/>
    <p:sldId id="263" r:id="rId6"/>
    <p:sldId id="257" r:id="rId7"/>
    <p:sldId id="429" r:id="rId8"/>
    <p:sldId id="265" r:id="rId9"/>
    <p:sldId id="259" r:id="rId10"/>
    <p:sldId id="428" r:id="rId11"/>
    <p:sldId id="258" r:id="rId12"/>
    <p:sldId id="271" r:id="rId13"/>
    <p:sldId id="431" r:id="rId14"/>
    <p:sldId id="264" r:id="rId15"/>
    <p:sldId id="426" r:id="rId16"/>
    <p:sldId id="268" r:id="rId17"/>
    <p:sldId id="427" r:id="rId18"/>
    <p:sldId id="272" r:id="rId19"/>
    <p:sldId id="261" r:id="rId20"/>
    <p:sldId id="273" r:id="rId21"/>
    <p:sldId id="425" r:id="rId22"/>
  </p:sldIdLst>
  <p:sldSz cx="12192000" cy="6858000"/>
  <p:notesSz cx="6797675" cy="9928225"/>
  <p:custDataLst>
    <p:tags r:id="rId24"/>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1D50808-80E0-2EB4-FADF-BCB6AE10CD82}" name="Melinda Welch" initials="MW" userId="34afd9a6a22864d4" providerId="Windows Live"/>
  <p188:author id="{A685651A-1A6F-1123-2074-986B80B4584C}" name="Julie Bond" initials="JB" userId="Julie Bond" providerId="None"/>
  <p188:author id="{A503DB1F-4D90-F183-C696-415FB87D612B}" name="Georgia Murphy" initials="GM" userId="S::MurphyG@rsc.org::e6114088-85e7-408f-b978-c0430ff13ad8" providerId="AD"/>
  <p188:author id="{3131906B-191D-CA48-3F22-D84D8A2B2DD5}" name="Sarah Binns" initials="SB" userId="44ca82e01afbb258" providerId="Windows Live"/>
  <p188:author id="{D5143AD7-E749-5E1E-371D-A585C0C727CD}" name="User" initials="U" userId="User" providerId="None"/>
  <p188:author id="{2E6B3BDD-0146-C9B9-BEA0-E4C016F15D6A}" name="Catherine" initials="C" userId="S::Catherine@justcontent.co.uk::94877c21-fe5e-4c65-acc0-802bdbb5f7b9"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Susan Mayes" initials="SM" lastIdx="10" clrIdx="0">
    <p:extLst>
      <p:ext uri="{19B8F6BF-5375-455C-9EA6-DF929625EA0E}">
        <p15:presenceInfo xmlns:p15="http://schemas.microsoft.com/office/powerpoint/2012/main" userId="S-1-5-21-1643737065-1150890963-312552118-26457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976"/>
    <a:srgbClr val="C80C2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6725" autoAdjust="0"/>
    <p:restoredTop sz="86364" autoAdjust="0"/>
  </p:normalViewPr>
  <p:slideViewPr>
    <p:cSldViewPr snapToGrid="0">
      <p:cViewPr varScale="1">
        <p:scale>
          <a:sx n="95" d="100"/>
          <a:sy n="95" d="100"/>
        </p:scale>
        <p:origin x="438" y="66"/>
      </p:cViewPr>
      <p:guideLst/>
    </p:cSldViewPr>
  </p:slideViewPr>
  <p:outlineViewPr>
    <p:cViewPr>
      <p:scale>
        <a:sx n="33" d="100"/>
        <a:sy n="33" d="100"/>
      </p:scale>
      <p:origin x="0" y="-735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8/10/relationships/authors" Targe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rah Binns" userId="upMWP9cA/F6Z78kMxRbdfYdG4oKHqC/6SyDfOeP00VE=" providerId="None" clId="Web-{70DF7B37-0155-4469-AD1E-2430273C5CD7}"/>
    <pc:docChg chg="addSld modSld">
      <pc:chgData name="Sarah Binns" userId="upMWP9cA/F6Z78kMxRbdfYdG4oKHqC/6SyDfOeP00VE=" providerId="None" clId="Web-{70DF7B37-0155-4469-AD1E-2430273C5CD7}" dt="2023-01-18T13:38:18.695" v="359"/>
      <pc:docMkLst>
        <pc:docMk/>
      </pc:docMkLst>
      <pc:sldChg chg="delSp modSp delAnim">
        <pc:chgData name="Sarah Binns" userId="upMWP9cA/F6Z78kMxRbdfYdG4oKHqC/6SyDfOeP00VE=" providerId="None" clId="Web-{70DF7B37-0155-4469-AD1E-2430273C5CD7}" dt="2023-01-18T13:20:15.183" v="70" actId="20577"/>
        <pc:sldMkLst>
          <pc:docMk/>
          <pc:sldMk cId="2031639920" sldId="259"/>
        </pc:sldMkLst>
        <pc:spChg chg="mod">
          <ac:chgData name="Sarah Binns" userId="upMWP9cA/F6Z78kMxRbdfYdG4oKHqC/6SyDfOeP00VE=" providerId="None" clId="Web-{70DF7B37-0155-4469-AD1E-2430273C5CD7}" dt="2023-01-18T13:19:41.744" v="54" actId="20577"/>
          <ac:spMkLst>
            <pc:docMk/>
            <pc:sldMk cId="2031639920" sldId="259"/>
            <ac:spMk id="2" creationId="{00000000-0000-0000-0000-000000000000}"/>
          </ac:spMkLst>
        </pc:spChg>
        <pc:spChg chg="mod">
          <ac:chgData name="Sarah Binns" userId="upMWP9cA/F6Z78kMxRbdfYdG4oKHqC/6SyDfOeP00VE=" providerId="None" clId="Web-{70DF7B37-0155-4469-AD1E-2430273C5CD7}" dt="2023-01-18T13:20:15.183" v="70" actId="20577"/>
          <ac:spMkLst>
            <pc:docMk/>
            <pc:sldMk cId="2031639920" sldId="259"/>
            <ac:spMk id="3" creationId="{00000000-0000-0000-0000-000000000000}"/>
          </ac:spMkLst>
        </pc:spChg>
        <pc:spChg chg="mod">
          <ac:chgData name="Sarah Binns" userId="upMWP9cA/F6Z78kMxRbdfYdG4oKHqC/6SyDfOeP00VE=" providerId="None" clId="Web-{70DF7B37-0155-4469-AD1E-2430273C5CD7}" dt="2023-01-18T13:20:04.323" v="63" actId="20577"/>
          <ac:spMkLst>
            <pc:docMk/>
            <pc:sldMk cId="2031639920" sldId="259"/>
            <ac:spMk id="5" creationId="{B4E348C3-8287-4340-1284-74D5D97394A8}"/>
          </ac:spMkLst>
        </pc:spChg>
        <pc:picChg chg="del">
          <ac:chgData name="Sarah Binns" userId="upMWP9cA/F6Z78kMxRbdfYdG4oKHqC/6SyDfOeP00VE=" providerId="None" clId="Web-{70DF7B37-0155-4469-AD1E-2430273C5CD7}" dt="2023-01-18T13:20:05.182" v="64"/>
          <ac:picMkLst>
            <pc:docMk/>
            <pc:sldMk cId="2031639920" sldId="259"/>
            <ac:picMk id="6" creationId="{F507834E-6474-6B0A-1C0D-EBCEEA0DE3FD}"/>
          </ac:picMkLst>
        </pc:picChg>
      </pc:sldChg>
      <pc:sldChg chg="modSp">
        <pc:chgData name="Sarah Binns" userId="upMWP9cA/F6Z78kMxRbdfYdG4oKHqC/6SyDfOeP00VE=" providerId="None" clId="Web-{70DF7B37-0155-4469-AD1E-2430273C5CD7}" dt="2023-01-18T13:17:41.147" v="6" actId="20577"/>
        <pc:sldMkLst>
          <pc:docMk/>
          <pc:sldMk cId="250045605" sldId="265"/>
        </pc:sldMkLst>
        <pc:spChg chg="mod">
          <ac:chgData name="Sarah Binns" userId="upMWP9cA/F6Z78kMxRbdfYdG4oKHqC/6SyDfOeP00VE=" providerId="None" clId="Web-{70DF7B37-0155-4469-AD1E-2430273C5CD7}" dt="2023-01-18T13:17:41.147" v="6" actId="20577"/>
          <ac:spMkLst>
            <pc:docMk/>
            <pc:sldMk cId="250045605" sldId="265"/>
            <ac:spMk id="4" creationId="{7E213FBC-03CE-2447-1A28-3346E640E561}"/>
          </ac:spMkLst>
        </pc:spChg>
      </pc:sldChg>
      <pc:sldChg chg="modSp modCm">
        <pc:chgData name="Sarah Binns" userId="upMWP9cA/F6Z78kMxRbdfYdG4oKHqC/6SyDfOeP00VE=" providerId="None" clId="Web-{70DF7B37-0155-4469-AD1E-2430273C5CD7}" dt="2023-01-18T13:34:40.627" v="225" actId="20577"/>
        <pc:sldMkLst>
          <pc:docMk/>
          <pc:sldMk cId="3411215795" sldId="268"/>
        </pc:sldMkLst>
        <pc:spChg chg="mod">
          <ac:chgData name="Sarah Binns" userId="upMWP9cA/F6Z78kMxRbdfYdG4oKHqC/6SyDfOeP00VE=" providerId="None" clId="Web-{70DF7B37-0155-4469-AD1E-2430273C5CD7}" dt="2023-01-18T13:34:40.627" v="225" actId="20577"/>
          <ac:spMkLst>
            <pc:docMk/>
            <pc:sldMk cId="3411215795" sldId="268"/>
            <ac:spMk id="3" creationId="{CF869CF7-A8E8-E050-FD05-F10C7861EA37}"/>
          </ac:spMkLst>
        </pc:spChg>
      </pc:sldChg>
      <pc:sldChg chg="modSp">
        <pc:chgData name="Sarah Binns" userId="upMWP9cA/F6Z78kMxRbdfYdG4oKHqC/6SyDfOeP00VE=" providerId="None" clId="Web-{70DF7B37-0155-4469-AD1E-2430273C5CD7}" dt="2023-01-18T13:29:55.198" v="223" actId="20577"/>
        <pc:sldMkLst>
          <pc:docMk/>
          <pc:sldMk cId="3033445568" sldId="271"/>
        </pc:sldMkLst>
        <pc:spChg chg="mod">
          <ac:chgData name="Sarah Binns" userId="upMWP9cA/F6Z78kMxRbdfYdG4oKHqC/6SyDfOeP00VE=" providerId="None" clId="Web-{70DF7B37-0155-4469-AD1E-2430273C5CD7}" dt="2023-01-18T13:29:55.198" v="223" actId="20577"/>
          <ac:spMkLst>
            <pc:docMk/>
            <pc:sldMk cId="3033445568" sldId="271"/>
            <ac:spMk id="3" creationId="{42BE70E5-BD37-D477-7E88-92945E434982}"/>
          </ac:spMkLst>
        </pc:spChg>
      </pc:sldChg>
      <pc:sldChg chg="delSp modNotes">
        <pc:chgData name="Sarah Binns" userId="upMWP9cA/F6Z78kMxRbdfYdG4oKHqC/6SyDfOeP00VE=" providerId="None" clId="Web-{70DF7B37-0155-4469-AD1E-2430273C5CD7}" dt="2023-01-18T13:38:18.695" v="359"/>
        <pc:sldMkLst>
          <pc:docMk/>
          <pc:sldMk cId="2228105014" sldId="272"/>
        </pc:sldMkLst>
        <pc:spChg chg="del">
          <ac:chgData name="Sarah Binns" userId="upMWP9cA/F6Z78kMxRbdfYdG4oKHqC/6SyDfOeP00VE=" providerId="None" clId="Web-{70DF7B37-0155-4469-AD1E-2430273C5CD7}" dt="2023-01-18T13:38:15.132" v="357"/>
          <ac:spMkLst>
            <pc:docMk/>
            <pc:sldMk cId="2228105014" sldId="272"/>
            <ac:spMk id="6" creationId="{6B9DB2C4-1AFE-2137-95DD-4ACF1D6EDB0B}"/>
          </ac:spMkLst>
        </pc:spChg>
      </pc:sldChg>
      <pc:sldChg chg="addSp delSp modSp add replId">
        <pc:chgData name="Sarah Binns" userId="upMWP9cA/F6Z78kMxRbdfYdG4oKHqC/6SyDfOeP00VE=" providerId="None" clId="Web-{70DF7B37-0155-4469-AD1E-2430273C5CD7}" dt="2023-01-18T13:21:06.887" v="110" actId="1076"/>
        <pc:sldMkLst>
          <pc:docMk/>
          <pc:sldMk cId="737684866" sldId="428"/>
        </pc:sldMkLst>
        <pc:spChg chg="mod">
          <ac:chgData name="Sarah Binns" userId="upMWP9cA/F6Z78kMxRbdfYdG4oKHqC/6SyDfOeP00VE=" providerId="None" clId="Web-{70DF7B37-0155-4469-AD1E-2430273C5CD7}" dt="2023-01-18T13:20:49.918" v="104" actId="20577"/>
          <ac:spMkLst>
            <pc:docMk/>
            <pc:sldMk cId="737684866" sldId="428"/>
            <ac:spMk id="2" creationId="{00000000-0000-0000-0000-000000000000}"/>
          </ac:spMkLst>
        </pc:spChg>
        <pc:spChg chg="del">
          <ac:chgData name="Sarah Binns" userId="upMWP9cA/F6Z78kMxRbdfYdG4oKHqC/6SyDfOeP00VE=" providerId="None" clId="Web-{70DF7B37-0155-4469-AD1E-2430273C5CD7}" dt="2023-01-18T13:20:51.809" v="105"/>
          <ac:spMkLst>
            <pc:docMk/>
            <pc:sldMk cId="737684866" sldId="428"/>
            <ac:spMk id="3" creationId="{00000000-0000-0000-0000-000000000000}"/>
          </ac:spMkLst>
        </pc:spChg>
        <pc:spChg chg="mod">
          <ac:chgData name="Sarah Binns" userId="upMWP9cA/F6Z78kMxRbdfYdG4oKHqC/6SyDfOeP00VE=" providerId="None" clId="Web-{70DF7B37-0155-4469-AD1E-2430273C5CD7}" dt="2023-01-18T13:21:06.887" v="110" actId="1076"/>
          <ac:spMkLst>
            <pc:docMk/>
            <pc:sldMk cId="737684866" sldId="428"/>
            <ac:spMk id="5" creationId="{B4E348C3-8287-4340-1284-74D5D97394A8}"/>
          </ac:spMkLst>
        </pc:spChg>
        <pc:spChg chg="add del mod">
          <ac:chgData name="Sarah Binns" userId="upMWP9cA/F6Z78kMxRbdfYdG4oKHqC/6SyDfOeP00VE=" providerId="None" clId="Web-{70DF7B37-0155-4469-AD1E-2430273C5CD7}" dt="2023-01-18T13:20:57.356" v="106"/>
          <ac:spMkLst>
            <pc:docMk/>
            <pc:sldMk cId="737684866" sldId="428"/>
            <ac:spMk id="7" creationId="{905B1438-8A43-C477-81C1-E538FBC595A2}"/>
          </ac:spMkLst>
        </pc:spChg>
        <pc:picChg chg="mod">
          <ac:chgData name="Sarah Binns" userId="upMWP9cA/F6Z78kMxRbdfYdG4oKHqC/6SyDfOeP00VE=" providerId="None" clId="Web-{70DF7B37-0155-4469-AD1E-2430273C5CD7}" dt="2023-01-18T13:21:04.715" v="109" actId="1076"/>
          <ac:picMkLst>
            <pc:docMk/>
            <pc:sldMk cId="737684866" sldId="428"/>
            <ac:picMk id="6" creationId="{F507834E-6474-6B0A-1C0D-EBCEEA0DE3FD}"/>
          </ac:picMkLst>
        </pc:picChg>
      </pc:sldChg>
    </pc:docChg>
  </pc:docChgLst>
  <pc:docChgLst>
    <pc:chgData name="Sarah Binns" userId="44ca82e01afbb258" providerId="LiveId" clId="{2047D694-34F8-4BC7-8205-02BE9BB66A35}"/>
    <pc:docChg chg="modSld">
      <pc:chgData name="Sarah Binns" userId="44ca82e01afbb258" providerId="LiveId" clId="{2047D694-34F8-4BC7-8205-02BE9BB66A35}" dt="2023-03-30T10:12:04.692" v="51" actId="20577"/>
      <pc:docMkLst>
        <pc:docMk/>
      </pc:docMkLst>
      <pc:sldChg chg="modSp mod">
        <pc:chgData name="Sarah Binns" userId="44ca82e01afbb258" providerId="LiveId" clId="{2047D694-34F8-4BC7-8205-02BE9BB66A35}" dt="2023-03-30T10:10:19.182" v="12" actId="20577"/>
        <pc:sldMkLst>
          <pc:docMk/>
          <pc:sldMk cId="355778446" sldId="263"/>
        </pc:sldMkLst>
        <pc:spChg chg="mod">
          <ac:chgData name="Sarah Binns" userId="44ca82e01afbb258" providerId="LiveId" clId="{2047D694-34F8-4BC7-8205-02BE9BB66A35}" dt="2023-03-30T10:10:19.182" v="12" actId="20577"/>
          <ac:spMkLst>
            <pc:docMk/>
            <pc:sldMk cId="355778446" sldId="263"/>
            <ac:spMk id="3" creationId="{E05867C6-7268-4A76-ADF1-4271A61F258B}"/>
          </ac:spMkLst>
        </pc:spChg>
      </pc:sldChg>
      <pc:sldChg chg="modSp mod">
        <pc:chgData name="Sarah Binns" userId="44ca82e01afbb258" providerId="LiveId" clId="{2047D694-34F8-4BC7-8205-02BE9BB66A35}" dt="2023-03-30T10:11:47.998" v="50" actId="14100"/>
        <pc:sldMkLst>
          <pc:docMk/>
          <pc:sldMk cId="2223869815" sldId="264"/>
        </pc:sldMkLst>
        <pc:spChg chg="mod">
          <ac:chgData name="Sarah Binns" userId="44ca82e01afbb258" providerId="LiveId" clId="{2047D694-34F8-4BC7-8205-02BE9BB66A35}" dt="2023-03-30T10:11:47.998" v="50" actId="14100"/>
          <ac:spMkLst>
            <pc:docMk/>
            <pc:sldMk cId="2223869815" sldId="264"/>
            <ac:spMk id="3" creationId="{186E6CA5-7C9B-2783-4330-0A9FA5781727}"/>
          </ac:spMkLst>
        </pc:spChg>
      </pc:sldChg>
      <pc:sldChg chg="modSp mod">
        <pc:chgData name="Sarah Binns" userId="44ca82e01afbb258" providerId="LiveId" clId="{2047D694-34F8-4BC7-8205-02BE9BB66A35}" dt="2023-03-30T10:10:47.904" v="17" actId="20577"/>
        <pc:sldMkLst>
          <pc:docMk/>
          <pc:sldMk cId="250045605" sldId="265"/>
        </pc:sldMkLst>
        <pc:spChg chg="mod">
          <ac:chgData name="Sarah Binns" userId="44ca82e01afbb258" providerId="LiveId" clId="{2047D694-34F8-4BC7-8205-02BE9BB66A35}" dt="2023-03-30T10:10:47.904" v="17" actId="20577"/>
          <ac:spMkLst>
            <pc:docMk/>
            <pc:sldMk cId="250045605" sldId="265"/>
            <ac:spMk id="4" creationId="{7E213FBC-03CE-2447-1A28-3346E640E561}"/>
          </ac:spMkLst>
        </pc:spChg>
      </pc:sldChg>
      <pc:sldChg chg="modCm modNotesTx">
        <pc:chgData name="Sarah Binns" userId="44ca82e01afbb258" providerId="LiveId" clId="{2047D694-34F8-4BC7-8205-02BE9BB66A35}" dt="2023-03-30T10:09:16.478" v="3" actId="20577"/>
        <pc:sldMkLst>
          <pc:docMk/>
          <pc:sldMk cId="1311354510" sldId="266"/>
        </pc:sldMkLst>
        <pc:extLst>
          <p:ext xmlns:p="http://schemas.openxmlformats.org/presentationml/2006/main" uri="{D6D511B9-2390-475A-947B-AFAB55BFBCF1}">
            <pc226:cmChg xmlns:pc226="http://schemas.microsoft.com/office/powerpoint/2022/06/main/command" chg="">
              <pc226:chgData name="Sarah Binns" userId="44ca82e01afbb258" providerId="LiveId" clId="{2047D694-34F8-4BC7-8205-02BE9BB66A35}" dt="2023-03-30T10:05:53.052" v="0"/>
              <pc2:cmMkLst xmlns:pc2="http://schemas.microsoft.com/office/powerpoint/2019/9/main/command">
                <pc:docMk/>
                <pc:sldMk cId="1311354510" sldId="266"/>
                <pc2:cmMk id="{F101CF0B-16EC-A54C-9727-FADBDF033076}"/>
              </pc2:cmMkLst>
              <pc226:cmRplyChg chg="add">
                <pc226:chgData name="Sarah Binns" userId="44ca82e01afbb258" providerId="LiveId" clId="{2047D694-34F8-4BC7-8205-02BE9BB66A35}" dt="2023-03-30T10:05:53.052" v="0"/>
                <pc2:cmRplyMkLst xmlns:pc2="http://schemas.microsoft.com/office/powerpoint/2019/9/main/command">
                  <pc:docMk/>
                  <pc:sldMk cId="1311354510" sldId="266"/>
                  <pc2:cmMk id="{F101CF0B-16EC-A54C-9727-FADBDF033076}"/>
                  <pc2:cmRplyMk id="{8ED916C0-CD57-4DFC-AFD5-0C6BC95B345C}"/>
                </pc2:cmRplyMkLst>
              </pc226:cmRplyChg>
            </pc226:cmChg>
          </p:ext>
        </pc:extLst>
      </pc:sldChg>
      <pc:sldChg chg="modSp mod">
        <pc:chgData name="Sarah Binns" userId="44ca82e01afbb258" providerId="LiveId" clId="{2047D694-34F8-4BC7-8205-02BE9BB66A35}" dt="2023-03-30T10:12:04.692" v="51" actId="20577"/>
        <pc:sldMkLst>
          <pc:docMk/>
          <pc:sldMk cId="2862001064" sldId="426"/>
        </pc:sldMkLst>
        <pc:spChg chg="mod">
          <ac:chgData name="Sarah Binns" userId="44ca82e01afbb258" providerId="LiveId" clId="{2047D694-34F8-4BC7-8205-02BE9BB66A35}" dt="2023-03-30T10:12:04.692" v="51" actId="20577"/>
          <ac:spMkLst>
            <pc:docMk/>
            <pc:sldMk cId="2862001064" sldId="426"/>
            <ac:spMk id="3" creationId="{149ECB2D-FEA6-8C75-5706-3F1E4CF75F91}"/>
          </ac:spMkLst>
        </pc:spChg>
      </pc:sldChg>
    </pc:docChg>
  </pc:docChgLst>
  <pc:docChgLst>
    <pc:chgData name="Sarah Binns" userId="44ca82e01afbb258" providerId="LiveId" clId="{B8EE41DC-F4B2-41A6-906F-8439B170043F}"/>
    <pc:docChg chg="undo custSel modSld">
      <pc:chgData name="Sarah Binns" userId="44ca82e01afbb258" providerId="LiveId" clId="{B8EE41DC-F4B2-41A6-906F-8439B170043F}" dt="2022-11-16T11:39:46.980" v="34" actId="27636"/>
      <pc:docMkLst>
        <pc:docMk/>
      </pc:docMkLst>
      <pc:sldChg chg="modSp mod">
        <pc:chgData name="Sarah Binns" userId="44ca82e01afbb258" providerId="LiveId" clId="{B8EE41DC-F4B2-41A6-906F-8439B170043F}" dt="2022-11-16T11:39:46.980" v="34" actId="27636"/>
        <pc:sldMkLst>
          <pc:docMk/>
          <pc:sldMk cId="3432796193" sldId="425"/>
        </pc:sldMkLst>
        <pc:spChg chg="mod">
          <ac:chgData name="Sarah Binns" userId="44ca82e01afbb258" providerId="LiveId" clId="{B8EE41DC-F4B2-41A6-906F-8439B170043F}" dt="2022-11-16T11:39:46.980" v="34" actId="27636"/>
          <ac:spMkLst>
            <pc:docMk/>
            <pc:sldMk cId="3432796193" sldId="425"/>
            <ac:spMk id="3" creationId="{61CC367D-C6BF-34E6-9533-E26A548105DE}"/>
          </ac:spMkLst>
        </pc:spChg>
      </pc:sldChg>
    </pc:docChg>
  </pc:docChgLst>
  <pc:docChgLst>
    <pc:chgData name="Sarah Binns" userId="44ca82e01afbb258" providerId="LiveId" clId="{39984091-2A24-44BD-9541-9A04C5A918A6}"/>
    <pc:docChg chg="modSld">
      <pc:chgData name="Sarah Binns" userId="44ca82e01afbb258" providerId="LiveId" clId="{39984091-2A24-44BD-9541-9A04C5A918A6}" dt="2022-11-17T11:02:09.144" v="11" actId="14100"/>
      <pc:docMkLst>
        <pc:docMk/>
      </pc:docMkLst>
      <pc:sldChg chg="modSp mod">
        <pc:chgData name="Sarah Binns" userId="44ca82e01afbb258" providerId="LiveId" clId="{39984091-2A24-44BD-9541-9A04C5A918A6}" dt="2022-11-17T11:01:50.235" v="0" actId="20577"/>
        <pc:sldMkLst>
          <pc:docMk/>
          <pc:sldMk cId="855080955" sldId="256"/>
        </pc:sldMkLst>
        <pc:spChg chg="mod">
          <ac:chgData name="Sarah Binns" userId="44ca82e01afbb258" providerId="LiveId" clId="{39984091-2A24-44BD-9541-9A04C5A918A6}" dt="2022-11-17T11:01:50.235" v="0" actId="20577"/>
          <ac:spMkLst>
            <pc:docMk/>
            <pc:sldMk cId="855080955" sldId="256"/>
            <ac:spMk id="6" creationId="{B8745771-7775-94CF-EF74-4002347D1023}"/>
          </ac:spMkLst>
        </pc:spChg>
      </pc:sldChg>
      <pc:sldChg chg="modSp mod">
        <pc:chgData name="Sarah Binns" userId="44ca82e01afbb258" providerId="LiveId" clId="{39984091-2A24-44BD-9541-9A04C5A918A6}" dt="2022-11-17T11:02:09.144" v="11" actId="14100"/>
        <pc:sldMkLst>
          <pc:docMk/>
          <pc:sldMk cId="2031639920" sldId="259"/>
        </pc:sldMkLst>
        <pc:spChg chg="mod">
          <ac:chgData name="Sarah Binns" userId="44ca82e01afbb258" providerId="LiveId" clId="{39984091-2A24-44BD-9541-9A04C5A918A6}" dt="2022-11-17T11:02:09.144" v="11" actId="14100"/>
          <ac:spMkLst>
            <pc:docMk/>
            <pc:sldMk cId="2031639920" sldId="259"/>
            <ac:spMk id="5" creationId="{B4E348C3-8287-4340-1284-74D5D97394A8}"/>
          </ac:spMkLst>
        </pc:spChg>
      </pc:sldChg>
      <pc:sldChg chg="modSp mod">
        <pc:chgData name="Sarah Binns" userId="44ca82e01afbb258" providerId="LiveId" clId="{39984091-2A24-44BD-9541-9A04C5A918A6}" dt="2022-11-17T11:01:56.597" v="10" actId="20577"/>
        <pc:sldMkLst>
          <pc:docMk/>
          <pc:sldMk cId="1390483155" sldId="260"/>
        </pc:sldMkLst>
        <pc:spChg chg="mod">
          <ac:chgData name="Sarah Binns" userId="44ca82e01afbb258" providerId="LiveId" clId="{39984091-2A24-44BD-9541-9A04C5A918A6}" dt="2022-11-17T11:01:56.597" v="10" actId="20577"/>
          <ac:spMkLst>
            <pc:docMk/>
            <pc:sldMk cId="1390483155" sldId="260"/>
            <ac:spMk id="2" creationId="{72C6E7EE-D5B8-459A-898F-14CACAF7CC41}"/>
          </ac:spMkLst>
        </pc:spChg>
      </pc:sldChg>
    </pc:docChg>
  </pc:docChgLst>
  <pc:docChgLst>
    <pc:chgData name="Sarah Binns" userId="44ca82e01afbb258" providerId="LiveId" clId="{DBA25AD7-826E-4539-B405-A1CF07357BA9}"/>
    <pc:docChg chg="undo custSel modSld">
      <pc:chgData name="Sarah Binns" userId="44ca82e01afbb258" providerId="LiveId" clId="{DBA25AD7-826E-4539-B405-A1CF07357BA9}" dt="2023-02-14T11:43:02.036" v="3106" actId="962"/>
      <pc:docMkLst>
        <pc:docMk/>
      </pc:docMkLst>
      <pc:sldChg chg="modSp mod">
        <pc:chgData name="Sarah Binns" userId="44ca82e01afbb258" providerId="LiveId" clId="{DBA25AD7-826E-4539-B405-A1CF07357BA9}" dt="2023-02-14T11:36:26.964" v="978" actId="962"/>
        <pc:sldMkLst>
          <pc:docMk/>
          <pc:sldMk cId="3044680848" sldId="258"/>
        </pc:sldMkLst>
        <pc:picChg chg="mod">
          <ac:chgData name="Sarah Binns" userId="44ca82e01afbb258" providerId="LiveId" clId="{DBA25AD7-826E-4539-B405-A1CF07357BA9}" dt="2023-02-14T11:36:26.964" v="978" actId="962"/>
          <ac:picMkLst>
            <pc:docMk/>
            <pc:sldMk cId="3044680848" sldId="258"/>
            <ac:picMk id="10" creationId="{AE46E3A2-85CD-C2D9-EA62-5C53ED301001}"/>
          </ac:picMkLst>
        </pc:picChg>
      </pc:sldChg>
      <pc:sldChg chg="modSp mod">
        <pc:chgData name="Sarah Binns" userId="44ca82e01afbb258" providerId="LiveId" clId="{DBA25AD7-826E-4539-B405-A1CF07357BA9}" dt="2023-02-14T11:41:47.660" v="2808" actId="962"/>
        <pc:sldMkLst>
          <pc:docMk/>
          <pc:sldMk cId="1647177684" sldId="261"/>
        </pc:sldMkLst>
        <pc:graphicFrameChg chg="mod">
          <ac:chgData name="Sarah Binns" userId="44ca82e01afbb258" providerId="LiveId" clId="{DBA25AD7-826E-4539-B405-A1CF07357BA9}" dt="2023-02-14T11:41:47.660" v="2808" actId="962"/>
          <ac:graphicFrameMkLst>
            <pc:docMk/>
            <pc:sldMk cId="1647177684" sldId="261"/>
            <ac:graphicFrameMk id="6" creationId="{7C5CB4C1-680E-4CCC-A089-F21633865CE1}"/>
          </ac:graphicFrameMkLst>
        </pc:graphicFrameChg>
      </pc:sldChg>
      <pc:sldChg chg="modSp mod modCm">
        <pc:chgData name="Sarah Binns" userId="44ca82e01afbb258" providerId="LiveId" clId="{DBA25AD7-826E-4539-B405-A1CF07357BA9}" dt="2023-02-14T11:37:27.505" v="1342" actId="962"/>
        <pc:sldMkLst>
          <pc:docMk/>
          <pc:sldMk cId="2223869815" sldId="264"/>
        </pc:sldMkLst>
        <pc:picChg chg="mod">
          <ac:chgData name="Sarah Binns" userId="44ca82e01afbb258" providerId="LiveId" clId="{DBA25AD7-826E-4539-B405-A1CF07357BA9}" dt="2023-02-14T11:37:27.505" v="1342" actId="962"/>
          <ac:picMkLst>
            <pc:docMk/>
            <pc:sldMk cId="2223869815" sldId="264"/>
            <ac:picMk id="7" creationId="{38E2D8AE-A722-372F-D05A-7FEF443FBC43}"/>
          </ac:picMkLst>
        </pc:picChg>
        <pc:extLst>
          <p:ext xmlns:p="http://schemas.openxmlformats.org/presentationml/2006/main" uri="{D6D511B9-2390-475A-947B-AFAB55BFBCF1}">
            <pc226:cmChg xmlns:pc226="http://schemas.microsoft.com/office/powerpoint/2022/06/main/command" chg="">
              <pc226:chgData name="Sarah Binns" userId="44ca82e01afbb258" providerId="LiveId" clId="{DBA25AD7-826E-4539-B405-A1CF07357BA9}" dt="2023-02-14T11:16:30.502" v="0"/>
              <pc2:cmMkLst xmlns:pc2="http://schemas.microsoft.com/office/powerpoint/2019/9/main/command">
                <pc:docMk/>
                <pc:sldMk cId="2223869815" sldId="264"/>
                <pc2:cmMk id="{87B4DE24-0DF2-4073-9FA4-BC711CD06FD8}"/>
              </pc2:cmMkLst>
              <pc226:cmRplyChg chg="add">
                <pc226:chgData name="Sarah Binns" userId="44ca82e01afbb258" providerId="LiveId" clId="{DBA25AD7-826E-4539-B405-A1CF07357BA9}" dt="2023-02-14T11:16:30.502" v="0"/>
                <pc2:cmRplyMkLst xmlns:pc2="http://schemas.microsoft.com/office/powerpoint/2019/9/main/command">
                  <pc:docMk/>
                  <pc:sldMk cId="2223869815" sldId="264"/>
                  <pc2:cmMk id="{87B4DE24-0DF2-4073-9FA4-BC711CD06FD8}"/>
                  <pc2:cmRplyMk id="{C5C04125-3435-4874-977C-B7BF88A5A445}"/>
                </pc2:cmRplyMkLst>
              </pc226:cmRplyChg>
            </pc226:cmChg>
          </p:ext>
        </pc:extLst>
      </pc:sldChg>
      <pc:sldChg chg="modSp mod">
        <pc:chgData name="Sarah Binns" userId="44ca82e01afbb258" providerId="LiveId" clId="{DBA25AD7-826E-4539-B405-A1CF07357BA9}" dt="2023-02-14T11:35:35.518" v="786" actId="962"/>
        <pc:sldMkLst>
          <pc:docMk/>
          <pc:sldMk cId="250045605" sldId="265"/>
        </pc:sldMkLst>
        <pc:picChg chg="mod">
          <ac:chgData name="Sarah Binns" userId="44ca82e01afbb258" providerId="LiveId" clId="{DBA25AD7-826E-4539-B405-A1CF07357BA9}" dt="2023-02-14T11:35:35.518" v="786" actId="962"/>
          <ac:picMkLst>
            <pc:docMk/>
            <pc:sldMk cId="250045605" sldId="265"/>
            <ac:picMk id="8" creationId="{D8F4F085-1D3E-7DD6-5C25-F8A1511B3E5F}"/>
          </ac:picMkLst>
        </pc:picChg>
      </pc:sldChg>
      <pc:sldChg chg="modSp mod modCm">
        <pc:chgData name="Sarah Binns" userId="44ca82e01afbb258" providerId="LiveId" clId="{DBA25AD7-826E-4539-B405-A1CF07357BA9}" dt="2023-02-14T11:38:51.561" v="1856" actId="962"/>
        <pc:sldMkLst>
          <pc:docMk/>
          <pc:sldMk cId="2228105014" sldId="272"/>
        </pc:sldMkLst>
        <pc:picChg chg="mod">
          <ac:chgData name="Sarah Binns" userId="44ca82e01afbb258" providerId="LiveId" clId="{DBA25AD7-826E-4539-B405-A1CF07357BA9}" dt="2023-02-14T11:38:51.561" v="1856" actId="962"/>
          <ac:picMkLst>
            <pc:docMk/>
            <pc:sldMk cId="2228105014" sldId="272"/>
            <ac:picMk id="10" creationId="{2E136C5B-E918-E707-06F9-3B13C5D00A74}"/>
          </ac:picMkLst>
        </pc:picChg>
        <pc:extLst>
          <p:ext xmlns:p="http://schemas.openxmlformats.org/presentationml/2006/main" uri="{D6D511B9-2390-475A-947B-AFAB55BFBCF1}">
            <pc226:cmChg xmlns:pc226="http://schemas.microsoft.com/office/powerpoint/2022/06/main/command" chg="mod">
              <pc226:chgData name="Sarah Binns" userId="44ca82e01afbb258" providerId="LiveId" clId="{DBA25AD7-826E-4539-B405-A1CF07357BA9}" dt="2023-02-14T11:18:07.368" v="2"/>
              <pc2:cmMkLst xmlns:pc2="http://schemas.microsoft.com/office/powerpoint/2019/9/main/command">
                <pc:docMk/>
                <pc:sldMk cId="2228105014" sldId="272"/>
                <pc2:cmMk id="{86E8318A-F1AE-B24C-9687-A8748782B00D}"/>
              </pc2:cmMkLst>
              <pc226:cmRplyChg chg="add">
                <pc226:chgData name="Sarah Binns" userId="44ca82e01afbb258" providerId="LiveId" clId="{DBA25AD7-826E-4539-B405-A1CF07357BA9}" dt="2023-02-14T11:18:01.969" v="1"/>
                <pc2:cmRplyMkLst xmlns:pc2="http://schemas.microsoft.com/office/powerpoint/2019/9/main/command">
                  <pc:docMk/>
                  <pc:sldMk cId="2228105014" sldId="272"/>
                  <pc2:cmMk id="{86E8318A-F1AE-B24C-9687-A8748782B00D}"/>
                  <pc2:cmRplyMk id="{457F99B5-8175-4FD7-B5B1-E787323D2975}"/>
                </pc2:cmRplyMkLst>
              </pc226:cmRplyChg>
            </pc226:cmChg>
          </p:ext>
        </pc:extLst>
      </pc:sldChg>
      <pc:sldChg chg="modSp mod">
        <pc:chgData name="Sarah Binns" userId="44ca82e01afbb258" providerId="LiveId" clId="{DBA25AD7-826E-4539-B405-A1CF07357BA9}" dt="2023-02-14T11:43:02.036" v="3106" actId="962"/>
        <pc:sldMkLst>
          <pc:docMk/>
          <pc:sldMk cId="4134076060" sldId="273"/>
        </pc:sldMkLst>
        <pc:graphicFrameChg chg="mod modGraphic">
          <ac:chgData name="Sarah Binns" userId="44ca82e01afbb258" providerId="LiveId" clId="{DBA25AD7-826E-4539-B405-A1CF07357BA9}" dt="2023-02-14T11:43:02.036" v="3106" actId="962"/>
          <ac:graphicFrameMkLst>
            <pc:docMk/>
            <pc:sldMk cId="4134076060" sldId="273"/>
            <ac:graphicFrameMk id="8" creationId="{46CC7234-3468-11D6-4735-8F0E601075B9}"/>
          </ac:graphicFrameMkLst>
        </pc:graphicFrameChg>
      </pc:sldChg>
    </pc:docChg>
  </pc:docChgLst>
  <pc:docChgLst>
    <pc:chgData name="Sarah Binns" userId="44ca82e01afbb258" providerId="LiveId" clId="{7A89D9F8-1637-4BC4-B5FE-8C151A26331C}"/>
    <pc:docChg chg="addSld modSld">
      <pc:chgData name="Sarah Binns" userId="44ca82e01afbb258" providerId="LiveId" clId="{7A89D9F8-1637-4BC4-B5FE-8C151A26331C}" dt="2022-10-10T14:10:50.295" v="16"/>
      <pc:docMkLst>
        <pc:docMk/>
      </pc:docMkLst>
      <pc:sldChg chg="modSp mod delCm">
        <pc:chgData name="Sarah Binns" userId="44ca82e01afbb258" providerId="LiveId" clId="{7A89D9F8-1637-4BC4-B5FE-8C151A26331C}" dt="2022-10-10T14:08:16.975" v="15"/>
        <pc:sldMkLst>
          <pc:docMk/>
          <pc:sldMk cId="3044680848" sldId="258"/>
        </pc:sldMkLst>
        <pc:spChg chg="mod">
          <ac:chgData name="Sarah Binns" userId="44ca82e01afbb258" providerId="LiveId" clId="{7A89D9F8-1637-4BC4-B5FE-8C151A26331C}" dt="2022-10-10T14:08:13.904" v="14" actId="20577"/>
          <ac:spMkLst>
            <pc:docMk/>
            <pc:sldMk cId="3044680848" sldId="258"/>
            <ac:spMk id="3" creationId="{00000000-0000-0000-0000-000000000000}"/>
          </ac:spMkLst>
        </pc:spChg>
      </pc:sldChg>
      <pc:sldChg chg="addCm">
        <pc:chgData name="Sarah Binns" userId="44ca82e01afbb258" providerId="LiveId" clId="{7A89D9F8-1637-4BC4-B5FE-8C151A26331C}" dt="2022-10-10T14:07:57.568" v="0"/>
        <pc:sldMkLst>
          <pc:docMk/>
          <pc:sldMk cId="1390483155" sldId="260"/>
        </pc:sldMkLst>
      </pc:sldChg>
      <pc:sldChg chg="add">
        <pc:chgData name="Sarah Binns" userId="44ca82e01afbb258" providerId="LiveId" clId="{7A89D9F8-1637-4BC4-B5FE-8C151A26331C}" dt="2022-10-10T14:10:50.295" v="16"/>
        <pc:sldMkLst>
          <pc:docMk/>
          <pc:sldMk cId="3432796193" sldId="425"/>
        </pc:sldMkLst>
      </pc:sldChg>
    </pc:docChg>
  </pc:docChgLst>
  <pc:docChgLst>
    <pc:chgData name="Sarah Binns" userId="44ca82e01afbb258" providerId="LiveId" clId="{4376BC31-2300-48DB-AAD3-7A733847CB52}"/>
    <pc:docChg chg="undo custSel addSld delSld modSld sldOrd">
      <pc:chgData name="Sarah Binns" userId="44ca82e01afbb258" providerId="LiveId" clId="{4376BC31-2300-48DB-AAD3-7A733847CB52}" dt="2022-10-19T17:33:58.185" v="1341" actId="20577"/>
      <pc:docMkLst>
        <pc:docMk/>
      </pc:docMkLst>
      <pc:sldChg chg="modSp mod modCm">
        <pc:chgData name="Sarah Binns" userId="44ca82e01afbb258" providerId="LiveId" clId="{4376BC31-2300-48DB-AAD3-7A733847CB52}" dt="2022-10-19T13:39:08.615" v="8" actId="14100"/>
        <pc:sldMkLst>
          <pc:docMk/>
          <pc:sldMk cId="855080955" sldId="256"/>
        </pc:sldMkLst>
        <pc:spChg chg="mod">
          <ac:chgData name="Sarah Binns" userId="44ca82e01afbb258" providerId="LiveId" clId="{4376BC31-2300-48DB-AAD3-7A733847CB52}" dt="2022-10-19T13:39:08.615" v="8" actId="14100"/>
          <ac:spMkLst>
            <pc:docMk/>
            <pc:sldMk cId="855080955" sldId="256"/>
            <ac:spMk id="2" creationId="{00000000-0000-0000-0000-000000000000}"/>
          </ac:spMkLst>
        </pc:spChg>
      </pc:sldChg>
      <pc:sldChg chg="modSp ord">
        <pc:chgData name="Sarah Binns" userId="44ca82e01afbb258" providerId="LiveId" clId="{4376BC31-2300-48DB-AAD3-7A733847CB52}" dt="2022-10-19T14:53:45.497" v="481" actId="1076"/>
        <pc:sldMkLst>
          <pc:docMk/>
          <pc:sldMk cId="20714417" sldId="257"/>
        </pc:sldMkLst>
        <pc:picChg chg="mod">
          <ac:chgData name="Sarah Binns" userId="44ca82e01afbb258" providerId="LiveId" clId="{4376BC31-2300-48DB-AAD3-7A733847CB52}" dt="2022-10-19T14:53:45.497" v="481" actId="1076"/>
          <ac:picMkLst>
            <pc:docMk/>
            <pc:sldMk cId="20714417" sldId="257"/>
            <ac:picMk id="1026" creationId="{F421B3F4-4CC9-9AF1-7F5D-9F6664091BAE}"/>
          </ac:picMkLst>
        </pc:picChg>
      </pc:sldChg>
      <pc:sldChg chg="addSp modSp mod ord modAnim modCm modNotesTx">
        <pc:chgData name="Sarah Binns" userId="44ca82e01afbb258" providerId="LiveId" clId="{4376BC31-2300-48DB-AAD3-7A733847CB52}" dt="2022-10-19T17:27:39.010" v="1111" actId="20577"/>
        <pc:sldMkLst>
          <pc:docMk/>
          <pc:sldMk cId="2031639920" sldId="259"/>
        </pc:sldMkLst>
        <pc:spChg chg="mod">
          <ac:chgData name="Sarah Binns" userId="44ca82e01afbb258" providerId="LiveId" clId="{4376BC31-2300-48DB-AAD3-7A733847CB52}" dt="2022-10-19T14:47:13.872" v="365" actId="20577"/>
          <ac:spMkLst>
            <pc:docMk/>
            <pc:sldMk cId="2031639920" sldId="259"/>
            <ac:spMk id="2" creationId="{00000000-0000-0000-0000-000000000000}"/>
          </ac:spMkLst>
        </pc:spChg>
        <pc:spChg chg="mod">
          <ac:chgData name="Sarah Binns" userId="44ca82e01afbb258" providerId="LiveId" clId="{4376BC31-2300-48DB-AAD3-7A733847CB52}" dt="2022-10-19T17:27:39.010" v="1111" actId="20577"/>
          <ac:spMkLst>
            <pc:docMk/>
            <pc:sldMk cId="2031639920" sldId="259"/>
            <ac:spMk id="3" creationId="{00000000-0000-0000-0000-000000000000}"/>
          </ac:spMkLst>
        </pc:spChg>
        <pc:spChg chg="add mod">
          <ac:chgData name="Sarah Binns" userId="44ca82e01afbb258" providerId="LiveId" clId="{4376BC31-2300-48DB-AAD3-7A733847CB52}" dt="2022-10-19T14:54:48.750" v="512" actId="1076"/>
          <ac:spMkLst>
            <pc:docMk/>
            <pc:sldMk cId="2031639920" sldId="259"/>
            <ac:spMk id="5" creationId="{B4E348C3-8287-4340-1284-74D5D97394A8}"/>
          </ac:spMkLst>
        </pc:spChg>
        <pc:picChg chg="add mod">
          <ac:chgData name="Sarah Binns" userId="44ca82e01afbb258" providerId="LiveId" clId="{4376BC31-2300-48DB-AAD3-7A733847CB52}" dt="2022-10-19T14:54:25.285" v="499" actId="14100"/>
          <ac:picMkLst>
            <pc:docMk/>
            <pc:sldMk cId="2031639920" sldId="259"/>
            <ac:picMk id="6" creationId="{F507834E-6474-6B0A-1C0D-EBCEEA0DE3FD}"/>
          </ac:picMkLst>
        </pc:picChg>
      </pc:sldChg>
      <pc:sldChg chg="modSp mod modCm">
        <pc:chgData name="Sarah Binns" userId="44ca82e01afbb258" providerId="LiveId" clId="{4376BC31-2300-48DB-AAD3-7A733847CB52}" dt="2022-10-19T13:39:23.699" v="14"/>
        <pc:sldMkLst>
          <pc:docMk/>
          <pc:sldMk cId="1390483155" sldId="260"/>
        </pc:sldMkLst>
        <pc:spChg chg="mod">
          <ac:chgData name="Sarah Binns" userId="44ca82e01afbb258" providerId="LiveId" clId="{4376BC31-2300-48DB-AAD3-7A733847CB52}" dt="2022-10-19T13:39:18.707" v="12" actId="20577"/>
          <ac:spMkLst>
            <pc:docMk/>
            <pc:sldMk cId="1390483155" sldId="260"/>
            <ac:spMk id="3" creationId="{57DF997C-6502-41F9-8143-D2CC4FE8AEAD}"/>
          </ac:spMkLst>
        </pc:spChg>
      </pc:sldChg>
      <pc:sldChg chg="ord modNotesTx">
        <pc:chgData name="Sarah Binns" userId="44ca82e01afbb258" providerId="LiveId" clId="{4376BC31-2300-48DB-AAD3-7A733847CB52}" dt="2022-10-19T14:56:42.670" v="543" actId="20577"/>
        <pc:sldMkLst>
          <pc:docMk/>
          <pc:sldMk cId="1647177684" sldId="261"/>
        </pc:sldMkLst>
      </pc:sldChg>
      <pc:sldChg chg="delSp modSp mod ord delAnim modCm modNotesTx">
        <pc:chgData name="Sarah Binns" userId="44ca82e01afbb258" providerId="LiveId" clId="{4376BC31-2300-48DB-AAD3-7A733847CB52}" dt="2022-10-19T17:08:41.830" v="580" actId="20577"/>
        <pc:sldMkLst>
          <pc:docMk/>
          <pc:sldMk cId="355778446" sldId="263"/>
        </pc:sldMkLst>
        <pc:spChg chg="mod">
          <ac:chgData name="Sarah Binns" userId="44ca82e01afbb258" providerId="LiveId" clId="{4376BC31-2300-48DB-AAD3-7A733847CB52}" dt="2022-10-19T17:08:41.830" v="580" actId="20577"/>
          <ac:spMkLst>
            <pc:docMk/>
            <pc:sldMk cId="355778446" sldId="263"/>
            <ac:spMk id="2" creationId="{6C86A541-B12B-41A5-AD46-0F7DD82E3B60}"/>
          </ac:spMkLst>
        </pc:spChg>
        <pc:spChg chg="mod">
          <ac:chgData name="Sarah Binns" userId="44ca82e01afbb258" providerId="LiveId" clId="{4376BC31-2300-48DB-AAD3-7A733847CB52}" dt="2022-10-19T14:36:18.025" v="96" actId="255"/>
          <ac:spMkLst>
            <pc:docMk/>
            <pc:sldMk cId="355778446" sldId="263"/>
            <ac:spMk id="3" creationId="{E05867C6-7268-4A76-ADF1-4271A61F258B}"/>
          </ac:spMkLst>
        </pc:spChg>
        <pc:picChg chg="del">
          <ac:chgData name="Sarah Binns" userId="44ca82e01afbb258" providerId="LiveId" clId="{4376BC31-2300-48DB-AAD3-7A733847CB52}" dt="2022-10-19T14:35:50.486" v="75" actId="478"/>
          <ac:picMkLst>
            <pc:docMk/>
            <pc:sldMk cId="355778446" sldId="263"/>
            <ac:picMk id="6" creationId="{E1A95DBE-B2C8-E4B1-9F91-FEC467DBD3D3}"/>
          </ac:picMkLst>
        </pc:picChg>
        <pc:cxnChg chg="mod">
          <ac:chgData name="Sarah Binns" userId="44ca82e01afbb258" providerId="LiveId" clId="{4376BC31-2300-48DB-AAD3-7A733847CB52}" dt="2022-10-19T14:42:46.034" v="127" actId="14100"/>
          <ac:cxnSpMkLst>
            <pc:docMk/>
            <pc:sldMk cId="355778446" sldId="263"/>
            <ac:cxnSpMk id="5" creationId="{D708B391-A3F1-4FB3-B027-66DDD7A621DD}"/>
          </ac:cxnSpMkLst>
        </pc:cxnChg>
      </pc:sldChg>
      <pc:sldChg chg="modSp mod">
        <pc:chgData name="Sarah Binns" userId="44ca82e01afbb258" providerId="LiveId" clId="{4376BC31-2300-48DB-AAD3-7A733847CB52}" dt="2022-10-19T17:09:14.010" v="595" actId="20577"/>
        <pc:sldMkLst>
          <pc:docMk/>
          <pc:sldMk cId="2223869815" sldId="264"/>
        </pc:sldMkLst>
        <pc:spChg chg="mod">
          <ac:chgData name="Sarah Binns" userId="44ca82e01afbb258" providerId="LiveId" clId="{4376BC31-2300-48DB-AAD3-7A733847CB52}" dt="2022-10-19T17:08:21.580" v="569" actId="948"/>
          <ac:spMkLst>
            <pc:docMk/>
            <pc:sldMk cId="2223869815" sldId="264"/>
            <ac:spMk id="3" creationId="{186E6CA5-7C9B-2783-4330-0A9FA5781727}"/>
          </ac:spMkLst>
        </pc:spChg>
        <pc:spChg chg="mod">
          <ac:chgData name="Sarah Binns" userId="44ca82e01afbb258" providerId="LiveId" clId="{4376BC31-2300-48DB-AAD3-7A733847CB52}" dt="2022-10-19T17:09:14.010" v="595" actId="20577"/>
          <ac:spMkLst>
            <pc:docMk/>
            <pc:sldMk cId="2223869815" sldId="264"/>
            <ac:spMk id="9" creationId="{F2BB06CF-CFEB-4D8F-984D-5E3E95DCA2F0}"/>
          </ac:spMkLst>
        </pc:spChg>
        <pc:spChg chg="mod">
          <ac:chgData name="Sarah Binns" userId="44ca82e01afbb258" providerId="LiveId" clId="{4376BC31-2300-48DB-AAD3-7A733847CB52}" dt="2022-10-19T17:08:29.438" v="572" actId="20577"/>
          <ac:spMkLst>
            <pc:docMk/>
            <pc:sldMk cId="2223869815" sldId="264"/>
            <ac:spMk id="12" creationId="{59B51F45-FAC3-4127-B144-ADADB325AF80}"/>
          </ac:spMkLst>
        </pc:spChg>
      </pc:sldChg>
      <pc:sldChg chg="modSp mod ord">
        <pc:chgData name="Sarah Binns" userId="44ca82e01afbb258" providerId="LiveId" clId="{4376BC31-2300-48DB-AAD3-7A733847CB52}" dt="2022-10-19T15:39:46.816" v="554" actId="20577"/>
        <pc:sldMkLst>
          <pc:docMk/>
          <pc:sldMk cId="250045605" sldId="265"/>
        </pc:sldMkLst>
        <pc:spChg chg="mod">
          <ac:chgData name="Sarah Binns" userId="44ca82e01afbb258" providerId="LiveId" clId="{4376BC31-2300-48DB-AAD3-7A733847CB52}" dt="2022-10-19T14:47:05.361" v="361" actId="20577"/>
          <ac:spMkLst>
            <pc:docMk/>
            <pc:sldMk cId="250045605" sldId="265"/>
            <ac:spMk id="2" creationId="{3662368A-2021-4173-A374-223EFDDAD480}"/>
          </ac:spMkLst>
        </pc:spChg>
        <pc:spChg chg="mod">
          <ac:chgData name="Sarah Binns" userId="44ca82e01afbb258" providerId="LiveId" clId="{4376BC31-2300-48DB-AAD3-7A733847CB52}" dt="2022-10-19T15:39:46.816" v="554" actId="20577"/>
          <ac:spMkLst>
            <pc:docMk/>
            <pc:sldMk cId="250045605" sldId="265"/>
            <ac:spMk id="4" creationId="{7E213FBC-03CE-2447-1A28-3346E640E561}"/>
          </ac:spMkLst>
        </pc:spChg>
      </pc:sldChg>
      <pc:sldChg chg="addSp modSp mod modAnim modCm modNotesTx">
        <pc:chgData name="Sarah Binns" userId="44ca82e01afbb258" providerId="LiveId" clId="{4376BC31-2300-48DB-AAD3-7A733847CB52}" dt="2022-10-19T17:08:36.502" v="577" actId="20577"/>
        <pc:sldMkLst>
          <pc:docMk/>
          <pc:sldMk cId="1311354510" sldId="266"/>
        </pc:sldMkLst>
        <pc:spChg chg="mod">
          <ac:chgData name="Sarah Binns" userId="44ca82e01afbb258" providerId="LiveId" clId="{4376BC31-2300-48DB-AAD3-7A733847CB52}" dt="2022-10-19T17:08:36.502" v="577" actId="20577"/>
          <ac:spMkLst>
            <pc:docMk/>
            <pc:sldMk cId="1311354510" sldId="266"/>
            <ac:spMk id="2" creationId="{807A24E3-E5D2-11F0-5DF6-76B6B36487C1}"/>
          </ac:spMkLst>
        </pc:spChg>
        <pc:spChg chg="mod">
          <ac:chgData name="Sarah Binns" userId="44ca82e01afbb258" providerId="LiveId" clId="{4376BC31-2300-48DB-AAD3-7A733847CB52}" dt="2022-10-19T14:53:18.590" v="479" actId="113"/>
          <ac:spMkLst>
            <pc:docMk/>
            <pc:sldMk cId="1311354510" sldId="266"/>
            <ac:spMk id="3" creationId="{4D30D1C7-917B-8AAB-FB88-4115354696B7}"/>
          </ac:spMkLst>
        </pc:spChg>
        <pc:picChg chg="add mod">
          <ac:chgData name="Sarah Binns" userId="44ca82e01afbb258" providerId="LiveId" clId="{4376BC31-2300-48DB-AAD3-7A733847CB52}" dt="2022-10-19T14:35:15.937" v="48" actId="1076"/>
          <ac:picMkLst>
            <pc:docMk/>
            <pc:sldMk cId="1311354510" sldId="266"/>
            <ac:picMk id="4" creationId="{0D462F19-8E9F-9DD4-5551-62B920670390}"/>
          </ac:picMkLst>
        </pc:picChg>
      </pc:sldChg>
      <pc:sldChg chg="modSp del mod modCm">
        <pc:chgData name="Sarah Binns" userId="44ca82e01afbb258" providerId="LiveId" clId="{4376BC31-2300-48DB-AAD3-7A733847CB52}" dt="2022-10-19T15:52:10.272" v="555" actId="47"/>
        <pc:sldMkLst>
          <pc:docMk/>
          <pc:sldMk cId="882464942" sldId="267"/>
        </pc:sldMkLst>
        <pc:spChg chg="mod">
          <ac:chgData name="Sarah Binns" userId="44ca82e01afbb258" providerId="LiveId" clId="{4376BC31-2300-48DB-AAD3-7A733847CB52}" dt="2022-10-19T14:50:30.838" v="441" actId="20577"/>
          <ac:spMkLst>
            <pc:docMk/>
            <pc:sldMk cId="882464942" sldId="267"/>
            <ac:spMk id="2" creationId="{5DFC931F-97EB-8666-46CC-82DED568C888}"/>
          </ac:spMkLst>
        </pc:spChg>
        <pc:spChg chg="mod">
          <ac:chgData name="Sarah Binns" userId="44ca82e01afbb258" providerId="LiveId" clId="{4376BC31-2300-48DB-AAD3-7A733847CB52}" dt="2022-10-19T14:55:07.293" v="515" actId="403"/>
          <ac:spMkLst>
            <pc:docMk/>
            <pc:sldMk cId="882464942" sldId="267"/>
            <ac:spMk id="3" creationId="{42BE70E5-BD37-D477-7E88-92945E434982}"/>
          </ac:spMkLst>
        </pc:spChg>
      </pc:sldChg>
      <pc:sldChg chg="modSp mod modCm modNotesTx">
        <pc:chgData name="Sarah Binns" userId="44ca82e01afbb258" providerId="LiveId" clId="{4376BC31-2300-48DB-AAD3-7A733847CB52}" dt="2022-10-19T17:33:58.185" v="1341" actId="20577"/>
        <pc:sldMkLst>
          <pc:docMk/>
          <pc:sldMk cId="3411215795" sldId="268"/>
        </pc:sldMkLst>
        <pc:spChg chg="mod">
          <ac:chgData name="Sarah Binns" userId="44ca82e01afbb258" providerId="LiveId" clId="{4376BC31-2300-48DB-AAD3-7A733847CB52}" dt="2022-10-19T17:08:59.070" v="590" actId="20577"/>
          <ac:spMkLst>
            <pc:docMk/>
            <pc:sldMk cId="3411215795" sldId="268"/>
            <ac:spMk id="2" creationId="{762CA320-7BDA-C485-0859-BB8B3C9CEC33}"/>
          </ac:spMkLst>
        </pc:spChg>
        <pc:spChg chg="mod">
          <ac:chgData name="Sarah Binns" userId="44ca82e01afbb258" providerId="LiveId" clId="{4376BC31-2300-48DB-AAD3-7A733847CB52}" dt="2022-10-19T17:33:58.185" v="1341" actId="20577"/>
          <ac:spMkLst>
            <pc:docMk/>
            <pc:sldMk cId="3411215795" sldId="268"/>
            <ac:spMk id="3" creationId="{CF869CF7-A8E8-E050-FD05-F10C7861EA37}"/>
          </ac:spMkLst>
        </pc:spChg>
      </pc:sldChg>
      <pc:sldChg chg="modSp mod">
        <pc:chgData name="Sarah Binns" userId="44ca82e01afbb258" providerId="LiveId" clId="{4376BC31-2300-48DB-AAD3-7A733847CB52}" dt="2022-10-19T17:17:27.786" v="1054" actId="20577"/>
        <pc:sldMkLst>
          <pc:docMk/>
          <pc:sldMk cId="3033445568" sldId="271"/>
        </pc:sldMkLst>
        <pc:spChg chg="mod">
          <ac:chgData name="Sarah Binns" userId="44ca82e01afbb258" providerId="LiveId" clId="{4376BC31-2300-48DB-AAD3-7A733847CB52}" dt="2022-10-19T17:08:51.559" v="587" actId="20577"/>
          <ac:spMkLst>
            <pc:docMk/>
            <pc:sldMk cId="3033445568" sldId="271"/>
            <ac:spMk id="2" creationId="{5DFC931F-97EB-8666-46CC-82DED568C888}"/>
          </ac:spMkLst>
        </pc:spChg>
        <pc:spChg chg="mod">
          <ac:chgData name="Sarah Binns" userId="44ca82e01afbb258" providerId="LiveId" clId="{4376BC31-2300-48DB-AAD3-7A733847CB52}" dt="2022-10-19T17:17:27.786" v="1054" actId="20577"/>
          <ac:spMkLst>
            <pc:docMk/>
            <pc:sldMk cId="3033445568" sldId="271"/>
            <ac:spMk id="3" creationId="{42BE70E5-BD37-D477-7E88-92945E434982}"/>
          </ac:spMkLst>
        </pc:spChg>
      </pc:sldChg>
      <pc:sldChg chg="modSp mod ord modCm">
        <pc:chgData name="Sarah Binns" userId="44ca82e01afbb258" providerId="LiveId" clId="{4376BC31-2300-48DB-AAD3-7A733847CB52}" dt="2022-10-19T17:29:23.038" v="1136" actId="20577"/>
        <pc:sldMkLst>
          <pc:docMk/>
          <pc:sldMk cId="2228105014" sldId="272"/>
        </pc:sldMkLst>
        <pc:spChg chg="mod">
          <ac:chgData name="Sarah Binns" userId="44ca82e01afbb258" providerId="LiveId" clId="{4376BC31-2300-48DB-AAD3-7A733847CB52}" dt="2022-10-19T14:56:08.128" v="527" actId="14100"/>
          <ac:spMkLst>
            <pc:docMk/>
            <pc:sldMk cId="2228105014" sldId="272"/>
            <ac:spMk id="3" creationId="{E9B2B5F7-E326-E135-D150-7D26F3AEF0F1}"/>
          </ac:spMkLst>
        </pc:spChg>
        <pc:spChg chg="mod">
          <ac:chgData name="Sarah Binns" userId="44ca82e01afbb258" providerId="LiveId" clId="{4376BC31-2300-48DB-AAD3-7A733847CB52}" dt="2022-10-19T17:29:23.038" v="1136" actId="20577"/>
          <ac:spMkLst>
            <pc:docMk/>
            <pc:sldMk cId="2228105014" sldId="272"/>
            <ac:spMk id="6" creationId="{6B9DB2C4-1AFE-2137-95DD-4ACF1D6EDB0B}"/>
          </ac:spMkLst>
        </pc:spChg>
      </pc:sldChg>
      <pc:sldChg chg="modSp mod ord modCm">
        <pc:chgData name="Sarah Binns" userId="44ca82e01afbb258" providerId="LiveId" clId="{4376BC31-2300-48DB-AAD3-7A733847CB52}" dt="2022-10-19T14:56:58.197" v="549" actId="20577"/>
        <pc:sldMkLst>
          <pc:docMk/>
          <pc:sldMk cId="4134076060" sldId="273"/>
        </pc:sldMkLst>
        <pc:spChg chg="mod">
          <ac:chgData name="Sarah Binns" userId="44ca82e01afbb258" providerId="LiveId" clId="{4376BC31-2300-48DB-AAD3-7A733847CB52}" dt="2022-10-19T14:56:58.197" v="549" actId="20577"/>
          <ac:spMkLst>
            <pc:docMk/>
            <pc:sldMk cId="4134076060" sldId="273"/>
            <ac:spMk id="2" creationId="{491C58B9-DDA2-45D6-9E6C-11066465940B}"/>
          </ac:spMkLst>
        </pc:spChg>
        <pc:graphicFrameChg chg="mod modGraphic">
          <ac:chgData name="Sarah Binns" userId="44ca82e01afbb258" providerId="LiveId" clId="{4376BC31-2300-48DB-AAD3-7A733847CB52}" dt="2022-10-19T14:56:54.965" v="547" actId="1076"/>
          <ac:graphicFrameMkLst>
            <pc:docMk/>
            <pc:sldMk cId="4134076060" sldId="273"/>
            <ac:graphicFrameMk id="6" creationId="{7C5CB4C1-680E-4CCC-A089-F21633865CE1}"/>
          </ac:graphicFrameMkLst>
        </pc:graphicFrameChg>
      </pc:sldChg>
      <pc:sldChg chg="new del">
        <pc:chgData name="Sarah Binns" userId="44ca82e01afbb258" providerId="LiveId" clId="{4376BC31-2300-48DB-AAD3-7A733847CB52}" dt="2022-10-19T17:09:04.350" v="591" actId="47"/>
        <pc:sldMkLst>
          <pc:docMk/>
          <pc:sldMk cId="2722383258" sldId="426"/>
        </pc:sldMkLst>
      </pc:sldChg>
      <pc:sldChg chg="addSp delSp modSp new mod modNotesTx">
        <pc:chgData name="Sarah Binns" userId="44ca82e01afbb258" providerId="LiveId" clId="{4376BC31-2300-48DB-AAD3-7A733847CB52}" dt="2022-10-19T17:13:38.063" v="902" actId="20577"/>
        <pc:sldMkLst>
          <pc:docMk/>
          <pc:sldMk cId="2862001064" sldId="426"/>
        </pc:sldMkLst>
        <pc:spChg chg="mod">
          <ac:chgData name="Sarah Binns" userId="44ca82e01afbb258" providerId="LiveId" clId="{4376BC31-2300-48DB-AAD3-7A733847CB52}" dt="2022-10-19T17:09:59.292" v="610" actId="27636"/>
          <ac:spMkLst>
            <pc:docMk/>
            <pc:sldMk cId="2862001064" sldId="426"/>
            <ac:spMk id="2" creationId="{C74294B9-1E26-BF41-363C-7E0AB5E4C9B3}"/>
          </ac:spMkLst>
        </pc:spChg>
        <pc:spChg chg="mod">
          <ac:chgData name="Sarah Binns" userId="44ca82e01afbb258" providerId="LiveId" clId="{4376BC31-2300-48DB-AAD3-7A733847CB52}" dt="2022-10-19T17:13:07.652" v="783" actId="255"/>
          <ac:spMkLst>
            <pc:docMk/>
            <pc:sldMk cId="2862001064" sldId="426"/>
            <ac:spMk id="3" creationId="{149ECB2D-FEA6-8C75-5706-3F1E4CF75F91}"/>
          </ac:spMkLst>
        </pc:spChg>
        <pc:spChg chg="add del mod">
          <ac:chgData name="Sarah Binns" userId="44ca82e01afbb258" providerId="LiveId" clId="{4376BC31-2300-48DB-AAD3-7A733847CB52}" dt="2022-10-19T17:11:54.899" v="689"/>
          <ac:spMkLst>
            <pc:docMk/>
            <pc:sldMk cId="2862001064" sldId="426"/>
            <ac:spMk id="5" creationId="{9B94D1A7-5960-E090-262B-11451DF7E13C}"/>
          </ac:spMkLst>
        </pc:spChg>
        <pc:spChg chg="add del mod">
          <ac:chgData name="Sarah Binns" userId="44ca82e01afbb258" providerId="LiveId" clId="{4376BC31-2300-48DB-AAD3-7A733847CB52}" dt="2022-10-19T17:11:54.899" v="689"/>
          <ac:spMkLst>
            <pc:docMk/>
            <pc:sldMk cId="2862001064" sldId="426"/>
            <ac:spMk id="6" creationId="{8FCF1A8A-A0E6-C09D-1F19-8F6386F5B7CB}"/>
          </ac:spMkLst>
        </pc:spChg>
        <pc:spChg chg="add del mod">
          <ac:chgData name="Sarah Binns" userId="44ca82e01afbb258" providerId="LiveId" clId="{4376BC31-2300-48DB-AAD3-7A733847CB52}" dt="2022-10-19T17:12:56.758" v="781" actId="478"/>
          <ac:spMkLst>
            <pc:docMk/>
            <pc:sldMk cId="2862001064" sldId="426"/>
            <ac:spMk id="8" creationId="{E8833BAC-5A96-280C-51DE-472531DF7167}"/>
          </ac:spMkLst>
        </pc:spChg>
        <pc:spChg chg="add del mod">
          <ac:chgData name="Sarah Binns" userId="44ca82e01afbb258" providerId="LiveId" clId="{4376BC31-2300-48DB-AAD3-7A733847CB52}" dt="2022-10-19T17:12:54.718" v="780" actId="478"/>
          <ac:spMkLst>
            <pc:docMk/>
            <pc:sldMk cId="2862001064" sldId="426"/>
            <ac:spMk id="9" creationId="{4A6F8713-B17E-BBB6-0A16-5FCEEE1FED18}"/>
          </ac:spMkLst>
        </pc:spChg>
        <pc:graphicFrameChg chg="add del mod">
          <ac:chgData name="Sarah Binns" userId="44ca82e01afbb258" providerId="LiveId" clId="{4376BC31-2300-48DB-AAD3-7A733847CB52}" dt="2022-10-19T17:11:54.899" v="689"/>
          <ac:graphicFrameMkLst>
            <pc:docMk/>
            <pc:sldMk cId="2862001064" sldId="426"/>
            <ac:graphicFrameMk id="4" creationId="{0BA72E0F-25FA-584A-7E2C-5AA7EE793CF8}"/>
          </ac:graphicFrameMkLst>
        </pc:graphicFrameChg>
        <pc:graphicFrameChg chg="add del mod">
          <ac:chgData name="Sarah Binns" userId="44ca82e01afbb258" providerId="LiveId" clId="{4376BC31-2300-48DB-AAD3-7A733847CB52}" dt="2022-10-19T17:12:52.302" v="777" actId="478"/>
          <ac:graphicFrameMkLst>
            <pc:docMk/>
            <pc:sldMk cId="2862001064" sldId="426"/>
            <ac:graphicFrameMk id="7" creationId="{9DAD27C0-2928-E152-8D2A-E45A5D160184}"/>
          </ac:graphicFrameMkLst>
        </pc:graphicFrameChg>
      </pc:sldChg>
      <pc:sldChg chg="new del">
        <pc:chgData name="Sarah Binns" userId="44ca82e01afbb258" providerId="LiveId" clId="{4376BC31-2300-48DB-AAD3-7A733847CB52}" dt="2022-10-19T14:50:18.421" v="437" actId="47"/>
        <pc:sldMkLst>
          <pc:docMk/>
          <pc:sldMk cId="3039652548" sldId="426"/>
        </pc:sldMkLst>
      </pc:sldChg>
      <pc:sldChg chg="modSp new mod ord modNotesTx">
        <pc:chgData name="Sarah Binns" userId="44ca82e01afbb258" providerId="LiveId" clId="{4376BC31-2300-48DB-AAD3-7A733847CB52}" dt="2022-10-19T17:31:32.893" v="1333" actId="20577"/>
        <pc:sldMkLst>
          <pc:docMk/>
          <pc:sldMk cId="682648337" sldId="427"/>
        </pc:sldMkLst>
        <pc:spChg chg="mod">
          <ac:chgData name="Sarah Binns" userId="44ca82e01afbb258" providerId="LiveId" clId="{4376BC31-2300-48DB-AAD3-7A733847CB52}" dt="2022-10-19T17:17:00.467" v="1053" actId="27636"/>
          <ac:spMkLst>
            <pc:docMk/>
            <pc:sldMk cId="682648337" sldId="427"/>
            <ac:spMk id="2" creationId="{2AAD4E4E-CC6D-A4C3-E5EA-D0ABB6DBF145}"/>
          </ac:spMkLst>
        </pc:spChg>
        <pc:spChg chg="mod">
          <ac:chgData name="Sarah Binns" userId="44ca82e01afbb258" providerId="LiveId" clId="{4376BC31-2300-48DB-AAD3-7A733847CB52}" dt="2022-10-19T17:26:53.676" v="1110" actId="14100"/>
          <ac:spMkLst>
            <pc:docMk/>
            <pc:sldMk cId="682648337" sldId="427"/>
            <ac:spMk id="3" creationId="{FF1C83F6-34EE-A6BA-A86E-3EB16ECB7670}"/>
          </ac:spMkLst>
        </pc:spChg>
      </pc:sldChg>
    </pc:docChg>
  </pc:docChgLst>
  <pc:docChgLst>
    <pc:chgData name="Sarah Binns" userId="44ca82e01afbb258" providerId="LiveId" clId="{F9652BBC-F510-49DA-BD4D-155466D7D89F}"/>
    <pc:docChg chg="custSel modSld">
      <pc:chgData name="Sarah Binns" userId="44ca82e01afbb258" providerId="LiveId" clId="{F9652BBC-F510-49DA-BD4D-155466D7D89F}" dt="2023-03-03T12:53:26.210" v="2099"/>
      <pc:docMkLst>
        <pc:docMk/>
      </pc:docMkLst>
      <pc:sldChg chg="modSp mod">
        <pc:chgData name="Sarah Binns" userId="44ca82e01afbb258" providerId="LiveId" clId="{F9652BBC-F510-49DA-BD4D-155466D7D89F}" dt="2023-03-03T12:51:56.740" v="2066" actId="962"/>
        <pc:sldMkLst>
          <pc:docMk/>
          <pc:sldMk cId="20714417" sldId="257"/>
        </pc:sldMkLst>
        <pc:spChg chg="mod">
          <ac:chgData name="Sarah Binns" userId="44ca82e01afbb258" providerId="LiveId" clId="{F9652BBC-F510-49DA-BD4D-155466D7D89F}" dt="2023-03-03T12:51:50.343" v="2064"/>
          <ac:spMkLst>
            <pc:docMk/>
            <pc:sldMk cId="20714417" sldId="257"/>
            <ac:spMk id="2" creationId="{00000000-0000-0000-0000-000000000000}"/>
          </ac:spMkLst>
        </pc:spChg>
        <pc:spChg chg="mod">
          <ac:chgData name="Sarah Binns" userId="44ca82e01afbb258" providerId="LiveId" clId="{F9652BBC-F510-49DA-BD4D-155466D7D89F}" dt="2023-03-03T12:51:54.440" v="2065"/>
          <ac:spMkLst>
            <pc:docMk/>
            <pc:sldMk cId="20714417" sldId="257"/>
            <ac:spMk id="3" creationId="{00000000-0000-0000-0000-000000000000}"/>
          </ac:spMkLst>
        </pc:spChg>
        <pc:spChg chg="mod">
          <ac:chgData name="Sarah Binns" userId="44ca82e01afbb258" providerId="LiveId" clId="{F9652BBC-F510-49DA-BD4D-155466D7D89F}" dt="2023-03-03T12:51:56.740" v="2066" actId="962"/>
          <ac:spMkLst>
            <pc:docMk/>
            <pc:sldMk cId="20714417" sldId="257"/>
            <ac:spMk id="6" creationId="{A5CEC262-84D5-9DA7-31E6-EAF107483F3F}"/>
          </ac:spMkLst>
        </pc:spChg>
        <pc:picChg chg="mod">
          <ac:chgData name="Sarah Binns" userId="44ca82e01afbb258" providerId="LiveId" clId="{F9652BBC-F510-49DA-BD4D-155466D7D89F}" dt="2023-03-03T12:49:58.760" v="2028" actId="962"/>
          <ac:picMkLst>
            <pc:docMk/>
            <pc:sldMk cId="20714417" sldId="257"/>
            <ac:picMk id="4" creationId="{F29983CA-6157-C498-110B-2BBF13BC76A2}"/>
          </ac:picMkLst>
        </pc:picChg>
        <pc:picChg chg="mod">
          <ac:chgData name="Sarah Binns" userId="44ca82e01afbb258" providerId="LiveId" clId="{F9652BBC-F510-49DA-BD4D-155466D7D89F}" dt="2023-03-03T12:50:00.109" v="2029" actId="962"/>
          <ac:picMkLst>
            <pc:docMk/>
            <pc:sldMk cId="20714417" sldId="257"/>
            <ac:picMk id="5" creationId="{DD210F09-910E-8775-45BB-D43CC964E089}"/>
          </ac:picMkLst>
        </pc:picChg>
        <pc:picChg chg="mod">
          <ac:chgData name="Sarah Binns" userId="44ca82e01afbb258" providerId="LiveId" clId="{F9652BBC-F510-49DA-BD4D-155466D7D89F}" dt="2023-03-03T12:49:50.974" v="2027" actId="962"/>
          <ac:picMkLst>
            <pc:docMk/>
            <pc:sldMk cId="20714417" sldId="257"/>
            <ac:picMk id="12" creationId="{86996EB6-116D-20B4-173C-6CAB1A31C44E}"/>
          </ac:picMkLst>
        </pc:picChg>
      </pc:sldChg>
      <pc:sldChg chg="modSp mod">
        <pc:chgData name="Sarah Binns" userId="44ca82e01afbb258" providerId="LiveId" clId="{F9652BBC-F510-49DA-BD4D-155466D7D89F}" dt="2023-03-03T12:52:38.230" v="2080"/>
        <pc:sldMkLst>
          <pc:docMk/>
          <pc:sldMk cId="3044680848" sldId="258"/>
        </pc:sldMkLst>
        <pc:spChg chg="mod">
          <ac:chgData name="Sarah Binns" userId="44ca82e01afbb258" providerId="LiveId" clId="{F9652BBC-F510-49DA-BD4D-155466D7D89F}" dt="2023-03-03T12:52:32.683" v="2076"/>
          <ac:spMkLst>
            <pc:docMk/>
            <pc:sldMk cId="3044680848" sldId="258"/>
            <ac:spMk id="2" creationId="{00000000-0000-0000-0000-000000000000}"/>
          </ac:spMkLst>
        </pc:spChg>
        <pc:spChg chg="mod">
          <ac:chgData name="Sarah Binns" userId="44ca82e01afbb258" providerId="LiveId" clId="{F9652BBC-F510-49DA-BD4D-155466D7D89F}" dt="2023-03-03T12:52:34.738" v="2077" actId="962"/>
          <ac:spMkLst>
            <pc:docMk/>
            <pc:sldMk cId="3044680848" sldId="258"/>
            <ac:spMk id="6" creationId="{65659725-3CA3-D004-ECFD-101B1938248C}"/>
          </ac:spMkLst>
        </pc:spChg>
        <pc:picChg chg="mod">
          <ac:chgData name="Sarah Binns" userId="44ca82e01afbb258" providerId="LiveId" clId="{F9652BBC-F510-49DA-BD4D-155466D7D89F}" dt="2023-03-03T12:50:24.054" v="2037" actId="962"/>
          <ac:picMkLst>
            <pc:docMk/>
            <pc:sldMk cId="3044680848" sldId="258"/>
            <ac:picMk id="4" creationId="{2A8D4816-5F30-81DD-38A6-DEB2AFA6F309}"/>
          </ac:picMkLst>
        </pc:picChg>
        <pc:picChg chg="mod">
          <ac:chgData name="Sarah Binns" userId="44ca82e01afbb258" providerId="LiveId" clId="{F9652BBC-F510-49DA-BD4D-155466D7D89F}" dt="2023-03-03T12:50:25.597" v="2038" actId="962"/>
          <ac:picMkLst>
            <pc:docMk/>
            <pc:sldMk cId="3044680848" sldId="258"/>
            <ac:picMk id="5" creationId="{BC1C16FB-17DB-F6E6-5BEA-E74B28E9C32F}"/>
          </ac:picMkLst>
        </pc:picChg>
        <pc:picChg chg="mod">
          <ac:chgData name="Sarah Binns" userId="44ca82e01afbb258" providerId="LiveId" clId="{F9652BBC-F510-49DA-BD4D-155466D7D89F}" dt="2023-03-03T12:52:38.230" v="2080"/>
          <ac:picMkLst>
            <pc:docMk/>
            <pc:sldMk cId="3044680848" sldId="258"/>
            <ac:picMk id="10" creationId="{AE46E3A2-85CD-C2D9-EA62-5C53ED301001}"/>
          </ac:picMkLst>
        </pc:picChg>
      </pc:sldChg>
      <pc:sldChg chg="delSp modSp mod">
        <pc:chgData name="Sarah Binns" userId="44ca82e01afbb258" providerId="LiveId" clId="{F9652BBC-F510-49DA-BD4D-155466D7D89F}" dt="2023-03-03T12:52:29.018" v="2075" actId="962"/>
        <pc:sldMkLst>
          <pc:docMk/>
          <pc:sldMk cId="2031639920" sldId="259"/>
        </pc:sldMkLst>
        <pc:spChg chg="mod">
          <ac:chgData name="Sarah Binns" userId="44ca82e01afbb258" providerId="LiveId" clId="{F9652BBC-F510-49DA-BD4D-155466D7D89F}" dt="2023-03-03T12:52:27.308" v="2074"/>
          <ac:spMkLst>
            <pc:docMk/>
            <pc:sldMk cId="2031639920" sldId="259"/>
            <ac:spMk id="2" creationId="{00000000-0000-0000-0000-000000000000}"/>
          </ac:spMkLst>
        </pc:spChg>
        <pc:spChg chg="del">
          <ac:chgData name="Sarah Binns" userId="44ca82e01afbb258" providerId="LiveId" clId="{F9652BBC-F510-49DA-BD4D-155466D7D89F}" dt="2023-03-03T12:50:11.318" v="2032" actId="478"/>
          <ac:spMkLst>
            <pc:docMk/>
            <pc:sldMk cId="2031639920" sldId="259"/>
            <ac:spMk id="5" creationId="{B4E348C3-8287-4340-1284-74D5D97394A8}"/>
          </ac:spMkLst>
        </pc:spChg>
        <pc:spChg chg="mod">
          <ac:chgData name="Sarah Binns" userId="44ca82e01afbb258" providerId="LiveId" clId="{F9652BBC-F510-49DA-BD4D-155466D7D89F}" dt="2023-03-03T12:52:29.018" v="2075" actId="962"/>
          <ac:spMkLst>
            <pc:docMk/>
            <pc:sldMk cId="2031639920" sldId="259"/>
            <ac:spMk id="7" creationId="{1CC860C7-C4F8-6608-1016-9625212FFC2C}"/>
          </ac:spMkLst>
        </pc:spChg>
        <pc:picChg chg="mod">
          <ac:chgData name="Sarah Binns" userId="44ca82e01afbb258" providerId="LiveId" clId="{F9652BBC-F510-49DA-BD4D-155466D7D89F}" dt="2023-03-03T12:50:14.283" v="2033" actId="962"/>
          <ac:picMkLst>
            <pc:docMk/>
            <pc:sldMk cId="2031639920" sldId="259"/>
            <ac:picMk id="4" creationId="{A62A3A37-C2FB-72F8-706F-62A274BE39B7}"/>
          </ac:picMkLst>
        </pc:picChg>
        <pc:picChg chg="mod">
          <ac:chgData name="Sarah Binns" userId="44ca82e01afbb258" providerId="LiveId" clId="{F9652BBC-F510-49DA-BD4D-155466D7D89F}" dt="2023-03-03T12:50:16.308" v="2034" actId="962"/>
          <ac:picMkLst>
            <pc:docMk/>
            <pc:sldMk cId="2031639920" sldId="259"/>
            <ac:picMk id="6" creationId="{D2B5B38C-4E23-2B7D-45F3-0C3B1F26ABE4}"/>
          </ac:picMkLst>
        </pc:picChg>
      </pc:sldChg>
      <pc:sldChg chg="modCm">
        <pc:chgData name="Sarah Binns" userId="44ca82e01afbb258" providerId="LiveId" clId="{F9652BBC-F510-49DA-BD4D-155466D7D89F}" dt="2023-03-03T12:32:28.399" v="0"/>
        <pc:sldMkLst>
          <pc:docMk/>
          <pc:sldMk cId="1390483155" sldId="260"/>
        </pc:sldMkLst>
        <pc:extLst>
          <p:ext xmlns:p="http://schemas.openxmlformats.org/presentationml/2006/main" uri="{D6D511B9-2390-475A-947B-AFAB55BFBCF1}">
            <pc226:cmChg xmlns:pc226="http://schemas.microsoft.com/office/powerpoint/2022/06/main/command" chg="mod">
              <pc226:chgData name="Sarah Binns" userId="44ca82e01afbb258" providerId="LiveId" clId="{F9652BBC-F510-49DA-BD4D-155466D7D89F}" dt="2023-03-03T12:32:28.399" v="0"/>
              <pc2:cmMkLst xmlns:pc2="http://schemas.microsoft.com/office/powerpoint/2019/9/main/command">
                <pc:docMk/>
                <pc:sldMk cId="1390483155" sldId="260"/>
                <pc2:cmMk id="{C1446CBD-3235-4293-A7AD-9F74E666F2E9}"/>
              </pc2:cmMkLst>
            </pc226:cmChg>
          </p:ext>
        </pc:extLst>
      </pc:sldChg>
      <pc:sldChg chg="modSp mod">
        <pc:chgData name="Sarah Binns" userId="44ca82e01afbb258" providerId="LiveId" clId="{F9652BBC-F510-49DA-BD4D-155466D7D89F}" dt="2023-03-03T12:51:05.856" v="2056" actId="13238"/>
        <pc:sldMkLst>
          <pc:docMk/>
          <pc:sldMk cId="1647177684" sldId="261"/>
        </pc:sldMkLst>
        <pc:graphicFrameChg chg="modGraphic">
          <ac:chgData name="Sarah Binns" userId="44ca82e01afbb258" providerId="LiveId" clId="{F9652BBC-F510-49DA-BD4D-155466D7D89F}" dt="2023-03-03T12:51:05.856" v="2056" actId="13238"/>
          <ac:graphicFrameMkLst>
            <pc:docMk/>
            <pc:sldMk cId="1647177684" sldId="261"/>
            <ac:graphicFrameMk id="6" creationId="{7C5CB4C1-680E-4CCC-A089-F21633865CE1}"/>
          </ac:graphicFrameMkLst>
        </pc:graphicFrameChg>
        <pc:picChg chg="mod">
          <ac:chgData name="Sarah Binns" userId="44ca82e01afbb258" providerId="LiveId" clId="{F9652BBC-F510-49DA-BD4D-155466D7D89F}" dt="2023-03-03T12:50:52.787" v="2051" actId="962"/>
          <ac:picMkLst>
            <pc:docMk/>
            <pc:sldMk cId="1647177684" sldId="261"/>
            <ac:picMk id="4" creationId="{18EDECDC-3393-15B2-A586-8D6458FD1973}"/>
          </ac:picMkLst>
        </pc:picChg>
        <pc:picChg chg="mod">
          <ac:chgData name="Sarah Binns" userId="44ca82e01afbb258" providerId="LiveId" clId="{F9652BBC-F510-49DA-BD4D-155466D7D89F}" dt="2023-03-03T12:50:54.220" v="2052" actId="962"/>
          <ac:picMkLst>
            <pc:docMk/>
            <pc:sldMk cId="1647177684" sldId="261"/>
            <ac:picMk id="5" creationId="{180E54E8-BFBB-D0D7-5C7D-9A7DAA5FC3B8}"/>
          </ac:picMkLst>
        </pc:picChg>
      </pc:sldChg>
      <pc:sldChg chg="modSp mod">
        <pc:chgData name="Sarah Binns" userId="44ca82e01afbb258" providerId="LiveId" clId="{F9652BBC-F510-49DA-BD4D-155466D7D89F}" dt="2023-03-03T12:51:36.948" v="2062" actId="962"/>
        <pc:sldMkLst>
          <pc:docMk/>
          <pc:sldMk cId="355778446" sldId="263"/>
        </pc:sldMkLst>
        <pc:spChg chg="mod">
          <ac:chgData name="Sarah Binns" userId="44ca82e01afbb258" providerId="LiveId" clId="{F9652BBC-F510-49DA-BD4D-155466D7D89F}" dt="2023-03-03T12:51:33.348" v="2061"/>
          <ac:spMkLst>
            <pc:docMk/>
            <pc:sldMk cId="355778446" sldId="263"/>
            <ac:spMk id="2" creationId="{6C86A541-B12B-41A5-AD46-0F7DD82E3B60}"/>
          </ac:spMkLst>
        </pc:spChg>
        <pc:spChg chg="mod">
          <ac:chgData name="Sarah Binns" userId="44ca82e01afbb258" providerId="LiveId" clId="{F9652BBC-F510-49DA-BD4D-155466D7D89F}" dt="2023-03-03T12:51:36.948" v="2062" actId="962"/>
          <ac:spMkLst>
            <pc:docMk/>
            <pc:sldMk cId="355778446" sldId="263"/>
            <ac:spMk id="7" creationId="{393AE35F-5211-2804-6436-F21864E4BADF}"/>
          </ac:spMkLst>
        </pc:spChg>
        <pc:picChg chg="mod">
          <ac:chgData name="Sarah Binns" userId="44ca82e01afbb258" providerId="LiveId" clId="{F9652BBC-F510-49DA-BD4D-155466D7D89F}" dt="2023-03-03T12:44:28.737" v="192" actId="962"/>
          <ac:picMkLst>
            <pc:docMk/>
            <pc:sldMk cId="355778446" sldId="263"/>
            <ac:picMk id="4" creationId="{3CE19784-7843-B821-8A69-D75254FE48C0}"/>
          </ac:picMkLst>
        </pc:picChg>
        <pc:picChg chg="mod">
          <ac:chgData name="Sarah Binns" userId="44ca82e01afbb258" providerId="LiveId" clId="{F9652BBC-F510-49DA-BD4D-155466D7D89F}" dt="2023-03-03T12:44:30.338" v="193" actId="962"/>
          <ac:picMkLst>
            <pc:docMk/>
            <pc:sldMk cId="355778446" sldId="263"/>
            <ac:picMk id="6" creationId="{658C6092-6AB5-EE4A-9CBD-7D53CDCC0677}"/>
          </ac:picMkLst>
        </pc:picChg>
        <pc:cxnChg chg="mod">
          <ac:chgData name="Sarah Binns" userId="44ca82e01afbb258" providerId="LiveId" clId="{F9652BBC-F510-49DA-BD4D-155466D7D89F}" dt="2023-03-03T12:44:23.477" v="191" actId="962"/>
          <ac:cxnSpMkLst>
            <pc:docMk/>
            <pc:sldMk cId="355778446" sldId="263"/>
            <ac:cxnSpMk id="5" creationId="{D708B391-A3F1-4FB3-B027-66DDD7A621DD}"/>
          </ac:cxnSpMkLst>
        </pc:cxnChg>
      </pc:sldChg>
      <pc:sldChg chg="modSp mod modCm">
        <pc:chgData name="Sarah Binns" userId="44ca82e01afbb258" providerId="LiveId" clId="{F9652BBC-F510-49DA-BD4D-155466D7D89F}" dt="2023-03-03T12:52:54.509" v="2087"/>
        <pc:sldMkLst>
          <pc:docMk/>
          <pc:sldMk cId="2223869815" sldId="264"/>
        </pc:sldMkLst>
        <pc:spChg chg="mod">
          <ac:chgData name="Sarah Binns" userId="44ca82e01afbb258" providerId="LiveId" clId="{F9652BBC-F510-49DA-BD4D-155466D7D89F}" dt="2023-03-03T12:52:51.858" v="2084" actId="962"/>
          <ac:spMkLst>
            <pc:docMk/>
            <pc:sldMk cId="2223869815" sldId="264"/>
            <ac:spMk id="5" creationId="{72C2EB30-8270-B1AD-8506-BECE1F59E845}"/>
          </ac:spMkLst>
        </pc:spChg>
        <pc:spChg chg="mod">
          <ac:chgData name="Sarah Binns" userId="44ca82e01afbb258" providerId="LiveId" clId="{F9652BBC-F510-49DA-BD4D-155466D7D89F}" dt="2023-03-03T12:52:49.788" v="2083"/>
          <ac:spMkLst>
            <pc:docMk/>
            <pc:sldMk cId="2223869815" sldId="264"/>
            <ac:spMk id="12" creationId="{59B51F45-FAC3-4127-B144-ADADB325AF80}"/>
          </ac:spMkLst>
        </pc:spChg>
        <pc:picChg chg="mod">
          <ac:chgData name="Sarah Binns" userId="44ca82e01afbb258" providerId="LiveId" clId="{F9652BBC-F510-49DA-BD4D-155466D7D89F}" dt="2023-03-03T12:50:31.035" v="2041" actId="962"/>
          <ac:picMkLst>
            <pc:docMk/>
            <pc:sldMk cId="2223869815" sldId="264"/>
            <ac:picMk id="2" creationId="{111B87B5-0614-43A8-494A-C85785BBDC99}"/>
          </ac:picMkLst>
        </pc:picChg>
        <pc:picChg chg="mod">
          <ac:chgData name="Sarah Binns" userId="44ca82e01afbb258" providerId="LiveId" clId="{F9652BBC-F510-49DA-BD4D-155466D7D89F}" dt="2023-03-03T12:50:33.449" v="2042" actId="962"/>
          <ac:picMkLst>
            <pc:docMk/>
            <pc:sldMk cId="2223869815" sldId="264"/>
            <ac:picMk id="4" creationId="{B6C2D837-C808-EEB4-D5F2-2DB4CCEE395D}"/>
          </ac:picMkLst>
        </pc:picChg>
        <pc:picChg chg="mod">
          <ac:chgData name="Sarah Binns" userId="44ca82e01afbb258" providerId="LiveId" clId="{F9652BBC-F510-49DA-BD4D-155466D7D89F}" dt="2023-03-03T12:52:54.509" v="2087"/>
          <ac:picMkLst>
            <pc:docMk/>
            <pc:sldMk cId="2223869815" sldId="264"/>
            <ac:picMk id="7" creationId="{38E2D8AE-A722-372F-D05A-7FEF443FBC43}"/>
          </ac:picMkLst>
        </pc:picChg>
        <pc:extLst>
          <p:ext xmlns:p="http://schemas.openxmlformats.org/presentationml/2006/main" uri="{D6D511B9-2390-475A-947B-AFAB55BFBCF1}">
            <pc226:cmChg xmlns:pc226="http://schemas.microsoft.com/office/powerpoint/2022/06/main/command" chg="">
              <pc226:chgData name="Sarah Binns" userId="44ca82e01afbb258" providerId="LiveId" clId="{F9652BBC-F510-49DA-BD4D-155466D7D89F}" dt="2023-03-03T12:34:49.700" v="7"/>
              <pc2:cmMkLst xmlns:pc2="http://schemas.microsoft.com/office/powerpoint/2019/9/main/command">
                <pc:docMk/>
                <pc:sldMk cId="2223869815" sldId="264"/>
                <pc2:cmMk id="{87B4DE24-0DF2-4073-9FA4-BC711CD06FD8}"/>
              </pc2:cmMkLst>
              <pc226:cmRplyChg chg="add mod">
                <pc226:chgData name="Sarah Binns" userId="44ca82e01afbb258" providerId="LiveId" clId="{F9652BBC-F510-49DA-BD4D-155466D7D89F}" dt="2023-03-03T12:34:49.700" v="7"/>
                <pc2:cmRplyMkLst xmlns:pc2="http://schemas.microsoft.com/office/powerpoint/2019/9/main/command">
                  <pc:docMk/>
                  <pc:sldMk cId="2223869815" sldId="264"/>
                  <pc2:cmMk id="{87B4DE24-0DF2-4073-9FA4-BC711CD06FD8}"/>
                  <pc2:cmRplyMk id="{48BCFFD5-474F-4C60-965F-AB8EF1F86811}"/>
                </pc2:cmRplyMkLst>
              </pc226:cmRplyChg>
            </pc226:cmChg>
          </p:ext>
        </pc:extLst>
      </pc:sldChg>
      <pc:sldChg chg="modSp mod">
        <pc:chgData name="Sarah Binns" userId="44ca82e01afbb258" providerId="LiveId" clId="{F9652BBC-F510-49DA-BD4D-155466D7D89F}" dt="2023-03-03T12:52:19.580" v="2073" actId="962"/>
        <pc:sldMkLst>
          <pc:docMk/>
          <pc:sldMk cId="250045605" sldId="265"/>
        </pc:sldMkLst>
        <pc:spChg chg="mod">
          <ac:chgData name="Sarah Binns" userId="44ca82e01afbb258" providerId="LiveId" clId="{F9652BBC-F510-49DA-BD4D-155466D7D89F}" dt="2023-03-03T12:52:02.327" v="2068"/>
          <ac:spMkLst>
            <pc:docMk/>
            <pc:sldMk cId="250045605" sldId="265"/>
            <ac:spMk id="2" creationId="{3662368A-2021-4173-A374-223EFDDAD480}"/>
          </ac:spMkLst>
        </pc:spChg>
        <pc:spChg chg="mod">
          <ac:chgData name="Sarah Binns" userId="44ca82e01afbb258" providerId="LiveId" clId="{F9652BBC-F510-49DA-BD4D-155466D7D89F}" dt="2023-03-03T12:52:17.980" v="2072"/>
          <ac:spMkLst>
            <pc:docMk/>
            <pc:sldMk cId="250045605" sldId="265"/>
            <ac:spMk id="4" creationId="{7E213FBC-03CE-2447-1A28-3346E640E561}"/>
          </ac:spMkLst>
        </pc:spChg>
        <pc:spChg chg="mod">
          <ac:chgData name="Sarah Binns" userId="44ca82e01afbb258" providerId="LiveId" clId="{F9652BBC-F510-49DA-BD4D-155466D7D89F}" dt="2023-03-03T12:52:19.580" v="2073" actId="962"/>
          <ac:spMkLst>
            <pc:docMk/>
            <pc:sldMk cId="250045605" sldId="265"/>
            <ac:spMk id="6" creationId="{0CF704BB-0256-30CA-7B80-2AC4531D0258}"/>
          </ac:spMkLst>
        </pc:spChg>
        <pc:picChg chg="mod">
          <ac:chgData name="Sarah Binns" userId="44ca82e01afbb258" providerId="LiveId" clId="{F9652BBC-F510-49DA-BD4D-155466D7D89F}" dt="2023-03-03T12:50:01.751" v="2030" actId="962"/>
          <ac:picMkLst>
            <pc:docMk/>
            <pc:sldMk cId="250045605" sldId="265"/>
            <ac:picMk id="3" creationId="{DBCA2CC6-2813-30B9-3669-F215DA86D660}"/>
          </ac:picMkLst>
        </pc:picChg>
        <pc:picChg chg="mod">
          <ac:chgData name="Sarah Binns" userId="44ca82e01afbb258" providerId="LiveId" clId="{F9652BBC-F510-49DA-BD4D-155466D7D89F}" dt="2023-03-03T12:50:06.582" v="2031" actId="962"/>
          <ac:picMkLst>
            <pc:docMk/>
            <pc:sldMk cId="250045605" sldId="265"/>
            <ac:picMk id="5" creationId="{62EE8DAF-DCED-B7C3-A938-2C8BF974696A}"/>
          </ac:picMkLst>
        </pc:picChg>
      </pc:sldChg>
      <pc:sldChg chg="modSp mod">
        <pc:chgData name="Sarah Binns" userId="44ca82e01afbb258" providerId="LiveId" clId="{F9652BBC-F510-49DA-BD4D-155466D7D89F}" dt="2023-03-03T12:51:24.047" v="2060" actId="962"/>
        <pc:sldMkLst>
          <pc:docMk/>
          <pc:sldMk cId="1311354510" sldId="266"/>
        </pc:sldMkLst>
        <pc:spChg chg="mod">
          <ac:chgData name="Sarah Binns" userId="44ca82e01afbb258" providerId="LiveId" clId="{F9652BBC-F510-49DA-BD4D-155466D7D89F}" dt="2023-03-03T12:51:20.006" v="2059"/>
          <ac:spMkLst>
            <pc:docMk/>
            <pc:sldMk cId="1311354510" sldId="266"/>
            <ac:spMk id="2" creationId="{807A24E3-E5D2-11F0-5DF6-76B6B36487C1}"/>
          </ac:spMkLst>
        </pc:spChg>
        <pc:spChg chg="mod">
          <ac:chgData name="Sarah Binns" userId="44ca82e01afbb258" providerId="LiveId" clId="{F9652BBC-F510-49DA-BD4D-155466D7D89F}" dt="2023-03-03T12:51:24.047" v="2060" actId="962"/>
          <ac:spMkLst>
            <pc:docMk/>
            <pc:sldMk cId="1311354510" sldId="266"/>
            <ac:spMk id="7" creationId="{1D87B4C7-5F57-EC7A-A5CE-65DC43E62854}"/>
          </ac:spMkLst>
        </pc:spChg>
        <pc:picChg chg="mod">
          <ac:chgData name="Sarah Binns" userId="44ca82e01afbb258" providerId="LiveId" clId="{F9652BBC-F510-49DA-BD4D-155466D7D89F}" dt="2023-03-03T12:43:34.369" v="8" actId="962"/>
          <ac:picMkLst>
            <pc:docMk/>
            <pc:sldMk cId="1311354510" sldId="266"/>
            <ac:picMk id="5" creationId="{220EF844-A09D-5EC8-2C89-DB29A3DCAD10}"/>
          </ac:picMkLst>
        </pc:picChg>
        <pc:picChg chg="mod">
          <ac:chgData name="Sarah Binns" userId="44ca82e01afbb258" providerId="LiveId" clId="{F9652BBC-F510-49DA-BD4D-155466D7D89F}" dt="2023-03-03T12:43:36.010" v="9" actId="962"/>
          <ac:picMkLst>
            <pc:docMk/>
            <pc:sldMk cId="1311354510" sldId="266"/>
            <ac:picMk id="6" creationId="{D23578C8-B2C0-1FD8-8235-EA4B8B116CC0}"/>
          </ac:picMkLst>
        </pc:picChg>
      </pc:sldChg>
      <pc:sldChg chg="modSp mod">
        <pc:chgData name="Sarah Binns" userId="44ca82e01afbb258" providerId="LiveId" clId="{F9652BBC-F510-49DA-BD4D-155466D7D89F}" dt="2023-03-03T12:53:04.990" v="2091" actId="962"/>
        <pc:sldMkLst>
          <pc:docMk/>
          <pc:sldMk cId="3411215795" sldId="268"/>
        </pc:sldMkLst>
        <pc:spChg chg="mod">
          <ac:chgData name="Sarah Binns" userId="44ca82e01afbb258" providerId="LiveId" clId="{F9652BBC-F510-49DA-BD4D-155466D7D89F}" dt="2023-03-03T12:53:03.808" v="2090"/>
          <ac:spMkLst>
            <pc:docMk/>
            <pc:sldMk cId="3411215795" sldId="268"/>
            <ac:spMk id="2" creationId="{762CA320-7BDA-C485-0859-BB8B3C9CEC33}"/>
          </ac:spMkLst>
        </pc:spChg>
        <pc:spChg chg="mod">
          <ac:chgData name="Sarah Binns" userId="44ca82e01afbb258" providerId="LiveId" clId="{F9652BBC-F510-49DA-BD4D-155466D7D89F}" dt="2023-03-03T12:53:04.990" v="2091" actId="962"/>
          <ac:spMkLst>
            <pc:docMk/>
            <pc:sldMk cId="3411215795" sldId="268"/>
            <ac:spMk id="6" creationId="{1FD77FDE-4C70-2A9F-B845-9781828D0471}"/>
          </ac:spMkLst>
        </pc:spChg>
        <pc:picChg chg="mod">
          <ac:chgData name="Sarah Binns" userId="44ca82e01afbb258" providerId="LiveId" clId="{F9652BBC-F510-49DA-BD4D-155466D7D89F}" dt="2023-03-03T12:50:38.509" v="2045" actId="962"/>
          <ac:picMkLst>
            <pc:docMk/>
            <pc:sldMk cId="3411215795" sldId="268"/>
            <ac:picMk id="4" creationId="{64DE42D2-039A-E588-DA02-A7C5CA7D4D38}"/>
          </ac:picMkLst>
        </pc:picChg>
        <pc:picChg chg="mod">
          <ac:chgData name="Sarah Binns" userId="44ca82e01afbb258" providerId="LiveId" clId="{F9652BBC-F510-49DA-BD4D-155466D7D89F}" dt="2023-03-03T12:50:40.682" v="2046" actId="962"/>
          <ac:picMkLst>
            <pc:docMk/>
            <pc:sldMk cId="3411215795" sldId="268"/>
            <ac:picMk id="5" creationId="{91EA551B-CBBD-BC6F-0628-DD7E0709C75D}"/>
          </ac:picMkLst>
        </pc:picChg>
      </pc:sldChg>
      <pc:sldChg chg="modSp mod">
        <pc:chgData name="Sarah Binns" userId="44ca82e01afbb258" providerId="LiveId" clId="{F9652BBC-F510-49DA-BD4D-155466D7D89F}" dt="2023-03-03T12:52:45.362" v="2082" actId="962"/>
        <pc:sldMkLst>
          <pc:docMk/>
          <pc:sldMk cId="3033445568" sldId="271"/>
        </pc:sldMkLst>
        <pc:spChg chg="mod">
          <ac:chgData name="Sarah Binns" userId="44ca82e01afbb258" providerId="LiveId" clId="{F9652BBC-F510-49DA-BD4D-155466D7D89F}" dt="2023-03-03T12:52:43.325" v="2081"/>
          <ac:spMkLst>
            <pc:docMk/>
            <pc:sldMk cId="3033445568" sldId="271"/>
            <ac:spMk id="4" creationId="{70F82FC3-2EEE-EBD6-87FD-052664116A04}"/>
          </ac:spMkLst>
        </pc:spChg>
        <pc:spChg chg="mod">
          <ac:chgData name="Sarah Binns" userId="44ca82e01afbb258" providerId="LiveId" clId="{F9652BBC-F510-49DA-BD4D-155466D7D89F}" dt="2023-03-03T12:52:45.362" v="2082" actId="962"/>
          <ac:spMkLst>
            <pc:docMk/>
            <pc:sldMk cId="3033445568" sldId="271"/>
            <ac:spMk id="9" creationId="{4A98BF16-4DCC-B7B7-3188-23A4C6B7734D}"/>
          </ac:spMkLst>
        </pc:spChg>
        <pc:picChg chg="mod">
          <ac:chgData name="Sarah Binns" userId="44ca82e01afbb258" providerId="LiveId" clId="{F9652BBC-F510-49DA-BD4D-155466D7D89F}" dt="2023-03-03T12:50:27.065" v="2039" actId="962"/>
          <ac:picMkLst>
            <pc:docMk/>
            <pc:sldMk cId="3033445568" sldId="271"/>
            <ac:picMk id="7" creationId="{E1663DD4-047F-58DA-571F-833043E889AB}"/>
          </ac:picMkLst>
        </pc:picChg>
        <pc:picChg chg="mod">
          <ac:chgData name="Sarah Binns" userId="44ca82e01afbb258" providerId="LiveId" clId="{F9652BBC-F510-49DA-BD4D-155466D7D89F}" dt="2023-03-03T12:50:28.820" v="2040" actId="962"/>
          <ac:picMkLst>
            <pc:docMk/>
            <pc:sldMk cId="3033445568" sldId="271"/>
            <ac:picMk id="8" creationId="{A46CE914-3343-D282-FCBB-AC3B7C5BE8F4}"/>
          </ac:picMkLst>
        </pc:picChg>
      </pc:sldChg>
      <pc:sldChg chg="modSp mod">
        <pc:chgData name="Sarah Binns" userId="44ca82e01afbb258" providerId="LiveId" clId="{F9652BBC-F510-49DA-BD4D-155466D7D89F}" dt="2023-03-03T12:53:20.807" v="2098"/>
        <pc:sldMkLst>
          <pc:docMk/>
          <pc:sldMk cId="2228105014" sldId="272"/>
        </pc:sldMkLst>
        <pc:spChg chg="mod">
          <ac:chgData name="Sarah Binns" userId="44ca82e01afbb258" providerId="LiveId" clId="{F9652BBC-F510-49DA-BD4D-155466D7D89F}" dt="2023-03-03T12:53:16.530" v="2094"/>
          <ac:spMkLst>
            <pc:docMk/>
            <pc:sldMk cId="2228105014" sldId="272"/>
            <ac:spMk id="2" creationId="{B2531B66-E7F7-BA17-0AEB-56E2ED5311D3}"/>
          </ac:spMkLst>
        </pc:spChg>
        <pc:spChg chg="mod">
          <ac:chgData name="Sarah Binns" userId="44ca82e01afbb258" providerId="LiveId" clId="{F9652BBC-F510-49DA-BD4D-155466D7D89F}" dt="2023-03-03T12:53:18.508" v="2095" actId="962"/>
          <ac:spMkLst>
            <pc:docMk/>
            <pc:sldMk cId="2228105014" sldId="272"/>
            <ac:spMk id="6" creationId="{7AFEC87D-FB27-2D67-F862-1EE82BEB815A}"/>
          </ac:spMkLst>
        </pc:spChg>
        <pc:picChg chg="mod">
          <ac:chgData name="Sarah Binns" userId="44ca82e01afbb258" providerId="LiveId" clId="{F9652BBC-F510-49DA-BD4D-155466D7D89F}" dt="2023-03-03T12:50:46.501" v="2049" actId="962"/>
          <ac:picMkLst>
            <pc:docMk/>
            <pc:sldMk cId="2228105014" sldId="272"/>
            <ac:picMk id="4" creationId="{01E279E0-9C54-69BC-0A4E-B5D848C65B1D}"/>
          </ac:picMkLst>
        </pc:picChg>
        <pc:picChg chg="mod">
          <ac:chgData name="Sarah Binns" userId="44ca82e01afbb258" providerId="LiveId" clId="{F9652BBC-F510-49DA-BD4D-155466D7D89F}" dt="2023-03-03T12:50:51.492" v="2050" actId="962"/>
          <ac:picMkLst>
            <pc:docMk/>
            <pc:sldMk cId="2228105014" sldId="272"/>
            <ac:picMk id="5" creationId="{18B06481-C82A-F267-8876-131A72B43AD1}"/>
          </ac:picMkLst>
        </pc:picChg>
        <pc:picChg chg="mod">
          <ac:chgData name="Sarah Binns" userId="44ca82e01afbb258" providerId="LiveId" clId="{F9652BBC-F510-49DA-BD4D-155466D7D89F}" dt="2023-03-03T12:53:20.807" v="2098"/>
          <ac:picMkLst>
            <pc:docMk/>
            <pc:sldMk cId="2228105014" sldId="272"/>
            <ac:picMk id="10" creationId="{2E136C5B-E918-E707-06F9-3B13C5D00A74}"/>
          </ac:picMkLst>
        </pc:picChg>
      </pc:sldChg>
      <pc:sldChg chg="modSp mod">
        <pc:chgData name="Sarah Binns" userId="44ca82e01afbb258" providerId="LiveId" clId="{F9652BBC-F510-49DA-BD4D-155466D7D89F}" dt="2023-03-03T12:51:08.493" v="2057" actId="13238"/>
        <pc:sldMkLst>
          <pc:docMk/>
          <pc:sldMk cId="4134076060" sldId="273"/>
        </pc:sldMkLst>
        <pc:graphicFrameChg chg="modGraphic">
          <ac:chgData name="Sarah Binns" userId="44ca82e01afbb258" providerId="LiveId" clId="{F9652BBC-F510-49DA-BD4D-155466D7D89F}" dt="2023-03-03T12:51:08.493" v="2057" actId="13238"/>
          <ac:graphicFrameMkLst>
            <pc:docMk/>
            <pc:sldMk cId="4134076060" sldId="273"/>
            <ac:graphicFrameMk id="8" creationId="{46CC7234-3468-11D6-4735-8F0E601075B9}"/>
          </ac:graphicFrameMkLst>
        </pc:graphicFrameChg>
        <pc:picChg chg="mod">
          <ac:chgData name="Sarah Binns" userId="44ca82e01afbb258" providerId="LiveId" clId="{F9652BBC-F510-49DA-BD4D-155466D7D89F}" dt="2023-03-03T12:50:55.745" v="2053" actId="962"/>
          <ac:picMkLst>
            <pc:docMk/>
            <pc:sldMk cId="4134076060" sldId="273"/>
            <ac:picMk id="4" creationId="{BCECF458-31C8-36F3-EB57-01F722CC790F}"/>
          </ac:picMkLst>
        </pc:picChg>
        <pc:picChg chg="mod">
          <ac:chgData name="Sarah Binns" userId="44ca82e01afbb258" providerId="LiveId" clId="{F9652BBC-F510-49DA-BD4D-155466D7D89F}" dt="2023-03-03T12:50:57.099" v="2054" actId="962"/>
          <ac:picMkLst>
            <pc:docMk/>
            <pc:sldMk cId="4134076060" sldId="273"/>
            <ac:picMk id="5" creationId="{0F0EBA9A-6300-DEBB-19F5-5C1CCD003498}"/>
          </ac:picMkLst>
        </pc:picChg>
      </pc:sldChg>
      <pc:sldChg chg="modSp mod">
        <pc:chgData name="Sarah Binns" userId="44ca82e01afbb258" providerId="LiveId" clId="{F9652BBC-F510-49DA-BD4D-155466D7D89F}" dt="2023-03-03T12:53:26.210" v="2099"/>
        <pc:sldMkLst>
          <pc:docMk/>
          <pc:sldMk cId="3432796193" sldId="425"/>
        </pc:sldMkLst>
        <pc:spChg chg="mod">
          <ac:chgData name="Sarah Binns" userId="44ca82e01afbb258" providerId="LiveId" clId="{F9652BBC-F510-49DA-BD4D-155466D7D89F}" dt="2023-03-03T12:53:26.210" v="2099"/>
          <ac:spMkLst>
            <pc:docMk/>
            <pc:sldMk cId="3432796193" sldId="425"/>
            <ac:spMk id="2" creationId="{5AD2A884-4964-8407-9D51-50DF0CB782A4}"/>
          </ac:spMkLst>
        </pc:spChg>
        <pc:picChg chg="mod">
          <ac:chgData name="Sarah Binns" userId="44ca82e01afbb258" providerId="LiveId" clId="{F9652BBC-F510-49DA-BD4D-155466D7D89F}" dt="2023-03-03T12:50:59.348" v="2055" actId="962"/>
          <ac:picMkLst>
            <pc:docMk/>
            <pc:sldMk cId="3432796193" sldId="425"/>
            <ac:picMk id="5" creationId="{629F45D9-97BE-5870-469E-ED9FD4E48F79}"/>
          </ac:picMkLst>
        </pc:picChg>
      </pc:sldChg>
      <pc:sldChg chg="modSp mod">
        <pc:chgData name="Sarah Binns" userId="44ca82e01afbb258" providerId="LiveId" clId="{F9652BBC-F510-49DA-BD4D-155466D7D89F}" dt="2023-03-03T12:53:00.018" v="2089" actId="962"/>
        <pc:sldMkLst>
          <pc:docMk/>
          <pc:sldMk cId="2862001064" sldId="426"/>
        </pc:sldMkLst>
        <pc:spChg chg="mod">
          <ac:chgData name="Sarah Binns" userId="44ca82e01afbb258" providerId="LiveId" clId="{F9652BBC-F510-49DA-BD4D-155466D7D89F}" dt="2023-03-03T12:52:59.099" v="2088"/>
          <ac:spMkLst>
            <pc:docMk/>
            <pc:sldMk cId="2862001064" sldId="426"/>
            <ac:spMk id="2" creationId="{C74294B9-1E26-BF41-363C-7E0AB5E4C9B3}"/>
          </ac:spMkLst>
        </pc:spChg>
        <pc:spChg chg="mod">
          <ac:chgData name="Sarah Binns" userId="44ca82e01afbb258" providerId="LiveId" clId="{F9652BBC-F510-49DA-BD4D-155466D7D89F}" dt="2023-03-03T12:53:00.018" v="2089" actId="962"/>
          <ac:spMkLst>
            <pc:docMk/>
            <pc:sldMk cId="2862001064" sldId="426"/>
            <ac:spMk id="6" creationId="{C762C9F1-0FA0-D68E-A727-A5E0B8F316F0}"/>
          </ac:spMkLst>
        </pc:spChg>
        <pc:picChg chg="mod">
          <ac:chgData name="Sarah Binns" userId="44ca82e01afbb258" providerId="LiveId" clId="{F9652BBC-F510-49DA-BD4D-155466D7D89F}" dt="2023-03-03T12:50:34.789" v="2043" actId="962"/>
          <ac:picMkLst>
            <pc:docMk/>
            <pc:sldMk cId="2862001064" sldId="426"/>
            <ac:picMk id="4" creationId="{18CAC327-84CC-855F-6180-29E5E29E1C74}"/>
          </ac:picMkLst>
        </pc:picChg>
        <pc:picChg chg="mod">
          <ac:chgData name="Sarah Binns" userId="44ca82e01afbb258" providerId="LiveId" clId="{F9652BBC-F510-49DA-BD4D-155466D7D89F}" dt="2023-03-03T12:50:36.649" v="2044" actId="962"/>
          <ac:picMkLst>
            <pc:docMk/>
            <pc:sldMk cId="2862001064" sldId="426"/>
            <ac:picMk id="5" creationId="{7527858F-2E70-F3C1-4E16-C35CDBDB6853}"/>
          </ac:picMkLst>
        </pc:picChg>
      </pc:sldChg>
      <pc:sldChg chg="modSp mod">
        <pc:chgData name="Sarah Binns" userId="44ca82e01afbb258" providerId="LiveId" clId="{F9652BBC-F510-49DA-BD4D-155466D7D89F}" dt="2023-03-03T12:53:12.018" v="2093" actId="962"/>
        <pc:sldMkLst>
          <pc:docMk/>
          <pc:sldMk cId="682648337" sldId="427"/>
        </pc:sldMkLst>
        <pc:spChg chg="mod">
          <ac:chgData name="Sarah Binns" userId="44ca82e01afbb258" providerId="LiveId" clId="{F9652BBC-F510-49DA-BD4D-155466D7D89F}" dt="2023-03-03T12:53:11.028" v="2092"/>
          <ac:spMkLst>
            <pc:docMk/>
            <pc:sldMk cId="682648337" sldId="427"/>
            <ac:spMk id="2" creationId="{2AAD4E4E-CC6D-A4C3-E5EA-D0ABB6DBF145}"/>
          </ac:spMkLst>
        </pc:spChg>
        <pc:spChg chg="mod">
          <ac:chgData name="Sarah Binns" userId="44ca82e01afbb258" providerId="LiveId" clId="{F9652BBC-F510-49DA-BD4D-155466D7D89F}" dt="2023-03-03T12:53:12.018" v="2093" actId="962"/>
          <ac:spMkLst>
            <pc:docMk/>
            <pc:sldMk cId="682648337" sldId="427"/>
            <ac:spMk id="6" creationId="{1CA452D0-7092-29A4-AD74-0EBCDC010E1F}"/>
          </ac:spMkLst>
        </pc:spChg>
        <pc:picChg chg="mod">
          <ac:chgData name="Sarah Binns" userId="44ca82e01afbb258" providerId="LiveId" clId="{F9652BBC-F510-49DA-BD4D-155466D7D89F}" dt="2023-03-03T12:50:42.011" v="2047" actId="962"/>
          <ac:picMkLst>
            <pc:docMk/>
            <pc:sldMk cId="682648337" sldId="427"/>
            <ac:picMk id="4" creationId="{3A58E2CE-4669-621A-D250-21ACDB44433E}"/>
          </ac:picMkLst>
        </pc:picChg>
        <pc:picChg chg="mod">
          <ac:chgData name="Sarah Binns" userId="44ca82e01afbb258" providerId="LiveId" clId="{F9652BBC-F510-49DA-BD4D-155466D7D89F}" dt="2023-03-03T12:50:44.142" v="2048" actId="962"/>
          <ac:picMkLst>
            <pc:docMk/>
            <pc:sldMk cId="682648337" sldId="427"/>
            <ac:picMk id="5" creationId="{B398A1E6-23E0-11E6-8188-28D2C27A9D24}"/>
          </ac:picMkLst>
        </pc:picChg>
      </pc:sldChg>
      <pc:sldChg chg="addSp delSp modSp mod delAnim modAnim modCm">
        <pc:chgData name="Sarah Binns" userId="44ca82e01afbb258" providerId="LiveId" clId="{F9652BBC-F510-49DA-BD4D-155466D7D89F}" dt="2023-03-03T12:50:22.829" v="2036" actId="962"/>
        <pc:sldMkLst>
          <pc:docMk/>
          <pc:sldMk cId="737684866" sldId="428"/>
        </pc:sldMkLst>
        <pc:picChg chg="add mod">
          <ac:chgData name="Sarah Binns" userId="44ca82e01afbb258" providerId="LiveId" clId="{F9652BBC-F510-49DA-BD4D-155466D7D89F}" dt="2023-03-03T12:33:35.102" v="4" actId="1076"/>
          <ac:picMkLst>
            <pc:docMk/>
            <pc:sldMk cId="737684866" sldId="428"/>
            <ac:picMk id="3" creationId="{8CFF79CC-ADB6-D374-82E5-BB1327ABA8EA}"/>
          </ac:picMkLst>
        </pc:picChg>
        <pc:picChg chg="mod">
          <ac:chgData name="Sarah Binns" userId="44ca82e01afbb258" providerId="LiveId" clId="{F9652BBC-F510-49DA-BD4D-155466D7D89F}" dt="2023-03-03T12:50:19.021" v="2035" actId="962"/>
          <ac:picMkLst>
            <pc:docMk/>
            <pc:sldMk cId="737684866" sldId="428"/>
            <ac:picMk id="4" creationId="{03ADB0E5-DD85-D208-9140-59F315E5F060}"/>
          </ac:picMkLst>
        </pc:picChg>
        <pc:picChg chg="del">
          <ac:chgData name="Sarah Binns" userId="44ca82e01afbb258" providerId="LiveId" clId="{F9652BBC-F510-49DA-BD4D-155466D7D89F}" dt="2023-03-03T12:32:55.407" v="1" actId="478"/>
          <ac:picMkLst>
            <pc:docMk/>
            <pc:sldMk cId="737684866" sldId="428"/>
            <ac:picMk id="6" creationId="{F507834E-6474-6B0A-1C0D-EBCEEA0DE3FD}"/>
          </ac:picMkLst>
        </pc:picChg>
        <pc:picChg chg="mod">
          <ac:chgData name="Sarah Binns" userId="44ca82e01afbb258" providerId="LiveId" clId="{F9652BBC-F510-49DA-BD4D-155466D7D89F}" dt="2023-03-03T12:50:22.829" v="2036" actId="962"/>
          <ac:picMkLst>
            <pc:docMk/>
            <pc:sldMk cId="737684866" sldId="428"/>
            <ac:picMk id="7" creationId="{732EF83C-B003-193F-A7AB-4E2B09080929}"/>
          </ac:picMkLst>
        </pc:picChg>
        <pc:extLst>
          <p:ext xmlns:p="http://schemas.openxmlformats.org/presentationml/2006/main" uri="{D6D511B9-2390-475A-947B-AFAB55BFBCF1}">
            <pc226:cmChg xmlns:pc226="http://schemas.microsoft.com/office/powerpoint/2022/06/main/command" chg="">
              <pc226:chgData name="Sarah Binns" userId="44ca82e01afbb258" providerId="LiveId" clId="{F9652BBC-F510-49DA-BD4D-155466D7D89F}" dt="2023-03-03T12:34:06.603" v="5"/>
              <pc2:cmMkLst xmlns:pc2="http://schemas.microsoft.com/office/powerpoint/2019/9/main/command">
                <pc:docMk/>
                <pc:sldMk cId="737684866" sldId="428"/>
                <pc2:cmMk id="{AD336595-493D-4BCB-B2D6-983F9C902EEC}"/>
              </pc2:cmMkLst>
              <pc226:cmRplyChg chg="add">
                <pc226:chgData name="Sarah Binns" userId="44ca82e01afbb258" providerId="LiveId" clId="{F9652BBC-F510-49DA-BD4D-155466D7D89F}" dt="2023-03-03T12:34:06.603" v="5"/>
                <pc2:cmRplyMkLst xmlns:pc2="http://schemas.microsoft.com/office/powerpoint/2019/9/main/command">
                  <pc:docMk/>
                  <pc:sldMk cId="737684866" sldId="428"/>
                  <pc2:cmMk id="{AD336595-493D-4BCB-B2D6-983F9C902EEC}"/>
                  <pc2:cmRplyMk id="{DA0C9805-2C48-4D72-9817-EEB7298D5A9C}"/>
                </pc2:cmRplyMkLst>
              </pc226:cmRplyChg>
            </pc226:cmChg>
          </p:ext>
        </pc:ext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DD529558-02ED-41E6-85E0-8B7D66659766}" type="datetimeFigureOut">
              <a:rPr lang="en-GB" smtClean="0"/>
              <a:t>11/05/2023</a:t>
            </a:fld>
            <a:endParaRPr lang="en-GB" dirty="0"/>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4062EBAD-CCE5-4F28-A72E-AD212F94C089}" type="slidenum">
              <a:rPr lang="en-GB" smtClean="0"/>
              <a:t>‹#›</a:t>
            </a:fld>
            <a:endParaRPr lang="en-GB" dirty="0"/>
          </a:p>
        </p:txBody>
      </p:sp>
    </p:spTree>
    <p:extLst>
      <p:ext uri="{BB962C8B-B14F-4D97-AF65-F5344CB8AC3E}">
        <p14:creationId xmlns:p14="http://schemas.microsoft.com/office/powerpoint/2010/main" val="21651688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www.sheltondentistry.com/patient-information/ph-values-common-drinks/" TargetMode="External"/><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edu.rsc.org/job-profiles/senior-science-manager/4015833.article"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nSpc>
                <a:spcPct val="150000"/>
              </a:lnSpc>
              <a:buFont typeface="+mj-lt"/>
              <a:buNone/>
            </a:pPr>
            <a:r>
              <a:rPr lang="en-GB" sz="1800" dirty="0">
                <a:effectLst/>
                <a:latin typeface="Arial" panose="020B0604020202020204" pitchFamily="34" charset="0"/>
                <a:ea typeface="Calibri" panose="020F0502020204030204" pitchFamily="34" charset="0"/>
                <a:cs typeface="Arial" panose="020B0604020202020204" pitchFamily="34" charset="0"/>
              </a:rPr>
              <a:t>This activity can be done by showing learners the video on this slide, teacher demonstration or, if time allows, the learners themselves. </a:t>
            </a:r>
          </a:p>
          <a:p>
            <a:pPr marL="0" lvl="0" indent="0">
              <a:lnSpc>
                <a:spcPct val="150000"/>
              </a:lnSpc>
              <a:buFont typeface="+mj-lt"/>
              <a:buNone/>
            </a:pPr>
            <a:r>
              <a:rPr lang="en-GB" sz="1800" dirty="0">
                <a:effectLst/>
                <a:latin typeface="Arial" panose="020B0604020202020204" pitchFamily="34" charset="0"/>
                <a:ea typeface="Calibri" panose="020F0502020204030204" pitchFamily="34" charset="0"/>
                <a:cs typeface="Arial" panose="020B0604020202020204" pitchFamily="34" charset="0"/>
              </a:rPr>
              <a:t>The method is: </a:t>
            </a:r>
          </a:p>
          <a:p>
            <a:pPr marL="0" lvl="0" indent="0">
              <a:lnSpc>
                <a:spcPct val="150000"/>
              </a:lnSpc>
              <a:buFont typeface="+mj-lt"/>
              <a:buNone/>
            </a:pPr>
            <a:r>
              <a:rPr lang="en-GB" sz="1800" dirty="0">
                <a:effectLst/>
                <a:latin typeface="Arial" panose="020B0604020202020204" pitchFamily="34" charset="0"/>
                <a:ea typeface="Calibri" panose="020F0502020204030204" pitchFamily="34" charset="0"/>
                <a:cs typeface="Arial" panose="020B0604020202020204" pitchFamily="34" charset="0"/>
              </a:rPr>
              <a:t>1. Open the cola bottle and add milk slowly so the liquid gets close to the lid area.</a:t>
            </a:r>
            <a:endParaRPr lang="en-GB" sz="1800" dirty="0">
              <a:effectLst/>
              <a:latin typeface="Calibri" panose="020F0502020204030204" pitchFamily="34" charset="0"/>
              <a:ea typeface="Calibri" panose="020F0502020204030204" pitchFamily="34" charset="0"/>
              <a:cs typeface="Arial" panose="020B0604020202020204" pitchFamily="34" charset="0"/>
            </a:endParaRPr>
          </a:p>
          <a:p>
            <a:pPr marL="0" lvl="0" indent="0">
              <a:lnSpc>
                <a:spcPct val="150000"/>
              </a:lnSpc>
              <a:spcAft>
                <a:spcPts val="800"/>
              </a:spcAft>
              <a:buFont typeface="+mj-lt"/>
              <a:buNone/>
            </a:pPr>
            <a:r>
              <a:rPr lang="en-GB" sz="1800" dirty="0">
                <a:effectLst/>
                <a:latin typeface="Arial" panose="020B0604020202020204" pitchFamily="34" charset="0"/>
                <a:ea typeface="Calibri" panose="020F0502020204030204" pitchFamily="34" charset="0"/>
                <a:cs typeface="Arial" panose="020B0604020202020204" pitchFamily="34" charset="0"/>
              </a:rPr>
              <a:t>2. Reseal the bottle and gently rotate the bottle to mix the ingredients.</a:t>
            </a:r>
            <a:endParaRPr lang="en-GB" sz="1800" dirty="0">
              <a:effectLst/>
              <a:latin typeface="Calibri" panose="020F0502020204030204" pitchFamily="34" charset="0"/>
              <a:ea typeface="Calibri" panose="020F0502020204030204" pitchFamily="34" charset="0"/>
              <a:cs typeface="Arial" panose="020B0604020202020204" pitchFamily="34" charset="0"/>
            </a:endParaRPr>
          </a:p>
          <a:p>
            <a:r>
              <a:rPr lang="en-US" sz="1800" dirty="0">
                <a:effectLst/>
                <a:latin typeface="Arial" panose="020B0604020202020204" pitchFamily="34" charset="0"/>
                <a:ea typeface="Calibri" panose="020F0502020204030204" pitchFamily="34" charset="0"/>
              </a:rPr>
              <a:t>3. Gently rotate the bottle to mix the contents at regular intervals and encourage the learners to record their observations in the table in their workbook.</a:t>
            </a:r>
          </a:p>
          <a:p>
            <a:endParaRPr lang="en-US" sz="1800" dirty="0">
              <a:effectLst/>
              <a:latin typeface="Arial" panose="020B0604020202020204" pitchFamily="34" charset="0"/>
            </a:endParaRPr>
          </a:p>
          <a:p>
            <a:r>
              <a:rPr lang="en-US" sz="1200" dirty="0">
                <a:effectLst/>
                <a:latin typeface="Arial" panose="020B0604020202020204" pitchFamily="34" charset="0"/>
              </a:rPr>
              <a:t>Home Science Channel, </a:t>
            </a:r>
            <a:r>
              <a:rPr lang="en-US" sz="1200" u="sng" dirty="0">
                <a:effectLst/>
                <a:latin typeface="Arial" panose="020B0604020202020204" pitchFamily="34" charset="0"/>
              </a:rPr>
              <a:t>https://www.youtube.com/watch?v=aKPoQYevoLs,</a:t>
            </a:r>
            <a:r>
              <a:rPr lang="en-US" sz="1200" u="none" dirty="0">
                <a:effectLst/>
                <a:latin typeface="Arial" panose="020B0604020202020204" pitchFamily="34" charset="0"/>
              </a:rPr>
              <a:t> (accessed 4 April 2023). </a:t>
            </a:r>
          </a:p>
          <a:p>
            <a:r>
              <a:rPr lang="en-US" sz="1200" u="none" dirty="0">
                <a:effectLst/>
                <a:latin typeface="Arial" panose="020B0604020202020204" pitchFamily="34" charset="0"/>
              </a:rPr>
              <a:t>Vide length: 1:52</a:t>
            </a:r>
            <a:r>
              <a:rPr lang="en-US" sz="1200" u="sng" dirty="0">
                <a:effectLst/>
                <a:latin typeface="Arial" panose="020B0604020202020204" pitchFamily="34" charset="0"/>
              </a:rPr>
              <a:t> </a:t>
            </a:r>
            <a:endParaRPr lang="en-GB" u="sng" dirty="0"/>
          </a:p>
          <a:p>
            <a:endParaRPr lang="en-GB" dirty="0"/>
          </a:p>
        </p:txBody>
      </p:sp>
      <p:sp>
        <p:nvSpPr>
          <p:cNvPr id="4" name="Slide Number Placeholder 3"/>
          <p:cNvSpPr>
            <a:spLocks noGrp="1"/>
          </p:cNvSpPr>
          <p:nvPr>
            <p:ph type="sldNum" sz="quarter" idx="5"/>
          </p:nvPr>
        </p:nvSpPr>
        <p:spPr/>
        <p:txBody>
          <a:bodyPr/>
          <a:lstStyle/>
          <a:p>
            <a:fld id="{4062EBAD-CCE5-4F28-A72E-AD212F94C089}" type="slidenum">
              <a:rPr lang="en-GB" smtClean="0"/>
              <a:t>4</a:t>
            </a:fld>
            <a:endParaRPr lang="en-GB" dirty="0"/>
          </a:p>
        </p:txBody>
      </p:sp>
    </p:spTree>
    <p:extLst>
      <p:ext uri="{BB962C8B-B14F-4D97-AF65-F5344CB8AC3E}">
        <p14:creationId xmlns:p14="http://schemas.microsoft.com/office/powerpoint/2010/main" val="7114275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list may need to be updated depending on the types of soft drinks you have available.</a:t>
            </a:r>
          </a:p>
        </p:txBody>
      </p:sp>
      <p:sp>
        <p:nvSpPr>
          <p:cNvPr id="4" name="Slide Number Placeholder 3"/>
          <p:cNvSpPr>
            <a:spLocks noGrp="1"/>
          </p:cNvSpPr>
          <p:nvPr>
            <p:ph type="sldNum" sz="quarter" idx="5"/>
          </p:nvPr>
        </p:nvSpPr>
        <p:spPr/>
        <p:txBody>
          <a:bodyPr/>
          <a:lstStyle/>
          <a:p>
            <a:fld id="{4062EBAD-CCE5-4F28-A72E-AD212F94C089}" type="slidenum">
              <a:rPr lang="en-GB" smtClean="0"/>
              <a:t>15</a:t>
            </a:fld>
            <a:endParaRPr lang="en-GB" dirty="0"/>
          </a:p>
        </p:txBody>
      </p:sp>
    </p:spTree>
    <p:extLst>
      <p:ext uri="{BB962C8B-B14F-4D97-AF65-F5344CB8AC3E}">
        <p14:creationId xmlns:p14="http://schemas.microsoft.com/office/powerpoint/2010/main" val="1811588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Answers to (a) and (b) will be dependent on the soft drinks tested. </a:t>
            </a:r>
          </a:p>
        </p:txBody>
      </p:sp>
      <p:sp>
        <p:nvSpPr>
          <p:cNvPr id="4" name="Slide Number Placeholder 3"/>
          <p:cNvSpPr>
            <a:spLocks noGrp="1"/>
          </p:cNvSpPr>
          <p:nvPr>
            <p:ph type="sldNum" sz="quarter" idx="5"/>
          </p:nvPr>
        </p:nvSpPr>
        <p:spPr/>
        <p:txBody>
          <a:bodyPr/>
          <a:lstStyle/>
          <a:p>
            <a:fld id="{4062EBAD-CCE5-4F28-A72E-AD212F94C089}" type="slidenum">
              <a:rPr lang="en-GB" smtClean="0"/>
              <a:t>16</a:t>
            </a:fld>
            <a:endParaRPr lang="en-GB" dirty="0"/>
          </a:p>
        </p:txBody>
      </p:sp>
    </p:spTree>
    <p:extLst>
      <p:ext uri="{BB962C8B-B14F-4D97-AF65-F5344CB8AC3E}">
        <p14:creationId xmlns:p14="http://schemas.microsoft.com/office/powerpoint/2010/main" val="2455821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Give learners three minutes to discuss their answers in pairs and then have a class discussion of their ideas before showing the answers on the next slide.</a:t>
            </a:r>
          </a:p>
        </p:txBody>
      </p:sp>
      <p:sp>
        <p:nvSpPr>
          <p:cNvPr id="4" name="Slide Number Placeholder 3"/>
          <p:cNvSpPr>
            <a:spLocks noGrp="1"/>
          </p:cNvSpPr>
          <p:nvPr>
            <p:ph type="sldNum" sz="quarter" idx="5"/>
          </p:nvPr>
        </p:nvSpPr>
        <p:spPr/>
        <p:txBody>
          <a:bodyPr/>
          <a:lstStyle/>
          <a:p>
            <a:fld id="{4062EBAD-CCE5-4F28-A72E-AD212F94C089}" type="slidenum">
              <a:rPr lang="en-GB" smtClean="0"/>
              <a:t>17</a:t>
            </a:fld>
            <a:endParaRPr lang="en-GB" dirty="0"/>
          </a:p>
        </p:txBody>
      </p:sp>
    </p:spTree>
    <p:extLst>
      <p:ext uri="{BB962C8B-B14F-4D97-AF65-F5344CB8AC3E}">
        <p14:creationId xmlns:p14="http://schemas.microsoft.com/office/powerpoint/2010/main" val="33452993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100" i="0" dirty="0">
                <a:solidFill>
                  <a:schemeClr val="tx1"/>
                </a:solidFill>
                <a:latin typeface="Arial" panose="020B0604020202020204" pitchFamily="34" charset="0"/>
                <a:cs typeface="Arial" panose="020B0604020202020204" pitchFamily="34" charset="0"/>
              </a:rPr>
              <a:t>© Shutterstock</a:t>
            </a:r>
          </a:p>
          <a:p>
            <a:endParaRPr lang="en-GB" sz="1100" i="0" dirty="0">
              <a:solidFill>
                <a:schemeClr val="tx1"/>
              </a:solidFill>
              <a:latin typeface="Arial" panose="020B0604020202020204" pitchFamily="34" charset="0"/>
              <a:cs typeface="Arial" panose="020B0604020202020204" pitchFamily="34" charset="0"/>
            </a:endParaRPr>
          </a:p>
          <a:p>
            <a:r>
              <a:rPr lang="en-GB" sz="1100" i="0" dirty="0">
                <a:solidFill>
                  <a:schemeClr val="tx1"/>
                </a:solidFill>
                <a:latin typeface="Arial" panose="020B0604020202020204" pitchFamily="34" charset="0"/>
                <a:cs typeface="Arial" panose="020B0604020202020204" pitchFamily="34" charset="0"/>
              </a:rPr>
              <a:t>Dentin is the hard substance that your teeth are made of – the dentin is coated with enamel, which is even harder.</a:t>
            </a:r>
            <a:r>
              <a:rPr lang="en-GB" i="0" dirty="0">
                <a:solidFill>
                  <a:schemeClr val="tx1"/>
                </a:solidFill>
                <a:latin typeface="Arial" panose="020B0604020202020204" pitchFamily="34" charset="0"/>
                <a:cs typeface="Arial" panose="020B0604020202020204" pitchFamily="34" charset="0"/>
              </a:rPr>
              <a:t> </a:t>
            </a:r>
          </a:p>
          <a:p>
            <a:r>
              <a:rPr lang="en-GB" dirty="0">
                <a:latin typeface="Arial"/>
                <a:cs typeface="Arial"/>
              </a:rPr>
              <a:t>Tell learners that the acid in dental plaque has a pH value of 4.00 and ask them 'How does this explain why it is important to clean your teeth regularly?' (Answer: To prevent the build-up of acid in dental plaque that would cause the dentin and enamel in the teeth to dissolve.)</a:t>
            </a:r>
            <a:endParaRPr lang="en-GB" i="0" dirty="0">
              <a:solidFill>
                <a:schemeClr val="tx1"/>
              </a:solidFill>
              <a:latin typeface="Arial" panose="020B0604020202020204" pitchFamily="34" charset="0"/>
              <a:cs typeface="Arial" panose="020B0604020202020204" pitchFamily="34" charset="0"/>
            </a:endParaRPr>
          </a:p>
          <a:p>
            <a:endParaRPr lang="en-GB" dirty="0"/>
          </a:p>
        </p:txBody>
      </p:sp>
      <p:sp>
        <p:nvSpPr>
          <p:cNvPr id="4" name="Slide Number Placeholder 3"/>
          <p:cNvSpPr>
            <a:spLocks noGrp="1"/>
          </p:cNvSpPr>
          <p:nvPr>
            <p:ph type="sldNum" sz="quarter" idx="5"/>
          </p:nvPr>
        </p:nvSpPr>
        <p:spPr/>
        <p:txBody>
          <a:bodyPr/>
          <a:lstStyle/>
          <a:p>
            <a:fld id="{4062EBAD-CCE5-4F28-A72E-AD212F94C089}" type="slidenum">
              <a:rPr lang="en-GB" smtClean="0"/>
              <a:t>18</a:t>
            </a:fld>
            <a:endParaRPr lang="en-GB" dirty="0"/>
          </a:p>
        </p:txBody>
      </p:sp>
    </p:spTree>
    <p:extLst>
      <p:ext uri="{BB962C8B-B14F-4D97-AF65-F5344CB8AC3E}">
        <p14:creationId xmlns:p14="http://schemas.microsoft.com/office/powerpoint/2010/main" val="39792999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Answers highlighted in yellow on the next slide (a</a:t>
            </a:r>
            <a:r>
              <a:rPr lang="en-US" i="0" dirty="0"/>
              <a:t>ll drinks apart from the bottled water can dissolve the teeth).</a:t>
            </a:r>
            <a:endParaRPr lang="en-GB" i="0" dirty="0"/>
          </a:p>
          <a:p>
            <a:endParaRPr lang="en-US" dirty="0"/>
          </a:p>
          <a:p>
            <a:r>
              <a:rPr lang="en-GB" i="0" dirty="0">
                <a:solidFill>
                  <a:schemeClr val="tx1"/>
                </a:solidFill>
                <a:latin typeface="Arial" panose="020B0604020202020204" pitchFamily="34" charset="0"/>
                <a:cs typeface="Arial" panose="020B0604020202020204" pitchFamily="34" charset="0"/>
              </a:rPr>
              <a:t>It is worth showing learners this website (see link), as it shows how some common ‘healthy’ foods also have an acidic pH that can harm teeth:</a:t>
            </a:r>
          </a:p>
          <a:p>
            <a:endParaRPr lang="en-GB" i="0" dirty="0">
              <a:solidFill>
                <a:schemeClr val="tx1"/>
              </a:solidFill>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i="0" dirty="0">
                <a:hlinkClick r:id="rId3"/>
              </a:rPr>
              <a:t>http://www.sheltondentistry.com/patient-information/ph-values-common-drinks/</a:t>
            </a:r>
            <a:endParaRPr lang="en-GB" i="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i="0" dirty="0">
              <a:solidFill>
                <a:schemeClr val="tx1"/>
              </a:solidFill>
              <a:latin typeface="Arial" panose="020B0604020202020204" pitchFamily="34" charset="0"/>
              <a:cs typeface="Arial" panose="020B0604020202020204" pitchFamily="34" charset="0"/>
            </a:endParaRPr>
          </a:p>
          <a:p>
            <a:r>
              <a:rPr lang="en-GB" i="0" dirty="0">
                <a:solidFill>
                  <a:schemeClr val="tx1"/>
                </a:solidFill>
                <a:latin typeface="Arial" panose="020B0604020202020204" pitchFamily="34" charset="0"/>
                <a:cs typeface="Arial" panose="020B0604020202020204" pitchFamily="34" charset="0"/>
              </a:rPr>
              <a:t>(</a:t>
            </a:r>
            <a:r>
              <a:rPr lang="en-GB" sz="1200" i="0" dirty="0">
                <a:solidFill>
                  <a:schemeClr val="tx1"/>
                </a:solidFill>
                <a:latin typeface="Arial" panose="020B0604020202020204" pitchFamily="34" charset="0"/>
                <a:cs typeface="Arial" panose="020B0604020202020204" pitchFamily="34" charset="0"/>
              </a:rPr>
              <a:t>when clicking the link,</a:t>
            </a:r>
            <a:r>
              <a:rPr lang="en-GB" sz="1200" i="0" baseline="0" dirty="0">
                <a:solidFill>
                  <a:schemeClr val="tx1"/>
                </a:solidFill>
                <a:latin typeface="Arial" panose="020B0604020202020204" pitchFamily="34" charset="0"/>
                <a:cs typeface="Arial" panose="020B0604020202020204" pitchFamily="34" charset="0"/>
              </a:rPr>
              <a:t> a page will open with a tick box asking if you are human, click it to confirm you are not a robot)</a:t>
            </a:r>
          </a:p>
          <a:p>
            <a:endParaRPr lang="en-GB" i="0" dirty="0"/>
          </a:p>
        </p:txBody>
      </p:sp>
      <p:sp>
        <p:nvSpPr>
          <p:cNvPr id="4" name="Slide Number Placeholder 3"/>
          <p:cNvSpPr>
            <a:spLocks noGrp="1"/>
          </p:cNvSpPr>
          <p:nvPr>
            <p:ph type="sldNum" sz="quarter" idx="5"/>
          </p:nvPr>
        </p:nvSpPr>
        <p:spPr/>
        <p:txBody>
          <a:bodyPr/>
          <a:lstStyle/>
          <a:p>
            <a:fld id="{4062EBAD-CCE5-4F28-A72E-AD212F94C089}" type="slidenum">
              <a:rPr lang="en-GB" smtClean="0"/>
              <a:t>19</a:t>
            </a:fld>
            <a:endParaRPr lang="en-GB" dirty="0"/>
          </a:p>
        </p:txBody>
      </p:sp>
    </p:spTree>
    <p:extLst>
      <p:ext uri="{BB962C8B-B14F-4D97-AF65-F5344CB8AC3E}">
        <p14:creationId xmlns:p14="http://schemas.microsoft.com/office/powerpoint/2010/main" val="1593831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Answers highlighted in yellow (a</a:t>
            </a:r>
            <a:r>
              <a:rPr lang="en-US" i="0" dirty="0"/>
              <a:t>ll drinks apart from the bottled water can dissolve teeth).</a:t>
            </a:r>
            <a:endParaRPr lang="en-GB" i="0" dirty="0"/>
          </a:p>
        </p:txBody>
      </p:sp>
      <p:sp>
        <p:nvSpPr>
          <p:cNvPr id="4" name="Slide Number Placeholder 3"/>
          <p:cNvSpPr>
            <a:spLocks noGrp="1"/>
          </p:cNvSpPr>
          <p:nvPr>
            <p:ph type="sldNum" sz="quarter" idx="5"/>
          </p:nvPr>
        </p:nvSpPr>
        <p:spPr/>
        <p:txBody>
          <a:bodyPr/>
          <a:lstStyle/>
          <a:p>
            <a:fld id="{4062EBAD-CCE5-4F28-A72E-AD212F94C089}" type="slidenum">
              <a:rPr lang="en-GB" smtClean="0"/>
              <a:t>20</a:t>
            </a:fld>
            <a:endParaRPr lang="en-GB" dirty="0"/>
          </a:p>
        </p:txBody>
      </p:sp>
    </p:spTree>
    <p:extLst>
      <p:ext uri="{BB962C8B-B14F-4D97-AF65-F5344CB8AC3E}">
        <p14:creationId xmlns:p14="http://schemas.microsoft.com/office/powerpoint/2010/main" val="17841132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7829720-22CA-41BA-8D57-F8894DED8DC9}" type="slidenum">
              <a:rPr lang="en-GB" smtClean="0"/>
              <a:t>21</a:t>
            </a:fld>
            <a:endParaRPr lang="en-GB" dirty="0"/>
          </a:p>
        </p:txBody>
      </p:sp>
    </p:spTree>
    <p:extLst>
      <p:ext uri="{BB962C8B-B14F-4D97-AF65-F5344CB8AC3E}">
        <p14:creationId xmlns:p14="http://schemas.microsoft.com/office/powerpoint/2010/main" val="12478246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Before moving on to the next slide ask the learners to think about the following questions. They can be given two minutes to consider their answers in pairs.</a:t>
            </a:r>
            <a:endParaRPr lang="en-GB" baseline="0" dirty="0"/>
          </a:p>
          <a:p>
            <a:pPr marL="171450" indent="-171450">
              <a:buFont typeface="Arial" panose="020B0604020202020204" pitchFamily="34" charset="0"/>
              <a:buChar char="•"/>
            </a:pPr>
            <a:r>
              <a:rPr lang="en-GB" baseline="0" dirty="0"/>
              <a:t>What is the pH scale?</a:t>
            </a:r>
          </a:p>
          <a:p>
            <a:pPr marL="171450" indent="-171450">
              <a:buFont typeface="Arial" panose="020B0604020202020204" pitchFamily="34" charset="0"/>
              <a:buChar char="•"/>
            </a:pPr>
            <a:r>
              <a:rPr lang="en-GB" baseline="0" dirty="0"/>
              <a:t>What it is used for in modern life?</a:t>
            </a:r>
          </a:p>
          <a:p>
            <a:pPr marL="171450" indent="-171450">
              <a:buFont typeface="Arial" panose="020B0604020202020204" pitchFamily="34" charset="0"/>
              <a:buChar char="•"/>
            </a:pPr>
            <a:r>
              <a:rPr lang="en-GB" baseline="0" dirty="0"/>
              <a:t>Can you give some examples of different acids and bases?</a:t>
            </a:r>
            <a:endParaRPr lang="en-GB" dirty="0"/>
          </a:p>
          <a:p>
            <a:r>
              <a:rPr lang="en-GB" dirty="0"/>
              <a:t>The answers to these questions are given on the next slide.</a:t>
            </a:r>
          </a:p>
        </p:txBody>
      </p:sp>
      <p:sp>
        <p:nvSpPr>
          <p:cNvPr id="4" name="Slide Number Placeholder 3"/>
          <p:cNvSpPr>
            <a:spLocks noGrp="1"/>
          </p:cNvSpPr>
          <p:nvPr>
            <p:ph type="sldNum" sz="quarter" idx="5"/>
          </p:nvPr>
        </p:nvSpPr>
        <p:spPr/>
        <p:txBody>
          <a:bodyPr/>
          <a:lstStyle/>
          <a:p>
            <a:fld id="{4062EBAD-CCE5-4F28-A72E-AD212F94C089}" type="slidenum">
              <a:rPr lang="en-GB" smtClean="0"/>
              <a:t>5</a:t>
            </a:fld>
            <a:endParaRPr lang="en-GB" dirty="0"/>
          </a:p>
        </p:txBody>
      </p:sp>
    </p:spTree>
    <p:extLst>
      <p:ext uri="{BB962C8B-B14F-4D97-AF65-F5344CB8AC3E}">
        <p14:creationId xmlns:p14="http://schemas.microsoft.com/office/powerpoint/2010/main" val="30739592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b="0" i="0" u="none" strike="noStrike" dirty="0">
                <a:solidFill>
                  <a:srgbClr val="000000"/>
                </a:solidFill>
                <a:effectLst/>
                <a:latin typeface="Verdana" panose="020B0604030504040204" pitchFamily="34" charset="0"/>
              </a:rPr>
              <a:t>© Shutterstock</a:t>
            </a:r>
            <a:r>
              <a:rPr lang="en-GB" dirty="0"/>
              <a:t> </a:t>
            </a:r>
          </a:p>
        </p:txBody>
      </p:sp>
      <p:sp>
        <p:nvSpPr>
          <p:cNvPr id="4" name="Slide Number Placeholder 3"/>
          <p:cNvSpPr>
            <a:spLocks noGrp="1"/>
          </p:cNvSpPr>
          <p:nvPr>
            <p:ph type="sldNum" sz="quarter" idx="10"/>
          </p:nvPr>
        </p:nvSpPr>
        <p:spPr/>
        <p:txBody>
          <a:bodyPr/>
          <a:lstStyle/>
          <a:p>
            <a:fld id="{4062EBAD-CCE5-4F28-A72E-AD212F94C089}" type="slidenum">
              <a:rPr lang="en-GB" smtClean="0"/>
              <a:t>6</a:t>
            </a:fld>
            <a:endParaRPr lang="en-GB" dirty="0"/>
          </a:p>
        </p:txBody>
      </p:sp>
    </p:spTree>
    <p:extLst>
      <p:ext uri="{BB962C8B-B14F-4D97-AF65-F5344CB8AC3E}">
        <p14:creationId xmlns:p14="http://schemas.microsoft.com/office/powerpoint/2010/main" val="13350926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b="0" i="0" u="none" strike="noStrike" dirty="0">
                <a:solidFill>
                  <a:srgbClr val="000000"/>
                </a:solidFill>
                <a:effectLst/>
                <a:latin typeface="Verdana" panose="020B0604030504040204" pitchFamily="34" charset="0"/>
              </a:rPr>
              <a:t>© Shutterstock</a:t>
            </a:r>
            <a:r>
              <a:rPr lang="en-GB" dirty="0"/>
              <a:t> </a:t>
            </a:r>
          </a:p>
        </p:txBody>
      </p:sp>
      <p:sp>
        <p:nvSpPr>
          <p:cNvPr id="4" name="Slide Number Placeholder 3"/>
          <p:cNvSpPr>
            <a:spLocks noGrp="1"/>
          </p:cNvSpPr>
          <p:nvPr>
            <p:ph type="sldNum" sz="quarter" idx="5"/>
          </p:nvPr>
        </p:nvSpPr>
        <p:spPr/>
        <p:txBody>
          <a:bodyPr/>
          <a:lstStyle/>
          <a:p>
            <a:fld id="{4062EBAD-CCE5-4F28-A72E-AD212F94C089}" type="slidenum">
              <a:rPr lang="en-GB" smtClean="0"/>
              <a:t>8</a:t>
            </a:fld>
            <a:endParaRPr lang="en-GB" dirty="0"/>
          </a:p>
        </p:txBody>
      </p:sp>
    </p:spTree>
    <p:extLst>
      <p:ext uri="{BB962C8B-B14F-4D97-AF65-F5344CB8AC3E}">
        <p14:creationId xmlns:p14="http://schemas.microsoft.com/office/powerpoint/2010/main" val="29991180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100" i="1" baseline="0" dirty="0">
              <a:solidFill>
                <a:schemeClr val="tx1"/>
              </a:solidFill>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4062EBAD-CCE5-4F28-A72E-AD212F94C089}" type="slidenum">
              <a:rPr lang="en-GB" smtClean="0"/>
              <a:t>9</a:t>
            </a:fld>
            <a:endParaRPr lang="en-GB" dirty="0"/>
          </a:p>
        </p:txBody>
      </p:sp>
    </p:spTree>
    <p:extLst>
      <p:ext uri="{BB962C8B-B14F-4D97-AF65-F5344CB8AC3E}">
        <p14:creationId xmlns:p14="http://schemas.microsoft.com/office/powerpoint/2010/main" val="3922843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ts val="2740"/>
              </a:lnSpc>
              <a:spcAft>
                <a:spcPts val="2000"/>
              </a:spcAft>
            </a:pPr>
            <a:r>
              <a:rPr lang="en-US" sz="1100" dirty="0">
                <a:effectLst/>
                <a:latin typeface="Arial"/>
                <a:ea typeface="Times New Roman" panose="02020603050405020304" pitchFamily="18" charset="0"/>
                <a:cs typeface="Arial"/>
              </a:rPr>
              <a:t>Meet Paul, </a:t>
            </a:r>
            <a:r>
              <a:rPr lang="en-US" sz="1100" u="none" dirty="0">
                <a:effectLst/>
                <a:latin typeface="Arial"/>
                <a:ea typeface="Times New Roman" panose="02020603050405020304" pitchFamily="18" charset="0"/>
                <a:cs typeface="Arial"/>
              </a:rPr>
              <a:t>a senior science manager, </a:t>
            </a:r>
            <a:r>
              <a:rPr lang="en-US" sz="1100" dirty="0">
                <a:effectLst/>
                <a:latin typeface="Arial"/>
                <a:ea typeface="Times New Roman" panose="02020603050405020304" pitchFamily="18" charset="0"/>
                <a:cs typeface="Arial"/>
              </a:rPr>
              <a:t>who </a:t>
            </a:r>
            <a:r>
              <a:rPr lang="en-GB" sz="1100" dirty="0">
                <a:effectLst/>
                <a:latin typeface="Arial"/>
                <a:ea typeface="Times New Roman" panose="02020603050405020304" pitchFamily="18" charset="0"/>
                <a:cs typeface="Arial"/>
              </a:rPr>
              <a:t>manages the scientific services across the largest Sugar Beet factory in the world.</a:t>
            </a:r>
            <a:endParaRPr lang="en-GB" sz="11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100" dirty="0">
              <a:effectLst/>
              <a:latin typeface="Arial" panose="020B0604020202020204" pitchFamily="34"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effectLst/>
                <a:latin typeface="Arial" panose="020B0604020202020204" pitchFamily="34" charset="0"/>
                <a:ea typeface="Times New Roman" panose="02020603050405020304" pitchFamily="18" charset="0"/>
              </a:rPr>
              <a:t>Link this to the use of sugar and acids in soft drinks to change their flavours and encourage learners to consider why these ingredients may also cause health issues if used in excessive amounts. </a:t>
            </a:r>
            <a:endParaRPr lang="en-GB" sz="1600" dirty="0"/>
          </a:p>
          <a:p>
            <a:endParaRPr lang="en-GB" sz="1100" i="1" baseline="0" dirty="0">
              <a:solidFill>
                <a:schemeClr val="tx1"/>
              </a:solidFill>
              <a:latin typeface="Arial" panose="020B0604020202020204" pitchFamily="34" charset="0"/>
              <a:cs typeface="Arial" panose="020B0604020202020204" pitchFamily="34" charset="0"/>
            </a:endParaRPr>
          </a:p>
          <a:p>
            <a:r>
              <a:rPr lang="en-GB" sz="1100" i="0" baseline="0" dirty="0">
                <a:solidFill>
                  <a:schemeClr val="tx1"/>
                </a:solidFill>
                <a:latin typeface="Arial" panose="020B0604020202020204" pitchFamily="34" charset="0"/>
                <a:cs typeface="Arial" panose="020B0604020202020204" pitchFamily="34" charset="0"/>
              </a:rPr>
              <a:t>Watch the video at </a:t>
            </a:r>
            <a:r>
              <a:rPr lang="en-GB" sz="1600" i="0" dirty="0">
                <a:hlinkClick r:id="rId3"/>
              </a:rPr>
              <a:t>https://edu.rsc.org/job-profiles/senior-science-manager/4015833.article</a:t>
            </a:r>
            <a:r>
              <a:rPr lang="en-GB" sz="1600" i="0" dirty="0"/>
              <a:t>, (accessed 4 April 2023).</a:t>
            </a:r>
          </a:p>
          <a:p>
            <a:r>
              <a:rPr lang="en-GB" sz="1600" i="0" baseline="0" dirty="0">
                <a:solidFill>
                  <a:schemeClr val="tx1"/>
                </a:solidFill>
                <a:latin typeface="Arial" panose="020B0604020202020204" pitchFamily="34" charset="0"/>
                <a:cs typeface="Arial" panose="020B0604020202020204" pitchFamily="34" charset="0"/>
              </a:rPr>
              <a:t>Video length: 2:50</a:t>
            </a:r>
            <a:endParaRPr lang="en-GB" sz="1100" i="0" baseline="0" dirty="0">
              <a:solidFill>
                <a:schemeClr val="tx1"/>
              </a:solidFill>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4062EBAD-CCE5-4F28-A72E-AD212F94C089}" type="slidenum">
              <a:rPr lang="en-GB" smtClean="0"/>
              <a:t>10</a:t>
            </a:fld>
            <a:endParaRPr lang="en-GB" dirty="0"/>
          </a:p>
        </p:txBody>
      </p:sp>
    </p:spTree>
    <p:extLst>
      <p:ext uri="{BB962C8B-B14F-4D97-AF65-F5344CB8AC3E}">
        <p14:creationId xmlns:p14="http://schemas.microsoft.com/office/powerpoint/2010/main" val="4758731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Carbohydrates are used by the body for energy. You find lots of different</a:t>
            </a:r>
            <a:r>
              <a:rPr lang="en-GB" baseline="0" dirty="0"/>
              <a:t> types from a variety of sources, eg rice and pasta contain long-chain carbohydrates, whereas fizzy drinks contain glucose, which is a short-chain carbohydrate (and often fructose and sucrose).</a:t>
            </a:r>
          </a:p>
          <a:p>
            <a:r>
              <a:rPr lang="en-GB" baseline="0" dirty="0"/>
              <a:t>The image shows glucose, just one of lots of different compounds defined as sugar.</a:t>
            </a:r>
          </a:p>
          <a:p>
            <a:r>
              <a:rPr lang="en-GB" baseline="0" dirty="0"/>
              <a:t>Long-chain carbohydrates (such as starch) are broken down in our body by enzymes; they break down into short-chain glucose, which is used for energy. This is why long-chain carbohydrates are good for long-term energy </a:t>
            </a:r>
            <a:r>
              <a:rPr lang="en-GB" baseline="0" dirty="0">
                <a:latin typeface="Calibri Light" panose="020F0302020204030204" pitchFamily="34" charset="0"/>
                <a:cs typeface="Calibri Light" panose="020F0302020204030204" pitchFamily="34" charset="0"/>
              </a:rPr>
              <a:t>–</a:t>
            </a:r>
            <a:r>
              <a:rPr lang="en-GB" baseline="0" dirty="0"/>
              <a:t> they break down slowly, releasing energy over time.</a:t>
            </a:r>
            <a:endParaRPr lang="en-GB" dirty="0"/>
          </a:p>
        </p:txBody>
      </p:sp>
      <p:sp>
        <p:nvSpPr>
          <p:cNvPr id="4" name="Slide Number Placeholder 3"/>
          <p:cNvSpPr>
            <a:spLocks noGrp="1"/>
          </p:cNvSpPr>
          <p:nvPr>
            <p:ph type="sldNum" sz="quarter" idx="10"/>
          </p:nvPr>
        </p:nvSpPr>
        <p:spPr/>
        <p:txBody>
          <a:bodyPr/>
          <a:lstStyle/>
          <a:p>
            <a:fld id="{4062EBAD-CCE5-4F28-A72E-AD212F94C089}" type="slidenum">
              <a:rPr lang="en-GB" smtClean="0"/>
              <a:t>11</a:t>
            </a:fld>
            <a:endParaRPr lang="en-GB" dirty="0"/>
          </a:p>
        </p:txBody>
      </p:sp>
    </p:spTree>
    <p:extLst>
      <p:ext uri="{BB962C8B-B14F-4D97-AF65-F5344CB8AC3E}">
        <p14:creationId xmlns:p14="http://schemas.microsoft.com/office/powerpoint/2010/main" val="28832148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ts val="1600"/>
              </a:lnSpc>
              <a:spcBef>
                <a:spcPts val="600"/>
              </a:spcBef>
              <a:spcAft>
                <a:spcPts val="1200"/>
              </a:spcAft>
            </a:pPr>
            <a:r>
              <a:rPr lang="en-GB" sz="1800" dirty="0">
                <a:solidFill>
                  <a:srgbClr val="000000"/>
                </a:solidFill>
                <a:effectLst/>
                <a:latin typeface="Arial" panose="020B0604020202020204" pitchFamily="34" charset="0"/>
                <a:ea typeface="Calibri" panose="020F0502020204030204" pitchFamily="34" charset="0"/>
              </a:rPr>
              <a:t>If the demonstration cannot be performed in class, you could show learners a video of the same experiment from Home Science channel, </a:t>
            </a:r>
            <a:r>
              <a:rPr lang="en-GB" sz="1800" u="sng" dirty="0">
                <a:solidFill>
                  <a:srgbClr val="000000"/>
                </a:solidFill>
                <a:effectLst/>
                <a:latin typeface="Arial" panose="020B0604020202020204" pitchFamily="34" charset="0"/>
                <a:ea typeface="Calibri" panose="020F0502020204030204" pitchFamily="34" charset="0"/>
              </a:rPr>
              <a:t>https://www.youtube.com/watch?v=OBzvN9FLx4Q</a:t>
            </a:r>
            <a:r>
              <a:rPr lang="en-GB" sz="1800" dirty="0">
                <a:solidFill>
                  <a:srgbClr val="000000"/>
                </a:solidFill>
                <a:effectLst/>
                <a:latin typeface="Arial" panose="020B0604020202020204" pitchFamily="34" charset="0"/>
                <a:ea typeface="Calibri" panose="020F0502020204030204" pitchFamily="34" charset="0"/>
              </a:rPr>
              <a:t>, (accessed 4 April 2023).</a:t>
            </a:r>
          </a:p>
          <a:p>
            <a:pPr>
              <a:lnSpc>
                <a:spcPts val="1600"/>
              </a:lnSpc>
              <a:spcBef>
                <a:spcPts val="600"/>
              </a:spcBef>
              <a:spcAft>
                <a:spcPts val="1200"/>
              </a:spcAft>
            </a:pPr>
            <a:r>
              <a:rPr lang="en-GB" sz="1800" dirty="0">
                <a:solidFill>
                  <a:srgbClr val="000000"/>
                </a:solidFill>
                <a:effectLst/>
                <a:latin typeface="Arial" panose="020B0604020202020204" pitchFamily="34" charset="0"/>
                <a:ea typeface="Calibri" panose="020F0502020204030204" pitchFamily="34" charset="0"/>
              </a:rPr>
              <a:t>Video length: 2:05</a:t>
            </a:r>
          </a:p>
        </p:txBody>
      </p:sp>
      <p:sp>
        <p:nvSpPr>
          <p:cNvPr id="4" name="Slide Number Placeholder 3"/>
          <p:cNvSpPr>
            <a:spLocks noGrp="1"/>
          </p:cNvSpPr>
          <p:nvPr>
            <p:ph type="sldNum" sz="quarter" idx="5"/>
          </p:nvPr>
        </p:nvSpPr>
        <p:spPr/>
        <p:txBody>
          <a:bodyPr/>
          <a:lstStyle/>
          <a:p>
            <a:fld id="{4062EBAD-CCE5-4F28-A72E-AD212F94C089}" type="slidenum">
              <a:rPr lang="en-GB" smtClean="0"/>
              <a:t>12</a:t>
            </a:fld>
            <a:endParaRPr lang="en-GB" dirty="0"/>
          </a:p>
        </p:txBody>
      </p:sp>
    </p:spTree>
    <p:extLst>
      <p:ext uri="{BB962C8B-B14F-4D97-AF65-F5344CB8AC3E}">
        <p14:creationId xmlns:p14="http://schemas.microsoft.com/office/powerpoint/2010/main" val="27478035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Adapted from © Bayer</a:t>
            </a:r>
          </a:p>
        </p:txBody>
      </p:sp>
      <p:sp>
        <p:nvSpPr>
          <p:cNvPr id="4" name="Slide Number Placeholder 3"/>
          <p:cNvSpPr>
            <a:spLocks noGrp="1"/>
          </p:cNvSpPr>
          <p:nvPr>
            <p:ph type="sldNum" sz="quarter" idx="5"/>
          </p:nvPr>
        </p:nvSpPr>
        <p:spPr/>
        <p:txBody>
          <a:bodyPr/>
          <a:lstStyle/>
          <a:p>
            <a:fld id="{4062EBAD-CCE5-4F28-A72E-AD212F94C089}" type="slidenum">
              <a:rPr lang="en-GB" smtClean="0"/>
              <a:t>14</a:t>
            </a:fld>
            <a:endParaRPr lang="en-GB" dirty="0"/>
          </a:p>
        </p:txBody>
      </p:sp>
    </p:spTree>
    <p:extLst>
      <p:ext uri="{BB962C8B-B14F-4D97-AF65-F5344CB8AC3E}">
        <p14:creationId xmlns:p14="http://schemas.microsoft.com/office/powerpoint/2010/main" val="122889488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RSC: Title slide">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6C9F43A1-D751-73FA-5ABC-480B85EE05B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200" y="-677"/>
            <a:ext cx="12236801" cy="6883200"/>
          </a:xfrm>
          <a:prstGeom prst="rect">
            <a:avLst/>
          </a:prstGeom>
          <a:ln>
            <a:noFill/>
          </a:ln>
        </p:spPr>
      </p:pic>
      <p:pic>
        <p:nvPicPr>
          <p:cNvPr id="11" name="Picture 10">
            <a:extLst>
              <a:ext uri="{FF2B5EF4-FFF2-40B4-BE49-F238E27FC236}">
                <a16:creationId xmlns:a16="http://schemas.microsoft.com/office/drawing/2014/main" id="{DE28136F-7FE6-CEC3-FD56-CECF4FE1AF0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011688" y="5943600"/>
            <a:ext cx="1638300" cy="457200"/>
          </a:xfrm>
          <a:prstGeom prst="rect">
            <a:avLst/>
          </a:prstGeom>
        </p:spPr>
      </p:pic>
      <p:sp>
        <p:nvSpPr>
          <p:cNvPr id="2" name="Title 1">
            <a:extLst>
              <a:ext uri="{FF2B5EF4-FFF2-40B4-BE49-F238E27FC236}">
                <a16:creationId xmlns:a16="http://schemas.microsoft.com/office/drawing/2014/main" id="{9FBAFBF9-B9B8-5C56-2E89-D2E0F95829B9}"/>
              </a:ext>
            </a:extLst>
          </p:cNvPr>
          <p:cNvSpPr>
            <a:spLocks noGrp="1"/>
          </p:cNvSpPr>
          <p:nvPr>
            <p:ph type="title" hasCustomPrompt="1"/>
          </p:nvPr>
        </p:nvSpPr>
        <p:spPr>
          <a:xfrm>
            <a:off x="3396001" y="1676671"/>
            <a:ext cx="5400000" cy="1663200"/>
          </a:xfrm>
        </p:spPr>
        <p:txBody>
          <a:bodyPr lIns="0" tIns="0" rIns="0" bIns="0">
            <a:normAutofit/>
          </a:bodyPr>
          <a:lstStyle>
            <a:lvl1pPr algn="ctr">
              <a:defRPr sz="5199" b="1" i="0">
                <a:solidFill>
                  <a:srgbClr val="004976"/>
                </a:solidFill>
                <a:latin typeface="Source Sans Pro Black" panose="020B0503030403020204" pitchFamily="34" charset="0"/>
                <a:ea typeface="Source Sans Pro Black" panose="020B0503030403020204" pitchFamily="34" charset="0"/>
              </a:defRPr>
            </a:lvl1pPr>
          </a:lstStyle>
          <a:p>
            <a:r>
              <a:rPr lang="en-GB" dirty="0"/>
              <a:t>Project title</a:t>
            </a:r>
            <a:endParaRPr lang="en-US" dirty="0"/>
          </a:p>
        </p:txBody>
      </p:sp>
      <p:sp>
        <p:nvSpPr>
          <p:cNvPr id="3" name="Text Placeholder 2">
            <a:extLst>
              <a:ext uri="{FF2B5EF4-FFF2-40B4-BE49-F238E27FC236}">
                <a16:creationId xmlns:a16="http://schemas.microsoft.com/office/drawing/2014/main" id="{2CB6B75D-A617-B794-69D2-228DD7B1A307}"/>
              </a:ext>
            </a:extLst>
          </p:cNvPr>
          <p:cNvSpPr>
            <a:spLocks noGrp="1"/>
          </p:cNvSpPr>
          <p:nvPr>
            <p:ph type="body" idx="1" hasCustomPrompt="1"/>
          </p:nvPr>
        </p:nvSpPr>
        <p:spPr>
          <a:xfrm>
            <a:off x="3396001" y="3374924"/>
            <a:ext cx="5400000" cy="932400"/>
          </a:xfrm>
        </p:spPr>
        <p:txBody>
          <a:bodyPr lIns="0" tIns="0" rIns="0" bIns="0" anchor="ctr" anchorCtr="0">
            <a:normAutofit/>
          </a:bodyPr>
          <a:lstStyle>
            <a:lvl1pPr marL="0" indent="0" algn="ctr">
              <a:buNone/>
              <a:defRPr sz="3000" b="0" i="0">
                <a:latin typeface="Source Sans Pro" panose="020B0503030403020204" pitchFamily="34" charset="0"/>
                <a:ea typeface="Source Sans Pro" panose="020B0503030403020204" pitchFamily="34" charset="0"/>
              </a:defRPr>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en-GB" dirty="0"/>
              <a:t>Subtitle</a:t>
            </a:r>
          </a:p>
        </p:txBody>
      </p:sp>
      <p:sp>
        <p:nvSpPr>
          <p:cNvPr id="5" name="Text Placeholder 4">
            <a:extLst>
              <a:ext uri="{FF2B5EF4-FFF2-40B4-BE49-F238E27FC236}">
                <a16:creationId xmlns:a16="http://schemas.microsoft.com/office/drawing/2014/main" id="{D5026685-3EF1-D878-8889-35415E2F873E}"/>
              </a:ext>
            </a:extLst>
          </p:cNvPr>
          <p:cNvSpPr>
            <a:spLocks noGrp="1"/>
          </p:cNvSpPr>
          <p:nvPr>
            <p:ph type="body" sz="quarter" idx="3" hasCustomPrompt="1"/>
          </p:nvPr>
        </p:nvSpPr>
        <p:spPr>
          <a:xfrm>
            <a:off x="3396001" y="5313600"/>
            <a:ext cx="5400000" cy="630000"/>
          </a:xfrm>
        </p:spPr>
        <p:txBody>
          <a:bodyPr lIns="0" tIns="0" rIns="0" bIns="0" anchor="b" anchorCtr="0">
            <a:normAutofit/>
          </a:bodyPr>
          <a:lstStyle>
            <a:lvl1pPr marL="0" indent="0" algn="ctr">
              <a:lnSpc>
                <a:spcPts val="1640"/>
              </a:lnSpc>
              <a:buNone/>
              <a:defRPr sz="1200" b="0" i="0">
                <a:solidFill>
                  <a:schemeClr val="tx1"/>
                </a:solidFill>
                <a:latin typeface="Arial" panose="020B0604020202020204" pitchFamily="34" charset="0"/>
                <a:ea typeface="Source Sans Pro Black" panose="020B0503030403020204" pitchFamily="34" charset="0"/>
                <a:cs typeface="Arial" panose="020B0604020202020204" pitchFamily="34" charset="0"/>
              </a:defRPr>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a:lnSpc>
                <a:spcPts val="1640"/>
              </a:lnSpc>
            </a:pPr>
            <a:r>
              <a:rPr lang="en-GB" dirty="0"/>
              <a:t>Text</a:t>
            </a:r>
            <a:endParaRPr lang="en-GB" b="1" i="0" dirty="0">
              <a:solidFill>
                <a:srgbClr val="48A9C5"/>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587182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076AFC-0CE3-4B2E-9ABB-D11E87BCCDF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0BFECBD-9555-4028-BFAA-1D38BFF61C0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B21F5BB-D376-4558-912E-F41E5809EF8A}"/>
              </a:ext>
            </a:extLst>
          </p:cNvPr>
          <p:cNvSpPr>
            <a:spLocks noGrp="1"/>
          </p:cNvSpPr>
          <p:nvPr>
            <p:ph type="dt" sz="half" idx="10"/>
          </p:nvPr>
        </p:nvSpPr>
        <p:spPr/>
        <p:txBody>
          <a:bodyPr/>
          <a:lstStyle/>
          <a:p>
            <a:fld id="{77D3DE92-F213-4698-BD29-70CCA9E2879E}" type="datetimeFigureOut">
              <a:rPr lang="en-GB" smtClean="0"/>
              <a:t>11/05/2023</a:t>
            </a:fld>
            <a:endParaRPr lang="en-GB" dirty="0"/>
          </a:p>
        </p:txBody>
      </p:sp>
      <p:sp>
        <p:nvSpPr>
          <p:cNvPr id="5" name="Footer Placeholder 4">
            <a:extLst>
              <a:ext uri="{FF2B5EF4-FFF2-40B4-BE49-F238E27FC236}">
                <a16:creationId xmlns:a16="http://schemas.microsoft.com/office/drawing/2014/main" id="{B55647AB-3808-40AF-BC78-5B341C3A9E04}"/>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1D972264-F0AD-46F8-8B7E-94F50D4CBD5B}"/>
              </a:ext>
            </a:extLst>
          </p:cNvPr>
          <p:cNvSpPr>
            <a:spLocks noGrp="1"/>
          </p:cNvSpPr>
          <p:nvPr>
            <p:ph type="sldNum" sz="quarter" idx="12"/>
          </p:nvPr>
        </p:nvSpPr>
        <p:spPr/>
        <p:txBody>
          <a:bodyPr/>
          <a:lstStyle/>
          <a:p>
            <a:fld id="{FF519DE2-2CBC-4BB3-B793-3704F92F14C9}" type="slidenum">
              <a:rPr lang="en-GB" smtClean="0"/>
              <a:t>‹#›</a:t>
            </a:fld>
            <a:endParaRPr lang="en-GB" dirty="0"/>
          </a:p>
        </p:txBody>
      </p:sp>
    </p:spTree>
    <p:extLst>
      <p:ext uri="{BB962C8B-B14F-4D97-AF65-F5344CB8AC3E}">
        <p14:creationId xmlns:p14="http://schemas.microsoft.com/office/powerpoint/2010/main" val="35735931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RSC: Learning outcom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F2FD77-FD39-383E-C5CE-2F5297C9855D}"/>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Learning outcomes</a:t>
            </a:r>
            <a:endParaRPr lang="en-US" dirty="0"/>
          </a:p>
        </p:txBody>
      </p:sp>
      <p:sp>
        <p:nvSpPr>
          <p:cNvPr id="3" name="Content Placeholder 2">
            <a:extLst>
              <a:ext uri="{FF2B5EF4-FFF2-40B4-BE49-F238E27FC236}">
                <a16:creationId xmlns:a16="http://schemas.microsoft.com/office/drawing/2014/main" id="{8DF32C02-BDB8-CD54-8AA2-4C70125A144E}"/>
              </a:ext>
            </a:extLst>
          </p:cNvPr>
          <p:cNvSpPr>
            <a:spLocks noGrp="1"/>
          </p:cNvSpPr>
          <p:nvPr>
            <p:ph idx="1"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7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By the end of this session, you will be able to:</a:t>
            </a:r>
          </a:p>
          <a:p>
            <a:pPr lvl="1"/>
            <a:r>
              <a:rPr lang="en-GB" dirty="0"/>
              <a:t>Bulleted list </a:t>
            </a:r>
          </a:p>
        </p:txBody>
      </p:sp>
      <p:pic>
        <p:nvPicPr>
          <p:cNvPr id="10" name="Picture 9">
            <a:extLst>
              <a:ext uri="{FF2B5EF4-FFF2-40B4-BE49-F238E27FC236}">
                <a16:creationId xmlns:a16="http://schemas.microsoft.com/office/drawing/2014/main" id="{4557E9C6-5180-E782-EA75-02BE46DF133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pic>
        <p:nvPicPr>
          <p:cNvPr id="8" name="Picture 7">
            <a:extLst>
              <a:ext uri="{FF2B5EF4-FFF2-40B4-BE49-F238E27FC236}">
                <a16:creationId xmlns:a16="http://schemas.microsoft.com/office/drawing/2014/main" id="{BA72D1B8-C051-49C9-F9C8-BA62ACCDD4E8}"/>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0" y="6344858"/>
            <a:ext cx="12202411" cy="533855"/>
          </a:xfrm>
          <a:prstGeom prst="rect">
            <a:avLst/>
          </a:prstGeom>
        </p:spPr>
      </p:pic>
      <p:pic>
        <p:nvPicPr>
          <p:cNvPr id="12" name="Picture 11">
            <a:extLst>
              <a:ext uri="{FF2B5EF4-FFF2-40B4-BE49-F238E27FC236}">
                <a16:creationId xmlns:a16="http://schemas.microsoft.com/office/drawing/2014/main" id="{87367469-40EE-A43E-93BF-85858BFAC71A}"/>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509250" y="3294000"/>
            <a:ext cx="1168400" cy="3048000"/>
          </a:xfrm>
          <a:prstGeom prst="rect">
            <a:avLst/>
          </a:prstGeom>
        </p:spPr>
      </p:pic>
    </p:spTree>
    <p:extLst>
      <p:ext uri="{BB962C8B-B14F-4D97-AF65-F5344CB8AC3E}">
        <p14:creationId xmlns:p14="http://schemas.microsoft.com/office/powerpoint/2010/main" val="35627067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order 1">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2BE2547-922A-AFF3-F1A1-E9AADFEC202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sp>
        <p:nvSpPr>
          <p:cNvPr id="8" name="Content Placeholder 2">
            <a:extLst>
              <a:ext uri="{FF2B5EF4-FFF2-40B4-BE49-F238E27FC236}">
                <a16:creationId xmlns:a16="http://schemas.microsoft.com/office/drawing/2014/main" id="{E5CF3202-F9D1-B071-8473-5C1C26A12FA1}"/>
              </a:ext>
            </a:extLst>
          </p:cNvPr>
          <p:cNvSpPr>
            <a:spLocks noGrp="1"/>
          </p:cNvSpPr>
          <p:nvPr>
            <p:ph idx="10"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sp>
        <p:nvSpPr>
          <p:cNvPr id="10" name="Title 1">
            <a:extLst>
              <a:ext uri="{FF2B5EF4-FFF2-40B4-BE49-F238E27FC236}">
                <a16:creationId xmlns:a16="http://schemas.microsoft.com/office/drawing/2014/main" id="{C0EB02A0-6279-8703-368C-ADFB65427D69}"/>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1" name="Picture 10">
            <a:extLst>
              <a:ext uri="{FF2B5EF4-FFF2-40B4-BE49-F238E27FC236}">
                <a16:creationId xmlns:a16="http://schemas.microsoft.com/office/drawing/2014/main" id="{3A4D054A-784A-FCE4-9F71-066203DE347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0" y="6343201"/>
            <a:ext cx="12202411" cy="533855"/>
          </a:xfrm>
          <a:prstGeom prst="rect">
            <a:avLst/>
          </a:prstGeom>
        </p:spPr>
      </p:pic>
    </p:spTree>
    <p:extLst>
      <p:ext uri="{BB962C8B-B14F-4D97-AF65-F5344CB8AC3E}">
        <p14:creationId xmlns:p14="http://schemas.microsoft.com/office/powerpoint/2010/main" val="37381803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order 2">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09B7B72-5224-460E-89CC-A05A26B60D1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sp>
        <p:nvSpPr>
          <p:cNvPr id="7" name="Content Placeholder 2">
            <a:extLst>
              <a:ext uri="{FF2B5EF4-FFF2-40B4-BE49-F238E27FC236}">
                <a16:creationId xmlns:a16="http://schemas.microsoft.com/office/drawing/2014/main" id="{D9094A0C-1A8C-B55A-D0FC-A947602EFBAD}"/>
              </a:ext>
            </a:extLst>
          </p:cNvPr>
          <p:cNvSpPr>
            <a:spLocks noGrp="1"/>
          </p:cNvSpPr>
          <p:nvPr>
            <p:ph idx="10"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sp>
        <p:nvSpPr>
          <p:cNvPr id="8" name="Title 1">
            <a:extLst>
              <a:ext uri="{FF2B5EF4-FFF2-40B4-BE49-F238E27FC236}">
                <a16:creationId xmlns:a16="http://schemas.microsoft.com/office/drawing/2014/main" id="{E39EFEA8-23D9-A2BC-568A-5DDBDFA6DAD9}"/>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0" name="Picture 9">
            <a:extLst>
              <a:ext uri="{FF2B5EF4-FFF2-40B4-BE49-F238E27FC236}">
                <a16:creationId xmlns:a16="http://schemas.microsoft.com/office/drawing/2014/main" id="{0355300C-CBA2-B163-C8E5-BD845B4C0AFD}"/>
              </a:ext>
            </a:extLst>
          </p:cNvPr>
          <p:cNvPicPr>
            <a:picLocks/>
          </p:cNvPicPr>
          <p:nvPr userDrawn="1"/>
        </p:nvPicPr>
        <p:blipFill>
          <a:blip r:embed="rId3" cstate="screen">
            <a:extLst>
              <a:ext uri="{28A0092B-C50C-407E-A947-70E740481C1C}">
                <a14:useLocalDpi xmlns:a14="http://schemas.microsoft.com/office/drawing/2010/main"/>
              </a:ext>
            </a:extLst>
          </a:blip>
          <a:stretch>
            <a:fillRect/>
          </a:stretch>
        </p:blipFill>
        <p:spPr>
          <a:xfrm>
            <a:off x="0" y="6343200"/>
            <a:ext cx="12206010" cy="529200"/>
          </a:xfrm>
          <a:prstGeom prst="rect">
            <a:avLst/>
          </a:prstGeom>
        </p:spPr>
      </p:pic>
    </p:spTree>
    <p:extLst>
      <p:ext uri="{BB962C8B-B14F-4D97-AF65-F5344CB8AC3E}">
        <p14:creationId xmlns:p14="http://schemas.microsoft.com/office/powerpoint/2010/main" val="14737088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order 3">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DD44081-663F-8912-BDA6-4E8B854355E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sp>
        <p:nvSpPr>
          <p:cNvPr id="7" name="Content Placeholder 2">
            <a:extLst>
              <a:ext uri="{FF2B5EF4-FFF2-40B4-BE49-F238E27FC236}">
                <a16:creationId xmlns:a16="http://schemas.microsoft.com/office/drawing/2014/main" id="{D4908F83-7CFD-6809-BA44-9BB91CD5049D}"/>
              </a:ext>
            </a:extLst>
          </p:cNvPr>
          <p:cNvSpPr>
            <a:spLocks noGrp="1"/>
          </p:cNvSpPr>
          <p:nvPr>
            <p:ph idx="10"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sp>
        <p:nvSpPr>
          <p:cNvPr id="8" name="Title 1">
            <a:extLst>
              <a:ext uri="{FF2B5EF4-FFF2-40B4-BE49-F238E27FC236}">
                <a16:creationId xmlns:a16="http://schemas.microsoft.com/office/drawing/2014/main" id="{5242ED71-C001-5955-D7CA-5702AE6CF324}"/>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0" name="Picture 9">
            <a:extLst>
              <a:ext uri="{FF2B5EF4-FFF2-40B4-BE49-F238E27FC236}">
                <a16:creationId xmlns:a16="http://schemas.microsoft.com/office/drawing/2014/main" id="{13FF9F24-CCEC-6051-BD10-64A45C4F40D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0" y="6343201"/>
            <a:ext cx="12202411" cy="533855"/>
          </a:xfrm>
          <a:prstGeom prst="rect">
            <a:avLst/>
          </a:prstGeom>
        </p:spPr>
      </p:pic>
    </p:spTree>
    <p:extLst>
      <p:ext uri="{BB962C8B-B14F-4D97-AF65-F5344CB8AC3E}">
        <p14:creationId xmlns:p14="http://schemas.microsoft.com/office/powerpoint/2010/main" val="7320255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order 4">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6759462-1736-2864-E8F2-4790833B71A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sp>
        <p:nvSpPr>
          <p:cNvPr id="7" name="Content Placeholder 2">
            <a:extLst>
              <a:ext uri="{FF2B5EF4-FFF2-40B4-BE49-F238E27FC236}">
                <a16:creationId xmlns:a16="http://schemas.microsoft.com/office/drawing/2014/main" id="{544FD491-9D49-9EA0-97EC-6AE7CE4F5370}"/>
              </a:ext>
            </a:extLst>
          </p:cNvPr>
          <p:cNvSpPr>
            <a:spLocks noGrp="1"/>
          </p:cNvSpPr>
          <p:nvPr>
            <p:ph idx="10"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sp>
        <p:nvSpPr>
          <p:cNvPr id="8" name="Title 1">
            <a:extLst>
              <a:ext uri="{FF2B5EF4-FFF2-40B4-BE49-F238E27FC236}">
                <a16:creationId xmlns:a16="http://schemas.microsoft.com/office/drawing/2014/main" id="{481E125A-84DA-0A51-0737-72446F5318EC}"/>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0" name="Picture 9">
            <a:extLst>
              <a:ext uri="{FF2B5EF4-FFF2-40B4-BE49-F238E27FC236}">
                <a16:creationId xmlns:a16="http://schemas.microsoft.com/office/drawing/2014/main" id="{5E20F9F3-7AEC-1EF6-AF71-8954D0D9D857}"/>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0" y="6343201"/>
            <a:ext cx="12202411" cy="533855"/>
          </a:xfrm>
          <a:prstGeom prst="rect">
            <a:avLst/>
          </a:prstGeom>
        </p:spPr>
      </p:pic>
    </p:spTree>
    <p:extLst>
      <p:ext uri="{BB962C8B-B14F-4D97-AF65-F5344CB8AC3E}">
        <p14:creationId xmlns:p14="http://schemas.microsoft.com/office/powerpoint/2010/main" val="42754401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RSC: Section opener">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CD279A3-A1B1-324A-604F-3F7F541FFB7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1403" y="-1"/>
            <a:ext cx="12251330" cy="6872400"/>
          </a:xfrm>
          <a:prstGeom prst="rect">
            <a:avLst/>
          </a:prstGeom>
        </p:spPr>
      </p:pic>
      <p:pic>
        <p:nvPicPr>
          <p:cNvPr id="9" name="Picture 8">
            <a:extLst>
              <a:ext uri="{FF2B5EF4-FFF2-40B4-BE49-F238E27FC236}">
                <a16:creationId xmlns:a16="http://schemas.microsoft.com/office/drawing/2014/main" id="{6AA8CEA8-CCE3-3186-B38D-6227C8B1C61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0" y="0"/>
            <a:ext cx="5781534" cy="6861600"/>
          </a:xfrm>
          <a:prstGeom prst="rect">
            <a:avLst/>
          </a:prstGeom>
        </p:spPr>
      </p:pic>
      <p:sp>
        <p:nvSpPr>
          <p:cNvPr id="2" name="Title 1">
            <a:extLst>
              <a:ext uri="{FF2B5EF4-FFF2-40B4-BE49-F238E27FC236}">
                <a16:creationId xmlns:a16="http://schemas.microsoft.com/office/drawing/2014/main" id="{8EE4D591-E849-0D24-5AF2-9CC2B656C02C}"/>
              </a:ext>
            </a:extLst>
          </p:cNvPr>
          <p:cNvSpPr>
            <a:spLocks noGrp="1"/>
          </p:cNvSpPr>
          <p:nvPr>
            <p:ph type="title" hasCustomPrompt="1"/>
          </p:nvPr>
        </p:nvSpPr>
        <p:spPr>
          <a:xfrm>
            <a:off x="540000" y="2872266"/>
            <a:ext cx="3600000" cy="900000"/>
          </a:xfrm>
        </p:spPr>
        <p:txBody>
          <a:bodyPr lIns="0" tIns="0" rIns="0" bIns="0" anchor="t" anchorCtr="0">
            <a:normAutofit/>
          </a:bodyPr>
          <a:lstStyle>
            <a:lvl1pPr>
              <a:defRPr sz="40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1" name="Picture 10">
            <a:extLst>
              <a:ext uri="{FF2B5EF4-FFF2-40B4-BE49-F238E27FC236}">
                <a16:creationId xmlns:a16="http://schemas.microsoft.com/office/drawing/2014/main" id="{01CD9D24-13D2-14FC-82AD-753C44BA0A9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40000" y="1969550"/>
            <a:ext cx="2197100" cy="533400"/>
          </a:xfrm>
          <a:prstGeom prst="rect">
            <a:avLst/>
          </a:prstGeom>
        </p:spPr>
      </p:pic>
      <p:sp>
        <p:nvSpPr>
          <p:cNvPr id="4" name="Text Placeholder 3">
            <a:extLst>
              <a:ext uri="{FF2B5EF4-FFF2-40B4-BE49-F238E27FC236}">
                <a16:creationId xmlns:a16="http://schemas.microsoft.com/office/drawing/2014/main" id="{71210591-DCD4-E544-1E5B-09A358724F26}"/>
              </a:ext>
            </a:extLst>
          </p:cNvPr>
          <p:cNvSpPr>
            <a:spLocks noGrp="1"/>
          </p:cNvSpPr>
          <p:nvPr>
            <p:ph type="body" sz="half" idx="2" hasCustomPrompt="1"/>
          </p:nvPr>
        </p:nvSpPr>
        <p:spPr>
          <a:xfrm>
            <a:off x="540000" y="1969550"/>
            <a:ext cx="2196000" cy="529200"/>
          </a:xfrm>
        </p:spPr>
        <p:txBody>
          <a:bodyPr lIns="0" tIns="0" rIns="0" bIns="0" anchor="ctr" anchorCtr="0">
            <a:normAutofit/>
          </a:bodyPr>
          <a:lstStyle>
            <a:lvl1pPr marL="0" indent="0" algn="ctr">
              <a:buNone/>
              <a:defRPr sz="2300" b="1" i="0">
                <a:solidFill>
                  <a:schemeClr val="bg1"/>
                </a:solidFill>
                <a:latin typeface="Source Sans Pro Black" panose="020B0503030403020204" pitchFamily="34" charset="0"/>
                <a:ea typeface="Source Sans Pro Black" panose="020B0503030403020204" pitchFamily="34" charset="0"/>
              </a:defRPr>
            </a:lvl1pPr>
            <a:lvl2pPr marL="457154" indent="0">
              <a:buNone/>
              <a:defRPr sz="1400"/>
            </a:lvl2pPr>
            <a:lvl3pPr marL="914309" indent="0">
              <a:buNone/>
              <a:defRPr sz="1200"/>
            </a:lvl3pPr>
            <a:lvl4pPr marL="1371463" indent="0">
              <a:buNone/>
              <a:defRPr sz="1000"/>
            </a:lvl4pPr>
            <a:lvl5pPr marL="1828617" indent="0">
              <a:buNone/>
              <a:defRPr sz="1000"/>
            </a:lvl5pPr>
            <a:lvl6pPr marL="2285771" indent="0">
              <a:buNone/>
              <a:defRPr sz="1000"/>
            </a:lvl6pPr>
            <a:lvl7pPr marL="2742926" indent="0">
              <a:buNone/>
              <a:defRPr sz="1000"/>
            </a:lvl7pPr>
            <a:lvl8pPr marL="3200080" indent="0">
              <a:buNone/>
              <a:defRPr sz="1000"/>
            </a:lvl8pPr>
            <a:lvl9pPr marL="3657234" indent="0">
              <a:buNone/>
              <a:defRPr sz="1000"/>
            </a:lvl9pPr>
          </a:lstStyle>
          <a:p>
            <a:pPr lvl="0"/>
            <a:r>
              <a:rPr lang="en-GB" dirty="0"/>
              <a:t>Activity 1</a:t>
            </a:r>
          </a:p>
        </p:txBody>
      </p:sp>
      <p:sp>
        <p:nvSpPr>
          <p:cNvPr id="13" name="Text Placeholder 3">
            <a:extLst>
              <a:ext uri="{FF2B5EF4-FFF2-40B4-BE49-F238E27FC236}">
                <a16:creationId xmlns:a16="http://schemas.microsoft.com/office/drawing/2014/main" id="{3034C720-3540-7F8E-FACE-A0A8DA79F45D}"/>
              </a:ext>
            </a:extLst>
          </p:cNvPr>
          <p:cNvSpPr>
            <a:spLocks noGrp="1"/>
          </p:cNvSpPr>
          <p:nvPr>
            <p:ph type="body" sz="half" idx="10" hasCustomPrompt="1"/>
          </p:nvPr>
        </p:nvSpPr>
        <p:spPr>
          <a:xfrm>
            <a:off x="774000" y="4893700"/>
            <a:ext cx="3366000" cy="529200"/>
          </a:xfrm>
        </p:spPr>
        <p:txBody>
          <a:bodyPr lIns="0" tIns="0" rIns="0" bIns="0" anchor="b" anchorCtr="0">
            <a:normAutofit/>
          </a:bodyPr>
          <a:lstStyle>
            <a:lvl1pPr marL="0" indent="0" algn="l">
              <a:buNone/>
              <a:defRPr sz="1600" b="0" i="0">
                <a:solidFill>
                  <a:schemeClr val="tx1"/>
                </a:solidFill>
                <a:latin typeface="Arial" panose="020B0604020202020204" pitchFamily="34" charset="0"/>
                <a:ea typeface="Source Sans Pro Black" panose="020B0503030403020204" pitchFamily="34" charset="0"/>
                <a:cs typeface="Arial" panose="020B0604020202020204" pitchFamily="34" charset="0"/>
              </a:defRPr>
            </a:lvl1pPr>
            <a:lvl2pPr marL="457154" indent="0">
              <a:buNone/>
              <a:defRPr sz="1400"/>
            </a:lvl2pPr>
            <a:lvl3pPr marL="914309" indent="0">
              <a:buNone/>
              <a:defRPr sz="1200"/>
            </a:lvl3pPr>
            <a:lvl4pPr marL="1371463" indent="0">
              <a:buNone/>
              <a:defRPr sz="1000"/>
            </a:lvl4pPr>
            <a:lvl5pPr marL="1828617" indent="0">
              <a:buNone/>
              <a:defRPr sz="1000"/>
            </a:lvl5pPr>
            <a:lvl6pPr marL="2285771" indent="0">
              <a:buNone/>
              <a:defRPr sz="1000"/>
            </a:lvl6pPr>
            <a:lvl7pPr marL="2742926" indent="0">
              <a:buNone/>
              <a:defRPr sz="1000"/>
            </a:lvl7pPr>
            <a:lvl8pPr marL="3200080" indent="0">
              <a:buNone/>
              <a:defRPr sz="1000"/>
            </a:lvl8pPr>
            <a:lvl9pPr marL="3657234" indent="0">
              <a:buNone/>
              <a:defRPr sz="1000"/>
            </a:lvl9pPr>
          </a:lstStyle>
          <a:p>
            <a:pPr lvl="0"/>
            <a:r>
              <a:rPr lang="en-GB" dirty="0"/>
              <a:t>See student workbook</a:t>
            </a:r>
          </a:p>
        </p:txBody>
      </p:sp>
      <p:sp>
        <p:nvSpPr>
          <p:cNvPr id="14" name="Triangle 13">
            <a:extLst>
              <a:ext uri="{FF2B5EF4-FFF2-40B4-BE49-F238E27FC236}">
                <a16:creationId xmlns:a16="http://schemas.microsoft.com/office/drawing/2014/main" id="{29EEAA89-A6DA-9607-1DC6-7C1F2C944CA2}"/>
              </a:ext>
            </a:extLst>
          </p:cNvPr>
          <p:cNvSpPr/>
          <p:nvPr userDrawn="1"/>
        </p:nvSpPr>
        <p:spPr>
          <a:xfrm rot="5400000">
            <a:off x="539477" y="5220921"/>
            <a:ext cx="181369" cy="156353"/>
          </a:xfrm>
          <a:prstGeom prst="triangle">
            <a:avLst/>
          </a:prstGeom>
          <a:solidFill>
            <a:srgbClr val="C80C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C80C2F"/>
              </a:solidFill>
            </a:endParaRPr>
          </a:p>
        </p:txBody>
      </p:sp>
    </p:spTree>
    <p:extLst>
      <p:ext uri="{BB962C8B-B14F-4D97-AF65-F5344CB8AC3E}">
        <p14:creationId xmlns:p14="http://schemas.microsoft.com/office/powerpoint/2010/main" val="29357312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CDCAFA2-BC2E-C99E-1F8A-422A1BB6B78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297237" y="3279600"/>
            <a:ext cx="1168400" cy="3048000"/>
          </a:xfrm>
          <a:prstGeom prst="rect">
            <a:avLst/>
          </a:prstGeom>
        </p:spPr>
      </p:pic>
      <p:pic>
        <p:nvPicPr>
          <p:cNvPr id="6" name="Picture 5">
            <a:extLst>
              <a:ext uri="{FF2B5EF4-FFF2-40B4-BE49-F238E27FC236}">
                <a16:creationId xmlns:a16="http://schemas.microsoft.com/office/drawing/2014/main" id="{4349E3C7-00DC-7EC8-5AA2-E34367770C58}"/>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953169" y="3279600"/>
            <a:ext cx="939800" cy="3048000"/>
          </a:xfrm>
          <a:prstGeom prst="rect">
            <a:avLst/>
          </a:prstGeom>
        </p:spPr>
      </p:pic>
      <p:pic>
        <p:nvPicPr>
          <p:cNvPr id="7" name="Picture 6">
            <a:extLst>
              <a:ext uri="{FF2B5EF4-FFF2-40B4-BE49-F238E27FC236}">
                <a16:creationId xmlns:a16="http://schemas.microsoft.com/office/drawing/2014/main" id="{C6DDAA5B-01C4-5219-0686-230BCB5E2BDE}"/>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4764191" y="3279600"/>
            <a:ext cx="1016000" cy="2997200"/>
          </a:xfrm>
          <a:prstGeom prst="rect">
            <a:avLst/>
          </a:prstGeom>
        </p:spPr>
      </p:pic>
      <p:pic>
        <p:nvPicPr>
          <p:cNvPr id="8" name="Picture 7">
            <a:extLst>
              <a:ext uri="{FF2B5EF4-FFF2-40B4-BE49-F238E27FC236}">
                <a16:creationId xmlns:a16="http://schemas.microsoft.com/office/drawing/2014/main" id="{17376565-23E1-871F-E805-290603982AD7}"/>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6279100" y="3279600"/>
            <a:ext cx="1346200" cy="2984500"/>
          </a:xfrm>
          <a:prstGeom prst="rect">
            <a:avLst/>
          </a:prstGeom>
        </p:spPr>
      </p:pic>
      <p:pic>
        <p:nvPicPr>
          <p:cNvPr id="10" name="Picture 9">
            <a:extLst>
              <a:ext uri="{FF2B5EF4-FFF2-40B4-BE49-F238E27FC236}">
                <a16:creationId xmlns:a16="http://schemas.microsoft.com/office/drawing/2014/main" id="{9FC60E10-2D16-EC80-592A-EFC955CFBCCE}"/>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7947169" y="3279600"/>
            <a:ext cx="1143000" cy="2933700"/>
          </a:xfrm>
          <a:prstGeom prst="rect">
            <a:avLst/>
          </a:prstGeom>
        </p:spPr>
      </p:pic>
      <p:pic>
        <p:nvPicPr>
          <p:cNvPr id="12" name="Picture 11">
            <a:extLst>
              <a:ext uri="{FF2B5EF4-FFF2-40B4-BE49-F238E27FC236}">
                <a16:creationId xmlns:a16="http://schemas.microsoft.com/office/drawing/2014/main" id="{7B6699A3-7D57-5D6D-64A6-F15A7C32778D}"/>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9484120" y="3279600"/>
            <a:ext cx="901700" cy="2895600"/>
          </a:xfrm>
          <a:prstGeom prst="rect">
            <a:avLst/>
          </a:prstGeom>
        </p:spPr>
      </p:pic>
    </p:spTree>
    <p:extLst>
      <p:ext uri="{BB962C8B-B14F-4D97-AF65-F5344CB8AC3E}">
        <p14:creationId xmlns:p14="http://schemas.microsoft.com/office/powerpoint/2010/main" val="28497140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CD36E0-EA51-4DE8-AD63-6F191767B23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A7A86146-E032-41B9-B36F-304DB61F1C1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2DEE0F6D-1990-4E0C-8D99-D2076D4E037B}"/>
              </a:ext>
            </a:extLst>
          </p:cNvPr>
          <p:cNvSpPr>
            <a:spLocks noGrp="1"/>
          </p:cNvSpPr>
          <p:nvPr>
            <p:ph type="dt" sz="half" idx="10"/>
          </p:nvPr>
        </p:nvSpPr>
        <p:spPr/>
        <p:txBody>
          <a:bodyPr/>
          <a:lstStyle/>
          <a:p>
            <a:fld id="{77D3DE92-F213-4698-BD29-70CCA9E2879E}" type="datetimeFigureOut">
              <a:rPr lang="en-GB" smtClean="0"/>
              <a:t>11/05/2023</a:t>
            </a:fld>
            <a:endParaRPr lang="en-GB" dirty="0"/>
          </a:p>
        </p:txBody>
      </p:sp>
      <p:sp>
        <p:nvSpPr>
          <p:cNvPr id="5" name="Footer Placeholder 4">
            <a:extLst>
              <a:ext uri="{FF2B5EF4-FFF2-40B4-BE49-F238E27FC236}">
                <a16:creationId xmlns:a16="http://schemas.microsoft.com/office/drawing/2014/main" id="{43A1404B-E51A-4FB2-BCB2-BB2628BB58A2}"/>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AF8BE736-27C9-4BD5-88CC-BA1203557F84}"/>
              </a:ext>
            </a:extLst>
          </p:cNvPr>
          <p:cNvSpPr>
            <a:spLocks noGrp="1"/>
          </p:cNvSpPr>
          <p:nvPr>
            <p:ph type="sldNum" sz="quarter" idx="12"/>
          </p:nvPr>
        </p:nvSpPr>
        <p:spPr/>
        <p:txBody>
          <a:bodyPr/>
          <a:lstStyle/>
          <a:p>
            <a:fld id="{FF519DE2-2CBC-4BB3-B793-3704F92F14C9}" type="slidenum">
              <a:rPr lang="en-GB" smtClean="0"/>
              <a:t>‹#›</a:t>
            </a:fld>
            <a:endParaRPr lang="en-GB" dirty="0"/>
          </a:p>
        </p:txBody>
      </p:sp>
    </p:spTree>
    <p:extLst>
      <p:ext uri="{BB962C8B-B14F-4D97-AF65-F5344CB8AC3E}">
        <p14:creationId xmlns:p14="http://schemas.microsoft.com/office/powerpoint/2010/main" val="33257944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GB" dirty="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7DDCA5-CFB9-4F2F-9244-B62DD5053A42}" type="datetimeFigureOut">
              <a:rPr lang="en-GB" smtClean="0"/>
              <a:t>11/05/2023</a:t>
            </a:fld>
            <a:endParaRPr lang="en-GB" dirty="0"/>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8610601"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D42525-DCEB-4F79-AECF-9107671366DF}" type="slidenum">
              <a:rPr lang="en-GB" smtClean="0"/>
              <a:t>‹#›</a:t>
            </a:fld>
            <a:endParaRPr lang="en-GB" dirty="0"/>
          </a:p>
        </p:txBody>
      </p:sp>
      <p:sp>
        <p:nvSpPr>
          <p:cNvPr id="7" name="Rectangle 6">
            <a:extLst>
              <a:ext uri="{FF2B5EF4-FFF2-40B4-BE49-F238E27FC236}">
                <a16:creationId xmlns:a16="http://schemas.microsoft.com/office/drawing/2014/main" id="{230C13EE-B649-516D-AEBC-E91C2BCC017E}"/>
              </a:ext>
            </a:extLst>
          </p:cNvPr>
          <p:cNvSpPr/>
          <p:nvPr userDrawn="1"/>
        </p:nvSpPr>
        <p:spPr>
          <a:xfrm>
            <a:off x="0" y="0"/>
            <a:ext cx="12190412"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Tree>
    <p:extLst>
      <p:ext uri="{BB962C8B-B14F-4D97-AF65-F5344CB8AC3E}">
        <p14:creationId xmlns:p14="http://schemas.microsoft.com/office/powerpoint/2010/main" val="380694764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Lst>
  <p:txStyles>
    <p:titleStyle>
      <a:lvl1pPr algn="l" defTabSz="914309"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77" indent="-228577" algn="l" defTabSz="914309"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31" indent="-228577" algn="l" defTabSz="914309"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886" indent="-228577" algn="l" defTabSz="914309"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40"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194"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349"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03"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657"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811"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09" rtl="0" eaLnBrk="1" latinLnBrk="0" hangingPunct="1">
        <a:defRPr sz="1800" kern="1200">
          <a:solidFill>
            <a:schemeClr val="tx1"/>
          </a:solidFill>
          <a:latin typeface="+mn-lt"/>
          <a:ea typeface="+mn-ea"/>
          <a:cs typeface="+mn-cs"/>
        </a:defRPr>
      </a:lvl1pPr>
      <a:lvl2pPr marL="457154" algn="l" defTabSz="914309" rtl="0" eaLnBrk="1" latinLnBrk="0" hangingPunct="1">
        <a:defRPr sz="1800" kern="1200">
          <a:solidFill>
            <a:schemeClr val="tx1"/>
          </a:solidFill>
          <a:latin typeface="+mn-lt"/>
          <a:ea typeface="+mn-ea"/>
          <a:cs typeface="+mn-cs"/>
        </a:defRPr>
      </a:lvl2pPr>
      <a:lvl3pPr marL="914309" algn="l" defTabSz="914309" rtl="0" eaLnBrk="1" latinLnBrk="0" hangingPunct="1">
        <a:defRPr sz="1800" kern="1200">
          <a:solidFill>
            <a:schemeClr val="tx1"/>
          </a:solidFill>
          <a:latin typeface="+mn-lt"/>
          <a:ea typeface="+mn-ea"/>
          <a:cs typeface="+mn-cs"/>
        </a:defRPr>
      </a:lvl3pPr>
      <a:lvl4pPr marL="1371463" algn="l" defTabSz="914309" rtl="0" eaLnBrk="1" latinLnBrk="0" hangingPunct="1">
        <a:defRPr sz="1800" kern="1200">
          <a:solidFill>
            <a:schemeClr val="tx1"/>
          </a:solidFill>
          <a:latin typeface="+mn-lt"/>
          <a:ea typeface="+mn-ea"/>
          <a:cs typeface="+mn-cs"/>
        </a:defRPr>
      </a:lvl4pPr>
      <a:lvl5pPr marL="1828617" algn="l" defTabSz="914309" rtl="0" eaLnBrk="1" latinLnBrk="0" hangingPunct="1">
        <a:defRPr sz="1800" kern="1200">
          <a:solidFill>
            <a:schemeClr val="tx1"/>
          </a:solidFill>
          <a:latin typeface="+mn-lt"/>
          <a:ea typeface="+mn-ea"/>
          <a:cs typeface="+mn-cs"/>
        </a:defRPr>
      </a:lvl5pPr>
      <a:lvl6pPr marL="2285771" algn="l" defTabSz="914309" rtl="0" eaLnBrk="1" latinLnBrk="0" hangingPunct="1">
        <a:defRPr sz="1800" kern="1200">
          <a:solidFill>
            <a:schemeClr val="tx1"/>
          </a:solidFill>
          <a:latin typeface="+mn-lt"/>
          <a:ea typeface="+mn-ea"/>
          <a:cs typeface="+mn-cs"/>
        </a:defRPr>
      </a:lvl6pPr>
      <a:lvl7pPr marL="2742926" algn="l" defTabSz="914309" rtl="0" eaLnBrk="1" latinLnBrk="0" hangingPunct="1">
        <a:defRPr sz="1800" kern="1200">
          <a:solidFill>
            <a:schemeClr val="tx1"/>
          </a:solidFill>
          <a:latin typeface="+mn-lt"/>
          <a:ea typeface="+mn-ea"/>
          <a:cs typeface="+mn-cs"/>
        </a:defRPr>
      </a:lvl7pPr>
      <a:lvl8pPr marL="3200080" algn="l" defTabSz="914309" rtl="0" eaLnBrk="1" latinLnBrk="0" hangingPunct="1">
        <a:defRPr sz="1800" kern="1200">
          <a:solidFill>
            <a:schemeClr val="tx1"/>
          </a:solidFill>
          <a:latin typeface="+mn-lt"/>
          <a:ea typeface="+mn-ea"/>
          <a:cs typeface="+mn-cs"/>
        </a:defRPr>
      </a:lvl8pPr>
      <a:lvl9pPr marL="3657234" algn="l" defTabSz="914309"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rsc.li/3o5OV1P"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edu.rsc.org/job-profiles/senior-science-manager/4015833.article" TargetMode="External"/><Relationship Id="rId2" Type="http://schemas.openxmlformats.org/officeDocument/2006/relationships/notesSlide" Target="../notesSlides/notesSlide6.xml"/><Relationship Id="rId1" Type="http://schemas.openxmlformats.org/officeDocument/2006/relationships/slideLayout" Target="../slideLayouts/slideLayout5.xml"/><Relationship Id="rId6" Type="http://schemas.openxmlformats.org/officeDocument/2006/relationships/image" Target="../media/image19.png"/><Relationship Id="rId5" Type="http://schemas.openxmlformats.org/officeDocument/2006/relationships/image" Target="../media/image11.png"/><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6.xml"/><Relationship Id="rId5" Type="http://schemas.openxmlformats.org/officeDocument/2006/relationships/image" Target="../media/image11.png"/><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4.xml"/><Relationship Id="rId5" Type="http://schemas.openxmlformats.org/officeDocument/2006/relationships/image" Target="../media/image21.jpeg"/><Relationship Id="rId4" Type="http://schemas.openxmlformats.org/officeDocument/2006/relationships/image" Target="../media/image11.png"/></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5.xml"/><Relationship Id="rId4" Type="http://schemas.openxmlformats.org/officeDocument/2006/relationships/image" Target="../media/image11.png"/></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6.xml"/><Relationship Id="rId4" Type="http://schemas.openxmlformats.org/officeDocument/2006/relationships/image" Target="../media/image11.png"/></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11.png"/></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3.xml"/><Relationship Id="rId1" Type="http://schemas.openxmlformats.org/officeDocument/2006/relationships/slideLayout" Target="../slideLayouts/slideLayout4.xml"/><Relationship Id="rId5" Type="http://schemas.openxmlformats.org/officeDocument/2006/relationships/image" Target="../media/image11.png"/><Relationship Id="rId4" Type="http://schemas.openxmlformats.org/officeDocument/2006/relationships/image" Target="../media/image12.png"/></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5.xml"/><Relationship Id="rId4" Type="http://schemas.openxmlformats.org/officeDocument/2006/relationships/image" Target="../media/image1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6.xml"/><Relationship Id="rId4" Type="http://schemas.openxmlformats.org/officeDocument/2006/relationships/image" Target="../media/image11.png"/></Relationships>
</file>

<file path=ppt/slides/_rels/slide2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4.xml"/><Relationship Id="rId1" Type="http://schemas.openxmlformats.org/officeDocument/2006/relationships/video" Target="https://www.youtube.com/embed/aKPoQYevoLs?feature=oembed" TargetMode="External"/><Relationship Id="rId6" Type="http://schemas.openxmlformats.org/officeDocument/2006/relationships/image" Target="../media/image11.png"/><Relationship Id="rId5" Type="http://schemas.openxmlformats.org/officeDocument/2006/relationships/image" Target="../media/image12.png"/><Relationship Id="rId4" Type="http://schemas.openxmlformats.org/officeDocument/2006/relationships/image" Target="../media/image17.jpe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5.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3.xml"/><Relationship Id="rId1" Type="http://schemas.openxmlformats.org/officeDocument/2006/relationships/slideLayout" Target="../slideLayouts/slideLayout6.xml"/><Relationship Id="rId5" Type="http://schemas.openxmlformats.org/officeDocument/2006/relationships/image" Target="../media/image11.png"/><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11.pn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36A4795E-E54A-79EE-48E3-981FC03641B9}"/>
              </a:ext>
            </a:extLst>
          </p:cNvPr>
          <p:cNvSpPr>
            <a:spLocks noGrp="1"/>
          </p:cNvSpPr>
          <p:nvPr>
            <p:ph type="title"/>
          </p:nvPr>
        </p:nvSpPr>
        <p:spPr>
          <a:xfrm>
            <a:off x="3396001" y="2214000"/>
            <a:ext cx="5400000" cy="1663200"/>
          </a:xfrm>
        </p:spPr>
        <p:txBody>
          <a:bodyPr/>
          <a:lstStyle/>
          <a:p>
            <a:r>
              <a:rPr lang="en-US" dirty="0"/>
              <a:t>Fizzy drinks</a:t>
            </a:r>
          </a:p>
        </p:txBody>
      </p:sp>
      <p:sp>
        <p:nvSpPr>
          <p:cNvPr id="3" name="Text Placeholder 2">
            <a:extLst>
              <a:ext uri="{FF2B5EF4-FFF2-40B4-BE49-F238E27FC236}">
                <a16:creationId xmlns:a16="http://schemas.microsoft.com/office/drawing/2014/main" id="{3D592B84-FECA-2E23-7867-51204CB44A29}"/>
              </a:ext>
            </a:extLst>
          </p:cNvPr>
          <p:cNvSpPr>
            <a:spLocks noGrp="1"/>
          </p:cNvSpPr>
          <p:nvPr>
            <p:ph type="body" sz="quarter" idx="3"/>
          </p:nvPr>
        </p:nvSpPr>
        <p:spPr>
          <a:xfrm>
            <a:off x="3396001" y="4527755"/>
            <a:ext cx="5400000" cy="1415845"/>
          </a:xfrm>
        </p:spPr>
        <p:txBody>
          <a:bodyPr/>
          <a:lstStyle/>
          <a:p>
            <a:r>
              <a:rPr lang="en-GB" sz="1200" dirty="0">
                <a:latin typeface="Arial" panose="020B0604020202020204" pitchFamily="34" charset="0"/>
                <a:ea typeface="+mj-ea"/>
                <a:cs typeface="Arial" panose="020B0604020202020204" pitchFamily="34" charset="0"/>
              </a:rPr>
              <a:t>Download the teacher notes,</a:t>
            </a:r>
            <a:br>
              <a:rPr lang="en-GB" sz="1200" dirty="0">
                <a:latin typeface="Arial" panose="020B0604020202020204" pitchFamily="34" charset="0"/>
                <a:ea typeface="+mj-ea"/>
                <a:cs typeface="Arial" panose="020B0604020202020204" pitchFamily="34" charset="0"/>
              </a:rPr>
            </a:br>
            <a:r>
              <a:rPr lang="en-GB" sz="1200" dirty="0">
                <a:latin typeface="Arial" panose="020B0604020202020204" pitchFamily="34" charset="0"/>
                <a:ea typeface="+mj-ea"/>
                <a:cs typeface="Arial" panose="020B0604020202020204" pitchFamily="34" charset="0"/>
              </a:rPr>
              <a:t>student worksheet and technician notes</a:t>
            </a:r>
            <a:br>
              <a:rPr lang="en-GB" sz="1200" dirty="0">
                <a:latin typeface="Arial" panose="020B0604020202020204" pitchFamily="34" charset="0"/>
                <a:ea typeface="+mj-ea"/>
                <a:cs typeface="Arial" panose="020B0604020202020204" pitchFamily="34" charset="0"/>
              </a:rPr>
            </a:br>
            <a:r>
              <a:rPr lang="en-GB" sz="1200" dirty="0">
                <a:latin typeface="Arial" panose="020B0604020202020204" pitchFamily="34" charset="0"/>
                <a:ea typeface="+mj-ea"/>
                <a:cs typeface="Arial" panose="020B0604020202020204" pitchFamily="34" charset="0"/>
              </a:rPr>
              <a:t>that accompany this resource from</a:t>
            </a:r>
            <a:br>
              <a:rPr lang="en-GB" sz="1200" dirty="0">
                <a:latin typeface="Arial" panose="020B0604020202020204" pitchFamily="34" charset="0"/>
                <a:ea typeface="+mj-ea"/>
                <a:cs typeface="Arial" panose="020B0604020202020204" pitchFamily="34" charset="0"/>
              </a:rPr>
            </a:br>
            <a:r>
              <a:rPr lang="en-US" sz="1200" u="sng" dirty="0">
                <a:effectLst/>
                <a:latin typeface="Arial" panose="020B0604020202020204" pitchFamily="34" charset="0"/>
                <a:ea typeface="Calibri" panose="020F050202020403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rsc.li/3o5OV1P</a:t>
            </a:r>
            <a:r>
              <a:rPr lang="en-GB" sz="1200" dirty="0">
                <a:latin typeface="Arial" panose="020B0604020202020204" pitchFamily="34" charset="0"/>
                <a:ea typeface="+mj-ea"/>
                <a:cs typeface="Arial" panose="020B0604020202020204" pitchFamily="34" charset="0"/>
              </a:rPr>
              <a:t>.</a:t>
            </a:r>
            <a:endParaRPr lang="en-GB" sz="1200" dirty="0">
              <a:effectLst/>
              <a:latin typeface="Montserrat Light" panose="00000400000000000000" pitchFamily="2"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8550809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3600" dirty="0">
                <a:cs typeface="Arial"/>
              </a:rPr>
              <a:t>Senior science manager</a:t>
            </a:r>
            <a:endParaRPr lang="en-US" sz="3600" dirty="0">
              <a:cs typeface="Calibri Light"/>
            </a:endParaRPr>
          </a:p>
        </p:txBody>
      </p:sp>
      <p:sp>
        <p:nvSpPr>
          <p:cNvPr id="5" name="TextBox 4">
            <a:extLst>
              <a:ext uri="{FF2B5EF4-FFF2-40B4-BE49-F238E27FC236}">
                <a16:creationId xmlns:a16="http://schemas.microsoft.com/office/drawing/2014/main" id="{B4E348C3-8287-4340-1284-74D5D97394A8}"/>
              </a:ext>
            </a:extLst>
          </p:cNvPr>
          <p:cNvSpPr txBox="1"/>
          <p:nvPr/>
        </p:nvSpPr>
        <p:spPr>
          <a:xfrm>
            <a:off x="540001" y="1260000"/>
            <a:ext cx="9000000" cy="678263"/>
          </a:xfrm>
          <a:prstGeom prst="rect">
            <a:avLst/>
          </a:prstGeom>
          <a:noFill/>
        </p:spPr>
        <p:txBody>
          <a:bodyPr wrap="square" lIns="0" tIns="0" rIns="0" bIns="0" anchor="t">
            <a:spAutoFit/>
          </a:bodyPr>
          <a:lstStyle/>
          <a:p>
            <a:pPr>
              <a:lnSpc>
                <a:spcPts val="2740"/>
              </a:lnSpc>
              <a:spcAft>
                <a:spcPts val="2000"/>
              </a:spcAft>
            </a:pPr>
            <a:r>
              <a:rPr lang="en-US" sz="2200" dirty="0">
                <a:effectLst/>
                <a:latin typeface="Arial"/>
                <a:ea typeface="Times New Roman" panose="02020603050405020304" pitchFamily="18" charset="0"/>
                <a:cs typeface="Arial"/>
              </a:rPr>
              <a:t>Meet Paul, a </a:t>
            </a:r>
            <a:r>
              <a:rPr lang="en-US" sz="2200" dirty="0">
                <a:effectLst/>
                <a:latin typeface="Arial"/>
                <a:ea typeface="Times New Roman" panose="02020603050405020304" pitchFamily="18" charset="0"/>
                <a:cs typeface="Arial"/>
                <a:hlinkClick r:id="rId3">
                  <a:extLst>
                    <a:ext uri="{A12FA001-AC4F-418D-AE19-62706E023703}">
                      <ahyp:hlinkClr xmlns:ahyp="http://schemas.microsoft.com/office/drawing/2018/hyperlinkcolor" val="tx"/>
                    </a:ext>
                  </a:extLst>
                </a:hlinkClick>
              </a:rPr>
              <a:t>senior science manager</a:t>
            </a:r>
            <a:r>
              <a:rPr lang="en-US" sz="2200" dirty="0">
                <a:effectLst/>
                <a:latin typeface="Arial"/>
                <a:ea typeface="Times New Roman" panose="02020603050405020304" pitchFamily="18" charset="0"/>
                <a:cs typeface="Arial"/>
              </a:rPr>
              <a:t>, who </a:t>
            </a:r>
            <a:r>
              <a:rPr lang="en-GB" sz="2200" dirty="0">
                <a:effectLst/>
                <a:latin typeface="Arial"/>
                <a:ea typeface="Times New Roman" panose="02020603050405020304" pitchFamily="18" charset="0"/>
                <a:cs typeface="Arial"/>
              </a:rPr>
              <a:t>manages the scientific services across the largest Sugar Beet factory in the world.</a:t>
            </a:r>
            <a:endParaRPr lang="en-GB" sz="2200" dirty="0"/>
          </a:p>
        </p:txBody>
      </p:sp>
      <p:pic>
        <p:nvPicPr>
          <p:cNvPr id="4" name="Picture 3">
            <a:extLst>
              <a:ext uri="{FF2B5EF4-FFF2-40B4-BE49-F238E27FC236}">
                <a16:creationId xmlns:a16="http://schemas.microsoft.com/office/drawing/2014/main" id="{03ADB0E5-DD85-D208-9140-59F315E5F060}"/>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509250" y="3294000"/>
            <a:ext cx="1168400" cy="3048000"/>
          </a:xfrm>
          <a:prstGeom prst="rect">
            <a:avLst/>
          </a:prstGeom>
        </p:spPr>
      </p:pic>
      <p:pic>
        <p:nvPicPr>
          <p:cNvPr id="7" name="Picture 6">
            <a:extLst>
              <a:ext uri="{FF2B5EF4-FFF2-40B4-BE49-F238E27FC236}">
                <a16:creationId xmlns:a16="http://schemas.microsoft.com/office/drawing/2014/main" id="{732EF83C-B003-193F-A7AB-4E2B09080929}"/>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990953" y="-12700"/>
            <a:ext cx="2197386" cy="533400"/>
          </a:xfrm>
          <a:prstGeom prst="rect">
            <a:avLst/>
          </a:prstGeom>
        </p:spPr>
      </p:pic>
      <p:sp>
        <p:nvSpPr>
          <p:cNvPr id="8" name="Text Placeholder 2">
            <a:extLst>
              <a:ext uri="{FF2B5EF4-FFF2-40B4-BE49-F238E27FC236}">
                <a16:creationId xmlns:a16="http://schemas.microsoft.com/office/drawing/2014/main" id="{6C613BD6-B34E-8C50-37EB-BAF73921633A}"/>
              </a:ext>
            </a:extLst>
          </p:cNvPr>
          <p:cNvSpPr txBox="1">
            <a:spLocks/>
          </p:cNvSpPr>
          <p:nvPr/>
        </p:nvSpPr>
        <p:spPr>
          <a:xfrm>
            <a:off x="10002203" y="-6255"/>
            <a:ext cx="2196286" cy="529200"/>
          </a:xfrm>
          <a:prstGeom prst="rect">
            <a:avLst/>
          </a:prstGeom>
        </p:spPr>
        <p:txBody>
          <a:bodyPr vert="horz" lIns="0" tIns="0" rIns="0" bIns="0" rtlCol="0" anchor="ctr" anchorCtr="0">
            <a:normAutofit/>
          </a:bodyPr>
          <a:lstStyle>
            <a:lvl1pPr marL="0" indent="0" algn="ctr" defTabSz="914400" rtl="0" eaLnBrk="1" latinLnBrk="0" hangingPunct="1">
              <a:lnSpc>
                <a:spcPts val="2740"/>
              </a:lnSpc>
              <a:spcBef>
                <a:spcPts val="0"/>
              </a:spcBef>
              <a:spcAft>
                <a:spcPts val="2000"/>
              </a:spcAft>
              <a:buFontTx/>
              <a:buNone/>
              <a:defRPr sz="2300" b="1" i="0" kern="1200">
                <a:solidFill>
                  <a:schemeClr val="bg1"/>
                </a:solidFill>
                <a:latin typeface="Source Sans Pro Black" panose="020B0503030403020204" pitchFamily="34" charset="0"/>
                <a:ea typeface="Source Sans Pro Black" panose="020B0503030403020204" pitchFamily="34" charset="0"/>
                <a:cs typeface="Arial" panose="020B0604020202020204" pitchFamily="34" charset="0"/>
              </a:defRPr>
            </a:lvl1pPr>
            <a:lvl2pPr marL="457200" indent="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None/>
              <a:defRPr sz="2000" b="1" i="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800" b="1" i="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Career link</a:t>
            </a:r>
          </a:p>
        </p:txBody>
      </p:sp>
      <p:pic>
        <p:nvPicPr>
          <p:cNvPr id="6" name="Picture 5" descr="Image containing a link to the online senior science manager career video">
            <a:hlinkClick r:id="rId3"/>
            <a:extLst>
              <a:ext uri="{FF2B5EF4-FFF2-40B4-BE49-F238E27FC236}">
                <a16:creationId xmlns:a16="http://schemas.microsoft.com/office/drawing/2014/main" id="{38ED8AD4-3160-4416-9AF4-B114D8494D58}"/>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539999" y="2328814"/>
            <a:ext cx="6337300" cy="3454400"/>
          </a:xfrm>
          <a:prstGeom prst="rect">
            <a:avLst/>
          </a:prstGeom>
        </p:spPr>
      </p:pic>
      <p:sp>
        <p:nvSpPr>
          <p:cNvPr id="9" name="TextBox 8">
            <a:extLst>
              <a:ext uri="{FF2B5EF4-FFF2-40B4-BE49-F238E27FC236}">
                <a16:creationId xmlns:a16="http://schemas.microsoft.com/office/drawing/2014/main" id="{4A05396A-0A29-CD42-B525-552BF9EC30B1}"/>
              </a:ext>
            </a:extLst>
          </p:cNvPr>
          <p:cNvSpPr txBox="1"/>
          <p:nvPr/>
        </p:nvSpPr>
        <p:spPr>
          <a:xfrm>
            <a:off x="1387719" y="4552158"/>
            <a:ext cx="4641861" cy="346249"/>
          </a:xfrm>
          <a:prstGeom prst="rect">
            <a:avLst/>
          </a:prstGeom>
          <a:noFill/>
        </p:spPr>
        <p:txBody>
          <a:bodyPr wrap="square" lIns="0" tIns="0" rIns="0" bIns="0" rtlCol="0">
            <a:spAutoFit/>
          </a:bodyPr>
          <a:lstStyle/>
          <a:p>
            <a:pPr algn="ctr">
              <a:lnSpc>
                <a:spcPts val="2740"/>
              </a:lnSpc>
            </a:pPr>
            <a:r>
              <a:rPr lang="en-GB" sz="2500" b="1" dirty="0">
                <a:solidFill>
                  <a:srgbClr val="004976"/>
                </a:solidFill>
                <a:latin typeface="Source Sans Pro" panose="020B0503030403020204" pitchFamily="34" charset="0"/>
                <a:ea typeface="Source Sans Pro" panose="020B0503030403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Senior science manager</a:t>
            </a:r>
            <a:endParaRPr lang="en-GB" sz="2500" b="1" dirty="0">
              <a:solidFill>
                <a:srgbClr val="004976"/>
              </a:solidFill>
              <a:effectLst/>
              <a:latin typeface="Source Sans Pro" panose="020B0503030403020204" pitchFamily="34" charset="0"/>
              <a:ea typeface="Source Sans Pro" panose="020B0503030403020204" pitchFamily="34" charset="0"/>
              <a:cs typeface="Arial" panose="020B0604020202020204" pitchFamily="34" charset="0"/>
            </a:endParaRPr>
          </a:p>
        </p:txBody>
      </p:sp>
    </p:spTree>
    <p:extLst>
      <p:ext uri="{BB962C8B-B14F-4D97-AF65-F5344CB8AC3E}">
        <p14:creationId xmlns:p14="http://schemas.microsoft.com/office/powerpoint/2010/main" val="7376848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200" dirty="0">
                <a:cs typeface="Arial" panose="020B0604020202020204" pitchFamily="34" charset="0"/>
              </a:rPr>
              <a:t>What is sugar?</a:t>
            </a:r>
          </a:p>
        </p:txBody>
      </p:sp>
      <p:sp>
        <p:nvSpPr>
          <p:cNvPr id="3" name="Content Placeholder 2"/>
          <p:cNvSpPr>
            <a:spLocks noGrp="1"/>
          </p:cNvSpPr>
          <p:nvPr>
            <p:ph idx="10"/>
          </p:nvPr>
        </p:nvSpPr>
        <p:spPr>
          <a:xfrm>
            <a:off x="540000" y="1260000"/>
            <a:ext cx="9000000" cy="1647039"/>
          </a:xfrm>
        </p:spPr>
        <p:txBody>
          <a:bodyPr>
            <a:normAutofit/>
          </a:bodyPr>
          <a:lstStyle/>
          <a:p>
            <a:r>
              <a:rPr lang="en-GB" dirty="0">
                <a:latin typeface="Arial" panose="020B0604020202020204" pitchFamily="34" charset="0"/>
                <a:cs typeface="Arial" panose="020B0604020202020204" pitchFamily="34" charset="0"/>
              </a:rPr>
              <a:t>Sugar is a short-chain carbohydrate.</a:t>
            </a:r>
          </a:p>
          <a:p>
            <a:r>
              <a:rPr lang="en-GB" dirty="0">
                <a:latin typeface="Arial" panose="020B0604020202020204" pitchFamily="34" charset="0"/>
                <a:cs typeface="Arial" panose="020B0604020202020204" pitchFamily="34" charset="0"/>
              </a:rPr>
              <a:t>It provides a source of energy for the body.</a:t>
            </a:r>
          </a:p>
          <a:p>
            <a:r>
              <a:rPr lang="en-GB" dirty="0">
                <a:latin typeface="Arial" panose="020B0604020202020204" pitchFamily="34" charset="0"/>
                <a:cs typeface="Arial" panose="020B0604020202020204" pitchFamily="34" charset="0"/>
              </a:rPr>
              <a:t>Glucose is a common sugar found in lots of fizzy drinks and sweets.</a:t>
            </a:r>
          </a:p>
        </p:txBody>
      </p:sp>
      <p:pic>
        <p:nvPicPr>
          <p:cNvPr id="10" name="Picture 9" descr="Diagram showing the structure of a glucose molecule">
            <a:extLst>
              <a:ext uri="{FF2B5EF4-FFF2-40B4-BE49-F238E27FC236}">
                <a16:creationId xmlns:a16="http://schemas.microsoft.com/office/drawing/2014/main" id="{AE46E3A2-85CD-C2D9-EA62-5C53ED30100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119898" y="2907039"/>
            <a:ext cx="4320000" cy="3287414"/>
          </a:xfrm>
          <a:prstGeom prst="rect">
            <a:avLst/>
          </a:prstGeom>
        </p:spPr>
      </p:pic>
      <p:pic>
        <p:nvPicPr>
          <p:cNvPr id="4" name="Picture 3">
            <a:extLst>
              <a:ext uri="{FF2B5EF4-FFF2-40B4-BE49-F238E27FC236}">
                <a16:creationId xmlns:a16="http://schemas.microsoft.com/office/drawing/2014/main" id="{2A8D4816-5F30-81DD-38A6-DEB2AFA6F309}"/>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633298" y="3312000"/>
            <a:ext cx="939922" cy="3048000"/>
          </a:xfrm>
          <a:prstGeom prst="rect">
            <a:avLst/>
          </a:prstGeom>
        </p:spPr>
      </p:pic>
      <p:pic>
        <p:nvPicPr>
          <p:cNvPr id="5" name="Picture 4">
            <a:extLst>
              <a:ext uri="{FF2B5EF4-FFF2-40B4-BE49-F238E27FC236}">
                <a16:creationId xmlns:a16="http://schemas.microsoft.com/office/drawing/2014/main" id="{BC1C16FB-17DB-F6E6-5BEA-E74B28E9C32F}"/>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6" name="Text Placeholder 2">
            <a:extLst>
              <a:ext uri="{FF2B5EF4-FFF2-40B4-BE49-F238E27FC236}">
                <a16:creationId xmlns:a16="http://schemas.microsoft.com/office/drawing/2014/main" id="{65659725-3CA3-D004-ECFD-101B1938248C}"/>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2</a:t>
            </a:r>
          </a:p>
        </p:txBody>
      </p:sp>
    </p:spTree>
    <p:extLst>
      <p:ext uri="{BB962C8B-B14F-4D97-AF65-F5344CB8AC3E}">
        <p14:creationId xmlns:p14="http://schemas.microsoft.com/office/powerpoint/2010/main" val="30446808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0F82FC3-2EEE-EBD6-87FD-052664116A04}"/>
              </a:ext>
            </a:extLst>
          </p:cNvPr>
          <p:cNvSpPr txBox="1">
            <a:spLocks noGrp="1"/>
          </p:cNvSpPr>
          <p:nvPr>
            <p:ph type="title" idx="4294967295"/>
          </p:nvPr>
        </p:nvSpPr>
        <p:spPr>
          <a:xfrm>
            <a:off x="540000" y="540000"/>
            <a:ext cx="9000000" cy="439200"/>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normAutofit fontScale="97500"/>
          </a:bodyPr>
          <a:lstStyle>
            <a:lvl1pPr algn="l" defTabSz="914309" rtl="0" eaLnBrk="1" latinLnBrk="0" hangingPunct="1">
              <a:lnSpc>
                <a:spcPct val="90000"/>
              </a:lnSpc>
              <a:spcBef>
                <a:spcPct val="0"/>
              </a:spcBef>
              <a:buNone/>
              <a:defRPr sz="3500" b="1" i="0" kern="1200">
                <a:solidFill>
                  <a:srgbClr val="004976"/>
                </a:solidFill>
                <a:latin typeface="Source Sans Pro Black" panose="020B0503030403020204" pitchFamily="34" charset="0"/>
                <a:ea typeface="Source Sans Pro Black" panose="020B0503030403020204" pitchFamily="34" charset="0"/>
                <a:cs typeface="+mj-cs"/>
              </a:defRPr>
            </a:lvl1pPr>
          </a:lstStyle>
          <a:p>
            <a:pPr marL="0" marR="0" lvl="0" indent="0" algn="l" defTabSz="914309" rtl="0" eaLnBrk="1" fontAlgn="auto" latinLnBrk="0" hangingPunct="1">
              <a:lnSpc>
                <a:spcPct val="90000"/>
              </a:lnSpc>
              <a:spcBef>
                <a:spcPct val="0"/>
              </a:spcBef>
              <a:spcAft>
                <a:spcPts val="0"/>
              </a:spcAft>
              <a:buClrTx/>
              <a:buSzTx/>
              <a:buFontTx/>
              <a:buNone/>
              <a:tabLst/>
              <a:defRPr/>
            </a:pPr>
            <a:r>
              <a:rPr kumimoji="0" lang="en-GB" sz="3200" b="1" i="0" u="none" strike="noStrike" kern="1200" cap="none" spc="0" normalizeH="0" baseline="0" noProof="0" dirty="0">
                <a:ln>
                  <a:noFill/>
                </a:ln>
                <a:solidFill>
                  <a:srgbClr val="C80C2F"/>
                </a:solidFill>
                <a:effectLst/>
                <a:uLnTx/>
                <a:uFillTx/>
                <a:latin typeface="Source Sans Pro Black" panose="020B0503030403020204" pitchFamily="34" charset="0"/>
                <a:ea typeface="Source Sans Pro Black" panose="020B0503030403020204" pitchFamily="34" charset="0"/>
                <a:cs typeface="Arial"/>
              </a:rPr>
              <a:t>Demonstration: </a:t>
            </a:r>
            <a:r>
              <a:rPr kumimoji="0" lang="en-GB" sz="3200" b="1" i="0" u="none" strike="noStrike" kern="1200" cap="none" spc="0" normalizeH="0" baseline="0" noProof="0" dirty="0">
                <a:ln>
                  <a:noFill/>
                </a:ln>
                <a:solidFill>
                  <a:srgbClr val="004976"/>
                </a:solidFill>
                <a:effectLst/>
                <a:uLnTx/>
                <a:uFillTx/>
                <a:latin typeface="Source Sans Pro Black" panose="020B0503030403020204" pitchFamily="34" charset="0"/>
                <a:ea typeface="Source Sans Pro Black" panose="020B0503030403020204" pitchFamily="34" charset="0"/>
                <a:cs typeface="Arial"/>
              </a:rPr>
              <a:t>sugar in soft drinks: answers</a:t>
            </a:r>
            <a:endParaRPr kumimoji="0" lang="en-US" sz="3200" b="1" i="0" u="none" strike="noStrike" kern="1200" cap="none" spc="0" normalizeH="0" baseline="0" noProof="0" dirty="0">
              <a:ln>
                <a:noFill/>
              </a:ln>
              <a:solidFill>
                <a:srgbClr val="004976"/>
              </a:solidFill>
              <a:effectLst/>
              <a:uLnTx/>
              <a:uFillTx/>
              <a:latin typeface="Source Sans Pro Black" panose="020B0503030403020204" pitchFamily="34" charset="0"/>
              <a:ea typeface="Source Sans Pro Black" panose="020B0503030403020204" pitchFamily="34" charset="0"/>
              <a:cs typeface="Calibri Light"/>
            </a:endParaRPr>
          </a:p>
        </p:txBody>
      </p:sp>
      <p:pic>
        <p:nvPicPr>
          <p:cNvPr id="7" name="Picture 6">
            <a:extLst>
              <a:ext uri="{FF2B5EF4-FFF2-40B4-BE49-F238E27FC236}">
                <a16:creationId xmlns:a16="http://schemas.microsoft.com/office/drawing/2014/main" id="{E1663DD4-047F-58DA-571F-833043E889AB}"/>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421707" y="3366000"/>
            <a:ext cx="1346375" cy="2984500"/>
          </a:xfrm>
          <a:prstGeom prst="rect">
            <a:avLst/>
          </a:prstGeom>
        </p:spPr>
      </p:pic>
      <p:pic>
        <p:nvPicPr>
          <p:cNvPr id="8" name="Picture 7">
            <a:extLst>
              <a:ext uri="{FF2B5EF4-FFF2-40B4-BE49-F238E27FC236}">
                <a16:creationId xmlns:a16="http://schemas.microsoft.com/office/drawing/2014/main" id="{A46CE914-3343-D282-FCBB-AC3B7C5BE8F4}"/>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9" name="Text Placeholder 2">
            <a:extLst>
              <a:ext uri="{FF2B5EF4-FFF2-40B4-BE49-F238E27FC236}">
                <a16:creationId xmlns:a16="http://schemas.microsoft.com/office/drawing/2014/main" id="{4A98BF16-4DCC-B7B7-3188-23A4C6B7734D}"/>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2</a:t>
            </a:r>
          </a:p>
        </p:txBody>
      </p:sp>
      <p:sp>
        <p:nvSpPr>
          <p:cNvPr id="2" name="Content Placeholder 2">
            <a:extLst>
              <a:ext uri="{FF2B5EF4-FFF2-40B4-BE49-F238E27FC236}">
                <a16:creationId xmlns:a16="http://schemas.microsoft.com/office/drawing/2014/main" id="{E1B9F789-2ED6-80A1-916A-824A3558FC68}"/>
              </a:ext>
            </a:extLst>
          </p:cNvPr>
          <p:cNvSpPr txBox="1">
            <a:spLocks/>
          </p:cNvSpPr>
          <p:nvPr/>
        </p:nvSpPr>
        <p:spPr>
          <a:xfrm>
            <a:off x="540000" y="1260000"/>
            <a:ext cx="9000000" cy="2718648"/>
          </a:xfrm>
          <a:prstGeom prst="rect">
            <a:avLst/>
          </a:prstGeom>
        </p:spPr>
        <p:txBody>
          <a:bodyPr vert="horz" lIns="0" tIns="0" rIns="0" bIns="0" rtlCol="0">
            <a:normAutofit/>
          </a:bodyPr>
          <a:lstStyle>
            <a:lvl1pPr marL="0" indent="0" algn="l" defTabSz="914309" rtl="0" eaLnBrk="1" latinLnBrk="0" hangingPunct="1">
              <a:lnSpc>
                <a:spcPts val="2740"/>
              </a:lnSpc>
              <a:spcBef>
                <a:spcPts val="0"/>
              </a:spcBef>
              <a:spcAft>
                <a:spcPts val="2000"/>
              </a:spcAft>
              <a:buFontTx/>
              <a:buNone/>
              <a:defRPr sz="2200" b="0" i="0" kern="1200">
                <a:solidFill>
                  <a:schemeClr val="tx1"/>
                </a:solidFill>
                <a:latin typeface="Arial" panose="020B0604020202020204" pitchFamily="34" charset="0"/>
                <a:ea typeface="+mn-ea"/>
                <a:cs typeface="Arial" panose="020B0604020202020204" pitchFamily="34" charset="0"/>
              </a:defRPr>
            </a:lvl1pPr>
            <a:lvl2pPr marL="341966" indent="-341966" algn="l" defTabSz="914309" rtl="0" eaLnBrk="1" latinLnBrk="0" hangingPunct="1">
              <a:lnSpc>
                <a:spcPts val="2540"/>
              </a:lnSpc>
              <a:spcBef>
                <a:spcPts val="0"/>
              </a:spcBef>
              <a:spcAft>
                <a:spcPts val="2000"/>
              </a:spcAft>
              <a:buClr>
                <a:srgbClr val="C80C2F"/>
              </a:buClr>
              <a:buSzPct val="120000"/>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2pPr>
            <a:lvl3pPr marL="1142886" indent="-228577" algn="l" defTabSz="914309"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3pPr>
            <a:lvl4pPr marL="1600040" indent="-228577" algn="l" defTabSz="914309"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4pPr>
            <a:lvl5pPr marL="2057194" indent="-228577" algn="l" defTabSz="914309"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5pPr>
            <a:lvl6pPr marL="2514349"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03"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657"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811"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14350" indent="-514350">
              <a:spcBef>
                <a:spcPts val="600"/>
              </a:spcBef>
              <a:buFontTx/>
              <a:buAutoNum type="alphaLcParenBoth"/>
            </a:pPr>
            <a:r>
              <a:rPr lang="en-GB" dirty="0">
                <a:ea typeface="Calibri" panose="020F0502020204030204" pitchFamily="34" charset="0"/>
              </a:rPr>
              <a:t>The ‘zero’ drink produces almost no residue after the water is evaporated. The ‘normal’ version produces a significant amount of residue, showing that it contains a much higher amount of sugar.</a:t>
            </a:r>
          </a:p>
          <a:p>
            <a:pPr marL="514350" indent="-514350">
              <a:spcBef>
                <a:spcPts val="600"/>
              </a:spcBef>
              <a:buFontTx/>
              <a:buAutoNum type="alphaLcParenBoth"/>
            </a:pPr>
            <a:r>
              <a:rPr lang="en-GB" dirty="0">
                <a:ea typeface="Calibri" panose="020F0502020204030204" pitchFamily="34" charset="0"/>
              </a:rPr>
              <a:t>The ‘zero’ drink contains less sugar so is less harmful to your health. Drinking too much sugar can cause health issues such as dental disease, obesity and diabetes.</a:t>
            </a:r>
          </a:p>
        </p:txBody>
      </p:sp>
    </p:spTree>
    <p:extLst>
      <p:ext uri="{BB962C8B-B14F-4D97-AF65-F5344CB8AC3E}">
        <p14:creationId xmlns:p14="http://schemas.microsoft.com/office/powerpoint/2010/main" val="30334455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4C6D89-4345-D1B4-CE7F-2E8C809840D6}"/>
              </a:ext>
            </a:extLst>
          </p:cNvPr>
          <p:cNvSpPr>
            <a:spLocks noGrp="1"/>
          </p:cNvSpPr>
          <p:nvPr>
            <p:ph type="title"/>
          </p:nvPr>
        </p:nvSpPr>
        <p:spPr>
          <a:xfrm>
            <a:off x="540000" y="2872265"/>
            <a:ext cx="3117600" cy="1861967"/>
          </a:xfrm>
        </p:spPr>
        <p:txBody>
          <a:bodyPr>
            <a:normAutofit/>
          </a:bodyPr>
          <a:lstStyle/>
          <a:p>
            <a:r>
              <a:rPr lang="en-GB" sz="4000" dirty="0">
                <a:cs typeface="Arial" panose="020B0604020202020204" pitchFamily="34" charset="0"/>
              </a:rPr>
              <a:t>Sugar or </a:t>
            </a:r>
            <a:br>
              <a:rPr lang="en-GB" sz="4000" dirty="0">
                <a:cs typeface="Arial" panose="020B0604020202020204" pitchFamily="34" charset="0"/>
              </a:rPr>
            </a:br>
            <a:r>
              <a:rPr lang="en-GB" sz="4000" dirty="0">
                <a:cs typeface="Arial" panose="020B0604020202020204" pitchFamily="34" charset="0"/>
              </a:rPr>
              <a:t>no sugar? </a:t>
            </a:r>
            <a:endParaRPr lang="en-US" dirty="0"/>
          </a:p>
        </p:txBody>
      </p:sp>
      <p:sp>
        <p:nvSpPr>
          <p:cNvPr id="3" name="Text Placeholder 2">
            <a:extLst>
              <a:ext uri="{FF2B5EF4-FFF2-40B4-BE49-F238E27FC236}">
                <a16:creationId xmlns:a16="http://schemas.microsoft.com/office/drawing/2014/main" id="{94E4D760-1800-3838-7869-41CE7B3FAD7C}"/>
              </a:ext>
            </a:extLst>
          </p:cNvPr>
          <p:cNvSpPr>
            <a:spLocks noGrp="1"/>
          </p:cNvSpPr>
          <p:nvPr>
            <p:ph type="body" sz="half" idx="2"/>
          </p:nvPr>
        </p:nvSpPr>
        <p:spPr/>
        <p:txBody>
          <a:bodyPr/>
          <a:lstStyle/>
          <a:p>
            <a:r>
              <a:rPr lang="en-US" dirty="0"/>
              <a:t>Activity 3</a:t>
            </a:r>
          </a:p>
        </p:txBody>
      </p:sp>
      <p:sp>
        <p:nvSpPr>
          <p:cNvPr id="4" name="Text Placeholder 3">
            <a:extLst>
              <a:ext uri="{FF2B5EF4-FFF2-40B4-BE49-F238E27FC236}">
                <a16:creationId xmlns:a16="http://schemas.microsoft.com/office/drawing/2014/main" id="{D61BBF77-B129-EA22-BA8F-821640CA488B}"/>
              </a:ext>
            </a:extLst>
          </p:cNvPr>
          <p:cNvSpPr>
            <a:spLocks noGrp="1"/>
          </p:cNvSpPr>
          <p:nvPr>
            <p:ph type="body" sz="half" idx="10"/>
          </p:nvPr>
        </p:nvSpPr>
        <p:spPr/>
        <p:txBody>
          <a:bodyPr/>
          <a:lstStyle/>
          <a:p>
            <a:r>
              <a:rPr lang="en-US" dirty="0"/>
              <a:t>See student workbook</a:t>
            </a:r>
          </a:p>
        </p:txBody>
      </p:sp>
    </p:spTree>
    <p:extLst>
      <p:ext uri="{BB962C8B-B14F-4D97-AF65-F5344CB8AC3E}">
        <p14:creationId xmlns:p14="http://schemas.microsoft.com/office/powerpoint/2010/main" val="29959892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59B51F45-FAC3-4127-B144-ADADB325AF80}"/>
              </a:ext>
            </a:extLst>
          </p:cNvPr>
          <p:cNvSpPr>
            <a:spLocks noGrp="1"/>
          </p:cNvSpPr>
          <p:nvPr>
            <p:ph type="title"/>
          </p:nvPr>
        </p:nvSpPr>
        <p:spPr/>
        <p:txBody>
          <a:bodyPr>
            <a:noAutofit/>
          </a:bodyPr>
          <a:lstStyle/>
          <a:p>
            <a:r>
              <a:rPr lang="en-GB" sz="3200" dirty="0">
                <a:cs typeface="Arial" panose="020B0604020202020204" pitchFamily="34" charset="0"/>
              </a:rPr>
              <a:t>Sugar or no sugar? </a:t>
            </a:r>
          </a:p>
        </p:txBody>
      </p:sp>
      <p:sp>
        <p:nvSpPr>
          <p:cNvPr id="3" name="Content Placeholder 2">
            <a:extLst>
              <a:ext uri="{FF2B5EF4-FFF2-40B4-BE49-F238E27FC236}">
                <a16:creationId xmlns:a16="http://schemas.microsoft.com/office/drawing/2014/main" id="{186E6CA5-7C9B-2783-4330-0A9FA5781727}"/>
              </a:ext>
            </a:extLst>
          </p:cNvPr>
          <p:cNvSpPr>
            <a:spLocks noGrp="1"/>
          </p:cNvSpPr>
          <p:nvPr>
            <p:ph idx="10"/>
          </p:nvPr>
        </p:nvSpPr>
        <p:spPr>
          <a:xfrm>
            <a:off x="540000" y="1260001"/>
            <a:ext cx="9249342" cy="3211516"/>
          </a:xfrm>
        </p:spPr>
        <p:txBody>
          <a:bodyPr>
            <a:noAutofit/>
          </a:bodyPr>
          <a:lstStyle/>
          <a:p>
            <a:pPr marL="342900" lvl="0" indent="-342900">
              <a:spcBef>
                <a:spcPts val="0"/>
              </a:spcBef>
              <a:buClr>
                <a:srgbClr val="C80C2F"/>
              </a:buClr>
              <a:buAutoNum type="arabicPeriod"/>
            </a:pPr>
            <a:r>
              <a:rPr lang="en-GB" dirty="0">
                <a:effectLst/>
                <a:latin typeface="Arial" panose="020B0604020202020204" pitchFamily="34" charset="0"/>
                <a:ea typeface="Calibri" panose="020F0502020204030204" pitchFamily="34" charset="0"/>
                <a:cs typeface="Arial" panose="020B0604020202020204" pitchFamily="34" charset="0"/>
              </a:rPr>
              <a:t>Transfer 5 ml of each drink to a 50 ml beaker using the 5 ml syringe. Label the beaker with the name of each drink.</a:t>
            </a:r>
          </a:p>
          <a:p>
            <a:pPr marL="342900" lvl="0" indent="-342900">
              <a:spcBef>
                <a:spcPts val="0"/>
              </a:spcBef>
              <a:buClr>
                <a:srgbClr val="C80C2F"/>
              </a:buClr>
              <a:buAutoNum type="arabicPeriod"/>
            </a:pPr>
            <a:r>
              <a:rPr lang="en-GB" dirty="0">
                <a:effectLst/>
                <a:latin typeface="Arial" panose="020B0604020202020204" pitchFamily="34" charset="0"/>
                <a:ea typeface="Calibri" panose="020F0502020204030204" pitchFamily="34" charset="0"/>
                <a:cs typeface="Arial" panose="020B0604020202020204" pitchFamily="34" charset="0"/>
              </a:rPr>
              <a:t>Dip a test strip into each drink for 1 second. Remove the strip and then leave for 30 seconds for colour to develop. Observe any colour change.  </a:t>
            </a:r>
          </a:p>
          <a:p>
            <a:pPr marL="342900" lvl="0" indent="-342900">
              <a:spcBef>
                <a:spcPts val="0"/>
              </a:spcBef>
              <a:buClr>
                <a:srgbClr val="C80C2F"/>
              </a:buClr>
              <a:buAutoNum type="arabicPeriod"/>
            </a:pPr>
            <a:r>
              <a:rPr lang="en-GB" dirty="0">
                <a:effectLst/>
                <a:latin typeface="Arial" panose="020B0604020202020204" pitchFamily="34" charset="0"/>
                <a:ea typeface="Calibri" panose="020F0502020204030204" pitchFamily="34" charset="0"/>
                <a:cs typeface="Arial" panose="020B0604020202020204" pitchFamily="34" charset="0"/>
              </a:rPr>
              <a:t>Record observations in the table in your workbook.</a:t>
            </a:r>
          </a:p>
          <a:p>
            <a:pPr marL="342900" lvl="0" indent="-342900">
              <a:spcBef>
                <a:spcPts val="0"/>
              </a:spcBef>
              <a:buClr>
                <a:srgbClr val="C80C2F"/>
              </a:buClr>
              <a:buAutoNum type="arabicPeriod"/>
            </a:pPr>
            <a:r>
              <a:rPr lang="en-GB" dirty="0">
                <a:effectLst/>
                <a:latin typeface="Arial" panose="020B0604020202020204" pitchFamily="34" charset="0"/>
                <a:ea typeface="Calibri" panose="020F0502020204030204" pitchFamily="34" charset="0"/>
                <a:cs typeface="Arial" panose="020B0604020202020204" pitchFamily="34" charset="0"/>
              </a:rPr>
              <a:t>Use your observations to answer questions (a)–(d) in your workbook.</a:t>
            </a:r>
          </a:p>
          <a:p>
            <a:pPr>
              <a:spcBef>
                <a:spcPts val="500"/>
              </a:spcBef>
              <a:buClr>
                <a:srgbClr val="C80C2F"/>
              </a:buClr>
            </a:pPr>
            <a:r>
              <a:rPr kumimoji="0" lang="en-GB" altLang="en-US" sz="2500" b="1" i="1" u="none" strike="noStrike" cap="none" normalizeH="0" baseline="0" dirty="0">
                <a:ln>
                  <a:noFill/>
                </a:ln>
                <a:solidFill>
                  <a:srgbClr val="004976"/>
                </a:solidFill>
                <a:effectLst/>
                <a:latin typeface="Source Sans Pro Black" panose="020B0503030403020204" pitchFamily="34" charset="0"/>
                <a:ea typeface="Source Sans Pro Black" panose="020B0503030403020204" pitchFamily="34" charset="0"/>
                <a:cs typeface="Aharoni" panose="02010803020104030203" pitchFamily="2" charset="-79"/>
              </a:rPr>
              <a:t>Sugar scale</a:t>
            </a:r>
            <a:endParaRPr kumimoji="0" lang="en-GB" altLang="en-US" sz="2500" b="1" i="1" u="none" strike="noStrike" cap="none" normalizeH="0" baseline="0" dirty="0">
              <a:ln>
                <a:noFill/>
              </a:ln>
              <a:solidFill>
                <a:srgbClr val="004976"/>
              </a:solidFill>
              <a:effectLst/>
              <a:latin typeface="Source Sans Pro Black" panose="020B0503030403020204" pitchFamily="34" charset="0"/>
              <a:ea typeface="Source Sans Pro Black" panose="020B0503030403020204" pitchFamily="34" charset="0"/>
            </a:endParaRPr>
          </a:p>
          <a:p>
            <a:pPr marL="342900" lvl="0" indent="-342900">
              <a:spcBef>
                <a:spcPts val="0"/>
              </a:spcBef>
              <a:buClr>
                <a:srgbClr val="C80C2F"/>
              </a:buClr>
              <a:buAutoNum type="arabicPeriod"/>
            </a:pPr>
            <a:endParaRPr lang="en-GB" dirty="0">
              <a:effectLst/>
              <a:latin typeface="Arial" panose="020B0604020202020204" pitchFamily="34" charset="0"/>
              <a:ea typeface="Calibri" panose="020F0502020204030204" pitchFamily="34" charset="0"/>
              <a:cs typeface="Arial" panose="020B0604020202020204" pitchFamily="34" charset="0"/>
            </a:endParaRPr>
          </a:p>
        </p:txBody>
      </p:sp>
      <p:pic>
        <p:nvPicPr>
          <p:cNvPr id="2" name="Picture 1">
            <a:extLst>
              <a:ext uri="{FF2B5EF4-FFF2-40B4-BE49-F238E27FC236}">
                <a16:creationId xmlns:a16="http://schemas.microsoft.com/office/drawing/2014/main" id="{111B87B5-0614-43A8-494A-C85785BBDC99}"/>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23320" y="3420000"/>
            <a:ext cx="1143149" cy="2933700"/>
          </a:xfrm>
          <a:prstGeom prst="rect">
            <a:avLst/>
          </a:prstGeom>
        </p:spPr>
      </p:pic>
      <p:pic>
        <p:nvPicPr>
          <p:cNvPr id="4" name="Picture 3">
            <a:extLst>
              <a:ext uri="{FF2B5EF4-FFF2-40B4-BE49-F238E27FC236}">
                <a16:creationId xmlns:a16="http://schemas.microsoft.com/office/drawing/2014/main" id="{B6C2D837-C808-EEB4-D5F2-2DB4CCEE395D}"/>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5" name="Text Placeholder 2">
            <a:extLst>
              <a:ext uri="{FF2B5EF4-FFF2-40B4-BE49-F238E27FC236}">
                <a16:creationId xmlns:a16="http://schemas.microsoft.com/office/drawing/2014/main" id="{72C2EB30-8270-B1AD-8506-BECE1F59E845}"/>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3</a:t>
            </a:r>
          </a:p>
        </p:txBody>
      </p:sp>
      <p:pic>
        <p:nvPicPr>
          <p:cNvPr id="13" name="Picture 12" descr="Image of a glucose scale represented with numbers and colours. Negative result is labelled as pale turquoise and a result of 2000 mg/dL or more shows as brown">
            <a:extLst>
              <a:ext uri="{FF2B5EF4-FFF2-40B4-BE49-F238E27FC236}">
                <a16:creationId xmlns:a16="http://schemas.microsoft.com/office/drawing/2014/main" id="{BAE145C5-1388-3560-8D86-1453A281AC5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29342" y="4935220"/>
            <a:ext cx="9360000" cy="1151623"/>
          </a:xfrm>
          <a:prstGeom prst="rect">
            <a:avLst/>
          </a:prstGeom>
        </p:spPr>
      </p:pic>
    </p:spTree>
    <p:extLst>
      <p:ext uri="{BB962C8B-B14F-4D97-AF65-F5344CB8AC3E}">
        <p14:creationId xmlns:p14="http://schemas.microsoft.com/office/powerpoint/2010/main" val="22238698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4294B9-1E26-BF41-363C-7E0AB5E4C9B3}"/>
              </a:ext>
            </a:extLst>
          </p:cNvPr>
          <p:cNvSpPr>
            <a:spLocks noGrp="1"/>
          </p:cNvSpPr>
          <p:nvPr>
            <p:ph type="title"/>
          </p:nvPr>
        </p:nvSpPr>
        <p:spPr/>
        <p:txBody>
          <a:bodyPr>
            <a:noAutofit/>
          </a:bodyPr>
          <a:lstStyle/>
          <a:p>
            <a:r>
              <a:rPr lang="en-GB" sz="3200" dirty="0">
                <a:cs typeface="Arial" panose="020B0604020202020204" pitchFamily="34" charset="0"/>
              </a:rPr>
              <a:t>Soft drinks</a:t>
            </a:r>
          </a:p>
        </p:txBody>
      </p:sp>
      <p:sp>
        <p:nvSpPr>
          <p:cNvPr id="3" name="Content Placeholder 2">
            <a:extLst>
              <a:ext uri="{FF2B5EF4-FFF2-40B4-BE49-F238E27FC236}">
                <a16:creationId xmlns:a16="http://schemas.microsoft.com/office/drawing/2014/main" id="{149ECB2D-FEA6-8C75-5706-3F1E4CF75F91}"/>
              </a:ext>
            </a:extLst>
          </p:cNvPr>
          <p:cNvSpPr>
            <a:spLocks noGrp="1"/>
          </p:cNvSpPr>
          <p:nvPr>
            <p:ph idx="10"/>
          </p:nvPr>
        </p:nvSpPr>
        <p:spPr/>
        <p:txBody>
          <a:bodyPr>
            <a:normAutofit/>
          </a:bodyPr>
          <a:lstStyle/>
          <a:p>
            <a:pPr marL="0" indent="0">
              <a:buNone/>
            </a:pPr>
            <a:r>
              <a:rPr lang="en-GB" dirty="0"/>
              <a:t>Identify each of the soft drinks you tested from the following list:</a:t>
            </a:r>
          </a:p>
          <a:p>
            <a:pPr lvl="1">
              <a:lnSpc>
                <a:spcPts val="2740"/>
              </a:lnSpc>
            </a:pPr>
            <a:r>
              <a:rPr lang="en-GB" dirty="0"/>
              <a:t>Coca-Cola®</a:t>
            </a:r>
          </a:p>
          <a:p>
            <a:pPr lvl="1">
              <a:lnSpc>
                <a:spcPts val="2740"/>
              </a:lnSpc>
            </a:pPr>
            <a:r>
              <a:rPr lang="en-GB" dirty="0"/>
              <a:t>Coca-Cola® zero sugar or diet Coke®</a:t>
            </a:r>
          </a:p>
          <a:p>
            <a:pPr lvl="1">
              <a:lnSpc>
                <a:spcPts val="2740"/>
              </a:lnSpc>
            </a:pPr>
            <a:r>
              <a:rPr lang="en-GB" dirty="0"/>
              <a:t>Lucozade®</a:t>
            </a:r>
          </a:p>
          <a:p>
            <a:pPr lvl="1">
              <a:lnSpc>
                <a:spcPts val="2740"/>
              </a:lnSpc>
            </a:pPr>
            <a:r>
              <a:rPr lang="en-GB" dirty="0"/>
              <a:t>Lucozade® zero</a:t>
            </a:r>
          </a:p>
          <a:p>
            <a:pPr lvl="1">
              <a:lnSpc>
                <a:spcPts val="2740"/>
              </a:lnSpc>
            </a:pPr>
            <a:r>
              <a:rPr lang="en-GB" dirty="0"/>
              <a:t>Oasis®</a:t>
            </a:r>
          </a:p>
          <a:p>
            <a:pPr lvl="1">
              <a:lnSpc>
                <a:spcPts val="2740"/>
              </a:lnSpc>
            </a:pPr>
            <a:r>
              <a:rPr lang="en-GB" dirty="0"/>
              <a:t>Oasis® zero</a:t>
            </a:r>
          </a:p>
        </p:txBody>
      </p:sp>
      <p:pic>
        <p:nvPicPr>
          <p:cNvPr id="4" name="Picture 3">
            <a:extLst>
              <a:ext uri="{FF2B5EF4-FFF2-40B4-BE49-F238E27FC236}">
                <a16:creationId xmlns:a16="http://schemas.microsoft.com/office/drawing/2014/main" id="{18CAC327-84CC-855F-6180-29E5E29E1C74}"/>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86829" y="3376800"/>
            <a:ext cx="1016132" cy="2997200"/>
          </a:xfrm>
          <a:prstGeom prst="rect">
            <a:avLst/>
          </a:prstGeom>
        </p:spPr>
      </p:pic>
      <p:pic>
        <p:nvPicPr>
          <p:cNvPr id="5" name="Picture 4">
            <a:extLst>
              <a:ext uri="{FF2B5EF4-FFF2-40B4-BE49-F238E27FC236}">
                <a16:creationId xmlns:a16="http://schemas.microsoft.com/office/drawing/2014/main" id="{7527858F-2E70-F3C1-4E16-C35CDBDB6853}"/>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6" name="Text Placeholder 2">
            <a:extLst>
              <a:ext uri="{FF2B5EF4-FFF2-40B4-BE49-F238E27FC236}">
                <a16:creationId xmlns:a16="http://schemas.microsoft.com/office/drawing/2014/main" id="{C762C9F1-0FA0-D68E-A727-A5E0B8F316F0}"/>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3</a:t>
            </a:r>
          </a:p>
        </p:txBody>
      </p:sp>
    </p:spTree>
    <p:extLst>
      <p:ext uri="{BB962C8B-B14F-4D97-AF65-F5344CB8AC3E}">
        <p14:creationId xmlns:p14="http://schemas.microsoft.com/office/powerpoint/2010/main" val="28620010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2CA320-7BDA-C485-0859-BB8B3C9CEC33}"/>
              </a:ext>
            </a:extLst>
          </p:cNvPr>
          <p:cNvSpPr>
            <a:spLocks noGrp="1"/>
          </p:cNvSpPr>
          <p:nvPr>
            <p:ph type="title"/>
          </p:nvPr>
        </p:nvSpPr>
        <p:spPr/>
        <p:txBody>
          <a:bodyPr>
            <a:normAutofit fontScale="90000"/>
          </a:bodyPr>
          <a:lstStyle/>
          <a:p>
            <a:r>
              <a:rPr lang="en-US" dirty="0">
                <a:cs typeface="Arial" panose="020B0604020202020204" pitchFamily="34" charset="0"/>
              </a:rPr>
              <a:t>Answers</a:t>
            </a:r>
            <a:endParaRPr lang="en-GB" dirty="0">
              <a:cs typeface="Arial" panose="020B0604020202020204" pitchFamily="34" charset="0"/>
            </a:endParaRPr>
          </a:p>
        </p:txBody>
      </p:sp>
      <p:pic>
        <p:nvPicPr>
          <p:cNvPr id="4" name="Picture 3">
            <a:extLst>
              <a:ext uri="{FF2B5EF4-FFF2-40B4-BE49-F238E27FC236}">
                <a16:creationId xmlns:a16="http://schemas.microsoft.com/office/drawing/2014/main" id="{64DE42D2-039A-E588-DA02-A7C5CA7D4D38}"/>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643986" y="3456000"/>
            <a:ext cx="901817" cy="2895600"/>
          </a:xfrm>
          <a:prstGeom prst="rect">
            <a:avLst/>
          </a:prstGeom>
        </p:spPr>
      </p:pic>
      <p:pic>
        <p:nvPicPr>
          <p:cNvPr id="5" name="Picture 4">
            <a:extLst>
              <a:ext uri="{FF2B5EF4-FFF2-40B4-BE49-F238E27FC236}">
                <a16:creationId xmlns:a16="http://schemas.microsoft.com/office/drawing/2014/main" id="{91EA551B-CBBD-BC6F-0628-DD7E0709C75D}"/>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6" name="Text Placeholder 2">
            <a:extLst>
              <a:ext uri="{FF2B5EF4-FFF2-40B4-BE49-F238E27FC236}">
                <a16:creationId xmlns:a16="http://schemas.microsoft.com/office/drawing/2014/main" id="{1FD77FDE-4C70-2A9F-B845-9781828D0471}"/>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3</a:t>
            </a:r>
          </a:p>
        </p:txBody>
      </p:sp>
      <p:sp>
        <p:nvSpPr>
          <p:cNvPr id="7" name="Content Placeholder 2">
            <a:extLst>
              <a:ext uri="{FF2B5EF4-FFF2-40B4-BE49-F238E27FC236}">
                <a16:creationId xmlns:a16="http://schemas.microsoft.com/office/drawing/2014/main" id="{18D29A82-1A71-AD04-4552-141E19000FA5}"/>
              </a:ext>
            </a:extLst>
          </p:cNvPr>
          <p:cNvSpPr txBox="1">
            <a:spLocks/>
          </p:cNvSpPr>
          <p:nvPr/>
        </p:nvSpPr>
        <p:spPr>
          <a:xfrm>
            <a:off x="540000" y="1260000"/>
            <a:ext cx="8905752" cy="4336932"/>
          </a:xfrm>
          <a:prstGeom prst="rect">
            <a:avLst/>
          </a:prstGeom>
        </p:spPr>
        <p:txBody>
          <a:bodyPr vert="horz" lIns="0" tIns="0" rIns="0" bIns="0" rtlCol="0">
            <a:normAutofit/>
          </a:bodyPr>
          <a:lstStyle>
            <a:lvl1pPr marL="0" indent="0" algn="l" defTabSz="914309" rtl="0" eaLnBrk="1" latinLnBrk="0" hangingPunct="1">
              <a:lnSpc>
                <a:spcPts val="2740"/>
              </a:lnSpc>
              <a:spcBef>
                <a:spcPts val="0"/>
              </a:spcBef>
              <a:spcAft>
                <a:spcPts val="2000"/>
              </a:spcAft>
              <a:buFontTx/>
              <a:buNone/>
              <a:defRPr sz="2200" b="0" i="0" kern="1200">
                <a:solidFill>
                  <a:schemeClr val="tx1"/>
                </a:solidFill>
                <a:latin typeface="Arial" panose="020B0604020202020204" pitchFamily="34" charset="0"/>
                <a:ea typeface="+mn-ea"/>
                <a:cs typeface="Arial" panose="020B0604020202020204" pitchFamily="34" charset="0"/>
              </a:defRPr>
            </a:lvl1pPr>
            <a:lvl2pPr marL="341966" indent="-341966" algn="l" defTabSz="914309" rtl="0" eaLnBrk="1" latinLnBrk="0" hangingPunct="1">
              <a:lnSpc>
                <a:spcPts val="2540"/>
              </a:lnSpc>
              <a:spcBef>
                <a:spcPts val="0"/>
              </a:spcBef>
              <a:spcAft>
                <a:spcPts val="2000"/>
              </a:spcAft>
              <a:buClr>
                <a:srgbClr val="C80C2F"/>
              </a:buClr>
              <a:buSzPct val="120000"/>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2pPr>
            <a:lvl3pPr marL="1142886" indent="-228577" algn="l" defTabSz="914309"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3pPr>
            <a:lvl4pPr marL="1600040" indent="-228577" algn="l" defTabSz="914309"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4pPr>
            <a:lvl5pPr marL="2057194" indent="-228577" algn="l" defTabSz="914309"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5pPr>
            <a:lvl6pPr marL="2514349"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03"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657"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811"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14350" indent="-514350">
              <a:spcBef>
                <a:spcPts val="600"/>
              </a:spcBef>
              <a:buFontTx/>
              <a:buAutoNum type="alphaLcParenBoth"/>
            </a:pPr>
            <a:r>
              <a:rPr lang="en-GB" dirty="0">
                <a:solidFill>
                  <a:srgbClr val="000000"/>
                </a:solidFill>
                <a:effectLst/>
                <a:latin typeface="Arial" panose="020B0604020202020204" pitchFamily="34" charset="0"/>
                <a:ea typeface="Calibri" panose="020F0502020204030204" pitchFamily="34" charset="0"/>
              </a:rPr>
              <a:t>Provide the list of drinks matched with their letter labels – discuss who got the correct answers.</a:t>
            </a:r>
          </a:p>
          <a:p>
            <a:pPr marL="514350" indent="-514350">
              <a:spcBef>
                <a:spcPts val="600"/>
              </a:spcBef>
              <a:buFontTx/>
              <a:buAutoNum type="alphaLcParenBoth"/>
            </a:pPr>
            <a:r>
              <a:rPr lang="en-GB" dirty="0">
                <a:solidFill>
                  <a:srgbClr val="000000"/>
                </a:solidFill>
                <a:effectLst/>
                <a:latin typeface="Arial" panose="020B0604020202020204" pitchFamily="34" charset="0"/>
                <a:ea typeface="Calibri" panose="020F0502020204030204" pitchFamily="34" charset="0"/>
              </a:rPr>
              <a:t>Provide the name of the drink containing the most sugar.</a:t>
            </a:r>
          </a:p>
          <a:p>
            <a:pPr marL="514350" indent="-514350">
              <a:spcBef>
                <a:spcPts val="600"/>
              </a:spcBef>
              <a:buFontTx/>
              <a:buAutoNum type="alphaLcParenBoth"/>
            </a:pPr>
            <a:r>
              <a:rPr lang="en-GB" dirty="0">
                <a:ea typeface="Calibri" panose="020F0502020204030204" pitchFamily="34" charset="0"/>
              </a:rPr>
              <a:t>The test strips only measure glucose, so are not necessarily a good tool for comparing sugar content in drinks. Sucrose and fructose, for example, will not be detected. The strips are used to test blood glucose. As sucrose is broken down to glucose and fructose during digestion, sucrose in the diet will affect blood glucose levels.</a:t>
            </a:r>
          </a:p>
        </p:txBody>
      </p:sp>
    </p:spTree>
    <p:extLst>
      <p:ext uri="{BB962C8B-B14F-4D97-AF65-F5344CB8AC3E}">
        <p14:creationId xmlns:p14="http://schemas.microsoft.com/office/powerpoint/2010/main" val="34112157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AD4E4E-CC6D-A4C3-E5EA-D0ABB6DBF145}"/>
              </a:ext>
            </a:extLst>
          </p:cNvPr>
          <p:cNvSpPr>
            <a:spLocks noGrp="1"/>
          </p:cNvSpPr>
          <p:nvPr>
            <p:ph type="title"/>
          </p:nvPr>
        </p:nvSpPr>
        <p:spPr/>
        <p:txBody>
          <a:bodyPr>
            <a:noAutofit/>
          </a:bodyPr>
          <a:lstStyle/>
          <a:p>
            <a:r>
              <a:rPr lang="en-GB" sz="3200" dirty="0">
                <a:cs typeface="Arial" panose="020B0604020202020204" pitchFamily="34" charset="0"/>
              </a:rPr>
              <a:t>Plenary</a:t>
            </a:r>
          </a:p>
        </p:txBody>
      </p:sp>
      <p:sp>
        <p:nvSpPr>
          <p:cNvPr id="3" name="Content Placeholder 2">
            <a:extLst>
              <a:ext uri="{FF2B5EF4-FFF2-40B4-BE49-F238E27FC236}">
                <a16:creationId xmlns:a16="http://schemas.microsoft.com/office/drawing/2014/main" id="{FF1C83F6-34EE-A6BA-A86E-3EB16ECB7670}"/>
              </a:ext>
            </a:extLst>
          </p:cNvPr>
          <p:cNvSpPr>
            <a:spLocks noGrp="1"/>
          </p:cNvSpPr>
          <p:nvPr>
            <p:ph idx="10"/>
          </p:nvPr>
        </p:nvSpPr>
        <p:spPr/>
        <p:txBody>
          <a:bodyPr>
            <a:normAutofit/>
          </a:bodyPr>
          <a:lstStyle/>
          <a:p>
            <a:pPr marL="0" lvl="0" indent="0">
              <a:buNone/>
            </a:pPr>
            <a:r>
              <a:rPr lang="en-GB" dirty="0">
                <a:effectLst/>
                <a:latin typeface="Arial" panose="020B0604020202020204" pitchFamily="34" charset="0"/>
                <a:ea typeface="Calibri" panose="020F0502020204030204" pitchFamily="34" charset="0"/>
                <a:cs typeface="Arial" panose="020B0604020202020204" pitchFamily="34" charset="0"/>
              </a:rPr>
              <a:t>What are the health implications of drinking too many sugary drinks? </a:t>
            </a:r>
          </a:p>
          <a:p>
            <a:pPr marL="0" lvl="0" indent="0">
              <a:buNone/>
            </a:pPr>
            <a:r>
              <a:rPr lang="en-GB" dirty="0">
                <a:latin typeface="Arial" panose="020B0604020202020204" pitchFamily="34" charset="0"/>
                <a:ea typeface="Calibri" panose="020F0502020204030204" pitchFamily="34" charset="0"/>
                <a:cs typeface="Arial" panose="020B0604020202020204" pitchFamily="34" charset="0"/>
              </a:rPr>
              <a:t>Discuss your ideas in pairs.</a:t>
            </a:r>
            <a:endParaRPr lang="en-GB" dirty="0">
              <a:effectLst/>
              <a:latin typeface="Arial" panose="020B0604020202020204" pitchFamily="34" charset="0"/>
              <a:ea typeface="Calibri" panose="020F050202020403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3A58E2CE-4669-621A-D250-21ACDB44433E}"/>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09250" y="3294000"/>
            <a:ext cx="1168400" cy="3048000"/>
          </a:xfrm>
          <a:prstGeom prst="rect">
            <a:avLst/>
          </a:prstGeom>
        </p:spPr>
      </p:pic>
      <p:pic>
        <p:nvPicPr>
          <p:cNvPr id="5" name="Picture 4">
            <a:extLst>
              <a:ext uri="{FF2B5EF4-FFF2-40B4-BE49-F238E27FC236}">
                <a16:creationId xmlns:a16="http://schemas.microsoft.com/office/drawing/2014/main" id="{B398A1E6-23E0-11E6-8188-28D2C27A9D24}"/>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6" name="Text Placeholder 2">
            <a:extLst>
              <a:ext uri="{FF2B5EF4-FFF2-40B4-BE49-F238E27FC236}">
                <a16:creationId xmlns:a16="http://schemas.microsoft.com/office/drawing/2014/main" id="{1CA452D0-7092-29A4-AD74-0EBCDC010E1F}"/>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3</a:t>
            </a:r>
          </a:p>
        </p:txBody>
      </p:sp>
    </p:spTree>
    <p:extLst>
      <p:ext uri="{BB962C8B-B14F-4D97-AF65-F5344CB8AC3E}">
        <p14:creationId xmlns:p14="http://schemas.microsoft.com/office/powerpoint/2010/main" val="6826483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531B66-E7F7-BA17-0AEB-56E2ED5311D3}"/>
              </a:ext>
            </a:extLst>
          </p:cNvPr>
          <p:cNvSpPr>
            <a:spLocks noGrp="1"/>
          </p:cNvSpPr>
          <p:nvPr>
            <p:ph type="title"/>
          </p:nvPr>
        </p:nvSpPr>
        <p:spPr/>
        <p:txBody>
          <a:bodyPr>
            <a:normAutofit fontScale="90000"/>
          </a:bodyPr>
          <a:lstStyle/>
          <a:p>
            <a:r>
              <a:rPr lang="en-US" dirty="0">
                <a:cs typeface="Arial" panose="020B0604020202020204" pitchFamily="34" charset="0"/>
              </a:rPr>
              <a:t>Sugary drinks and tooth damage</a:t>
            </a:r>
            <a:endParaRPr lang="en-GB" dirty="0">
              <a:cs typeface="Arial" panose="020B0604020202020204" pitchFamily="34" charset="0"/>
            </a:endParaRPr>
          </a:p>
        </p:txBody>
      </p:sp>
      <p:sp>
        <p:nvSpPr>
          <p:cNvPr id="3" name="Content Placeholder 2">
            <a:extLst>
              <a:ext uri="{FF2B5EF4-FFF2-40B4-BE49-F238E27FC236}">
                <a16:creationId xmlns:a16="http://schemas.microsoft.com/office/drawing/2014/main" id="{E9B2B5F7-E326-E135-D150-7D26F3AEF0F1}"/>
              </a:ext>
            </a:extLst>
          </p:cNvPr>
          <p:cNvSpPr>
            <a:spLocks noGrp="1"/>
          </p:cNvSpPr>
          <p:nvPr>
            <p:ph idx="10"/>
          </p:nvPr>
        </p:nvSpPr>
        <p:spPr/>
        <p:txBody>
          <a:bodyPr>
            <a:normAutofit/>
          </a:bodyPr>
          <a:lstStyle/>
          <a:p>
            <a:pPr fontAlgn="t">
              <a:spcBef>
                <a:spcPts val="0"/>
              </a:spcBef>
              <a:spcAft>
                <a:spcPts val="1200"/>
              </a:spcAft>
            </a:pPr>
            <a:r>
              <a:rPr lang="en-GB" dirty="0">
                <a:latin typeface="Arial" panose="020B0604020202020204" pitchFamily="34" charset="0"/>
                <a:cs typeface="Arial" panose="020B0604020202020204" pitchFamily="34" charset="0"/>
              </a:rPr>
              <a:t>Drinking too many sugary drinks without brushing your teeth with a suitable toothpaste increases the risk of tooth decay. </a:t>
            </a:r>
          </a:p>
          <a:p>
            <a:pPr fontAlgn="t">
              <a:spcBef>
                <a:spcPts val="0"/>
              </a:spcBef>
              <a:spcAft>
                <a:spcPts val="1200"/>
              </a:spcAft>
            </a:pPr>
            <a:r>
              <a:rPr lang="en-GB" dirty="0">
                <a:latin typeface="Arial" panose="020B0604020202020204" pitchFamily="34" charset="0"/>
                <a:cs typeface="Arial" panose="020B0604020202020204" pitchFamily="34" charset="0"/>
              </a:rPr>
              <a:t>The more acidic the sugary drinks are, the greater the amount of damage that can be done. </a:t>
            </a:r>
          </a:p>
          <a:p>
            <a:pPr fontAlgn="t">
              <a:spcBef>
                <a:spcPts val="0"/>
              </a:spcBef>
              <a:spcAft>
                <a:spcPts val="1200"/>
              </a:spcAft>
            </a:pPr>
            <a:r>
              <a:rPr lang="en-GB" b="0" i="0" u="none" strike="noStrike" kern="1200" dirty="0">
                <a:effectLst/>
                <a:latin typeface="Arial" panose="020B0604020202020204" pitchFamily="34" charset="0"/>
                <a:cs typeface="Arial" panose="020B0604020202020204" pitchFamily="34" charset="0"/>
              </a:rPr>
              <a:t>Dentin dissolves below pH 6.50.</a:t>
            </a:r>
            <a:endParaRPr lang="en-GB" b="0" i="0" u="none" strike="noStrike" dirty="0">
              <a:effectLst/>
              <a:latin typeface="Arial" panose="020B0604020202020204" pitchFamily="34" charset="0"/>
            </a:endParaRPr>
          </a:p>
          <a:p>
            <a:pPr fontAlgn="t">
              <a:spcBef>
                <a:spcPts val="0"/>
              </a:spcBef>
              <a:spcAft>
                <a:spcPts val="1000"/>
              </a:spcAft>
            </a:pPr>
            <a:r>
              <a:rPr lang="en-GB" b="0" i="0" u="none" strike="noStrike" kern="1200" dirty="0">
                <a:effectLst/>
                <a:latin typeface="Arial" panose="020B0604020202020204" pitchFamily="34" charset="0"/>
                <a:cs typeface="Arial" panose="020B0604020202020204" pitchFamily="34" charset="0"/>
              </a:rPr>
              <a:t>Enamel dissolves below pH 5.50.</a:t>
            </a:r>
          </a:p>
          <a:p>
            <a:pPr fontAlgn="t">
              <a:spcBef>
                <a:spcPts val="3000"/>
              </a:spcBef>
              <a:spcAft>
                <a:spcPts val="1000"/>
              </a:spcAft>
            </a:pPr>
            <a:r>
              <a:rPr lang="en-GB" sz="2400" b="1" i="1" dirty="0">
                <a:solidFill>
                  <a:srgbClr val="004976"/>
                </a:solidFill>
                <a:latin typeface="Source Sans Pro Black" panose="020B0503030403020204" pitchFamily="34" charset="0"/>
                <a:ea typeface="Source Sans Pro Black" panose="020B0503030403020204" pitchFamily="34" charset="0"/>
              </a:rPr>
              <a:t>Stages of </a:t>
            </a:r>
            <a:br>
              <a:rPr lang="en-GB" sz="2400" b="1" i="1" dirty="0">
                <a:solidFill>
                  <a:srgbClr val="004976"/>
                </a:solidFill>
                <a:latin typeface="Source Sans Pro Black" panose="020B0503030403020204" pitchFamily="34" charset="0"/>
                <a:ea typeface="Source Sans Pro Black" panose="020B0503030403020204" pitchFamily="34" charset="0"/>
              </a:rPr>
            </a:br>
            <a:r>
              <a:rPr lang="en-GB" sz="2400" b="1" i="1" dirty="0">
                <a:solidFill>
                  <a:srgbClr val="004976"/>
                </a:solidFill>
                <a:latin typeface="Source Sans Pro Black" panose="020B0503030403020204" pitchFamily="34" charset="0"/>
                <a:ea typeface="Source Sans Pro Black" panose="020B0503030403020204" pitchFamily="34" charset="0"/>
              </a:rPr>
              <a:t>tooth decay</a:t>
            </a:r>
            <a:endParaRPr lang="en-GB" sz="2400" b="1" i="1" u="none" strike="noStrike" dirty="0">
              <a:solidFill>
                <a:srgbClr val="004976"/>
              </a:solidFill>
              <a:effectLst/>
              <a:latin typeface="Source Sans Pro Black" panose="020B0503030403020204" pitchFamily="34" charset="0"/>
              <a:ea typeface="Source Sans Pro Black" panose="020B0503030403020204" pitchFamily="34" charset="0"/>
            </a:endParaRPr>
          </a:p>
        </p:txBody>
      </p:sp>
      <p:pic>
        <p:nvPicPr>
          <p:cNvPr id="10" name="Picture 9" descr="Image comparing the appearance of teeth during the different stages of tooth decay ">
            <a:extLst>
              <a:ext uri="{FF2B5EF4-FFF2-40B4-BE49-F238E27FC236}">
                <a16:creationId xmlns:a16="http://schemas.microsoft.com/office/drawing/2014/main" id="{2E136C5B-E918-E707-06F9-3B13C5D00A74}"/>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450244" y="4006842"/>
            <a:ext cx="7380000" cy="2194476"/>
          </a:xfrm>
          <a:prstGeom prst="rect">
            <a:avLst/>
          </a:prstGeom>
        </p:spPr>
      </p:pic>
      <p:pic>
        <p:nvPicPr>
          <p:cNvPr id="4" name="Picture 3">
            <a:extLst>
              <a:ext uri="{FF2B5EF4-FFF2-40B4-BE49-F238E27FC236}">
                <a16:creationId xmlns:a16="http://schemas.microsoft.com/office/drawing/2014/main" id="{01E279E0-9C54-69BC-0A4E-B5D848C65B1D}"/>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633298" y="3312000"/>
            <a:ext cx="939922" cy="3048000"/>
          </a:xfrm>
          <a:prstGeom prst="rect">
            <a:avLst/>
          </a:prstGeom>
        </p:spPr>
      </p:pic>
      <p:pic>
        <p:nvPicPr>
          <p:cNvPr id="5" name="Picture 4">
            <a:extLst>
              <a:ext uri="{FF2B5EF4-FFF2-40B4-BE49-F238E27FC236}">
                <a16:creationId xmlns:a16="http://schemas.microsoft.com/office/drawing/2014/main" id="{18B06481-C82A-F267-8876-131A72B43AD1}"/>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6" name="Text Placeholder 2">
            <a:extLst>
              <a:ext uri="{FF2B5EF4-FFF2-40B4-BE49-F238E27FC236}">
                <a16:creationId xmlns:a16="http://schemas.microsoft.com/office/drawing/2014/main" id="{7AFEC87D-FB27-2D67-F862-1EE82BEB815A}"/>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3</a:t>
            </a:r>
          </a:p>
        </p:txBody>
      </p:sp>
    </p:spTree>
    <p:extLst>
      <p:ext uri="{BB962C8B-B14F-4D97-AF65-F5344CB8AC3E}">
        <p14:creationId xmlns:p14="http://schemas.microsoft.com/office/powerpoint/2010/main" val="22281050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C58B9-DDA2-45D6-9E6C-11066465940B}"/>
              </a:ext>
            </a:extLst>
          </p:cNvPr>
          <p:cNvSpPr>
            <a:spLocks noGrp="1"/>
          </p:cNvSpPr>
          <p:nvPr>
            <p:ph type="title"/>
          </p:nvPr>
        </p:nvSpPr>
        <p:spPr/>
        <p:txBody>
          <a:bodyPr>
            <a:normAutofit fontScale="90000"/>
          </a:bodyPr>
          <a:lstStyle/>
          <a:p>
            <a:r>
              <a:rPr lang="en-GB" dirty="0">
                <a:cs typeface="Arial" panose="020B0604020202020204" pitchFamily="34" charset="0"/>
              </a:rPr>
              <a:t>Which of these will dissolve your teeth?</a:t>
            </a:r>
          </a:p>
        </p:txBody>
      </p:sp>
      <p:graphicFrame>
        <p:nvGraphicFramePr>
          <p:cNvPr id="6" name="Table 5" descr="Table containing two columns. The left column lists eight different drinks and the right column lists their pH values. Fanta orange has a pH of 2.73, Pepsi has a pH of 2.53, Coca-Cola has a pH of 2.52, Red Bull has a pH of 3.37, Diet 7UP has a pH of 3.70, Coke Zero has a pH of 3.18, Diet Lipton citrus green tea has a pH of 3.22 and Evian bottled water has a pH of 8.10">
            <a:extLst>
              <a:ext uri="{FF2B5EF4-FFF2-40B4-BE49-F238E27FC236}">
                <a16:creationId xmlns:a16="http://schemas.microsoft.com/office/drawing/2014/main" id="{7C5CB4C1-680E-4CCC-A089-F21633865CE1}"/>
              </a:ext>
            </a:extLst>
          </p:cNvPr>
          <p:cNvGraphicFramePr>
            <a:graphicFrameLocks noGrp="1"/>
          </p:cNvGraphicFramePr>
          <p:nvPr>
            <p:extLst>
              <p:ext uri="{D42A27DB-BD31-4B8C-83A1-F6EECF244321}">
                <p14:modId xmlns:p14="http://schemas.microsoft.com/office/powerpoint/2010/main" val="654184017"/>
              </p:ext>
            </p:extLst>
          </p:nvPr>
        </p:nvGraphicFramePr>
        <p:xfrm>
          <a:off x="540000" y="1260000"/>
          <a:ext cx="7200000" cy="4698000"/>
        </p:xfrm>
        <a:graphic>
          <a:graphicData uri="http://schemas.openxmlformats.org/drawingml/2006/table">
            <a:tbl>
              <a:tblPr firstRow="1"/>
              <a:tblGrid>
                <a:gridCol w="4680000">
                  <a:extLst>
                    <a:ext uri="{9D8B030D-6E8A-4147-A177-3AD203B41FA5}">
                      <a16:colId xmlns:a16="http://schemas.microsoft.com/office/drawing/2014/main" val="2530300607"/>
                    </a:ext>
                  </a:extLst>
                </a:gridCol>
                <a:gridCol w="2520000">
                  <a:extLst>
                    <a:ext uri="{9D8B030D-6E8A-4147-A177-3AD203B41FA5}">
                      <a16:colId xmlns:a16="http://schemas.microsoft.com/office/drawing/2014/main" val="25448340"/>
                    </a:ext>
                  </a:extLst>
                </a:gridCol>
              </a:tblGrid>
              <a:tr h="522000">
                <a:tc>
                  <a:txBody>
                    <a:bodyPr/>
                    <a:lstStyle/>
                    <a:p>
                      <a:pPr fontAlgn="t"/>
                      <a:r>
                        <a:rPr lang="en-GB" sz="2200" b="1" dirty="0">
                          <a:solidFill>
                            <a:schemeClr val="bg1"/>
                          </a:solidFill>
                          <a:effectLst/>
                          <a:latin typeface="Arial" panose="020B0604020202020204" pitchFamily="34" charset="0"/>
                          <a:cs typeface="Arial" panose="020B0604020202020204" pitchFamily="34" charset="0"/>
                        </a:rPr>
                        <a:t>Drink</a:t>
                      </a:r>
                    </a:p>
                  </a:txBody>
                  <a:tcPr marL="180000" marR="180000" marT="76200" marB="762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976"/>
                    </a:solidFill>
                  </a:tcPr>
                </a:tc>
                <a:tc>
                  <a:txBody>
                    <a:bodyPr/>
                    <a:lstStyle/>
                    <a:p>
                      <a:pPr algn="ctr" fontAlgn="t"/>
                      <a:r>
                        <a:rPr lang="en-GB" sz="2200" b="1" dirty="0">
                          <a:solidFill>
                            <a:schemeClr val="bg1"/>
                          </a:solidFill>
                          <a:effectLst/>
                          <a:latin typeface="Arial" panose="020B0604020202020204" pitchFamily="34" charset="0"/>
                          <a:cs typeface="Arial" panose="020B0604020202020204" pitchFamily="34" charset="0"/>
                        </a:rPr>
                        <a:t>pH</a:t>
                      </a:r>
                    </a:p>
                  </a:txBody>
                  <a:tcPr marL="180000" marR="180000" marT="76200" marB="762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976"/>
                    </a:solidFill>
                  </a:tcPr>
                </a:tc>
                <a:extLst>
                  <a:ext uri="{0D108BD9-81ED-4DB2-BD59-A6C34878D82A}">
                    <a16:rowId xmlns:a16="http://schemas.microsoft.com/office/drawing/2014/main" val="56262776"/>
                  </a:ext>
                </a:extLst>
              </a:tr>
              <a:tr h="522000">
                <a:tc>
                  <a:txBody>
                    <a:bodyPr/>
                    <a:lstStyle/>
                    <a:p>
                      <a:pPr fontAlgn="t"/>
                      <a:r>
                        <a:rPr lang="en-GB" sz="2200" dirty="0">
                          <a:effectLst/>
                          <a:latin typeface="Arial" panose="020B0604020202020204" pitchFamily="34" charset="0"/>
                          <a:cs typeface="Arial" panose="020B0604020202020204" pitchFamily="34" charset="0"/>
                        </a:rPr>
                        <a:t>Fanta® orange</a:t>
                      </a:r>
                    </a:p>
                  </a:txBody>
                  <a:tcPr marL="180000" marR="180000" marT="76200" marB="762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t"/>
                      <a:r>
                        <a:rPr lang="en-GB" sz="2200" dirty="0">
                          <a:effectLst/>
                          <a:latin typeface="Arial" panose="020B0604020202020204" pitchFamily="34" charset="0"/>
                          <a:cs typeface="Arial" panose="020B0604020202020204" pitchFamily="34" charset="0"/>
                        </a:rPr>
                        <a:t>2.73</a:t>
                      </a:r>
                    </a:p>
                  </a:txBody>
                  <a:tcPr marL="180000" marR="180000" marT="76200" marB="762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014732008"/>
                  </a:ext>
                </a:extLst>
              </a:tr>
              <a:tr h="522000">
                <a:tc>
                  <a:txBody>
                    <a:bodyPr/>
                    <a:lstStyle/>
                    <a:p>
                      <a:pPr fontAlgn="t"/>
                      <a:r>
                        <a:rPr lang="en-GB" sz="2200" dirty="0">
                          <a:effectLst/>
                          <a:latin typeface="Arial" panose="020B0604020202020204" pitchFamily="34" charset="0"/>
                          <a:cs typeface="Arial" panose="020B0604020202020204" pitchFamily="34" charset="0"/>
                        </a:rPr>
                        <a:t>Pepsi®</a:t>
                      </a:r>
                    </a:p>
                  </a:txBody>
                  <a:tcPr marL="180000" marR="180000" marT="76200" marB="762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t"/>
                      <a:r>
                        <a:rPr lang="en-GB" sz="2200" dirty="0">
                          <a:effectLst/>
                          <a:latin typeface="Arial" panose="020B0604020202020204" pitchFamily="34" charset="0"/>
                          <a:cs typeface="Arial" panose="020B0604020202020204" pitchFamily="34" charset="0"/>
                        </a:rPr>
                        <a:t>2.53</a:t>
                      </a:r>
                    </a:p>
                  </a:txBody>
                  <a:tcPr marL="180000" marR="180000" marT="76200" marB="762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753284646"/>
                  </a:ext>
                </a:extLst>
              </a:tr>
              <a:tr h="522000">
                <a:tc>
                  <a:txBody>
                    <a:bodyPr/>
                    <a:lstStyle/>
                    <a:p>
                      <a:pPr fontAlgn="t"/>
                      <a:r>
                        <a:rPr lang="en-GB" sz="2200" dirty="0">
                          <a:effectLst/>
                          <a:latin typeface="Arial" panose="020B0604020202020204" pitchFamily="34" charset="0"/>
                          <a:cs typeface="Arial" panose="020B0604020202020204" pitchFamily="34" charset="0"/>
                        </a:rPr>
                        <a:t>Coca-Cola®</a:t>
                      </a:r>
                    </a:p>
                  </a:txBody>
                  <a:tcPr marL="180000" marR="180000" marT="76200" marB="762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t"/>
                      <a:r>
                        <a:rPr lang="en-GB" sz="2200" dirty="0">
                          <a:effectLst/>
                          <a:latin typeface="Arial" panose="020B0604020202020204" pitchFamily="34" charset="0"/>
                          <a:cs typeface="Arial" panose="020B0604020202020204" pitchFamily="34" charset="0"/>
                        </a:rPr>
                        <a:t>2.52</a:t>
                      </a:r>
                    </a:p>
                  </a:txBody>
                  <a:tcPr marL="180000" marR="180000" marT="76200" marB="762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31369505"/>
                  </a:ext>
                </a:extLst>
              </a:tr>
              <a:tr h="522000">
                <a:tc>
                  <a:txBody>
                    <a:bodyPr/>
                    <a:lstStyle/>
                    <a:p>
                      <a:pPr fontAlgn="t"/>
                      <a:r>
                        <a:rPr lang="en-GB" sz="2200" dirty="0">
                          <a:effectLst/>
                          <a:latin typeface="Arial" panose="020B0604020202020204" pitchFamily="34" charset="0"/>
                          <a:cs typeface="Arial" panose="020B0604020202020204" pitchFamily="34" charset="0"/>
                        </a:rPr>
                        <a:t>Red Bull®</a:t>
                      </a:r>
                    </a:p>
                  </a:txBody>
                  <a:tcPr marL="180000" marR="180000" marT="76200" marB="762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t"/>
                      <a:r>
                        <a:rPr lang="en-GB" sz="2200" dirty="0">
                          <a:effectLst/>
                          <a:latin typeface="Arial" panose="020B0604020202020204" pitchFamily="34" charset="0"/>
                          <a:cs typeface="Arial" panose="020B0604020202020204" pitchFamily="34" charset="0"/>
                        </a:rPr>
                        <a:t>3.37</a:t>
                      </a:r>
                    </a:p>
                  </a:txBody>
                  <a:tcPr marL="180000" marR="180000" marT="76200" marB="762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398371031"/>
                  </a:ext>
                </a:extLst>
              </a:tr>
              <a:tr h="522000">
                <a:tc>
                  <a:txBody>
                    <a:bodyPr/>
                    <a:lstStyle/>
                    <a:p>
                      <a:pPr fontAlgn="t"/>
                      <a:r>
                        <a:rPr lang="en-GB" sz="2200" dirty="0">
                          <a:effectLst/>
                          <a:latin typeface="Arial" panose="020B0604020202020204" pitchFamily="34" charset="0"/>
                          <a:cs typeface="Arial" panose="020B0604020202020204" pitchFamily="34" charset="0"/>
                        </a:rPr>
                        <a:t>Diet 7UP®</a:t>
                      </a:r>
                    </a:p>
                  </a:txBody>
                  <a:tcPr marL="180000" marR="180000" marT="76200" marB="762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t"/>
                      <a:r>
                        <a:rPr lang="en-GB" sz="2200" dirty="0">
                          <a:effectLst/>
                          <a:latin typeface="Arial" panose="020B0604020202020204" pitchFamily="34" charset="0"/>
                          <a:cs typeface="Arial" panose="020B0604020202020204" pitchFamily="34" charset="0"/>
                        </a:rPr>
                        <a:t>3.70</a:t>
                      </a:r>
                    </a:p>
                  </a:txBody>
                  <a:tcPr marL="180000" marR="180000" marT="76200" marB="762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795162053"/>
                  </a:ext>
                </a:extLst>
              </a:tr>
              <a:tr h="522000">
                <a:tc>
                  <a:txBody>
                    <a:bodyPr/>
                    <a:lstStyle/>
                    <a:p>
                      <a:pPr marL="0" marR="0" lvl="0" indent="0" algn="l" defTabSz="914309" rtl="0" eaLnBrk="1" fontAlgn="t" latinLnBrk="0" hangingPunct="1">
                        <a:lnSpc>
                          <a:spcPct val="100000"/>
                        </a:lnSpc>
                        <a:spcBef>
                          <a:spcPts val="0"/>
                        </a:spcBef>
                        <a:spcAft>
                          <a:spcPts val="0"/>
                        </a:spcAft>
                        <a:buClrTx/>
                        <a:buSzTx/>
                        <a:buFontTx/>
                        <a:buNone/>
                        <a:tabLst/>
                        <a:defRPr/>
                      </a:pPr>
                      <a:r>
                        <a:rPr lang="en-GB" sz="2200" dirty="0">
                          <a:effectLst/>
                          <a:latin typeface="Arial" panose="020B0604020202020204" pitchFamily="34" charset="0"/>
                          <a:cs typeface="Arial" panose="020B0604020202020204" pitchFamily="34" charset="0"/>
                        </a:rPr>
                        <a:t>Coca-Cola® zero sugar</a:t>
                      </a:r>
                    </a:p>
                  </a:txBody>
                  <a:tcPr marL="180000" marR="180000" marT="76200" marB="762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t"/>
                      <a:r>
                        <a:rPr lang="en-GB" sz="2200" dirty="0">
                          <a:effectLst/>
                          <a:latin typeface="Arial" panose="020B0604020202020204" pitchFamily="34" charset="0"/>
                          <a:cs typeface="Arial" panose="020B0604020202020204" pitchFamily="34" charset="0"/>
                        </a:rPr>
                        <a:t>3.18</a:t>
                      </a:r>
                    </a:p>
                  </a:txBody>
                  <a:tcPr marL="180000" marR="180000" marT="76200" marB="762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237304425"/>
                  </a:ext>
                </a:extLst>
              </a:tr>
              <a:tr h="522000">
                <a:tc>
                  <a:txBody>
                    <a:bodyPr/>
                    <a:lstStyle/>
                    <a:p>
                      <a:pPr fontAlgn="t"/>
                      <a:r>
                        <a:rPr lang="en-GB" sz="2200" dirty="0">
                          <a:effectLst/>
                          <a:latin typeface="Arial" panose="020B0604020202020204" pitchFamily="34" charset="0"/>
                          <a:cs typeface="Arial" panose="020B0604020202020204" pitchFamily="34" charset="0"/>
                        </a:rPr>
                        <a:t>Diet Lipton® citrus green tea</a:t>
                      </a:r>
                    </a:p>
                  </a:txBody>
                  <a:tcPr marL="180000" marR="180000" marT="76200" marB="762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t"/>
                      <a:r>
                        <a:rPr lang="en-GB" sz="2200" dirty="0">
                          <a:effectLst/>
                          <a:latin typeface="Arial" panose="020B0604020202020204" pitchFamily="34" charset="0"/>
                          <a:cs typeface="Arial" panose="020B0604020202020204" pitchFamily="34" charset="0"/>
                        </a:rPr>
                        <a:t>3.22</a:t>
                      </a:r>
                    </a:p>
                  </a:txBody>
                  <a:tcPr marL="180000" marR="180000" marT="76200" marB="762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62118910"/>
                  </a:ext>
                </a:extLst>
              </a:tr>
              <a:tr h="522000">
                <a:tc>
                  <a:txBody>
                    <a:bodyPr/>
                    <a:lstStyle/>
                    <a:p>
                      <a:pPr fontAlgn="t"/>
                      <a:r>
                        <a:rPr lang="en-GB" sz="2200" dirty="0">
                          <a:effectLst/>
                          <a:latin typeface="Arial" panose="020B0604020202020204" pitchFamily="34" charset="0"/>
                          <a:cs typeface="Arial" panose="020B0604020202020204" pitchFamily="34" charset="0"/>
                        </a:rPr>
                        <a:t>Evian® bottled water</a:t>
                      </a:r>
                    </a:p>
                  </a:txBody>
                  <a:tcPr marL="180000" marR="180000" marT="76200" marB="762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t"/>
                      <a:r>
                        <a:rPr lang="en-GB" sz="2200" dirty="0">
                          <a:effectLst/>
                          <a:latin typeface="Arial" panose="020B0604020202020204" pitchFamily="34" charset="0"/>
                          <a:cs typeface="Arial" panose="020B0604020202020204" pitchFamily="34" charset="0"/>
                        </a:rPr>
                        <a:t>8.10</a:t>
                      </a:r>
                    </a:p>
                  </a:txBody>
                  <a:tcPr marL="180000" marR="180000" marT="76200" marB="762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31125623"/>
                  </a:ext>
                </a:extLst>
              </a:tr>
            </a:tbl>
          </a:graphicData>
        </a:graphic>
      </p:graphicFrame>
      <p:pic>
        <p:nvPicPr>
          <p:cNvPr id="4" name="Picture 3">
            <a:extLst>
              <a:ext uri="{FF2B5EF4-FFF2-40B4-BE49-F238E27FC236}">
                <a16:creationId xmlns:a16="http://schemas.microsoft.com/office/drawing/2014/main" id="{18EDECDC-3393-15B2-A586-8D6458FD1973}"/>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421707" y="3366000"/>
            <a:ext cx="1346375" cy="2984500"/>
          </a:xfrm>
          <a:prstGeom prst="rect">
            <a:avLst/>
          </a:prstGeom>
        </p:spPr>
      </p:pic>
      <p:pic>
        <p:nvPicPr>
          <p:cNvPr id="5" name="Picture 4">
            <a:extLst>
              <a:ext uri="{FF2B5EF4-FFF2-40B4-BE49-F238E27FC236}">
                <a16:creationId xmlns:a16="http://schemas.microsoft.com/office/drawing/2014/main" id="{180E54E8-BFBB-D0D7-5C7D-9A7DAA5FC3B8}"/>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7" name="Text Placeholder 2">
            <a:extLst>
              <a:ext uri="{FF2B5EF4-FFF2-40B4-BE49-F238E27FC236}">
                <a16:creationId xmlns:a16="http://schemas.microsoft.com/office/drawing/2014/main" id="{E81BFE27-146F-80CE-C0E9-7E34ABA33243}"/>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3</a:t>
            </a:r>
          </a:p>
        </p:txBody>
      </p:sp>
    </p:spTree>
    <p:extLst>
      <p:ext uri="{BB962C8B-B14F-4D97-AF65-F5344CB8AC3E}">
        <p14:creationId xmlns:p14="http://schemas.microsoft.com/office/powerpoint/2010/main" val="16471776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C6E7EE-D5B8-459A-898F-14CACAF7CC41}"/>
              </a:ext>
            </a:extLst>
          </p:cNvPr>
          <p:cNvSpPr>
            <a:spLocks noGrp="1"/>
          </p:cNvSpPr>
          <p:nvPr>
            <p:ph type="title"/>
          </p:nvPr>
        </p:nvSpPr>
        <p:spPr/>
        <p:txBody>
          <a:bodyPr>
            <a:normAutofit fontScale="90000"/>
          </a:bodyPr>
          <a:lstStyle/>
          <a:p>
            <a:r>
              <a:rPr lang="en-GB" dirty="0">
                <a:cs typeface="Arial" panose="020B0604020202020204" pitchFamily="34" charset="0"/>
              </a:rPr>
              <a:t>Learning objectives</a:t>
            </a:r>
          </a:p>
        </p:txBody>
      </p:sp>
      <p:sp>
        <p:nvSpPr>
          <p:cNvPr id="3" name="Content Placeholder 2">
            <a:extLst>
              <a:ext uri="{FF2B5EF4-FFF2-40B4-BE49-F238E27FC236}">
                <a16:creationId xmlns:a16="http://schemas.microsoft.com/office/drawing/2014/main" id="{57DF997C-6502-41F9-8143-D2CC4FE8AEAD}"/>
              </a:ext>
            </a:extLst>
          </p:cNvPr>
          <p:cNvSpPr>
            <a:spLocks noGrp="1"/>
          </p:cNvSpPr>
          <p:nvPr>
            <p:ph idx="1"/>
          </p:nvPr>
        </p:nvSpPr>
        <p:spPr/>
        <p:txBody>
          <a:bodyPr>
            <a:normAutofit/>
          </a:bodyPr>
          <a:lstStyle/>
          <a:p>
            <a:pPr marL="0" indent="0">
              <a:buNone/>
            </a:pPr>
            <a:r>
              <a:rPr lang="en-GB" dirty="0">
                <a:latin typeface="Arial" panose="020B0604020202020204" pitchFamily="34" charset="0"/>
                <a:cs typeface="Arial" panose="020B0604020202020204" pitchFamily="34" charset="0"/>
              </a:rPr>
              <a:t>By the end of this session, you will be able to:</a:t>
            </a:r>
          </a:p>
          <a:p>
            <a:pPr marL="342900" indent="-342900">
              <a:buClr>
                <a:srgbClr val="C80C2F"/>
              </a:buClr>
              <a:buSzPct val="125000"/>
              <a:buFont typeface="Arial" panose="020B0604020202020204" pitchFamily="34" charset="0"/>
              <a:buChar char="•"/>
            </a:pPr>
            <a:r>
              <a:rPr lang="en-GB" dirty="0">
                <a:latin typeface="Arial" panose="020B0604020202020204" pitchFamily="34" charset="0"/>
                <a:cs typeface="Arial" panose="020B0604020202020204" pitchFamily="34" charset="0"/>
              </a:rPr>
              <a:t>Compare the sugar content and pH of a range of soft drinks.</a:t>
            </a:r>
          </a:p>
          <a:p>
            <a:pPr marL="342900" indent="-342900">
              <a:buClr>
                <a:srgbClr val="C80C2F"/>
              </a:buClr>
              <a:buSzPct val="125000"/>
              <a:buFont typeface="Arial" panose="020B0604020202020204" pitchFamily="34" charset="0"/>
              <a:buChar char="•"/>
            </a:pPr>
            <a:r>
              <a:rPr lang="en-GB" dirty="0">
                <a:latin typeface="Arial" panose="020B0604020202020204" pitchFamily="34" charset="0"/>
                <a:cs typeface="Arial" panose="020B0604020202020204" pitchFamily="34" charset="0"/>
              </a:rPr>
              <a:t>Discuss the health implications of sugar and acidity.</a:t>
            </a:r>
          </a:p>
        </p:txBody>
      </p:sp>
    </p:spTree>
    <p:extLst>
      <p:ext uri="{BB962C8B-B14F-4D97-AF65-F5344CB8AC3E}">
        <p14:creationId xmlns:p14="http://schemas.microsoft.com/office/powerpoint/2010/main" val="13904831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C58B9-DDA2-45D6-9E6C-11066465940B}"/>
              </a:ext>
            </a:extLst>
          </p:cNvPr>
          <p:cNvSpPr>
            <a:spLocks noGrp="1"/>
          </p:cNvSpPr>
          <p:nvPr>
            <p:ph type="title"/>
          </p:nvPr>
        </p:nvSpPr>
        <p:spPr/>
        <p:txBody>
          <a:bodyPr>
            <a:normAutofit fontScale="90000"/>
          </a:bodyPr>
          <a:lstStyle/>
          <a:p>
            <a:r>
              <a:rPr lang="en-GB" dirty="0">
                <a:cs typeface="Arial" panose="020B0604020202020204" pitchFamily="34" charset="0"/>
              </a:rPr>
              <a:t>Answers: which of these will dissolve your teeth?</a:t>
            </a:r>
            <a:endParaRPr lang="en-GB" dirty="0">
              <a:solidFill>
                <a:srgbClr val="C80C2F"/>
              </a:solidFill>
              <a:cs typeface="Arial" panose="020B0604020202020204" pitchFamily="34" charset="0"/>
            </a:endParaRPr>
          </a:p>
        </p:txBody>
      </p:sp>
      <p:pic>
        <p:nvPicPr>
          <p:cNvPr id="4" name="Picture 3">
            <a:extLst>
              <a:ext uri="{FF2B5EF4-FFF2-40B4-BE49-F238E27FC236}">
                <a16:creationId xmlns:a16="http://schemas.microsoft.com/office/drawing/2014/main" id="{BCECF458-31C8-36F3-EB57-01F722CC790F}"/>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23320" y="3420000"/>
            <a:ext cx="1143149" cy="2933700"/>
          </a:xfrm>
          <a:prstGeom prst="rect">
            <a:avLst/>
          </a:prstGeom>
        </p:spPr>
      </p:pic>
      <p:pic>
        <p:nvPicPr>
          <p:cNvPr id="5" name="Picture 4">
            <a:extLst>
              <a:ext uri="{FF2B5EF4-FFF2-40B4-BE49-F238E27FC236}">
                <a16:creationId xmlns:a16="http://schemas.microsoft.com/office/drawing/2014/main" id="{0F0EBA9A-6300-DEBB-19F5-5C1CCD003498}"/>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7" name="Text Placeholder 2">
            <a:extLst>
              <a:ext uri="{FF2B5EF4-FFF2-40B4-BE49-F238E27FC236}">
                <a16:creationId xmlns:a16="http://schemas.microsoft.com/office/drawing/2014/main" id="{159D3C11-E4AD-CCC2-8A66-6B6765934134}"/>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Answers</a:t>
            </a:r>
          </a:p>
        </p:txBody>
      </p:sp>
      <p:graphicFrame>
        <p:nvGraphicFramePr>
          <p:cNvPr id="8" name="Table 7" descr="Table containing two columns. The left column lists eight different drinks and the right column lists their pH values. Fanta orange, Pepsi, Coca-Cola, Red Bull, Diet 7UP, Coke Zero and Diet Lipton citrus green tea are highlighted in yellow">
            <a:extLst>
              <a:ext uri="{FF2B5EF4-FFF2-40B4-BE49-F238E27FC236}">
                <a16:creationId xmlns:a16="http://schemas.microsoft.com/office/drawing/2014/main" id="{46CC7234-3468-11D6-4735-8F0E601075B9}"/>
              </a:ext>
            </a:extLst>
          </p:cNvPr>
          <p:cNvGraphicFramePr>
            <a:graphicFrameLocks noGrp="1"/>
          </p:cNvGraphicFramePr>
          <p:nvPr>
            <p:extLst>
              <p:ext uri="{D42A27DB-BD31-4B8C-83A1-F6EECF244321}">
                <p14:modId xmlns:p14="http://schemas.microsoft.com/office/powerpoint/2010/main" val="4053512601"/>
              </p:ext>
            </p:extLst>
          </p:nvPr>
        </p:nvGraphicFramePr>
        <p:xfrm>
          <a:off x="540000" y="1260000"/>
          <a:ext cx="7200000" cy="4698000"/>
        </p:xfrm>
        <a:graphic>
          <a:graphicData uri="http://schemas.openxmlformats.org/drawingml/2006/table">
            <a:tbl>
              <a:tblPr firstRow="1"/>
              <a:tblGrid>
                <a:gridCol w="4680000">
                  <a:extLst>
                    <a:ext uri="{9D8B030D-6E8A-4147-A177-3AD203B41FA5}">
                      <a16:colId xmlns:a16="http://schemas.microsoft.com/office/drawing/2014/main" val="2530300607"/>
                    </a:ext>
                  </a:extLst>
                </a:gridCol>
                <a:gridCol w="2520000">
                  <a:extLst>
                    <a:ext uri="{9D8B030D-6E8A-4147-A177-3AD203B41FA5}">
                      <a16:colId xmlns:a16="http://schemas.microsoft.com/office/drawing/2014/main" val="25448340"/>
                    </a:ext>
                  </a:extLst>
                </a:gridCol>
              </a:tblGrid>
              <a:tr h="522000">
                <a:tc>
                  <a:txBody>
                    <a:bodyPr/>
                    <a:lstStyle/>
                    <a:p>
                      <a:pPr fontAlgn="t"/>
                      <a:r>
                        <a:rPr lang="en-GB" sz="2200" b="1" dirty="0">
                          <a:solidFill>
                            <a:schemeClr val="bg1"/>
                          </a:solidFill>
                          <a:effectLst/>
                          <a:latin typeface="Arial" panose="020B0604020202020204" pitchFamily="34" charset="0"/>
                          <a:cs typeface="Arial" panose="020B0604020202020204" pitchFamily="34" charset="0"/>
                        </a:rPr>
                        <a:t>Drink</a:t>
                      </a:r>
                    </a:p>
                  </a:txBody>
                  <a:tcPr marL="180000" marR="180000" marT="76200" marB="762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976"/>
                    </a:solidFill>
                  </a:tcPr>
                </a:tc>
                <a:tc>
                  <a:txBody>
                    <a:bodyPr/>
                    <a:lstStyle/>
                    <a:p>
                      <a:pPr algn="ctr" fontAlgn="t"/>
                      <a:r>
                        <a:rPr lang="en-GB" sz="2200" b="1" dirty="0">
                          <a:solidFill>
                            <a:schemeClr val="bg1"/>
                          </a:solidFill>
                          <a:effectLst/>
                          <a:latin typeface="Arial" panose="020B0604020202020204" pitchFamily="34" charset="0"/>
                          <a:cs typeface="Arial" panose="020B0604020202020204" pitchFamily="34" charset="0"/>
                        </a:rPr>
                        <a:t>pH</a:t>
                      </a:r>
                    </a:p>
                  </a:txBody>
                  <a:tcPr marL="180000" marR="180000" marT="76200" marB="762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976"/>
                    </a:solidFill>
                  </a:tcPr>
                </a:tc>
                <a:extLst>
                  <a:ext uri="{0D108BD9-81ED-4DB2-BD59-A6C34878D82A}">
                    <a16:rowId xmlns:a16="http://schemas.microsoft.com/office/drawing/2014/main" val="56262776"/>
                  </a:ext>
                </a:extLst>
              </a:tr>
              <a:tr h="522000">
                <a:tc>
                  <a:txBody>
                    <a:bodyPr/>
                    <a:lstStyle/>
                    <a:p>
                      <a:pPr fontAlgn="t"/>
                      <a:r>
                        <a:rPr lang="en-GB" sz="2200" dirty="0">
                          <a:effectLst/>
                          <a:highlight>
                            <a:srgbClr val="FFFF00"/>
                          </a:highlight>
                          <a:latin typeface="Arial" panose="020B0604020202020204" pitchFamily="34" charset="0"/>
                          <a:cs typeface="Arial" panose="020B0604020202020204" pitchFamily="34" charset="0"/>
                        </a:rPr>
                        <a:t>Fanta® orange</a:t>
                      </a:r>
                    </a:p>
                  </a:txBody>
                  <a:tcPr marL="180000" marR="180000" marT="76200" marB="762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t"/>
                      <a:r>
                        <a:rPr lang="en-GB" sz="2200" dirty="0">
                          <a:effectLst/>
                          <a:highlight>
                            <a:srgbClr val="FFFF00"/>
                          </a:highlight>
                          <a:latin typeface="Arial" panose="020B0604020202020204" pitchFamily="34" charset="0"/>
                          <a:cs typeface="Arial" panose="020B0604020202020204" pitchFamily="34" charset="0"/>
                        </a:rPr>
                        <a:t>2.73</a:t>
                      </a:r>
                    </a:p>
                  </a:txBody>
                  <a:tcPr marL="180000" marR="180000" marT="76200" marB="762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014732008"/>
                  </a:ext>
                </a:extLst>
              </a:tr>
              <a:tr h="522000">
                <a:tc>
                  <a:txBody>
                    <a:bodyPr/>
                    <a:lstStyle/>
                    <a:p>
                      <a:pPr fontAlgn="t"/>
                      <a:r>
                        <a:rPr lang="en-GB" sz="2200" dirty="0">
                          <a:effectLst/>
                          <a:highlight>
                            <a:srgbClr val="FFFF00"/>
                          </a:highlight>
                          <a:latin typeface="Arial" panose="020B0604020202020204" pitchFamily="34" charset="0"/>
                          <a:cs typeface="Arial" panose="020B0604020202020204" pitchFamily="34" charset="0"/>
                        </a:rPr>
                        <a:t>Pepsi®</a:t>
                      </a:r>
                    </a:p>
                  </a:txBody>
                  <a:tcPr marL="180000" marR="180000" marT="76200" marB="762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t"/>
                      <a:r>
                        <a:rPr lang="en-GB" sz="2200" dirty="0">
                          <a:effectLst/>
                          <a:highlight>
                            <a:srgbClr val="FFFF00"/>
                          </a:highlight>
                          <a:latin typeface="Arial" panose="020B0604020202020204" pitchFamily="34" charset="0"/>
                          <a:cs typeface="Arial" panose="020B0604020202020204" pitchFamily="34" charset="0"/>
                        </a:rPr>
                        <a:t>2.53</a:t>
                      </a:r>
                    </a:p>
                  </a:txBody>
                  <a:tcPr marL="180000" marR="180000" marT="76200" marB="762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753284646"/>
                  </a:ext>
                </a:extLst>
              </a:tr>
              <a:tr h="522000">
                <a:tc>
                  <a:txBody>
                    <a:bodyPr/>
                    <a:lstStyle/>
                    <a:p>
                      <a:pPr fontAlgn="t"/>
                      <a:r>
                        <a:rPr lang="en-GB" sz="2200" dirty="0">
                          <a:effectLst/>
                          <a:highlight>
                            <a:srgbClr val="FFFF00"/>
                          </a:highlight>
                          <a:latin typeface="Arial" panose="020B0604020202020204" pitchFamily="34" charset="0"/>
                          <a:cs typeface="Arial" panose="020B0604020202020204" pitchFamily="34" charset="0"/>
                        </a:rPr>
                        <a:t>Coca-Cola®</a:t>
                      </a:r>
                    </a:p>
                  </a:txBody>
                  <a:tcPr marL="180000" marR="180000" marT="76200" marB="762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t"/>
                      <a:r>
                        <a:rPr lang="en-GB" sz="2200" dirty="0">
                          <a:effectLst/>
                          <a:highlight>
                            <a:srgbClr val="FFFF00"/>
                          </a:highlight>
                          <a:latin typeface="Arial" panose="020B0604020202020204" pitchFamily="34" charset="0"/>
                          <a:cs typeface="Arial" panose="020B0604020202020204" pitchFamily="34" charset="0"/>
                        </a:rPr>
                        <a:t>2.52</a:t>
                      </a:r>
                    </a:p>
                  </a:txBody>
                  <a:tcPr marL="180000" marR="180000" marT="76200" marB="762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31369505"/>
                  </a:ext>
                </a:extLst>
              </a:tr>
              <a:tr h="522000">
                <a:tc>
                  <a:txBody>
                    <a:bodyPr/>
                    <a:lstStyle/>
                    <a:p>
                      <a:pPr fontAlgn="t"/>
                      <a:r>
                        <a:rPr lang="en-GB" sz="2200" dirty="0">
                          <a:effectLst/>
                          <a:highlight>
                            <a:srgbClr val="FFFF00"/>
                          </a:highlight>
                          <a:latin typeface="Arial" panose="020B0604020202020204" pitchFamily="34" charset="0"/>
                          <a:cs typeface="Arial" panose="020B0604020202020204" pitchFamily="34" charset="0"/>
                        </a:rPr>
                        <a:t>Red Bull®</a:t>
                      </a:r>
                    </a:p>
                  </a:txBody>
                  <a:tcPr marL="180000" marR="180000" marT="76200" marB="762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t"/>
                      <a:r>
                        <a:rPr lang="en-GB" sz="2200" dirty="0">
                          <a:effectLst/>
                          <a:highlight>
                            <a:srgbClr val="FFFF00"/>
                          </a:highlight>
                          <a:latin typeface="Arial" panose="020B0604020202020204" pitchFamily="34" charset="0"/>
                          <a:cs typeface="Arial" panose="020B0604020202020204" pitchFamily="34" charset="0"/>
                        </a:rPr>
                        <a:t>3.37</a:t>
                      </a:r>
                    </a:p>
                  </a:txBody>
                  <a:tcPr marL="180000" marR="180000" marT="76200" marB="762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398371031"/>
                  </a:ext>
                </a:extLst>
              </a:tr>
              <a:tr h="522000">
                <a:tc>
                  <a:txBody>
                    <a:bodyPr/>
                    <a:lstStyle/>
                    <a:p>
                      <a:pPr fontAlgn="t"/>
                      <a:r>
                        <a:rPr lang="en-GB" sz="2200" dirty="0">
                          <a:effectLst/>
                          <a:highlight>
                            <a:srgbClr val="FFFF00"/>
                          </a:highlight>
                          <a:latin typeface="Arial" panose="020B0604020202020204" pitchFamily="34" charset="0"/>
                          <a:cs typeface="Arial" panose="020B0604020202020204" pitchFamily="34" charset="0"/>
                        </a:rPr>
                        <a:t>Diet 7UP®</a:t>
                      </a:r>
                    </a:p>
                  </a:txBody>
                  <a:tcPr marL="180000" marR="180000" marT="76200" marB="762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t"/>
                      <a:r>
                        <a:rPr lang="en-GB" sz="2200" dirty="0">
                          <a:effectLst/>
                          <a:highlight>
                            <a:srgbClr val="FFFF00"/>
                          </a:highlight>
                          <a:latin typeface="Arial" panose="020B0604020202020204" pitchFamily="34" charset="0"/>
                          <a:cs typeface="Arial" panose="020B0604020202020204" pitchFamily="34" charset="0"/>
                        </a:rPr>
                        <a:t>3.70</a:t>
                      </a:r>
                    </a:p>
                  </a:txBody>
                  <a:tcPr marL="180000" marR="180000" marT="76200" marB="762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795162053"/>
                  </a:ext>
                </a:extLst>
              </a:tr>
              <a:tr h="522000">
                <a:tc>
                  <a:txBody>
                    <a:bodyPr/>
                    <a:lstStyle/>
                    <a:p>
                      <a:pPr marL="0" marR="0" lvl="0" indent="0" algn="l" defTabSz="914309" rtl="0" eaLnBrk="1" fontAlgn="t" latinLnBrk="0" hangingPunct="1">
                        <a:lnSpc>
                          <a:spcPct val="100000"/>
                        </a:lnSpc>
                        <a:spcBef>
                          <a:spcPts val="0"/>
                        </a:spcBef>
                        <a:spcAft>
                          <a:spcPts val="0"/>
                        </a:spcAft>
                        <a:buClrTx/>
                        <a:buSzTx/>
                        <a:buFontTx/>
                        <a:buNone/>
                        <a:tabLst/>
                        <a:defRPr/>
                      </a:pPr>
                      <a:r>
                        <a:rPr lang="en-GB" sz="2200" dirty="0">
                          <a:effectLst/>
                          <a:highlight>
                            <a:srgbClr val="FFFF00"/>
                          </a:highlight>
                          <a:latin typeface="Arial" panose="020B0604020202020204" pitchFamily="34" charset="0"/>
                          <a:cs typeface="Arial" panose="020B0604020202020204" pitchFamily="34" charset="0"/>
                        </a:rPr>
                        <a:t>Coca-Cola® zero sugar</a:t>
                      </a:r>
                    </a:p>
                  </a:txBody>
                  <a:tcPr marL="180000" marR="180000" marT="76200" marB="762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t"/>
                      <a:r>
                        <a:rPr lang="en-GB" sz="2200" dirty="0">
                          <a:effectLst/>
                          <a:highlight>
                            <a:srgbClr val="FFFF00"/>
                          </a:highlight>
                          <a:latin typeface="Arial" panose="020B0604020202020204" pitchFamily="34" charset="0"/>
                          <a:cs typeface="Arial" panose="020B0604020202020204" pitchFamily="34" charset="0"/>
                        </a:rPr>
                        <a:t>3.18</a:t>
                      </a:r>
                    </a:p>
                  </a:txBody>
                  <a:tcPr marL="180000" marR="180000" marT="76200" marB="762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237304425"/>
                  </a:ext>
                </a:extLst>
              </a:tr>
              <a:tr h="522000">
                <a:tc>
                  <a:txBody>
                    <a:bodyPr/>
                    <a:lstStyle/>
                    <a:p>
                      <a:pPr fontAlgn="t"/>
                      <a:r>
                        <a:rPr lang="en-GB" sz="2200" dirty="0">
                          <a:effectLst/>
                          <a:highlight>
                            <a:srgbClr val="FFFF00"/>
                          </a:highlight>
                          <a:latin typeface="Arial" panose="020B0604020202020204" pitchFamily="34" charset="0"/>
                          <a:cs typeface="Arial" panose="020B0604020202020204" pitchFamily="34" charset="0"/>
                        </a:rPr>
                        <a:t>Diet Lipton® citrus green tea</a:t>
                      </a:r>
                    </a:p>
                  </a:txBody>
                  <a:tcPr marL="180000" marR="180000" marT="76200" marB="762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t"/>
                      <a:r>
                        <a:rPr lang="en-GB" sz="2200" dirty="0">
                          <a:effectLst/>
                          <a:highlight>
                            <a:srgbClr val="FFFF00"/>
                          </a:highlight>
                          <a:latin typeface="Arial" panose="020B0604020202020204" pitchFamily="34" charset="0"/>
                          <a:cs typeface="Arial" panose="020B0604020202020204" pitchFamily="34" charset="0"/>
                        </a:rPr>
                        <a:t>3.22</a:t>
                      </a:r>
                    </a:p>
                  </a:txBody>
                  <a:tcPr marL="180000" marR="180000" marT="76200" marB="762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62118910"/>
                  </a:ext>
                </a:extLst>
              </a:tr>
              <a:tr h="522000">
                <a:tc>
                  <a:txBody>
                    <a:bodyPr/>
                    <a:lstStyle/>
                    <a:p>
                      <a:pPr fontAlgn="t"/>
                      <a:r>
                        <a:rPr lang="en-GB" sz="2200">
                          <a:effectLst/>
                          <a:latin typeface="Arial" panose="020B0604020202020204" pitchFamily="34" charset="0"/>
                          <a:cs typeface="Arial" panose="020B0604020202020204" pitchFamily="34" charset="0"/>
                        </a:rPr>
                        <a:t>Evian® </a:t>
                      </a:r>
                      <a:r>
                        <a:rPr lang="en-GB" sz="2200" dirty="0">
                          <a:effectLst/>
                          <a:latin typeface="Arial" panose="020B0604020202020204" pitchFamily="34" charset="0"/>
                          <a:cs typeface="Arial" panose="020B0604020202020204" pitchFamily="34" charset="0"/>
                        </a:rPr>
                        <a:t>bottled water</a:t>
                      </a:r>
                    </a:p>
                  </a:txBody>
                  <a:tcPr marL="180000" marR="180000" marT="76200" marB="762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t"/>
                      <a:r>
                        <a:rPr lang="en-GB" sz="2200" dirty="0">
                          <a:effectLst/>
                          <a:latin typeface="Arial" panose="020B0604020202020204" pitchFamily="34" charset="0"/>
                          <a:cs typeface="Arial" panose="020B0604020202020204" pitchFamily="34" charset="0"/>
                        </a:rPr>
                        <a:t>8.10</a:t>
                      </a:r>
                    </a:p>
                  </a:txBody>
                  <a:tcPr marL="180000" marR="180000" marT="76200" marB="762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31125623"/>
                  </a:ext>
                </a:extLst>
              </a:tr>
            </a:tbl>
          </a:graphicData>
        </a:graphic>
      </p:graphicFrame>
    </p:spTree>
    <p:extLst>
      <p:ext uri="{BB962C8B-B14F-4D97-AF65-F5344CB8AC3E}">
        <p14:creationId xmlns:p14="http://schemas.microsoft.com/office/powerpoint/2010/main" val="413407606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D2A884-4964-8407-9D51-50DF0CB782A4}"/>
              </a:ext>
            </a:extLst>
          </p:cNvPr>
          <p:cNvSpPr>
            <a:spLocks noGrp="1"/>
          </p:cNvSpPr>
          <p:nvPr>
            <p:ph type="title"/>
          </p:nvPr>
        </p:nvSpPr>
        <p:spPr/>
        <p:txBody>
          <a:bodyPr>
            <a:normAutofit fontScale="90000"/>
          </a:bodyPr>
          <a:lstStyle/>
          <a:p>
            <a:r>
              <a:rPr lang="en-GB" dirty="0">
                <a:cs typeface="Arial" panose="020B0604020202020204" pitchFamily="34" charset="0"/>
              </a:rPr>
              <a:t>Acknowledgements</a:t>
            </a:r>
          </a:p>
        </p:txBody>
      </p:sp>
      <p:sp>
        <p:nvSpPr>
          <p:cNvPr id="3" name="Content Placeholder 2">
            <a:extLst>
              <a:ext uri="{FF2B5EF4-FFF2-40B4-BE49-F238E27FC236}">
                <a16:creationId xmlns:a16="http://schemas.microsoft.com/office/drawing/2014/main" id="{61CC367D-C6BF-34E6-9533-E26A548105DE}"/>
              </a:ext>
            </a:extLst>
          </p:cNvPr>
          <p:cNvSpPr>
            <a:spLocks noGrp="1"/>
          </p:cNvSpPr>
          <p:nvPr>
            <p:ph idx="10"/>
          </p:nvPr>
        </p:nvSpPr>
        <p:spPr>
          <a:xfrm>
            <a:off x="539999" y="1259999"/>
            <a:ext cx="8795729" cy="2854801"/>
          </a:xfrm>
        </p:spPr>
        <p:txBody>
          <a:bodyPr>
            <a:noAutofit/>
          </a:bodyPr>
          <a:lstStyle/>
          <a:p>
            <a:pPr marL="0" indent="0">
              <a:buNone/>
            </a:pPr>
            <a:r>
              <a:rPr lang="en-US" dirty="0">
                <a:effectLst/>
                <a:latin typeface="Arial" panose="020B0604020202020204" pitchFamily="34" charset="0"/>
                <a:ea typeface="Calibri" panose="020F0502020204030204" pitchFamily="34" charset="0"/>
                <a:cs typeface="Arial" panose="020B0604020202020204" pitchFamily="34" charset="0"/>
              </a:rPr>
              <a:t>This resource was originally developed by the University of Reading to support outreach work delivered as part of the Chemistry for All project. </a:t>
            </a:r>
            <a:endParaRPr lang="en-GB" dirty="0">
              <a:effectLst/>
              <a:latin typeface="Arial" panose="020B0604020202020204" pitchFamily="34" charset="0"/>
              <a:ea typeface="Calibri" panose="020F0502020204030204" pitchFamily="34" charset="0"/>
              <a:cs typeface="Arial" panose="020B0604020202020204" pitchFamily="34" charset="0"/>
            </a:endParaRPr>
          </a:p>
          <a:p>
            <a:pPr marL="0" indent="0">
              <a:buNone/>
            </a:pPr>
            <a:r>
              <a:rPr lang="en-US" dirty="0">
                <a:effectLst/>
                <a:latin typeface="Arial" panose="020B0604020202020204" pitchFamily="34" charset="0"/>
                <a:ea typeface="Calibri" panose="020F0502020204030204" pitchFamily="34" charset="0"/>
                <a:cs typeface="Arial" panose="020B0604020202020204" pitchFamily="34" charset="0"/>
              </a:rPr>
              <a:t>To find out more about the project, and get more resources to help widen participation, visit our Outreach resources hub: </a:t>
            </a:r>
            <a:r>
              <a:rPr lang="en-US" u="sng" dirty="0">
                <a:effectLst/>
                <a:latin typeface="Arial" panose="020B0604020202020204" pitchFamily="34" charset="0"/>
                <a:ea typeface="Calibri" panose="020F0502020204030204" pitchFamily="34" charset="0"/>
                <a:cs typeface="Arial" panose="020B0604020202020204" pitchFamily="34" charset="0"/>
              </a:rPr>
              <a:t>rsc.li/3CJX7M3</a:t>
            </a:r>
            <a:r>
              <a:rPr lang="en-US" dirty="0">
                <a:effectLst/>
                <a:latin typeface="Arial" panose="020B0604020202020204" pitchFamily="34" charset="0"/>
                <a:ea typeface="Calibri" panose="020F0502020204030204" pitchFamily="34" charset="0"/>
                <a:cs typeface="Arial" panose="020B0604020202020204" pitchFamily="34" charset="0"/>
              </a:rPr>
              <a:t>.</a:t>
            </a:r>
            <a:endParaRPr lang="en-US" u="sng" dirty="0">
              <a:effectLst/>
              <a:latin typeface="Arial" panose="020B0604020202020204" pitchFamily="34" charset="0"/>
              <a:ea typeface="Calibri" panose="020F0502020204030204" pitchFamily="34" charset="0"/>
              <a:cs typeface="Arial" panose="020B0604020202020204" pitchFamily="34" charset="0"/>
            </a:endParaRPr>
          </a:p>
        </p:txBody>
      </p:sp>
      <p:sp>
        <p:nvSpPr>
          <p:cNvPr id="4" name="Content Placeholder 2">
            <a:extLst>
              <a:ext uri="{FF2B5EF4-FFF2-40B4-BE49-F238E27FC236}">
                <a16:creationId xmlns:a16="http://schemas.microsoft.com/office/drawing/2014/main" id="{F5E134C7-439C-4FAA-14C7-80C4F37336C6}"/>
              </a:ext>
            </a:extLst>
          </p:cNvPr>
          <p:cNvSpPr txBox="1">
            <a:spLocks/>
          </p:cNvSpPr>
          <p:nvPr/>
        </p:nvSpPr>
        <p:spPr>
          <a:xfrm>
            <a:off x="540000" y="4725144"/>
            <a:ext cx="8568952" cy="1224136"/>
          </a:xfrm>
          <a:prstGeom prst="rect">
            <a:avLst/>
          </a:prstGeom>
        </p:spPr>
        <p:txBody>
          <a:bodyPr vert="horz" lIns="0" tIns="0" rIns="0" bIns="0" rtlCol="0" anchor="b" anchorCtr="0">
            <a:noAutofit/>
          </a:bodyPr>
          <a:lstStyle>
            <a:lvl1pPr marL="0" indent="0" algn="l" defTabSz="914400" rtl="0" eaLnBrk="1" latinLnBrk="0" hangingPunct="1">
              <a:lnSpc>
                <a:spcPts val="2740"/>
              </a:lnSpc>
              <a:spcBef>
                <a:spcPts val="0"/>
              </a:spcBef>
              <a:spcAft>
                <a:spcPts val="2000"/>
              </a:spcAft>
              <a:buFontTx/>
              <a:buNone/>
              <a:defRPr sz="2200" b="0" i="0" kern="1200">
                <a:solidFill>
                  <a:schemeClr val="tx1"/>
                </a:solidFill>
                <a:latin typeface="Arial" panose="020B0604020202020204" pitchFamily="34" charset="0"/>
                <a:ea typeface="+mn-ea"/>
                <a:cs typeface="Arial" panose="020B0604020202020204" pitchFamily="34" charset="0"/>
              </a:defRPr>
            </a:lvl1pPr>
            <a:lvl2pPr marL="342000" indent="-34200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1640"/>
              </a:lnSpc>
              <a:spcAft>
                <a:spcPts val="800"/>
              </a:spcAft>
            </a:pPr>
            <a:r>
              <a:rPr lang="en-GB" sz="1200" dirty="0"/>
              <a:t>Unless explicitly stated, all images are © Royal Society of Chemistry.</a:t>
            </a:r>
          </a:p>
          <a:p>
            <a:pPr>
              <a:lnSpc>
                <a:spcPts val="1640"/>
              </a:lnSpc>
              <a:spcAft>
                <a:spcPts val="800"/>
              </a:spcAft>
            </a:pPr>
            <a:r>
              <a:rPr lang="en-GB" sz="1200" dirty="0"/>
              <a:t>The Royal Society of Chemistry gratefully acknowledges the permissions granted to reproduce copyright material in this resource. Every effort has been made to contact the holders of copyright material, but if any have been inadvertently overlooked, the Royal Society of Chemistry will be pleased to make the necessary arrangements at the first opportunity.</a:t>
            </a:r>
          </a:p>
        </p:txBody>
      </p:sp>
      <p:pic>
        <p:nvPicPr>
          <p:cNvPr id="5" name="Picture 4">
            <a:extLst>
              <a:ext uri="{FF2B5EF4-FFF2-40B4-BE49-F238E27FC236}">
                <a16:creationId xmlns:a16="http://schemas.microsoft.com/office/drawing/2014/main" id="{629F45D9-97BE-5870-469E-ED9FD4E48F79}"/>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86829" y="3376800"/>
            <a:ext cx="1016132" cy="2997200"/>
          </a:xfrm>
          <a:prstGeom prst="rect">
            <a:avLst/>
          </a:prstGeom>
        </p:spPr>
      </p:pic>
    </p:spTree>
    <p:extLst>
      <p:ext uri="{BB962C8B-B14F-4D97-AF65-F5344CB8AC3E}">
        <p14:creationId xmlns:p14="http://schemas.microsoft.com/office/powerpoint/2010/main" val="34327961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EEC608-91D9-8BB4-CB9E-BB79CBEF0AA1}"/>
              </a:ext>
            </a:extLst>
          </p:cNvPr>
          <p:cNvSpPr>
            <a:spLocks noGrp="1"/>
          </p:cNvSpPr>
          <p:nvPr>
            <p:ph type="title"/>
          </p:nvPr>
        </p:nvSpPr>
        <p:spPr>
          <a:xfrm>
            <a:off x="540000" y="2872265"/>
            <a:ext cx="3073355" cy="1486985"/>
          </a:xfrm>
        </p:spPr>
        <p:txBody>
          <a:bodyPr/>
          <a:lstStyle/>
          <a:p>
            <a:r>
              <a:rPr lang="en-US" b="1" dirty="0"/>
              <a:t>Cola and milk</a:t>
            </a:r>
            <a:endParaRPr lang="en-US" dirty="0"/>
          </a:p>
        </p:txBody>
      </p:sp>
      <p:sp>
        <p:nvSpPr>
          <p:cNvPr id="3" name="Text Placeholder 2">
            <a:extLst>
              <a:ext uri="{FF2B5EF4-FFF2-40B4-BE49-F238E27FC236}">
                <a16:creationId xmlns:a16="http://schemas.microsoft.com/office/drawing/2014/main" id="{A484AAFF-3F31-B78E-320C-37081567BD84}"/>
              </a:ext>
            </a:extLst>
          </p:cNvPr>
          <p:cNvSpPr>
            <a:spLocks noGrp="1"/>
          </p:cNvSpPr>
          <p:nvPr>
            <p:ph type="body" sz="half" idx="2"/>
          </p:nvPr>
        </p:nvSpPr>
        <p:spPr/>
        <p:txBody>
          <a:bodyPr/>
          <a:lstStyle/>
          <a:p>
            <a:r>
              <a:rPr lang="en-US" dirty="0"/>
              <a:t>Activity 1</a:t>
            </a:r>
          </a:p>
        </p:txBody>
      </p:sp>
      <p:sp>
        <p:nvSpPr>
          <p:cNvPr id="4" name="Text Placeholder 3">
            <a:extLst>
              <a:ext uri="{FF2B5EF4-FFF2-40B4-BE49-F238E27FC236}">
                <a16:creationId xmlns:a16="http://schemas.microsoft.com/office/drawing/2014/main" id="{72270FD8-68FA-CBD9-8E85-D199DA796D3B}"/>
              </a:ext>
            </a:extLst>
          </p:cNvPr>
          <p:cNvSpPr>
            <a:spLocks noGrp="1"/>
          </p:cNvSpPr>
          <p:nvPr>
            <p:ph type="body" sz="half" idx="10"/>
          </p:nvPr>
        </p:nvSpPr>
        <p:spPr/>
        <p:txBody>
          <a:bodyPr/>
          <a:lstStyle/>
          <a:p>
            <a:r>
              <a:rPr lang="en-US" dirty="0"/>
              <a:t>See student workbook</a:t>
            </a:r>
          </a:p>
        </p:txBody>
      </p:sp>
    </p:spTree>
    <p:extLst>
      <p:ext uri="{BB962C8B-B14F-4D97-AF65-F5344CB8AC3E}">
        <p14:creationId xmlns:p14="http://schemas.microsoft.com/office/powerpoint/2010/main" val="42576125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D30D1C7-917B-8AAB-FB88-4115354696B7}"/>
              </a:ext>
            </a:extLst>
          </p:cNvPr>
          <p:cNvSpPr>
            <a:spLocks noGrp="1"/>
          </p:cNvSpPr>
          <p:nvPr>
            <p:ph idx="10"/>
          </p:nvPr>
        </p:nvSpPr>
        <p:spPr>
          <a:xfrm>
            <a:off x="539999" y="1260000"/>
            <a:ext cx="9461104" cy="1041269"/>
          </a:xfrm>
        </p:spPr>
        <p:txBody>
          <a:bodyPr>
            <a:normAutofit/>
          </a:bodyPr>
          <a:lstStyle/>
          <a:p>
            <a:pPr marL="0" lvl="0" indent="0">
              <a:spcAft>
                <a:spcPts val="1000"/>
              </a:spcAft>
              <a:buNone/>
            </a:pPr>
            <a:r>
              <a:rPr lang="en-GB" dirty="0">
                <a:latin typeface="Arial" panose="020B0604020202020204" pitchFamily="34" charset="0"/>
                <a:ea typeface="Calibri" panose="020F0502020204030204" pitchFamily="34" charset="0"/>
                <a:cs typeface="Arial" panose="020B0604020202020204" pitchFamily="34" charset="0"/>
              </a:rPr>
              <a:t>Watch the video and record your observations in the table in your workbook.</a:t>
            </a:r>
          </a:p>
          <a:p>
            <a:pPr marL="0" lvl="0" indent="0">
              <a:spcAft>
                <a:spcPts val="1000"/>
              </a:spcAft>
              <a:buNone/>
            </a:pPr>
            <a:r>
              <a:rPr lang="en-GB" dirty="0">
                <a:effectLst/>
                <a:latin typeface="Arial" panose="020B0604020202020204" pitchFamily="34" charset="0"/>
                <a:ea typeface="Calibri" panose="020F0502020204030204" pitchFamily="34" charset="0"/>
                <a:cs typeface="Arial" panose="020B0604020202020204" pitchFamily="34" charset="0"/>
              </a:rPr>
              <a:t>Use your observations to answer questions (a) and (b).</a:t>
            </a:r>
          </a:p>
        </p:txBody>
      </p:sp>
      <p:sp>
        <p:nvSpPr>
          <p:cNvPr id="2" name="Title 1">
            <a:extLst>
              <a:ext uri="{FF2B5EF4-FFF2-40B4-BE49-F238E27FC236}">
                <a16:creationId xmlns:a16="http://schemas.microsoft.com/office/drawing/2014/main" id="{807A24E3-E5D2-11F0-5DF6-76B6B36487C1}"/>
              </a:ext>
            </a:extLst>
          </p:cNvPr>
          <p:cNvSpPr>
            <a:spLocks noGrp="1"/>
          </p:cNvSpPr>
          <p:nvPr>
            <p:ph type="title"/>
          </p:nvPr>
        </p:nvSpPr>
        <p:spPr/>
        <p:txBody>
          <a:bodyPr>
            <a:normAutofit fontScale="90000"/>
          </a:bodyPr>
          <a:lstStyle/>
          <a:p>
            <a:r>
              <a:rPr lang="en-US" b="1" dirty="0"/>
              <a:t>Cola and milk</a:t>
            </a:r>
            <a:endParaRPr lang="en-GB" b="1" dirty="0"/>
          </a:p>
        </p:txBody>
      </p:sp>
      <p:pic>
        <p:nvPicPr>
          <p:cNvPr id="4" name="Online Media 5" descr="Video of the Coca-Cola and milk experiment">
            <a:hlinkClick r:id="" action="ppaction://media"/>
            <a:extLst>
              <a:ext uri="{FF2B5EF4-FFF2-40B4-BE49-F238E27FC236}">
                <a16:creationId xmlns:a16="http://schemas.microsoft.com/office/drawing/2014/main" id="{0D462F19-8E9F-9DD4-5551-62B920670390}"/>
              </a:ext>
            </a:extLst>
          </p:cNvPr>
          <p:cNvPicPr>
            <a:picLocks noRot="1" noChangeAspect="1"/>
          </p:cNvPicPr>
          <p:nvPr>
            <a:videoFile r:link="rId1"/>
          </p:nvPr>
        </p:nvPicPr>
        <p:blipFill>
          <a:blip r:embed="rId4"/>
          <a:stretch>
            <a:fillRect/>
          </a:stretch>
        </p:blipFill>
        <p:spPr>
          <a:xfrm>
            <a:off x="539999" y="2257025"/>
            <a:ext cx="6769874" cy="3824979"/>
          </a:xfrm>
          <a:prstGeom prst="rect">
            <a:avLst/>
          </a:prstGeom>
        </p:spPr>
      </p:pic>
      <p:pic>
        <p:nvPicPr>
          <p:cNvPr id="5" name="Picture 4">
            <a:extLst>
              <a:ext uri="{FF2B5EF4-FFF2-40B4-BE49-F238E27FC236}">
                <a16:creationId xmlns:a16="http://schemas.microsoft.com/office/drawing/2014/main" id="{220EF844-A09D-5EC8-2C89-DB29A3DCAD1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633298" y="3312000"/>
            <a:ext cx="939922" cy="3048000"/>
          </a:xfrm>
          <a:prstGeom prst="rect">
            <a:avLst/>
          </a:prstGeom>
        </p:spPr>
      </p:pic>
      <p:pic>
        <p:nvPicPr>
          <p:cNvPr id="6" name="Picture 5">
            <a:extLst>
              <a:ext uri="{FF2B5EF4-FFF2-40B4-BE49-F238E27FC236}">
                <a16:creationId xmlns:a16="http://schemas.microsoft.com/office/drawing/2014/main" id="{D23578C8-B2C0-1FD8-8235-EA4B8B116CC0}"/>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7" name="Text Placeholder 2">
            <a:extLst>
              <a:ext uri="{FF2B5EF4-FFF2-40B4-BE49-F238E27FC236}">
                <a16:creationId xmlns:a16="http://schemas.microsoft.com/office/drawing/2014/main" id="{1D87B4C7-5F57-EC7A-A5CE-65DC43E62854}"/>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1</a:t>
            </a:r>
          </a:p>
        </p:txBody>
      </p:sp>
    </p:spTree>
    <p:extLst>
      <p:ext uri="{BB962C8B-B14F-4D97-AF65-F5344CB8AC3E}">
        <p14:creationId xmlns:p14="http://schemas.microsoft.com/office/powerpoint/2010/main" val="8166153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4"/>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4"/>
                                        </p:tgtEl>
                                      </p:cBhvr>
                                    </p:cmd>
                                  </p:childTnLst>
                                </p:cTn>
                              </p:par>
                            </p:childTnLst>
                          </p:cTn>
                        </p:par>
                      </p:childTnLst>
                    </p:cTn>
                  </p:par>
                </p:childTnLst>
              </p:cTn>
              <p:nextCondLst>
                <p:cond evt="onClick" delay="0">
                  <p:tgtEl>
                    <p:spTgt spid="4"/>
                  </p:tgtEl>
                </p:cond>
              </p:nextCondLst>
            </p:seq>
            <p:video>
              <p:cMediaNode vol="80000">
                <p:cTn id="12" fill="hold" display="0">
                  <p:stCondLst>
                    <p:cond delay="indefinite"/>
                  </p:stCondLst>
                </p:cTn>
                <p:tgtEl>
                  <p:spTgt spid="4"/>
                </p:tgtEl>
              </p:cMediaNode>
            </p:vide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86A541-B12B-41A5-AD46-0F7DD82E3B60}"/>
              </a:ext>
            </a:extLst>
          </p:cNvPr>
          <p:cNvSpPr>
            <a:spLocks noGrp="1"/>
          </p:cNvSpPr>
          <p:nvPr>
            <p:ph type="title"/>
          </p:nvPr>
        </p:nvSpPr>
        <p:spPr/>
        <p:txBody>
          <a:bodyPr>
            <a:normAutofit fontScale="90000"/>
          </a:bodyPr>
          <a:lstStyle/>
          <a:p>
            <a:r>
              <a:rPr lang="en-GB" dirty="0">
                <a:cs typeface="Arial" panose="020B0604020202020204" pitchFamily="34" charset="0"/>
              </a:rPr>
              <a:t>Answers</a:t>
            </a:r>
          </a:p>
        </p:txBody>
      </p:sp>
      <p:sp>
        <p:nvSpPr>
          <p:cNvPr id="3" name="Content Placeholder 2">
            <a:extLst>
              <a:ext uri="{FF2B5EF4-FFF2-40B4-BE49-F238E27FC236}">
                <a16:creationId xmlns:a16="http://schemas.microsoft.com/office/drawing/2014/main" id="{E05867C6-7268-4A76-ADF1-4271A61F258B}"/>
              </a:ext>
            </a:extLst>
          </p:cNvPr>
          <p:cNvSpPr>
            <a:spLocks noGrp="1"/>
          </p:cNvSpPr>
          <p:nvPr>
            <p:ph idx="10"/>
          </p:nvPr>
        </p:nvSpPr>
        <p:spPr/>
        <p:txBody>
          <a:bodyPr>
            <a:normAutofit/>
          </a:bodyPr>
          <a:lstStyle/>
          <a:p>
            <a:pPr marL="514350" lvl="0" indent="-514350">
              <a:spcBef>
                <a:spcPts val="600"/>
              </a:spcBef>
              <a:buAutoNum type="alphaLcParenBoth"/>
            </a:pPr>
            <a:r>
              <a:rPr lang="en-GB" dirty="0">
                <a:effectLst/>
                <a:ea typeface="Calibri" panose="020F0502020204030204" pitchFamily="34" charset="0"/>
                <a:cs typeface="Arial" panose="020B0604020202020204" pitchFamily="34" charset="0"/>
              </a:rPr>
              <a:t>A white precipitate settles out, leaving a clear solution behind.</a:t>
            </a:r>
          </a:p>
          <a:p>
            <a:pPr marL="514350" lvl="0" indent="-514350">
              <a:spcBef>
                <a:spcPts val="600"/>
              </a:spcBef>
              <a:buAutoNum type="alphaLcParenBoth"/>
            </a:pPr>
            <a:r>
              <a:rPr lang="en-GB" dirty="0">
                <a:effectLst/>
                <a:ea typeface="Calibri" panose="020F0502020204030204" pitchFamily="34" charset="0"/>
                <a:cs typeface="Arial" panose="020B0604020202020204" pitchFamily="34" charset="0"/>
              </a:rPr>
              <a:t>This is due to a reaction between phosphoric acid and calcium in the protein in the milk:</a:t>
            </a:r>
          </a:p>
          <a:p>
            <a:pPr marL="0" indent="0" algn="ctr">
              <a:buNone/>
            </a:pPr>
            <a:r>
              <a:rPr lang="en-GB" dirty="0">
                <a:ea typeface="Calibri" panose="020F0502020204030204" pitchFamily="34" charset="0"/>
              </a:rPr>
              <a:t>3Ca + 2H</a:t>
            </a:r>
            <a:r>
              <a:rPr lang="en-GB" baseline="-25000" dirty="0">
                <a:ea typeface="Calibri" panose="020F0502020204030204" pitchFamily="34" charset="0"/>
              </a:rPr>
              <a:t>3</a:t>
            </a:r>
            <a:r>
              <a:rPr lang="en-GB" dirty="0">
                <a:ea typeface="Calibri" panose="020F0502020204030204" pitchFamily="34" charset="0"/>
              </a:rPr>
              <a:t>PO</a:t>
            </a:r>
            <a:r>
              <a:rPr lang="en-GB" baseline="-25000" dirty="0">
                <a:ea typeface="Calibri" panose="020F0502020204030204" pitchFamily="34" charset="0"/>
              </a:rPr>
              <a:t>4</a:t>
            </a:r>
            <a:r>
              <a:rPr lang="en-GB" dirty="0">
                <a:ea typeface="Calibri" panose="020F0502020204030204" pitchFamily="34" charset="0"/>
              </a:rPr>
              <a:t>               Ca</a:t>
            </a:r>
            <a:r>
              <a:rPr lang="en-GB" baseline="-25000" dirty="0">
                <a:ea typeface="Calibri" panose="020F0502020204030204" pitchFamily="34" charset="0"/>
              </a:rPr>
              <a:t>3</a:t>
            </a:r>
            <a:r>
              <a:rPr lang="en-GB" dirty="0">
                <a:ea typeface="Calibri" panose="020F0502020204030204" pitchFamily="34" charset="0"/>
              </a:rPr>
              <a:t>(PO</a:t>
            </a:r>
            <a:r>
              <a:rPr lang="en-GB" baseline="-25000" dirty="0">
                <a:ea typeface="Calibri" panose="020F0502020204030204" pitchFamily="34" charset="0"/>
              </a:rPr>
              <a:t>4</a:t>
            </a:r>
            <a:r>
              <a:rPr lang="en-GB" dirty="0">
                <a:ea typeface="Calibri" panose="020F0502020204030204" pitchFamily="34" charset="0"/>
              </a:rPr>
              <a:t>)</a:t>
            </a:r>
            <a:r>
              <a:rPr lang="en-GB" baseline="-25000" dirty="0">
                <a:ea typeface="Calibri" panose="020F0502020204030204" pitchFamily="34" charset="0"/>
              </a:rPr>
              <a:t>2 </a:t>
            </a:r>
            <a:r>
              <a:rPr lang="en-GB" dirty="0">
                <a:ea typeface="Calibri" panose="020F0502020204030204" pitchFamily="34" charset="0"/>
              </a:rPr>
              <a:t>+ 3H</a:t>
            </a:r>
            <a:r>
              <a:rPr lang="en-GB" baseline="-25000" dirty="0">
                <a:ea typeface="Calibri" panose="020F0502020204030204" pitchFamily="34" charset="0"/>
              </a:rPr>
              <a:t>2 </a:t>
            </a:r>
            <a:endParaRPr lang="en-GB" dirty="0">
              <a:cs typeface="Arial" panose="020B0604020202020204" pitchFamily="34" charset="0"/>
            </a:endParaRPr>
          </a:p>
          <a:p>
            <a:pPr marL="452438">
              <a:spcBef>
                <a:spcPts val="600"/>
              </a:spcBef>
            </a:pPr>
            <a:r>
              <a:rPr lang="en-GB" dirty="0">
                <a:effectLst/>
                <a:ea typeface="Calibri" panose="020F0502020204030204" pitchFamily="34" charset="0"/>
                <a:cs typeface="Arial" panose="020B0604020202020204" pitchFamily="34" charset="0"/>
              </a:rPr>
              <a:t>The milk ‘curdles’ as the protein changes shape – the protein changes from being soluble to insoluble in water. </a:t>
            </a:r>
          </a:p>
        </p:txBody>
      </p:sp>
      <p:cxnSp>
        <p:nvCxnSpPr>
          <p:cNvPr id="5" name="Straight Arrow Connector 4" descr="Straight arrow going from 3Ca +2H3PO4 on the left to Ca3(PO4)2 + 3H2 on the right">
            <a:extLst>
              <a:ext uri="{FF2B5EF4-FFF2-40B4-BE49-F238E27FC236}">
                <a16:creationId xmlns:a16="http://schemas.microsoft.com/office/drawing/2014/main" id="{D708B391-A3F1-4FB3-B027-66DDD7A621DD}"/>
              </a:ext>
            </a:extLst>
          </p:cNvPr>
          <p:cNvCxnSpPr>
            <a:cxnSpLocks/>
          </p:cNvCxnSpPr>
          <p:nvPr/>
        </p:nvCxnSpPr>
        <p:spPr>
          <a:xfrm>
            <a:off x="4417483" y="3059173"/>
            <a:ext cx="1048442"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3CE19784-7843-B821-8A69-D75254FE48C0}"/>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421707" y="3366000"/>
            <a:ext cx="1346375" cy="2984500"/>
          </a:xfrm>
          <a:prstGeom prst="rect">
            <a:avLst/>
          </a:prstGeom>
        </p:spPr>
      </p:pic>
      <p:pic>
        <p:nvPicPr>
          <p:cNvPr id="6" name="Picture 5">
            <a:extLst>
              <a:ext uri="{FF2B5EF4-FFF2-40B4-BE49-F238E27FC236}">
                <a16:creationId xmlns:a16="http://schemas.microsoft.com/office/drawing/2014/main" id="{658C6092-6AB5-EE4A-9CBD-7D53CDCC0677}"/>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7" name="Text Placeholder 2">
            <a:extLst>
              <a:ext uri="{FF2B5EF4-FFF2-40B4-BE49-F238E27FC236}">
                <a16:creationId xmlns:a16="http://schemas.microsoft.com/office/drawing/2014/main" id="{393AE35F-5211-2804-6436-F21864E4BADF}"/>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1</a:t>
            </a:r>
          </a:p>
        </p:txBody>
      </p:sp>
    </p:spTree>
    <p:extLst>
      <p:ext uri="{BB962C8B-B14F-4D97-AF65-F5344CB8AC3E}">
        <p14:creationId xmlns:p14="http://schemas.microsoft.com/office/powerpoint/2010/main" val="3557784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200" dirty="0">
                <a:cs typeface="Arial" panose="020B0604020202020204" pitchFamily="34" charset="0"/>
              </a:rPr>
              <a:t>What is pH?</a:t>
            </a:r>
          </a:p>
        </p:txBody>
      </p:sp>
      <p:sp>
        <p:nvSpPr>
          <p:cNvPr id="3" name="Content Placeholder 2"/>
          <p:cNvSpPr>
            <a:spLocks noGrp="1"/>
          </p:cNvSpPr>
          <p:nvPr>
            <p:ph idx="10"/>
          </p:nvPr>
        </p:nvSpPr>
        <p:spPr>
          <a:xfrm>
            <a:off x="540000" y="1260000"/>
            <a:ext cx="8869471" cy="4359135"/>
          </a:xfrm>
        </p:spPr>
        <p:txBody>
          <a:bodyPr>
            <a:normAutofit/>
          </a:bodyPr>
          <a:lstStyle/>
          <a:p>
            <a:pPr marL="0" indent="0">
              <a:buNone/>
            </a:pPr>
            <a:r>
              <a:rPr lang="en-GB" dirty="0">
                <a:latin typeface="Arial" panose="020B0604020202020204" pitchFamily="34" charset="0"/>
                <a:cs typeface="Arial" panose="020B0604020202020204" pitchFamily="34" charset="0"/>
              </a:rPr>
              <a:t>The pH scale is used </a:t>
            </a:r>
            <a:r>
              <a:rPr lang="en-GB" dirty="0"/>
              <a:t>t</a:t>
            </a:r>
            <a:r>
              <a:rPr lang="en-GB" dirty="0">
                <a:latin typeface="Arial" panose="020B0604020202020204" pitchFamily="34" charset="0"/>
                <a:cs typeface="Arial" panose="020B0604020202020204" pitchFamily="34" charset="0"/>
              </a:rPr>
              <a:t>o measure the acidic </a:t>
            </a:r>
            <a:r>
              <a:rPr lang="en-GB" dirty="0"/>
              <a:t>o</a:t>
            </a:r>
            <a:r>
              <a:rPr lang="en-GB" dirty="0">
                <a:latin typeface="Arial" panose="020B0604020202020204" pitchFamily="34" charset="0"/>
                <a:cs typeface="Arial" panose="020B0604020202020204" pitchFamily="34" charset="0"/>
              </a:rPr>
              <a:t>r alkaline nature of a solution.</a:t>
            </a:r>
          </a:p>
          <a:p>
            <a:pPr marL="0" indent="0">
              <a:buNone/>
            </a:pPr>
            <a:r>
              <a:rPr lang="en-GB" dirty="0">
                <a:latin typeface="Arial" panose="020B0604020202020204" pitchFamily="34" charset="0"/>
                <a:cs typeface="Arial" panose="020B0604020202020204" pitchFamily="34" charset="0"/>
              </a:rPr>
              <a:t>The pH scale values range from pH 0 (strongly acidic), to pH 7 (neutral) through to pH 14 (strongly alkaline).</a:t>
            </a:r>
          </a:p>
          <a:p>
            <a:r>
              <a:rPr lang="en-GB" dirty="0">
                <a:latin typeface="Arial" panose="020B0604020202020204" pitchFamily="34" charset="0"/>
                <a:cs typeface="Arial" panose="020B0604020202020204" pitchFamily="34" charset="0"/>
              </a:rPr>
              <a:t>Pure water has a pH of 7.</a:t>
            </a:r>
          </a:p>
          <a:p>
            <a:r>
              <a:rPr lang="en-GB" dirty="0">
                <a:latin typeface="Arial" panose="020B0604020202020204" pitchFamily="34" charset="0"/>
                <a:cs typeface="Arial" panose="020B0604020202020204" pitchFamily="34" charset="0"/>
              </a:rPr>
              <a:t>Vinegar (ethanoic acid) has a pH between 2 and 3.</a:t>
            </a:r>
          </a:p>
          <a:p>
            <a:r>
              <a:rPr lang="en-GB" dirty="0">
                <a:latin typeface="Arial" panose="020B0604020202020204" pitchFamily="34" charset="0"/>
                <a:cs typeface="Arial" panose="020B0604020202020204" pitchFamily="34" charset="0"/>
              </a:rPr>
              <a:t>Soaps have a pH </a:t>
            </a:r>
            <a:br>
              <a:rPr lang="en-GB" dirty="0">
                <a:latin typeface="Arial" panose="020B0604020202020204" pitchFamily="34" charset="0"/>
                <a:cs typeface="Arial" panose="020B0604020202020204" pitchFamily="34" charset="0"/>
              </a:rPr>
            </a:br>
            <a:r>
              <a:rPr lang="en-GB" dirty="0">
                <a:latin typeface="Arial" panose="020B0604020202020204" pitchFamily="34" charset="0"/>
                <a:cs typeface="Arial" panose="020B0604020202020204" pitchFamily="34" charset="0"/>
              </a:rPr>
              <a:t>between 9 and 10.</a:t>
            </a:r>
          </a:p>
        </p:txBody>
      </p:sp>
      <p:pic>
        <p:nvPicPr>
          <p:cNvPr id="12" name="Picture 11" descr="Fifteen circles, all the same size but different colours, drawn in a line with the numbers 0 to 14 written above them sequentially. The circles numbered 0 to 6 are labelled acidic with a series of arrows moving from the 6 left to the 0. The circles are coloured as follows: 0 is red, 1 is dark orange, 2 is pale orange, 3 is yellow, 4 is yellow/green, 5 is pale green, 6 is darker green. The circle numbered 7 is labelled neutral and is dark green in colour. The circles numbered 8 to 14 are labelled alkaline with arrows drawn coming out from 8 and going right towards 14. The circles are coloured as follows: 8 is green/blue, 9 is turquoise, 10 is pale blue, 11 is blue, 12 is blue/purple, 13 is light purple and 14 is dark purple">
            <a:extLst>
              <a:ext uri="{FF2B5EF4-FFF2-40B4-BE49-F238E27FC236}">
                <a16:creationId xmlns:a16="http://schemas.microsoft.com/office/drawing/2014/main" id="{86996EB6-116D-20B4-173C-6CAB1A31C44E}"/>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640683" y="4225664"/>
            <a:ext cx="6120000" cy="1849167"/>
          </a:xfrm>
          <a:prstGeom prst="rect">
            <a:avLst/>
          </a:prstGeom>
        </p:spPr>
      </p:pic>
      <p:pic>
        <p:nvPicPr>
          <p:cNvPr id="4" name="Picture 3">
            <a:extLst>
              <a:ext uri="{FF2B5EF4-FFF2-40B4-BE49-F238E27FC236}">
                <a16:creationId xmlns:a16="http://schemas.microsoft.com/office/drawing/2014/main" id="{F29983CA-6157-C498-110B-2BBF13BC76A2}"/>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523320" y="3420000"/>
            <a:ext cx="1143149" cy="2933700"/>
          </a:xfrm>
          <a:prstGeom prst="rect">
            <a:avLst/>
          </a:prstGeom>
        </p:spPr>
      </p:pic>
      <p:pic>
        <p:nvPicPr>
          <p:cNvPr id="5" name="Picture 4">
            <a:extLst>
              <a:ext uri="{FF2B5EF4-FFF2-40B4-BE49-F238E27FC236}">
                <a16:creationId xmlns:a16="http://schemas.microsoft.com/office/drawing/2014/main" id="{DD210F09-910E-8775-45BB-D43CC964E089}"/>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6" name="Text Placeholder 2">
            <a:extLst>
              <a:ext uri="{FF2B5EF4-FFF2-40B4-BE49-F238E27FC236}">
                <a16:creationId xmlns:a16="http://schemas.microsoft.com/office/drawing/2014/main" id="{A5CEC262-84D5-9DA7-31E6-EAF107483F3F}"/>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1</a:t>
            </a:r>
          </a:p>
        </p:txBody>
      </p:sp>
    </p:spTree>
    <p:extLst>
      <p:ext uri="{BB962C8B-B14F-4D97-AF65-F5344CB8AC3E}">
        <p14:creationId xmlns:p14="http://schemas.microsoft.com/office/powerpoint/2010/main" val="207144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AC10AA-D648-6248-E760-21A64CAED208}"/>
              </a:ext>
            </a:extLst>
          </p:cNvPr>
          <p:cNvSpPr>
            <a:spLocks noGrp="1"/>
          </p:cNvSpPr>
          <p:nvPr>
            <p:ph type="title"/>
          </p:nvPr>
        </p:nvSpPr>
        <p:spPr>
          <a:xfrm>
            <a:off x="540000" y="2872265"/>
            <a:ext cx="3250335" cy="1891463"/>
          </a:xfrm>
        </p:spPr>
        <p:txBody>
          <a:bodyPr>
            <a:normAutofit/>
          </a:bodyPr>
          <a:lstStyle/>
          <a:p>
            <a:r>
              <a:rPr lang="en-GB" dirty="0">
                <a:cs typeface="Arial" panose="020B0604020202020204" pitchFamily="34" charset="0"/>
              </a:rPr>
              <a:t>pH of soft drinks</a:t>
            </a:r>
            <a:endParaRPr lang="en-US" dirty="0"/>
          </a:p>
        </p:txBody>
      </p:sp>
      <p:sp>
        <p:nvSpPr>
          <p:cNvPr id="3" name="Text Placeholder 2">
            <a:extLst>
              <a:ext uri="{FF2B5EF4-FFF2-40B4-BE49-F238E27FC236}">
                <a16:creationId xmlns:a16="http://schemas.microsoft.com/office/drawing/2014/main" id="{97D342DB-A55A-1324-86D6-340A995037DE}"/>
              </a:ext>
            </a:extLst>
          </p:cNvPr>
          <p:cNvSpPr>
            <a:spLocks noGrp="1"/>
          </p:cNvSpPr>
          <p:nvPr>
            <p:ph type="body" sz="half" idx="2"/>
          </p:nvPr>
        </p:nvSpPr>
        <p:spPr/>
        <p:txBody>
          <a:bodyPr/>
          <a:lstStyle/>
          <a:p>
            <a:r>
              <a:rPr lang="en-US" dirty="0"/>
              <a:t>Activity 2</a:t>
            </a:r>
          </a:p>
        </p:txBody>
      </p:sp>
      <p:sp>
        <p:nvSpPr>
          <p:cNvPr id="4" name="Text Placeholder 3">
            <a:extLst>
              <a:ext uri="{FF2B5EF4-FFF2-40B4-BE49-F238E27FC236}">
                <a16:creationId xmlns:a16="http://schemas.microsoft.com/office/drawing/2014/main" id="{64F723D6-0376-39B9-A6BD-5EC9812AB648}"/>
              </a:ext>
            </a:extLst>
          </p:cNvPr>
          <p:cNvSpPr>
            <a:spLocks noGrp="1"/>
          </p:cNvSpPr>
          <p:nvPr>
            <p:ph type="body" sz="half" idx="10"/>
          </p:nvPr>
        </p:nvSpPr>
        <p:spPr/>
        <p:txBody>
          <a:bodyPr/>
          <a:lstStyle/>
          <a:p>
            <a:r>
              <a:rPr lang="en-US" dirty="0"/>
              <a:t>See student workbook</a:t>
            </a:r>
          </a:p>
        </p:txBody>
      </p:sp>
    </p:spTree>
    <p:extLst>
      <p:ext uri="{BB962C8B-B14F-4D97-AF65-F5344CB8AC3E}">
        <p14:creationId xmlns:p14="http://schemas.microsoft.com/office/powerpoint/2010/main" val="20410404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62368A-2021-4173-A374-223EFDDAD480}"/>
              </a:ext>
            </a:extLst>
          </p:cNvPr>
          <p:cNvSpPr>
            <a:spLocks noGrp="1"/>
          </p:cNvSpPr>
          <p:nvPr>
            <p:ph type="title"/>
          </p:nvPr>
        </p:nvSpPr>
        <p:spPr/>
        <p:txBody>
          <a:bodyPr>
            <a:normAutofit fontScale="90000"/>
          </a:bodyPr>
          <a:lstStyle/>
          <a:p>
            <a:r>
              <a:rPr lang="en-GB" dirty="0">
                <a:cs typeface="Arial" panose="020B0604020202020204" pitchFamily="34" charset="0"/>
              </a:rPr>
              <a:t>pH of soft drinks</a:t>
            </a:r>
          </a:p>
        </p:txBody>
      </p:sp>
      <p:sp>
        <p:nvSpPr>
          <p:cNvPr id="4" name="Content Placeholder 3">
            <a:extLst>
              <a:ext uri="{FF2B5EF4-FFF2-40B4-BE49-F238E27FC236}">
                <a16:creationId xmlns:a16="http://schemas.microsoft.com/office/drawing/2014/main" id="{7E213FBC-03CE-2447-1A28-3346E640E561}"/>
              </a:ext>
              <a:ext uri="{C183D7F6-B498-43B3-948B-1728B52AA6E4}">
                <adec:decorative xmlns:adec="http://schemas.microsoft.com/office/drawing/2017/decorative" val="0"/>
              </a:ext>
            </a:extLst>
          </p:cNvPr>
          <p:cNvSpPr>
            <a:spLocks noGrp="1"/>
          </p:cNvSpPr>
          <p:nvPr>
            <p:ph idx="10"/>
          </p:nvPr>
        </p:nvSpPr>
        <p:spPr>
          <a:xfrm>
            <a:off x="540000" y="1260000"/>
            <a:ext cx="9000000" cy="4536116"/>
          </a:xfrm>
        </p:spPr>
        <p:txBody>
          <a:bodyPr vert="horz" lIns="0" tIns="0" rIns="0" bIns="0" rtlCol="0" anchor="t">
            <a:normAutofit/>
          </a:bodyPr>
          <a:lstStyle/>
          <a:p>
            <a:pPr marL="342000" lvl="0" indent="-342000">
              <a:spcAft>
                <a:spcPts val="1500"/>
              </a:spcAft>
              <a:buClr>
                <a:srgbClr val="C80C2F"/>
              </a:buClr>
              <a:buFont typeface="+mj-lt"/>
              <a:buAutoNum type="arabicPeriod"/>
            </a:pPr>
            <a:r>
              <a:rPr lang="en-GB" dirty="0">
                <a:effectLst/>
                <a:ea typeface="Calibri" panose="020F0502020204030204" pitchFamily="34" charset="0"/>
              </a:rPr>
              <a:t>Transfer 5 ml of the soft drink being tested from the labelled beaker to a 50 ml beaker using a 5 ml syringe. </a:t>
            </a:r>
          </a:p>
          <a:p>
            <a:pPr marL="342000" lvl="0" indent="-342000">
              <a:spcAft>
                <a:spcPts val="1500"/>
              </a:spcAft>
              <a:buClr>
                <a:srgbClr val="C80C2F"/>
              </a:buClr>
              <a:buFont typeface="+mj-lt"/>
              <a:buAutoNum type="arabicPeriod"/>
            </a:pPr>
            <a:r>
              <a:rPr lang="en-GB" dirty="0">
                <a:effectLst/>
                <a:ea typeface="Calibri" panose="020F0502020204030204" pitchFamily="34" charset="0"/>
              </a:rPr>
              <a:t>Add two drops of universal indicator (keep this consistent for all the drinks).</a:t>
            </a:r>
          </a:p>
          <a:p>
            <a:pPr marL="342000" lvl="0" indent="-342000">
              <a:spcAft>
                <a:spcPts val="1500"/>
              </a:spcAft>
              <a:buClr>
                <a:srgbClr val="C80C2F"/>
              </a:buClr>
              <a:buFont typeface="+mj-lt"/>
              <a:buAutoNum type="arabicPeriod"/>
            </a:pPr>
            <a:r>
              <a:rPr lang="en-GB" dirty="0">
                <a:effectLst/>
                <a:ea typeface="Calibri" panose="020F0502020204030204" pitchFamily="34" charset="0"/>
              </a:rPr>
              <a:t>Repeat for all the fizzy drinks.</a:t>
            </a:r>
          </a:p>
          <a:p>
            <a:pPr marL="342000" lvl="0" indent="-342000">
              <a:spcAft>
                <a:spcPts val="1500"/>
              </a:spcAft>
              <a:buClr>
                <a:srgbClr val="C80C2F"/>
              </a:buClr>
              <a:buFont typeface="+mj-lt"/>
              <a:buAutoNum type="arabicPeriod"/>
            </a:pPr>
            <a:r>
              <a:rPr lang="en-GB" dirty="0">
                <a:effectLst/>
                <a:ea typeface="Calibri" panose="020F0502020204030204" pitchFamily="34" charset="0"/>
              </a:rPr>
              <a:t>Interpret any colour change for each of the drinks and complete the results table in your workbook. </a:t>
            </a:r>
          </a:p>
          <a:p>
            <a:pPr marL="342000" indent="-342000">
              <a:spcAft>
                <a:spcPts val="1500"/>
              </a:spcAft>
              <a:buClr>
                <a:srgbClr val="C80C2F"/>
              </a:buClr>
              <a:buFont typeface="+mj-lt"/>
              <a:buAutoNum type="arabicPeriod"/>
            </a:pPr>
            <a:r>
              <a:rPr lang="en-GB" dirty="0">
                <a:ea typeface="Calibri" panose="020F0502020204030204" pitchFamily="34" charset="0"/>
              </a:rPr>
              <a:t>Answer the question</a:t>
            </a:r>
            <a:br>
              <a:rPr lang="en-GB" dirty="0">
                <a:ea typeface="Calibri" panose="020F0502020204030204" pitchFamily="34" charset="0"/>
              </a:rPr>
            </a:br>
            <a:r>
              <a:rPr lang="en-GB" dirty="0">
                <a:ea typeface="Calibri" panose="020F0502020204030204" pitchFamily="34" charset="0"/>
              </a:rPr>
              <a:t>in your workbook.</a:t>
            </a:r>
            <a:endParaRPr lang="en-GB" dirty="0">
              <a:effectLst/>
              <a:ea typeface="Calibri" panose="020F0502020204030204" pitchFamily="34" charset="0"/>
            </a:endParaRPr>
          </a:p>
        </p:txBody>
      </p:sp>
      <p:pic>
        <p:nvPicPr>
          <p:cNvPr id="8" name="Picture 7" descr="The pH scale showing the numbers 0 to 14. pH values 0 to 6 are labelled as acidic. pH 0 is red and pH 6 is pale green. pH 7 is marked as neutral and is green. pH values 8 to 14 are labelled alkaline. pH 8 is blue/green and pH 14 is purple">
            <a:extLst>
              <a:ext uri="{FF2B5EF4-FFF2-40B4-BE49-F238E27FC236}">
                <a16:creationId xmlns:a16="http://schemas.microsoft.com/office/drawing/2014/main" id="{D8F4F085-1D3E-7DD6-5C25-F8A1511B3E5F}"/>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640683" y="4225664"/>
            <a:ext cx="6120000" cy="1849167"/>
          </a:xfrm>
          <a:prstGeom prst="rect">
            <a:avLst/>
          </a:prstGeom>
        </p:spPr>
      </p:pic>
      <p:pic>
        <p:nvPicPr>
          <p:cNvPr id="3" name="Picture 2">
            <a:extLst>
              <a:ext uri="{FF2B5EF4-FFF2-40B4-BE49-F238E27FC236}">
                <a16:creationId xmlns:a16="http://schemas.microsoft.com/office/drawing/2014/main" id="{DBCA2CC6-2813-30B9-3669-F215DA86D660}"/>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586829" y="3376800"/>
            <a:ext cx="1016132" cy="2997200"/>
          </a:xfrm>
          <a:prstGeom prst="rect">
            <a:avLst/>
          </a:prstGeom>
        </p:spPr>
      </p:pic>
      <p:pic>
        <p:nvPicPr>
          <p:cNvPr id="5" name="Picture 4">
            <a:extLst>
              <a:ext uri="{FF2B5EF4-FFF2-40B4-BE49-F238E27FC236}">
                <a16:creationId xmlns:a16="http://schemas.microsoft.com/office/drawing/2014/main" id="{62EE8DAF-DCED-B7C3-A938-2C8BF974696A}"/>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6" name="Text Placeholder 2">
            <a:extLst>
              <a:ext uri="{FF2B5EF4-FFF2-40B4-BE49-F238E27FC236}">
                <a16:creationId xmlns:a16="http://schemas.microsoft.com/office/drawing/2014/main" id="{0CF704BB-0256-30CA-7B80-2AC4531D0258}"/>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2</a:t>
            </a:r>
          </a:p>
        </p:txBody>
      </p:sp>
    </p:spTree>
    <p:extLst>
      <p:ext uri="{BB962C8B-B14F-4D97-AF65-F5344CB8AC3E}">
        <p14:creationId xmlns:p14="http://schemas.microsoft.com/office/powerpoint/2010/main" val="2500456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cs typeface="Arial"/>
              </a:rPr>
              <a:t>pH of soft drinks answers</a:t>
            </a:r>
            <a:endParaRPr lang="en-GB" dirty="0">
              <a:cs typeface="Arial" panose="020B0604020202020204" pitchFamily="34" charset="0"/>
            </a:endParaRPr>
          </a:p>
        </p:txBody>
      </p:sp>
      <p:pic>
        <p:nvPicPr>
          <p:cNvPr id="4" name="Picture 3">
            <a:extLst>
              <a:ext uri="{FF2B5EF4-FFF2-40B4-BE49-F238E27FC236}">
                <a16:creationId xmlns:a16="http://schemas.microsoft.com/office/drawing/2014/main" id="{A62A3A37-C2FB-72F8-706F-62A274BE39B7}"/>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643986" y="3456000"/>
            <a:ext cx="901817" cy="2895600"/>
          </a:xfrm>
          <a:prstGeom prst="rect">
            <a:avLst/>
          </a:prstGeom>
        </p:spPr>
      </p:pic>
      <p:pic>
        <p:nvPicPr>
          <p:cNvPr id="6" name="Picture 5">
            <a:extLst>
              <a:ext uri="{FF2B5EF4-FFF2-40B4-BE49-F238E27FC236}">
                <a16:creationId xmlns:a16="http://schemas.microsoft.com/office/drawing/2014/main" id="{D2B5B38C-4E23-2B7D-45F3-0C3B1F26ABE4}"/>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7" name="Text Placeholder 2">
            <a:extLst>
              <a:ext uri="{FF2B5EF4-FFF2-40B4-BE49-F238E27FC236}">
                <a16:creationId xmlns:a16="http://schemas.microsoft.com/office/drawing/2014/main" id="{1CC860C7-C4F8-6608-1016-9625212FFC2C}"/>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2</a:t>
            </a:r>
          </a:p>
        </p:txBody>
      </p:sp>
      <p:sp>
        <p:nvSpPr>
          <p:cNvPr id="8" name="Content Placeholder 2">
            <a:extLst>
              <a:ext uri="{FF2B5EF4-FFF2-40B4-BE49-F238E27FC236}">
                <a16:creationId xmlns:a16="http://schemas.microsoft.com/office/drawing/2014/main" id="{1228BE7D-715E-0490-39CF-7E8EDF97A2C7}"/>
              </a:ext>
            </a:extLst>
          </p:cNvPr>
          <p:cNvSpPr txBox="1">
            <a:spLocks/>
          </p:cNvSpPr>
          <p:nvPr/>
        </p:nvSpPr>
        <p:spPr>
          <a:xfrm>
            <a:off x="540000" y="1260000"/>
            <a:ext cx="8860032" cy="2022696"/>
          </a:xfrm>
          <a:prstGeom prst="rect">
            <a:avLst/>
          </a:prstGeom>
        </p:spPr>
        <p:txBody>
          <a:bodyPr vert="horz" lIns="0" tIns="0" rIns="0" bIns="0" rtlCol="0">
            <a:normAutofit/>
          </a:bodyPr>
          <a:lstStyle>
            <a:lvl1pPr marL="0" indent="0" algn="l" defTabSz="914309" rtl="0" eaLnBrk="1" latinLnBrk="0" hangingPunct="1">
              <a:lnSpc>
                <a:spcPts val="2740"/>
              </a:lnSpc>
              <a:spcBef>
                <a:spcPts val="0"/>
              </a:spcBef>
              <a:spcAft>
                <a:spcPts val="2000"/>
              </a:spcAft>
              <a:buFontTx/>
              <a:buNone/>
              <a:defRPr sz="2200" b="0" i="0" kern="1200">
                <a:solidFill>
                  <a:schemeClr val="tx1"/>
                </a:solidFill>
                <a:latin typeface="Arial" panose="020B0604020202020204" pitchFamily="34" charset="0"/>
                <a:ea typeface="+mn-ea"/>
                <a:cs typeface="Arial" panose="020B0604020202020204" pitchFamily="34" charset="0"/>
              </a:defRPr>
            </a:lvl1pPr>
            <a:lvl2pPr marL="341966" indent="-341966" algn="l" defTabSz="914309" rtl="0" eaLnBrk="1" latinLnBrk="0" hangingPunct="1">
              <a:lnSpc>
                <a:spcPts val="2540"/>
              </a:lnSpc>
              <a:spcBef>
                <a:spcPts val="0"/>
              </a:spcBef>
              <a:spcAft>
                <a:spcPts val="2000"/>
              </a:spcAft>
              <a:buClr>
                <a:srgbClr val="C80C2F"/>
              </a:buClr>
              <a:buSzPct val="120000"/>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2pPr>
            <a:lvl3pPr marL="1142886" indent="-228577" algn="l" defTabSz="914309"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3pPr>
            <a:lvl4pPr marL="1600040" indent="-228577" algn="l" defTabSz="914309"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4pPr>
            <a:lvl5pPr marL="2057194" indent="-228577" algn="l" defTabSz="914309"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5pPr>
            <a:lvl6pPr marL="2514349"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03"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657"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811"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14350" indent="-514350">
              <a:spcBef>
                <a:spcPts val="600"/>
              </a:spcBef>
              <a:buFontTx/>
              <a:buAutoNum type="alphaLcParenBoth"/>
            </a:pPr>
            <a:r>
              <a:rPr lang="en-GB" dirty="0">
                <a:ea typeface="Calibri" panose="020F0502020204030204" pitchFamily="34" charset="0"/>
              </a:rPr>
              <a:t>The drinks with pH values lower than 3 were the most acidic.</a:t>
            </a:r>
          </a:p>
          <a:p>
            <a:pPr marL="514350" indent="-514350">
              <a:spcBef>
                <a:spcPts val="600"/>
              </a:spcBef>
              <a:buFontTx/>
              <a:buAutoNum type="alphaLcParenBoth"/>
            </a:pPr>
            <a:r>
              <a:rPr lang="en-GB" dirty="0">
                <a:ea typeface="Calibri" panose="020F0502020204030204" pitchFamily="34" charset="0"/>
              </a:rPr>
              <a:t>The more acidic the drinks are, the more likely they are to do damage to the enamel of the teeth.</a:t>
            </a:r>
          </a:p>
        </p:txBody>
      </p:sp>
    </p:spTree>
    <p:extLst>
      <p:ext uri="{BB962C8B-B14F-4D97-AF65-F5344CB8AC3E}">
        <p14:creationId xmlns:p14="http://schemas.microsoft.com/office/powerpoint/2010/main" val="203163992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PVERSION" val="5"/>
  <p:tag name="TPFULLVERSION" val="5.0.0.2212"/>
  <p:tag name="PPTVERSION" val="15"/>
  <p:tag name="TPOS" val="2"/>
</p:tagLst>
</file>

<file path=ppt/theme/theme1.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61</TotalTime>
  <Words>1777</Words>
  <Application>Microsoft Office PowerPoint</Application>
  <PresentationFormat>Widescreen</PresentationFormat>
  <Paragraphs>191</Paragraphs>
  <Slides>21</Slides>
  <Notes>16</Notes>
  <HiddenSlides>0</HiddenSlides>
  <MMClips>1</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21</vt:i4>
      </vt:variant>
    </vt:vector>
  </HeadingPairs>
  <TitlesOfParts>
    <vt:vector size="29" baseType="lpstr">
      <vt:lpstr>Arial</vt:lpstr>
      <vt:lpstr>Calibri</vt:lpstr>
      <vt:lpstr>Calibri Light</vt:lpstr>
      <vt:lpstr>Montserrat Light</vt:lpstr>
      <vt:lpstr>Source Sans Pro</vt:lpstr>
      <vt:lpstr>Source Sans Pro Black</vt:lpstr>
      <vt:lpstr>Verdana</vt:lpstr>
      <vt:lpstr>1_Office Theme</vt:lpstr>
      <vt:lpstr>Fizzy drinks</vt:lpstr>
      <vt:lpstr>Learning objectives</vt:lpstr>
      <vt:lpstr>Cola and milk</vt:lpstr>
      <vt:lpstr>Cola and milk</vt:lpstr>
      <vt:lpstr>Answers</vt:lpstr>
      <vt:lpstr>What is pH?</vt:lpstr>
      <vt:lpstr>pH of soft drinks</vt:lpstr>
      <vt:lpstr>pH of soft drinks</vt:lpstr>
      <vt:lpstr>pH of soft drinks answers</vt:lpstr>
      <vt:lpstr>Senior science manager</vt:lpstr>
      <vt:lpstr>What is sugar?</vt:lpstr>
      <vt:lpstr>Demonstration: sugar in soft drinks: answers</vt:lpstr>
      <vt:lpstr>Sugar or  no sugar? </vt:lpstr>
      <vt:lpstr>Sugar or no sugar? </vt:lpstr>
      <vt:lpstr>Soft drinks</vt:lpstr>
      <vt:lpstr>Answers</vt:lpstr>
      <vt:lpstr>Plenary</vt:lpstr>
      <vt:lpstr>Sugary drinks and tooth damage</vt:lpstr>
      <vt:lpstr>Which of these will dissolve your teeth?</vt:lpstr>
      <vt:lpstr>Answers: which of these will dissolve your teeth?</vt:lpstr>
      <vt:lpstr>Acknowledgements</vt:lpstr>
    </vt:vector>
  </TitlesOfParts>
  <Company>Royal Society of Chemistry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Fizzy drinks PowerPoint slides</dc:title>
  <dc:creator>Royal Society of Chemistry</dc:creator>
  <cp:keywords>outreach, fizzy drinks, sugar, pH, acidity, teeth</cp:keywords>
  <dc:description>From the Fizzy drinks resource, available at https://rsc.li/3o5OV1P</dc:description>
  <cp:lastModifiedBy>Georgia Murphy</cp:lastModifiedBy>
  <cp:revision>289</cp:revision>
  <cp:lastPrinted>2022-10-09T11:12:34Z</cp:lastPrinted>
  <dcterms:created xsi:type="dcterms:W3CDTF">2016-01-20T13:14:33Z</dcterms:created>
  <dcterms:modified xsi:type="dcterms:W3CDTF">2023-05-11T14:34:46Z</dcterms:modified>
</cp:coreProperties>
</file>