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7"/>
  </p:notesMasterIdLst>
  <p:sldIdLst>
    <p:sldId id="292" r:id="rId5"/>
    <p:sldId id="330" r:id="rId6"/>
    <p:sldId id="293" r:id="rId7"/>
    <p:sldId id="294" r:id="rId8"/>
    <p:sldId id="339" r:id="rId9"/>
    <p:sldId id="295" r:id="rId10"/>
    <p:sldId id="337" r:id="rId11"/>
    <p:sldId id="333" r:id="rId12"/>
    <p:sldId id="331" r:id="rId13"/>
    <p:sldId id="309" r:id="rId14"/>
    <p:sldId id="311" r:id="rId15"/>
    <p:sldId id="306" r:id="rId16"/>
    <p:sldId id="302" r:id="rId17"/>
    <p:sldId id="312" r:id="rId18"/>
    <p:sldId id="321" r:id="rId19"/>
    <p:sldId id="322" r:id="rId20"/>
    <p:sldId id="319" r:id="rId21"/>
    <p:sldId id="324" r:id="rId22"/>
    <p:sldId id="325" r:id="rId23"/>
    <p:sldId id="326" r:id="rId24"/>
    <p:sldId id="323" r:id="rId25"/>
    <p:sldId id="328" r:id="rId26"/>
    <p:sldId id="313" r:id="rId27"/>
    <p:sldId id="314" r:id="rId28"/>
    <p:sldId id="315" r:id="rId29"/>
    <p:sldId id="316" r:id="rId30"/>
    <p:sldId id="317" r:id="rId31"/>
    <p:sldId id="318" r:id="rId32"/>
    <p:sldId id="327" r:id="rId33"/>
    <p:sldId id="320" r:id="rId34"/>
    <p:sldId id="336" r:id="rId35"/>
    <p:sldId id="338" r:id="rId36"/>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 id="{6AFCBE25-129D-71BD-2520-C70EFDD5EC17}" name="Katie Haylor" initials="KH" userId="S::HaylorK@rsc.org::79d54f7f-ffc1-4b04-bab6-1092a29c2844" providerId="AD"/>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F6E0C0"/>
    <a:srgbClr val="ED7D31"/>
    <a:srgbClr val="A5D727"/>
    <a:srgbClr val="F2A36E"/>
    <a:srgbClr val="FBF0E1"/>
    <a:srgbClr val="E6F1EF"/>
    <a:srgbClr val="006F62"/>
    <a:srgbClr val="EDF6F9"/>
    <a:srgbClr val="48A9C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7D2227-87D5-4FF6-B5CC-A4642D1173E9}" v="55" dt="2025-04-25T11:18:50.5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892" autoAdjust="0"/>
    <p:restoredTop sz="80559" autoAdjust="0"/>
  </p:normalViewPr>
  <p:slideViewPr>
    <p:cSldViewPr snapToGrid="0" snapToObjects="1">
      <p:cViewPr varScale="1">
        <p:scale>
          <a:sx n="90" d="100"/>
          <a:sy n="90" d="100"/>
        </p:scale>
        <p:origin x="594" y="8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Haylor" userId="79d54f7f-ffc1-4b04-bab6-1092a29c2844" providerId="ADAL" clId="{A88FC0FE-63D1-4C1C-B942-44B485D03DE8}"/>
    <pc:docChg chg="undo custSel modSld">
      <pc:chgData name="Katie Haylor" userId="79d54f7f-ffc1-4b04-bab6-1092a29c2844" providerId="ADAL" clId="{A88FC0FE-63D1-4C1C-B942-44B485D03DE8}" dt="2025-04-03T09:31:46.949" v="140" actId="1037"/>
      <pc:docMkLst>
        <pc:docMk/>
      </pc:docMkLst>
      <pc:sldChg chg="addSp delSp modSp mod">
        <pc:chgData name="Katie Haylor" userId="79d54f7f-ffc1-4b04-bab6-1092a29c2844" providerId="ADAL" clId="{A88FC0FE-63D1-4C1C-B942-44B485D03DE8}" dt="2025-04-03T09:25:05.376" v="43" actId="14100"/>
        <pc:sldMkLst>
          <pc:docMk/>
          <pc:sldMk cId="1148474611" sldId="295"/>
        </pc:sldMkLst>
        <pc:spChg chg="mod">
          <ac:chgData name="Katie Haylor" userId="79d54f7f-ffc1-4b04-bab6-1092a29c2844" providerId="ADAL" clId="{A88FC0FE-63D1-4C1C-B942-44B485D03DE8}" dt="2025-04-03T09:17:31.226" v="35" actId="1076"/>
          <ac:spMkLst>
            <pc:docMk/>
            <pc:sldMk cId="1148474611" sldId="295"/>
            <ac:spMk id="7" creationId="{427CC05B-1AC5-92FA-578E-D5FDFB211B68}"/>
          </ac:spMkLst>
        </pc:spChg>
        <pc:spChg chg="mod">
          <ac:chgData name="Katie Haylor" userId="79d54f7f-ffc1-4b04-bab6-1092a29c2844" providerId="ADAL" clId="{A88FC0FE-63D1-4C1C-B942-44B485D03DE8}" dt="2025-04-03T09:16:50.991" v="32" actId="1076"/>
          <ac:spMkLst>
            <pc:docMk/>
            <pc:sldMk cId="1148474611" sldId="295"/>
            <ac:spMk id="9" creationId="{8DC6387F-E989-CEFB-2D94-2CAC47C38992}"/>
          </ac:spMkLst>
        </pc:spChg>
        <pc:graphicFrameChg chg="mod modGraphic">
          <ac:chgData name="Katie Haylor" userId="79d54f7f-ffc1-4b04-bab6-1092a29c2844" providerId="ADAL" clId="{A88FC0FE-63D1-4C1C-B942-44B485D03DE8}" dt="2025-04-03T09:17:36.116" v="36" actId="1076"/>
          <ac:graphicFrameMkLst>
            <pc:docMk/>
            <pc:sldMk cId="1148474611" sldId="295"/>
            <ac:graphicFrameMk id="8" creationId="{66817261-54DA-E691-791D-6776948C4C55}"/>
          </ac:graphicFrameMkLst>
        </pc:graphicFrameChg>
        <pc:picChg chg="add mod">
          <ac:chgData name="Katie Haylor" userId="79d54f7f-ffc1-4b04-bab6-1092a29c2844" providerId="ADAL" clId="{A88FC0FE-63D1-4C1C-B942-44B485D03DE8}" dt="2025-04-03T09:16:31.923" v="25" actId="1076"/>
          <ac:picMkLst>
            <pc:docMk/>
            <pc:sldMk cId="1148474611" sldId="295"/>
            <ac:picMk id="3" creationId="{96CF3EB5-8E6B-EAE9-B7E8-83FD081F04B5}"/>
          </ac:picMkLst>
        </pc:picChg>
        <pc:picChg chg="add mod">
          <ac:chgData name="Katie Haylor" userId="79d54f7f-ffc1-4b04-bab6-1092a29c2844" providerId="ADAL" clId="{A88FC0FE-63D1-4C1C-B942-44B485D03DE8}" dt="2025-04-03T09:16:50.067" v="31" actId="1076"/>
          <ac:picMkLst>
            <pc:docMk/>
            <pc:sldMk cId="1148474611" sldId="295"/>
            <ac:picMk id="11" creationId="{7C237075-B3F4-5AF6-0868-321D08ACDB41}"/>
          </ac:picMkLst>
        </pc:picChg>
        <pc:picChg chg="add mod">
          <ac:chgData name="Katie Haylor" userId="79d54f7f-ffc1-4b04-bab6-1092a29c2844" providerId="ADAL" clId="{A88FC0FE-63D1-4C1C-B942-44B485D03DE8}" dt="2025-04-03T09:25:05.376" v="43" actId="14100"/>
          <ac:picMkLst>
            <pc:docMk/>
            <pc:sldMk cId="1148474611" sldId="295"/>
            <ac:picMk id="13" creationId="{58A34E9E-DD61-AB58-9B80-C71175B1A2C3}"/>
          </ac:picMkLst>
        </pc:picChg>
      </pc:sldChg>
      <pc:sldChg chg="addSp delSp modSp mod">
        <pc:chgData name="Katie Haylor" userId="79d54f7f-ffc1-4b04-bab6-1092a29c2844" providerId="ADAL" clId="{A88FC0FE-63D1-4C1C-B942-44B485D03DE8}" dt="2025-04-03T09:28:33.281" v="102" actId="1076"/>
        <pc:sldMkLst>
          <pc:docMk/>
          <pc:sldMk cId="4110700375" sldId="306"/>
        </pc:sldMkLst>
        <pc:picChg chg="add mod">
          <ac:chgData name="Katie Haylor" userId="79d54f7f-ffc1-4b04-bab6-1092a29c2844" providerId="ADAL" clId="{A88FC0FE-63D1-4C1C-B942-44B485D03DE8}" dt="2025-04-03T09:28:33.281" v="102" actId="1076"/>
          <ac:picMkLst>
            <pc:docMk/>
            <pc:sldMk cId="4110700375" sldId="306"/>
            <ac:picMk id="6" creationId="{30A8753E-1120-C74E-F967-8BBFF700D0D8}"/>
          </ac:picMkLst>
        </pc:picChg>
      </pc:sldChg>
      <pc:sldChg chg="addSp delSp modSp mod">
        <pc:chgData name="Katie Haylor" userId="79d54f7f-ffc1-4b04-bab6-1092a29c2844" providerId="ADAL" clId="{A88FC0FE-63D1-4C1C-B942-44B485D03DE8}" dt="2025-04-03T09:26:54.956" v="67" actId="1037"/>
        <pc:sldMkLst>
          <pc:docMk/>
          <pc:sldMk cId="3188391569" sldId="309"/>
        </pc:sldMkLst>
        <pc:spChg chg="mod">
          <ac:chgData name="Katie Haylor" userId="79d54f7f-ffc1-4b04-bab6-1092a29c2844" providerId="ADAL" clId="{A88FC0FE-63D1-4C1C-B942-44B485D03DE8}" dt="2025-04-03T09:26:54.956" v="67" actId="1037"/>
          <ac:spMkLst>
            <pc:docMk/>
            <pc:sldMk cId="3188391569" sldId="309"/>
            <ac:spMk id="7" creationId="{BFBB92D6-A974-CFF1-46F6-B1AA7D97BDAA}"/>
          </ac:spMkLst>
        </pc:spChg>
        <pc:graphicFrameChg chg="modGraphic">
          <ac:chgData name="Katie Haylor" userId="79d54f7f-ffc1-4b04-bab6-1092a29c2844" providerId="ADAL" clId="{A88FC0FE-63D1-4C1C-B942-44B485D03DE8}" dt="2025-04-03T09:26:51.552" v="64" actId="14734"/>
          <ac:graphicFrameMkLst>
            <pc:docMk/>
            <pc:sldMk cId="3188391569" sldId="309"/>
            <ac:graphicFrameMk id="4" creationId="{97D45389-4A48-CEAD-554B-DCA36609E386}"/>
          </ac:graphicFrameMkLst>
        </pc:graphicFrameChg>
        <pc:picChg chg="add mod">
          <ac:chgData name="Katie Haylor" userId="79d54f7f-ffc1-4b04-bab6-1092a29c2844" providerId="ADAL" clId="{A88FC0FE-63D1-4C1C-B942-44B485D03DE8}" dt="2025-04-03T09:26:47.049" v="63" actId="1076"/>
          <ac:picMkLst>
            <pc:docMk/>
            <pc:sldMk cId="3188391569" sldId="309"/>
            <ac:picMk id="9" creationId="{0C66B617-A8CE-8373-CB45-A387466F672C}"/>
          </ac:picMkLst>
        </pc:picChg>
      </pc:sldChg>
      <pc:sldChg chg="addSp delSp modSp mod">
        <pc:chgData name="Katie Haylor" userId="79d54f7f-ffc1-4b04-bab6-1092a29c2844" providerId="ADAL" clId="{A88FC0FE-63D1-4C1C-B942-44B485D03DE8}" dt="2025-04-03T09:28:17.216" v="96" actId="478"/>
        <pc:sldMkLst>
          <pc:docMk/>
          <pc:sldMk cId="1606082343" sldId="313"/>
        </pc:sldMkLst>
        <pc:graphicFrameChg chg="modGraphic">
          <ac:chgData name="Katie Haylor" userId="79d54f7f-ffc1-4b04-bab6-1092a29c2844" providerId="ADAL" clId="{A88FC0FE-63D1-4C1C-B942-44B485D03DE8}" dt="2025-04-03T09:27:24.173" v="80" actId="20577"/>
          <ac:graphicFrameMkLst>
            <pc:docMk/>
            <pc:sldMk cId="1606082343" sldId="313"/>
            <ac:graphicFrameMk id="4" creationId="{78BF7D48-6013-060F-F625-72BD6B1A9DB0}"/>
          </ac:graphicFrameMkLst>
        </pc:graphicFrameChg>
        <pc:picChg chg="add mod">
          <ac:chgData name="Katie Haylor" userId="79d54f7f-ffc1-4b04-bab6-1092a29c2844" providerId="ADAL" clId="{A88FC0FE-63D1-4C1C-B942-44B485D03DE8}" dt="2025-04-03T09:27:42.057" v="92" actId="14100"/>
          <ac:picMkLst>
            <pc:docMk/>
            <pc:sldMk cId="1606082343" sldId="313"/>
            <ac:picMk id="9" creationId="{9B80CE07-758F-BD71-E23F-AF30A99300CA}"/>
          </ac:picMkLst>
        </pc:picChg>
        <pc:picChg chg="add mod">
          <ac:chgData name="Katie Haylor" userId="79d54f7f-ffc1-4b04-bab6-1092a29c2844" providerId="ADAL" clId="{A88FC0FE-63D1-4C1C-B942-44B485D03DE8}" dt="2025-04-03T09:27:20.665" v="78" actId="1076"/>
          <ac:picMkLst>
            <pc:docMk/>
            <pc:sldMk cId="1606082343" sldId="313"/>
            <ac:picMk id="10" creationId="{FBB6F3D9-9884-72EB-CC77-9DF0D0F41645}"/>
          </ac:picMkLst>
        </pc:picChg>
      </pc:sldChg>
      <pc:sldChg chg="addSp delSp modSp mod">
        <pc:chgData name="Katie Haylor" userId="79d54f7f-ffc1-4b04-bab6-1092a29c2844" providerId="ADAL" clId="{A88FC0FE-63D1-4C1C-B942-44B485D03DE8}" dt="2025-04-03T09:27:33.153" v="84" actId="14100"/>
        <pc:sldMkLst>
          <pc:docMk/>
          <pc:sldMk cId="624240863" sldId="317"/>
        </pc:sldMkLst>
        <pc:picChg chg="add mod">
          <ac:chgData name="Katie Haylor" userId="79d54f7f-ffc1-4b04-bab6-1092a29c2844" providerId="ADAL" clId="{A88FC0FE-63D1-4C1C-B942-44B485D03DE8}" dt="2025-04-03T09:27:33.153" v="84" actId="14100"/>
          <ac:picMkLst>
            <pc:docMk/>
            <pc:sldMk cId="624240863" sldId="317"/>
            <ac:picMk id="9" creationId="{2C14C383-D434-CA58-F527-799A9A6A6A6D}"/>
          </ac:picMkLst>
        </pc:picChg>
        <pc:picChg chg="add mod">
          <ac:chgData name="Katie Haylor" userId="79d54f7f-ffc1-4b04-bab6-1092a29c2844" providerId="ADAL" clId="{A88FC0FE-63D1-4C1C-B942-44B485D03DE8}" dt="2025-04-03T09:27:30.856" v="83" actId="1076"/>
          <ac:picMkLst>
            <pc:docMk/>
            <pc:sldMk cId="624240863" sldId="317"/>
            <ac:picMk id="10" creationId="{0144525E-5034-3C0E-05F4-E37866C29E7E}"/>
          </ac:picMkLst>
        </pc:picChg>
      </pc:sldChg>
      <pc:sldChg chg="addSp delSp modSp mod">
        <pc:chgData name="Katie Haylor" userId="79d54f7f-ffc1-4b04-bab6-1092a29c2844" providerId="ADAL" clId="{A88FC0FE-63D1-4C1C-B942-44B485D03DE8}" dt="2025-04-03T09:27:06.586" v="71" actId="14100"/>
        <pc:sldMkLst>
          <pc:docMk/>
          <pc:sldMk cId="609238044" sldId="321"/>
        </pc:sldMkLst>
        <pc:picChg chg="add mod">
          <ac:chgData name="Katie Haylor" userId="79d54f7f-ffc1-4b04-bab6-1092a29c2844" providerId="ADAL" clId="{A88FC0FE-63D1-4C1C-B942-44B485D03DE8}" dt="2025-04-03T09:27:06.586" v="71" actId="14100"/>
          <ac:picMkLst>
            <pc:docMk/>
            <pc:sldMk cId="609238044" sldId="321"/>
            <ac:picMk id="9" creationId="{D5572D6F-2F5C-62B7-0B21-77D6082B9937}"/>
          </ac:picMkLst>
        </pc:picChg>
        <pc:picChg chg="add mod">
          <ac:chgData name="Katie Haylor" userId="79d54f7f-ffc1-4b04-bab6-1092a29c2844" providerId="ADAL" clId="{A88FC0FE-63D1-4C1C-B942-44B485D03DE8}" dt="2025-04-03T09:27:03.885" v="70" actId="1076"/>
          <ac:picMkLst>
            <pc:docMk/>
            <pc:sldMk cId="609238044" sldId="321"/>
            <ac:picMk id="10" creationId="{20A8FF89-9329-5FD5-16A9-EA1015230A3F}"/>
          </ac:picMkLst>
        </pc:picChg>
      </pc:sldChg>
      <pc:sldChg chg="addSp delSp modSp mod">
        <pc:chgData name="Katie Haylor" userId="79d54f7f-ffc1-4b04-bab6-1092a29c2844" providerId="ADAL" clId="{A88FC0FE-63D1-4C1C-B942-44B485D03DE8}" dt="2025-04-03T09:27:15.169" v="75" actId="14100"/>
        <pc:sldMkLst>
          <pc:docMk/>
          <pc:sldMk cId="2190793881" sldId="325"/>
        </pc:sldMkLst>
        <pc:picChg chg="add mod">
          <ac:chgData name="Katie Haylor" userId="79d54f7f-ffc1-4b04-bab6-1092a29c2844" providerId="ADAL" clId="{A88FC0FE-63D1-4C1C-B942-44B485D03DE8}" dt="2025-04-03T09:27:15.169" v="75" actId="14100"/>
          <ac:picMkLst>
            <pc:docMk/>
            <pc:sldMk cId="2190793881" sldId="325"/>
            <ac:picMk id="9" creationId="{FFED1A64-126A-9D9B-4796-7EB970DCBAD6}"/>
          </ac:picMkLst>
        </pc:picChg>
        <pc:picChg chg="add mod">
          <ac:chgData name="Katie Haylor" userId="79d54f7f-ffc1-4b04-bab6-1092a29c2844" providerId="ADAL" clId="{A88FC0FE-63D1-4C1C-B942-44B485D03DE8}" dt="2025-04-03T09:27:13.268" v="74" actId="1076"/>
          <ac:picMkLst>
            <pc:docMk/>
            <pc:sldMk cId="2190793881" sldId="325"/>
            <ac:picMk id="10" creationId="{20B25723-C3AC-754A-E3E4-82E7DE5C1C2E}"/>
          </ac:picMkLst>
        </pc:picChg>
      </pc:sldChg>
      <pc:sldChg chg="addSp delSp modSp mod">
        <pc:chgData name="Katie Haylor" userId="79d54f7f-ffc1-4b04-bab6-1092a29c2844" providerId="ADAL" clId="{A88FC0FE-63D1-4C1C-B942-44B485D03DE8}" dt="2025-04-03T09:25:49.993" v="49" actId="14100"/>
        <pc:sldMkLst>
          <pc:docMk/>
          <pc:sldMk cId="2708022014" sldId="327"/>
        </pc:sldMkLst>
        <pc:picChg chg="add mod">
          <ac:chgData name="Katie Haylor" userId="79d54f7f-ffc1-4b04-bab6-1092a29c2844" providerId="ADAL" clId="{A88FC0FE-63D1-4C1C-B942-44B485D03DE8}" dt="2025-04-03T09:25:49.993" v="49" actId="14100"/>
          <ac:picMkLst>
            <pc:docMk/>
            <pc:sldMk cId="2708022014" sldId="327"/>
            <ac:picMk id="5" creationId="{D1274E51-681C-6C51-387D-01587B43669B}"/>
          </ac:picMkLst>
        </pc:picChg>
      </pc:sldChg>
      <pc:sldChg chg="addSp delSp modSp mod">
        <pc:chgData name="Katie Haylor" userId="79d54f7f-ffc1-4b04-bab6-1092a29c2844" providerId="ADAL" clId="{A88FC0FE-63D1-4C1C-B942-44B485D03DE8}" dt="2025-04-03T09:16:22.523" v="20" actId="1076"/>
        <pc:sldMkLst>
          <pc:docMk/>
          <pc:sldMk cId="597684525" sldId="331"/>
        </pc:sldMkLst>
        <pc:graphicFrameChg chg="modGraphic">
          <ac:chgData name="Katie Haylor" userId="79d54f7f-ffc1-4b04-bab6-1092a29c2844" providerId="ADAL" clId="{A88FC0FE-63D1-4C1C-B942-44B485D03DE8}" dt="2025-04-03T09:16:03.797" v="12" actId="20577"/>
          <ac:graphicFrameMkLst>
            <pc:docMk/>
            <pc:sldMk cId="597684525" sldId="331"/>
            <ac:graphicFrameMk id="4" creationId="{381230EA-5CAD-490A-205D-3B5C4D4CA5B1}"/>
          </ac:graphicFrameMkLst>
        </pc:graphicFrameChg>
        <pc:picChg chg="add mod">
          <ac:chgData name="Katie Haylor" userId="79d54f7f-ffc1-4b04-bab6-1092a29c2844" providerId="ADAL" clId="{A88FC0FE-63D1-4C1C-B942-44B485D03DE8}" dt="2025-04-03T09:16:22.523" v="20" actId="1076"/>
          <ac:picMkLst>
            <pc:docMk/>
            <pc:sldMk cId="597684525" sldId="331"/>
            <ac:picMk id="11" creationId="{42B26C02-C150-3A02-85BD-F4A56459807C}"/>
          </ac:picMkLst>
        </pc:picChg>
        <pc:picChg chg="add mod">
          <ac:chgData name="Katie Haylor" userId="79d54f7f-ffc1-4b04-bab6-1092a29c2844" providerId="ADAL" clId="{A88FC0FE-63D1-4C1C-B942-44B485D03DE8}" dt="2025-04-03T09:16:06.940" v="13" actId="1076"/>
          <ac:picMkLst>
            <pc:docMk/>
            <pc:sldMk cId="597684525" sldId="331"/>
            <ac:picMk id="13" creationId="{CC8DECD2-DC97-8A39-8186-C00BF2791F81}"/>
          </ac:picMkLst>
        </pc:picChg>
      </pc:sldChg>
      <pc:sldChg chg="addSp delSp modSp mod">
        <pc:chgData name="Katie Haylor" userId="79d54f7f-ffc1-4b04-bab6-1092a29c2844" providerId="ADAL" clId="{A88FC0FE-63D1-4C1C-B942-44B485D03DE8}" dt="2025-04-03T09:31:46.949" v="140" actId="1037"/>
        <pc:sldMkLst>
          <pc:docMk/>
          <pc:sldMk cId="1389116612" sldId="337"/>
        </pc:sldMkLst>
        <pc:picChg chg="add mod">
          <ac:chgData name="Katie Haylor" userId="79d54f7f-ffc1-4b04-bab6-1092a29c2844" providerId="ADAL" clId="{A88FC0FE-63D1-4C1C-B942-44B485D03DE8}" dt="2025-04-03T09:31:23.309" v="129" actId="1076"/>
          <ac:picMkLst>
            <pc:docMk/>
            <pc:sldMk cId="1389116612" sldId="337"/>
            <ac:picMk id="10" creationId="{AA083889-D2E6-06EA-0463-F727CE369881}"/>
          </ac:picMkLst>
        </pc:picChg>
        <pc:picChg chg="add mod">
          <ac:chgData name="Katie Haylor" userId="79d54f7f-ffc1-4b04-bab6-1092a29c2844" providerId="ADAL" clId="{A88FC0FE-63D1-4C1C-B942-44B485D03DE8}" dt="2025-04-03T09:31:46.949" v="140" actId="1037"/>
          <ac:picMkLst>
            <pc:docMk/>
            <pc:sldMk cId="1389116612" sldId="337"/>
            <ac:picMk id="12" creationId="{C652D3F6-F7FD-C6DF-DEB2-589DC6D7D8E0}"/>
          </ac:picMkLst>
        </pc:picChg>
        <pc:picChg chg="add mod">
          <ac:chgData name="Katie Haylor" userId="79d54f7f-ffc1-4b04-bab6-1092a29c2844" providerId="ADAL" clId="{A88FC0FE-63D1-4C1C-B942-44B485D03DE8}" dt="2025-04-03T09:31:38.820" v="136" actId="1076"/>
          <ac:picMkLst>
            <pc:docMk/>
            <pc:sldMk cId="1389116612" sldId="337"/>
            <ac:picMk id="14" creationId="{950A9539-EFA2-AF33-0CFE-27BDDD378ABF}"/>
          </ac:picMkLst>
        </pc:picChg>
      </pc:sldChg>
    </pc:docChg>
  </pc:docChgLst>
  <pc:docChgLst>
    <pc:chgData name="Katie Haylor" userId="79d54f7f-ffc1-4b04-bab6-1092a29c2844" providerId="ADAL" clId="{6B31DA06-FF06-47A9-858D-8AE6DA48E7D6}"/>
    <pc:docChg chg="modSld">
      <pc:chgData name="Katie Haylor" userId="79d54f7f-ffc1-4b04-bab6-1092a29c2844" providerId="ADAL" clId="{6B31DA06-FF06-47A9-858D-8AE6DA48E7D6}" dt="2025-04-25T11:31:39.704" v="10" actId="1037"/>
      <pc:docMkLst>
        <pc:docMk/>
      </pc:docMkLst>
      <pc:sldChg chg="modSp mod">
        <pc:chgData name="Katie Haylor" userId="79d54f7f-ffc1-4b04-bab6-1092a29c2844" providerId="ADAL" clId="{6B31DA06-FF06-47A9-858D-8AE6DA48E7D6}" dt="2025-04-25T11:31:39.704" v="10" actId="1037"/>
        <pc:sldMkLst>
          <pc:docMk/>
          <pc:sldMk cId="4110700375" sldId="306"/>
        </pc:sldMkLst>
        <pc:picChg chg="mod">
          <ac:chgData name="Katie Haylor" userId="79d54f7f-ffc1-4b04-bab6-1092a29c2844" providerId="ADAL" clId="{6B31DA06-FF06-47A9-858D-8AE6DA48E7D6}" dt="2025-04-25T11:31:39.704" v="10" actId="1037"/>
          <ac:picMkLst>
            <pc:docMk/>
            <pc:sldMk cId="4110700375" sldId="306"/>
            <ac:picMk id="6" creationId="{30A8753E-1120-C74E-F967-8BBFF700D0D8}"/>
          </ac:picMkLst>
        </pc:picChg>
      </pc:sldChg>
    </pc:docChg>
  </pc:docChgLst>
  <pc:docChgLst>
    <pc:chgData name="Juliet Kennard" userId="171ce03e-ecb9-44f8-bcbb-a85643c4c66a" providerId="ADAL" clId="{2B95DD30-5B75-4804-9BC4-158215C2CF8A}"/>
    <pc:docChg chg="custSel modSld">
      <pc:chgData name="Juliet Kennard" userId="171ce03e-ecb9-44f8-bcbb-a85643c4c66a" providerId="ADAL" clId="{2B95DD30-5B75-4804-9BC4-158215C2CF8A}" dt="2025-04-14T15:18:30.392" v="58" actId="20577"/>
      <pc:docMkLst>
        <pc:docMk/>
      </pc:docMkLst>
      <pc:sldChg chg="modSp mod">
        <pc:chgData name="Juliet Kennard" userId="171ce03e-ecb9-44f8-bcbb-a85643c4c66a" providerId="ADAL" clId="{2B95DD30-5B75-4804-9BC4-158215C2CF8A}" dt="2025-04-14T14:02:45.147" v="12" actId="1076"/>
        <pc:sldMkLst>
          <pc:docMk/>
          <pc:sldMk cId="3708121807" sldId="293"/>
        </pc:sldMkLst>
        <pc:spChg chg="mod">
          <ac:chgData name="Juliet Kennard" userId="171ce03e-ecb9-44f8-bcbb-a85643c4c66a" providerId="ADAL" clId="{2B95DD30-5B75-4804-9BC4-158215C2CF8A}" dt="2025-04-14T14:02:45.147" v="12" actId="1076"/>
          <ac:spMkLst>
            <pc:docMk/>
            <pc:sldMk cId="3708121807" sldId="293"/>
            <ac:spMk id="8" creationId="{14634000-16C6-5699-FDE9-FF6D1252B499}"/>
          </ac:spMkLst>
        </pc:spChg>
      </pc:sldChg>
      <pc:sldChg chg="modSp mod">
        <pc:chgData name="Juliet Kennard" userId="171ce03e-ecb9-44f8-bcbb-a85643c4c66a" providerId="ADAL" clId="{2B95DD30-5B75-4804-9BC4-158215C2CF8A}" dt="2025-04-14T15:15:17.606" v="57" actId="1076"/>
        <pc:sldMkLst>
          <pc:docMk/>
          <pc:sldMk cId="3659483100" sldId="294"/>
        </pc:sldMkLst>
        <pc:spChg chg="mod">
          <ac:chgData name="Juliet Kennard" userId="171ce03e-ecb9-44f8-bcbb-a85643c4c66a" providerId="ADAL" clId="{2B95DD30-5B75-4804-9BC4-158215C2CF8A}" dt="2025-04-14T14:04:52.957" v="14" actId="20577"/>
          <ac:spMkLst>
            <pc:docMk/>
            <pc:sldMk cId="3659483100" sldId="294"/>
            <ac:spMk id="5" creationId="{6EDC77C5-7426-56FB-D0E4-0CAF4EFEB70D}"/>
          </ac:spMkLst>
        </pc:spChg>
        <pc:spChg chg="mod">
          <ac:chgData name="Juliet Kennard" userId="171ce03e-ecb9-44f8-bcbb-a85643c4c66a" providerId="ADAL" clId="{2B95DD30-5B75-4804-9BC4-158215C2CF8A}" dt="2025-04-14T14:45:12.986" v="52" actId="1076"/>
          <ac:spMkLst>
            <pc:docMk/>
            <pc:sldMk cId="3659483100" sldId="294"/>
            <ac:spMk id="6" creationId="{42DFF371-45C9-288B-918C-1B7A87B204E4}"/>
          </ac:spMkLst>
        </pc:spChg>
        <pc:spChg chg="mod">
          <ac:chgData name="Juliet Kennard" userId="171ce03e-ecb9-44f8-bcbb-a85643c4c66a" providerId="ADAL" clId="{2B95DD30-5B75-4804-9BC4-158215C2CF8A}" dt="2025-04-14T15:15:17.606" v="57" actId="1076"/>
          <ac:spMkLst>
            <pc:docMk/>
            <pc:sldMk cId="3659483100" sldId="294"/>
            <ac:spMk id="11" creationId="{9615AB91-C356-9D43-B309-83E53B5EC582}"/>
          </ac:spMkLst>
        </pc:spChg>
      </pc:sldChg>
      <pc:sldChg chg="modSp mod modCm">
        <pc:chgData name="Juliet Kennard" userId="171ce03e-ecb9-44f8-bcbb-a85643c4c66a" providerId="ADAL" clId="{2B95DD30-5B75-4804-9BC4-158215C2CF8A}" dt="2025-04-14T15:18:30.392" v="58" actId="20577"/>
        <pc:sldMkLst>
          <pc:docMk/>
          <pc:sldMk cId="1148474611" sldId="295"/>
        </pc:sldMkLst>
        <pc:spChg chg="mod">
          <ac:chgData name="Juliet Kennard" userId="171ce03e-ecb9-44f8-bcbb-a85643c4c66a" providerId="ADAL" clId="{2B95DD30-5B75-4804-9BC4-158215C2CF8A}" dt="2025-04-14T14:05:11.849" v="15" actId="1076"/>
          <ac:spMkLst>
            <pc:docMk/>
            <pc:sldMk cId="1148474611" sldId="295"/>
            <ac:spMk id="2" creationId="{2F535224-A8A8-2E45-84A9-F49EACE9109C}"/>
          </ac:spMkLst>
        </pc:spChg>
        <pc:spChg chg="mod">
          <ac:chgData name="Juliet Kennard" userId="171ce03e-ecb9-44f8-bcbb-a85643c4c66a" providerId="ADAL" clId="{2B95DD30-5B75-4804-9BC4-158215C2CF8A}" dt="2025-04-14T15:18:30.392" v="58" actId="20577"/>
          <ac:spMkLst>
            <pc:docMk/>
            <pc:sldMk cId="1148474611" sldId="295"/>
            <ac:spMk id="7" creationId="{427CC05B-1AC5-92FA-578E-D5FDFB211B68}"/>
          </ac:spMkLst>
        </pc:spChg>
        <pc:extLst>
          <p:ext xmlns:p="http://schemas.openxmlformats.org/presentationml/2006/main" uri="{D6D511B9-2390-475A-947B-AFAB55BFBCF1}">
            <pc226:cmChg xmlns:pc226="http://schemas.microsoft.com/office/powerpoint/2022/06/main/command" chg="mod">
              <pc226:chgData name="Juliet Kennard" userId="171ce03e-ecb9-44f8-bcbb-a85643c4c66a" providerId="ADAL" clId="{2B95DD30-5B75-4804-9BC4-158215C2CF8A}" dt="2025-04-14T15:18:30.392" v="58" actId="20577"/>
              <pc2:cmMkLst xmlns:pc2="http://schemas.microsoft.com/office/powerpoint/2019/9/main/command">
                <pc:docMk/>
                <pc:sldMk cId="1148474611" sldId="295"/>
                <pc2:cmMk id="{EBC12333-8860-45EE-A1D5-9F750ACF7B85}"/>
              </pc2:cmMkLst>
            </pc226:cmChg>
            <pc226:cmChg xmlns:pc226="http://schemas.microsoft.com/office/powerpoint/2022/06/main/command" chg="mod">
              <pc226:chgData name="Juliet Kennard" userId="171ce03e-ecb9-44f8-bcbb-a85643c4c66a" providerId="ADAL" clId="{2B95DD30-5B75-4804-9BC4-158215C2CF8A}" dt="2025-04-14T15:18:30.392" v="58" actId="20577"/>
              <pc2:cmMkLst xmlns:pc2="http://schemas.microsoft.com/office/powerpoint/2019/9/main/command">
                <pc:docMk/>
                <pc:sldMk cId="1148474611" sldId="295"/>
                <pc2:cmMk id="{746E2F78-AA45-4BF9-A7E7-50F7BA9A17B2}"/>
              </pc2:cmMkLst>
            </pc226:cmChg>
            <pc226:cmChg xmlns:pc226="http://schemas.microsoft.com/office/powerpoint/2022/06/main/command" chg="mod">
              <pc226:chgData name="Juliet Kennard" userId="171ce03e-ecb9-44f8-bcbb-a85643c4c66a" providerId="ADAL" clId="{2B95DD30-5B75-4804-9BC4-158215C2CF8A}" dt="2025-04-14T15:18:30.392" v="58" actId="20577"/>
              <pc2:cmMkLst xmlns:pc2="http://schemas.microsoft.com/office/powerpoint/2019/9/main/command">
                <pc:docMk/>
                <pc:sldMk cId="1148474611" sldId="295"/>
                <pc2:cmMk id="{A4BF38D0-DA5A-4607-8B5C-22EA8428F069}"/>
              </pc2:cmMkLst>
            </pc226:cmChg>
          </p:ext>
        </pc:extLst>
      </pc:sldChg>
      <pc:sldChg chg="modSp mod">
        <pc:chgData name="Juliet Kennard" userId="171ce03e-ecb9-44f8-bcbb-a85643c4c66a" providerId="ADAL" clId="{2B95DD30-5B75-4804-9BC4-158215C2CF8A}" dt="2025-04-14T14:14:03.397" v="49" actId="14100"/>
        <pc:sldMkLst>
          <pc:docMk/>
          <pc:sldMk cId="3188391569" sldId="309"/>
        </pc:sldMkLst>
        <pc:spChg chg="mod">
          <ac:chgData name="Juliet Kennard" userId="171ce03e-ecb9-44f8-bcbb-a85643c4c66a" providerId="ADAL" clId="{2B95DD30-5B75-4804-9BC4-158215C2CF8A}" dt="2025-04-14T14:13:57.421" v="47" actId="1076"/>
          <ac:spMkLst>
            <pc:docMk/>
            <pc:sldMk cId="3188391569" sldId="309"/>
            <ac:spMk id="2" creationId="{33F951CC-0A05-664C-BD94-1187A6671623}"/>
          </ac:spMkLst>
        </pc:spChg>
        <pc:spChg chg="mod">
          <ac:chgData name="Juliet Kennard" userId="171ce03e-ecb9-44f8-bcbb-a85643c4c66a" providerId="ADAL" clId="{2B95DD30-5B75-4804-9BC4-158215C2CF8A}" dt="2025-04-14T14:14:03.397" v="49" actId="14100"/>
          <ac:spMkLst>
            <pc:docMk/>
            <pc:sldMk cId="3188391569" sldId="309"/>
            <ac:spMk id="8" creationId="{4C935A47-918A-9465-C7A7-DFA68245F34F}"/>
          </ac:spMkLst>
        </pc:spChg>
      </pc:sldChg>
      <pc:sldChg chg="modSp mod">
        <pc:chgData name="Juliet Kennard" userId="171ce03e-ecb9-44f8-bcbb-a85643c4c66a" providerId="ADAL" clId="{2B95DD30-5B75-4804-9BC4-158215C2CF8A}" dt="2025-04-14T14:46:04.285" v="54" actId="1076"/>
        <pc:sldMkLst>
          <pc:docMk/>
          <pc:sldMk cId="3898468720" sldId="311"/>
        </pc:sldMkLst>
        <pc:spChg chg="mod">
          <ac:chgData name="Juliet Kennard" userId="171ce03e-ecb9-44f8-bcbb-a85643c4c66a" providerId="ADAL" clId="{2B95DD30-5B75-4804-9BC4-158215C2CF8A}" dt="2025-04-14T14:46:04.285" v="54" actId="1076"/>
          <ac:spMkLst>
            <pc:docMk/>
            <pc:sldMk cId="3898468720" sldId="311"/>
            <ac:spMk id="5" creationId="{C314621B-2618-9542-9796-4047F680C1FA}"/>
          </ac:spMkLst>
        </pc:spChg>
      </pc:sldChg>
      <pc:sldChg chg="addSp modSp mod">
        <pc:chgData name="Juliet Kennard" userId="171ce03e-ecb9-44f8-bcbb-a85643c4c66a" providerId="ADAL" clId="{2B95DD30-5B75-4804-9BC4-158215C2CF8A}" dt="2025-04-14T14:09:50.947" v="44" actId="20577"/>
        <pc:sldMkLst>
          <pc:docMk/>
          <pc:sldMk cId="1389116612" sldId="337"/>
        </pc:sldMkLst>
        <pc:spChg chg="mod">
          <ac:chgData name="Juliet Kennard" userId="171ce03e-ecb9-44f8-bcbb-a85643c4c66a" providerId="ADAL" clId="{2B95DD30-5B75-4804-9BC4-158215C2CF8A}" dt="2025-04-14T14:09:00.713" v="32" actId="1076"/>
          <ac:spMkLst>
            <pc:docMk/>
            <pc:sldMk cId="1389116612" sldId="337"/>
            <ac:spMk id="2" creationId="{8E55D426-F61A-3F03-67A2-FEE3E29F2924}"/>
          </ac:spMkLst>
        </pc:spChg>
        <pc:spChg chg="mod">
          <ac:chgData name="Juliet Kennard" userId="171ce03e-ecb9-44f8-bcbb-a85643c4c66a" providerId="ADAL" clId="{2B95DD30-5B75-4804-9BC4-158215C2CF8A}" dt="2025-04-14T14:09:50.947" v="44" actId="20577"/>
          <ac:spMkLst>
            <pc:docMk/>
            <pc:sldMk cId="1389116612" sldId="337"/>
            <ac:spMk id="3" creationId="{03E691C3-DBF4-58E2-D85A-ED8065C9A0E5}"/>
          </ac:spMkLst>
        </pc:spChg>
        <pc:spChg chg="add mod">
          <ac:chgData name="Juliet Kennard" userId="171ce03e-ecb9-44f8-bcbb-a85643c4c66a" providerId="ADAL" clId="{2B95DD30-5B75-4804-9BC4-158215C2CF8A}" dt="2025-04-14T14:09:21.057" v="35" actId="208"/>
          <ac:spMkLst>
            <pc:docMk/>
            <pc:sldMk cId="1389116612" sldId="337"/>
            <ac:spMk id="6" creationId="{D313F879-D435-72C7-775F-FE0F5576B083}"/>
          </ac:spMkLst>
        </pc:spChg>
        <pc:picChg chg="mod ord">
          <ac:chgData name="Juliet Kennard" userId="171ce03e-ecb9-44f8-bcbb-a85643c4c66a" providerId="ADAL" clId="{2B95DD30-5B75-4804-9BC4-158215C2CF8A}" dt="2025-04-14T14:08:36.849" v="27" actId="14100"/>
          <ac:picMkLst>
            <pc:docMk/>
            <pc:sldMk cId="1389116612" sldId="337"/>
            <ac:picMk id="12" creationId="{C652D3F6-F7FD-C6DF-DEB2-589DC6D7D8E0}"/>
          </ac:picMkLst>
        </pc:picChg>
      </pc:sldChg>
      <pc:sldChg chg="modSp mod modCm">
        <pc:chgData name="Juliet Kennard" userId="171ce03e-ecb9-44f8-bcbb-a85643c4c66a" providerId="ADAL" clId="{2B95DD30-5B75-4804-9BC4-158215C2CF8A}" dt="2025-04-14T14:40:06.056" v="50"/>
        <pc:sldMkLst>
          <pc:docMk/>
          <pc:sldMk cId="3019446520" sldId="338"/>
        </pc:sldMkLst>
        <pc:spChg chg="mod">
          <ac:chgData name="Juliet Kennard" userId="171ce03e-ecb9-44f8-bcbb-a85643c4c66a" providerId="ADAL" clId="{2B95DD30-5B75-4804-9BC4-158215C2CF8A}" dt="2025-04-14T14:40:06.056" v="50"/>
          <ac:spMkLst>
            <pc:docMk/>
            <pc:sldMk cId="3019446520" sldId="338"/>
            <ac:spMk id="3" creationId="{FD442162-690D-085F-CB90-4A36365E79CA}"/>
          </ac:spMkLst>
        </pc:spChg>
        <pc:extLst>
          <p:ext xmlns:p="http://schemas.openxmlformats.org/presentationml/2006/main" uri="{D6D511B9-2390-475A-947B-AFAB55BFBCF1}">
            <pc226:cmChg xmlns:pc226="http://schemas.microsoft.com/office/powerpoint/2022/06/main/command" chg="mod">
              <pc226:chgData name="Juliet Kennard" userId="171ce03e-ecb9-44f8-bcbb-a85643c4c66a" providerId="ADAL" clId="{2B95DD30-5B75-4804-9BC4-158215C2CF8A}" dt="2025-04-14T14:40:06.056" v="50"/>
              <pc2:cmMkLst xmlns:pc2="http://schemas.microsoft.com/office/powerpoint/2019/9/main/command">
                <pc:docMk/>
                <pc:sldMk cId="3019446520" sldId="338"/>
                <pc2:cmMk id="{250D1B32-5141-4955-BEF0-61A7B787C95B}"/>
              </pc2:cmMkLst>
            </pc226:cmChg>
          </p:ext>
        </pc:extLst>
      </pc:sldChg>
    </pc:docChg>
  </pc:docChgLst>
  <pc:docChgLst>
    <pc:chgData name="Katie Haylor" userId="79d54f7f-ffc1-4b04-bab6-1092a29c2844" providerId="ADAL" clId="{AB7D2227-87D5-4FF6-B5CC-A4642D1173E9}"/>
    <pc:docChg chg="undo custSel addSld modSld sldOrd modMainMaster modNotesMaster">
      <pc:chgData name="Katie Haylor" userId="79d54f7f-ffc1-4b04-bab6-1092a29c2844" providerId="ADAL" clId="{AB7D2227-87D5-4FF6-B5CC-A4642D1173E9}" dt="2025-04-25T11:24:43.939" v="1410" actId="20577"/>
      <pc:docMkLst>
        <pc:docMk/>
      </pc:docMkLst>
      <pc:sldChg chg="modNotesTx">
        <pc:chgData name="Katie Haylor" userId="79d54f7f-ffc1-4b04-bab6-1092a29c2844" providerId="ADAL" clId="{AB7D2227-87D5-4FF6-B5CC-A4642D1173E9}" dt="2025-04-25T08:56:21.786" v="851" actId="20577"/>
        <pc:sldMkLst>
          <pc:docMk/>
          <pc:sldMk cId="3708121807" sldId="293"/>
        </pc:sldMkLst>
      </pc:sldChg>
      <pc:sldChg chg="modSp mod modCm">
        <pc:chgData name="Katie Haylor" userId="79d54f7f-ffc1-4b04-bab6-1092a29c2844" providerId="ADAL" clId="{AB7D2227-87D5-4FF6-B5CC-A4642D1173E9}" dt="2025-04-25T11:22:29.245" v="1343" actId="1037"/>
        <pc:sldMkLst>
          <pc:docMk/>
          <pc:sldMk cId="1148474611" sldId="295"/>
        </pc:sldMkLst>
        <pc:spChg chg="mod">
          <ac:chgData name="Katie Haylor" userId="79d54f7f-ffc1-4b04-bab6-1092a29c2844" providerId="ADAL" clId="{AB7D2227-87D5-4FF6-B5CC-A4642D1173E9}" dt="2025-04-15T15:36:06.419" v="233" actId="20577"/>
          <ac:spMkLst>
            <pc:docMk/>
            <pc:sldMk cId="1148474611" sldId="295"/>
            <ac:spMk id="7" creationId="{427CC05B-1AC5-92FA-578E-D5FDFB211B68}"/>
          </ac:spMkLst>
        </pc:spChg>
        <pc:spChg chg="mod">
          <ac:chgData name="Katie Haylor" userId="79d54f7f-ffc1-4b04-bab6-1092a29c2844" providerId="ADAL" clId="{AB7D2227-87D5-4FF6-B5CC-A4642D1173E9}" dt="2025-04-25T11:22:29.245" v="1343" actId="1037"/>
          <ac:spMkLst>
            <pc:docMk/>
            <pc:sldMk cId="1148474611" sldId="295"/>
            <ac:spMk id="9" creationId="{8DC6387F-E989-CEFB-2D94-2CAC47C38992}"/>
          </ac:spMkLst>
        </pc:spChg>
        <pc:graphicFrameChg chg="mod modGraphic">
          <ac:chgData name="Katie Haylor" userId="79d54f7f-ffc1-4b04-bab6-1092a29c2844" providerId="ADAL" clId="{AB7D2227-87D5-4FF6-B5CC-A4642D1173E9}" dt="2025-04-25T11:22:29.245" v="1343" actId="1037"/>
          <ac:graphicFrameMkLst>
            <pc:docMk/>
            <pc:sldMk cId="1148474611" sldId="295"/>
            <ac:graphicFrameMk id="8" creationId="{66817261-54DA-E691-791D-6776948C4C55}"/>
          </ac:graphicFrameMkLst>
        </pc:graphicFrameChg>
        <pc:picChg chg="mod">
          <ac:chgData name="Katie Haylor" userId="79d54f7f-ffc1-4b04-bab6-1092a29c2844" providerId="ADAL" clId="{AB7D2227-87D5-4FF6-B5CC-A4642D1173E9}" dt="2025-04-25T11:22:29.245" v="1343" actId="1037"/>
          <ac:picMkLst>
            <pc:docMk/>
            <pc:sldMk cId="1148474611" sldId="295"/>
            <ac:picMk id="3" creationId="{96CF3EB5-8E6B-EAE9-B7E8-83FD081F04B5}"/>
          </ac:picMkLst>
        </pc:picChg>
        <pc:picChg chg="mod">
          <ac:chgData name="Katie Haylor" userId="79d54f7f-ffc1-4b04-bab6-1092a29c2844" providerId="ADAL" clId="{AB7D2227-87D5-4FF6-B5CC-A4642D1173E9}" dt="2025-04-25T11:22:29.245" v="1343" actId="1037"/>
          <ac:picMkLst>
            <pc:docMk/>
            <pc:sldMk cId="1148474611" sldId="295"/>
            <ac:picMk id="11" creationId="{7C237075-B3F4-5AF6-0868-321D08ACDB41}"/>
          </ac:picMkLst>
        </pc:picChg>
        <pc:picChg chg="mod">
          <ac:chgData name="Katie Haylor" userId="79d54f7f-ffc1-4b04-bab6-1092a29c2844" providerId="ADAL" clId="{AB7D2227-87D5-4FF6-B5CC-A4642D1173E9}" dt="2025-04-25T11:22:29.245" v="1343" actId="1037"/>
          <ac:picMkLst>
            <pc:docMk/>
            <pc:sldMk cId="1148474611" sldId="295"/>
            <ac:picMk id="13" creationId="{58A34E9E-DD61-AB58-9B80-C71175B1A2C3}"/>
          </ac:picMkLst>
        </pc:picChg>
        <pc:extLst>
          <p:ext xmlns:p="http://schemas.openxmlformats.org/presentationml/2006/main" uri="{D6D511B9-2390-475A-947B-AFAB55BFBCF1}">
            <pc226:cmChg xmlns:pc226="http://schemas.microsoft.com/office/powerpoint/2022/06/main/command" chg="mod">
              <pc226:chgData name="Katie Haylor" userId="79d54f7f-ffc1-4b04-bab6-1092a29c2844" providerId="ADAL" clId="{AB7D2227-87D5-4FF6-B5CC-A4642D1173E9}" dt="2025-04-15T15:34:43.355" v="225" actId="20577"/>
              <pc2:cmMkLst xmlns:pc2="http://schemas.microsoft.com/office/powerpoint/2019/9/main/command">
                <pc:docMk/>
                <pc:sldMk cId="1148474611" sldId="295"/>
                <pc2:cmMk id="{EBC12333-8860-45EE-A1D5-9F750ACF7B85}"/>
              </pc2:cmMkLst>
            </pc226:cmChg>
            <pc226:cmChg xmlns:pc226="http://schemas.microsoft.com/office/powerpoint/2022/06/main/command" chg="mod">
              <pc226:chgData name="Katie Haylor" userId="79d54f7f-ffc1-4b04-bab6-1092a29c2844" providerId="ADAL" clId="{AB7D2227-87D5-4FF6-B5CC-A4642D1173E9}" dt="2025-04-15T15:34:43.355" v="225" actId="20577"/>
              <pc2:cmMkLst xmlns:pc2="http://schemas.microsoft.com/office/powerpoint/2019/9/main/command">
                <pc:docMk/>
                <pc:sldMk cId="1148474611" sldId="295"/>
                <pc2:cmMk id="{746E2F78-AA45-4BF9-A7E7-50F7BA9A17B2}"/>
              </pc2:cmMkLst>
            </pc226:cmChg>
            <pc226:cmChg xmlns:pc226="http://schemas.microsoft.com/office/powerpoint/2022/06/main/command" chg="mod">
              <pc226:chgData name="Katie Haylor" userId="79d54f7f-ffc1-4b04-bab6-1092a29c2844" providerId="ADAL" clId="{AB7D2227-87D5-4FF6-B5CC-A4642D1173E9}" dt="2025-04-15T15:34:50.521" v="226" actId="20577"/>
              <pc2:cmMkLst xmlns:pc2="http://schemas.microsoft.com/office/powerpoint/2019/9/main/command">
                <pc:docMk/>
                <pc:sldMk cId="1148474611" sldId="295"/>
                <pc2:cmMk id="{A4BF38D0-DA5A-4607-8B5C-22EA8428F069}"/>
              </pc2:cmMkLst>
            </pc226:cmChg>
          </p:ext>
        </pc:extLst>
      </pc:sldChg>
      <pc:sldChg chg="addSp delSp modSp mod">
        <pc:chgData name="Katie Haylor" userId="79d54f7f-ffc1-4b04-bab6-1092a29c2844" providerId="ADAL" clId="{AB7D2227-87D5-4FF6-B5CC-A4642D1173E9}" dt="2025-04-25T08:49:10.588" v="769" actId="13244"/>
        <pc:sldMkLst>
          <pc:docMk/>
          <pc:sldMk cId="2930087102" sldId="302"/>
        </pc:sldMkLst>
        <pc:spChg chg="add mod ord">
          <ac:chgData name="Katie Haylor" userId="79d54f7f-ffc1-4b04-bab6-1092a29c2844" providerId="ADAL" clId="{AB7D2227-87D5-4FF6-B5CC-A4642D1173E9}" dt="2025-04-25T08:49:10.588" v="769" actId="13244"/>
          <ac:spMkLst>
            <pc:docMk/>
            <pc:sldMk cId="2930087102" sldId="302"/>
            <ac:spMk id="3" creationId="{2AF8A2C1-0B1C-CD41-6817-A10793825B6D}"/>
          </ac:spMkLst>
        </pc:spChg>
        <pc:spChg chg="add mod ord">
          <ac:chgData name="Katie Haylor" userId="79d54f7f-ffc1-4b04-bab6-1092a29c2844" providerId="ADAL" clId="{AB7D2227-87D5-4FF6-B5CC-A4642D1173E9}" dt="2025-04-25T08:49:08.276" v="768" actId="13244"/>
          <ac:spMkLst>
            <pc:docMk/>
            <pc:sldMk cId="2930087102" sldId="302"/>
            <ac:spMk id="5" creationId="{ED73720A-AB34-43F2-0274-C22C395A4BEA}"/>
          </ac:spMkLst>
        </pc:spChg>
        <pc:picChg chg="mod">
          <ac:chgData name="Katie Haylor" userId="79d54f7f-ffc1-4b04-bab6-1092a29c2844" providerId="ADAL" clId="{AB7D2227-87D5-4FF6-B5CC-A4642D1173E9}" dt="2025-04-15T15:50:19.317" v="477" actId="1076"/>
          <ac:picMkLst>
            <pc:docMk/>
            <pc:sldMk cId="2930087102" sldId="302"/>
            <ac:picMk id="8" creationId="{DA07C6D2-2CC7-CBBA-F5A6-77B981258EFD}"/>
          </ac:picMkLst>
        </pc:picChg>
      </pc:sldChg>
      <pc:sldChg chg="modSp mod modCm">
        <pc:chgData name="Katie Haylor" userId="79d54f7f-ffc1-4b04-bab6-1092a29c2844" providerId="ADAL" clId="{AB7D2227-87D5-4FF6-B5CC-A4642D1173E9}" dt="2025-04-25T08:39:05.275" v="610" actId="20577"/>
        <pc:sldMkLst>
          <pc:docMk/>
          <pc:sldMk cId="4110700375" sldId="306"/>
        </pc:sldMkLst>
        <pc:spChg chg="mod">
          <ac:chgData name="Katie Haylor" userId="79d54f7f-ffc1-4b04-bab6-1092a29c2844" providerId="ADAL" clId="{AB7D2227-87D5-4FF6-B5CC-A4642D1173E9}" dt="2025-04-25T08:39:05.275" v="610" actId="20577"/>
          <ac:spMkLst>
            <pc:docMk/>
            <pc:sldMk cId="4110700375" sldId="306"/>
            <ac:spMk id="10" creationId="{0B5BA5A9-5C32-AA2A-7B1D-471A2F9D6BDF}"/>
          </ac:spMkLst>
        </pc:spChg>
        <pc:extLst>
          <p:ext xmlns:p="http://schemas.openxmlformats.org/presentationml/2006/main" uri="{D6D511B9-2390-475A-947B-AFAB55BFBCF1}">
            <pc226:cmChg xmlns:pc226="http://schemas.microsoft.com/office/powerpoint/2022/06/main/command" chg="mod">
              <pc226:chgData name="Katie Haylor" userId="79d54f7f-ffc1-4b04-bab6-1092a29c2844" providerId="ADAL" clId="{AB7D2227-87D5-4FF6-B5CC-A4642D1173E9}" dt="2025-04-15T15:48:52.091" v="464" actId="20577"/>
              <pc2:cmMkLst xmlns:pc2="http://schemas.microsoft.com/office/powerpoint/2019/9/main/command">
                <pc:docMk/>
                <pc:sldMk cId="4110700375" sldId="306"/>
                <pc2:cmMk id="{A3002961-4304-4055-8F58-7ABB89C5DE68}"/>
              </pc2:cmMkLst>
            </pc226:cmChg>
            <pc226:cmChg xmlns:pc226="http://schemas.microsoft.com/office/powerpoint/2022/06/main/command" chg="mod">
              <pc226:chgData name="Katie Haylor" userId="79d54f7f-ffc1-4b04-bab6-1092a29c2844" providerId="ADAL" clId="{AB7D2227-87D5-4FF6-B5CC-A4642D1173E9}" dt="2025-04-15T15:49:01.693" v="475" actId="20577"/>
              <pc2:cmMkLst xmlns:pc2="http://schemas.microsoft.com/office/powerpoint/2019/9/main/command">
                <pc:docMk/>
                <pc:sldMk cId="4110700375" sldId="306"/>
                <pc2:cmMk id="{6BAB9D90-2F14-44B8-8054-7925FCF4BC74}"/>
              </pc2:cmMkLst>
            </pc226:cmChg>
          </p:ext>
        </pc:extLst>
      </pc:sldChg>
      <pc:sldChg chg="modSp mod">
        <pc:chgData name="Katie Haylor" userId="79d54f7f-ffc1-4b04-bab6-1092a29c2844" providerId="ADAL" clId="{AB7D2227-87D5-4FF6-B5CC-A4642D1173E9}" dt="2025-04-25T11:23:51.082" v="1390" actId="1037"/>
        <pc:sldMkLst>
          <pc:docMk/>
          <pc:sldMk cId="3188391569" sldId="309"/>
        </pc:sldMkLst>
        <pc:spChg chg="mod">
          <ac:chgData name="Katie Haylor" userId="79d54f7f-ffc1-4b04-bab6-1092a29c2844" providerId="ADAL" clId="{AB7D2227-87D5-4FF6-B5CC-A4642D1173E9}" dt="2025-04-25T11:23:41.402" v="1375" actId="1037"/>
          <ac:spMkLst>
            <pc:docMk/>
            <pc:sldMk cId="3188391569" sldId="309"/>
            <ac:spMk id="7" creationId="{BFBB92D6-A974-CFF1-46F6-B1AA7D97BDAA}"/>
          </ac:spMkLst>
        </pc:spChg>
        <pc:spChg chg="mod">
          <ac:chgData name="Katie Haylor" userId="79d54f7f-ffc1-4b04-bab6-1092a29c2844" providerId="ADAL" clId="{AB7D2227-87D5-4FF6-B5CC-A4642D1173E9}" dt="2025-04-16T09:51:28.487" v="563" actId="20577"/>
          <ac:spMkLst>
            <pc:docMk/>
            <pc:sldMk cId="3188391569" sldId="309"/>
            <ac:spMk id="8" creationId="{4C935A47-918A-9465-C7A7-DFA68245F34F}"/>
          </ac:spMkLst>
        </pc:spChg>
        <pc:graphicFrameChg chg="mod modGraphic">
          <ac:chgData name="Katie Haylor" userId="79d54f7f-ffc1-4b04-bab6-1092a29c2844" providerId="ADAL" clId="{AB7D2227-87D5-4FF6-B5CC-A4642D1173E9}" dt="2025-04-25T11:23:37.406" v="1362" actId="14100"/>
          <ac:graphicFrameMkLst>
            <pc:docMk/>
            <pc:sldMk cId="3188391569" sldId="309"/>
            <ac:graphicFrameMk id="4" creationId="{97D45389-4A48-CEAD-554B-DCA36609E386}"/>
          </ac:graphicFrameMkLst>
        </pc:graphicFrameChg>
        <pc:picChg chg="mod">
          <ac:chgData name="Katie Haylor" userId="79d54f7f-ffc1-4b04-bab6-1092a29c2844" providerId="ADAL" clId="{AB7D2227-87D5-4FF6-B5CC-A4642D1173E9}" dt="2025-04-25T11:23:51.082" v="1390" actId="1037"/>
          <ac:picMkLst>
            <pc:docMk/>
            <pc:sldMk cId="3188391569" sldId="309"/>
            <ac:picMk id="5" creationId="{85458DA8-1123-ED46-E8E9-EA2AE641C014}"/>
          </ac:picMkLst>
        </pc:picChg>
        <pc:picChg chg="mod">
          <ac:chgData name="Katie Haylor" userId="79d54f7f-ffc1-4b04-bab6-1092a29c2844" providerId="ADAL" clId="{AB7D2227-87D5-4FF6-B5CC-A4642D1173E9}" dt="2025-04-25T11:23:48.426" v="1385" actId="1037"/>
          <ac:picMkLst>
            <pc:docMk/>
            <pc:sldMk cId="3188391569" sldId="309"/>
            <ac:picMk id="9" creationId="{0C66B617-A8CE-8373-CB45-A387466F672C}"/>
          </ac:picMkLst>
        </pc:picChg>
      </pc:sldChg>
      <pc:sldChg chg="modSp mod">
        <pc:chgData name="Katie Haylor" userId="79d54f7f-ffc1-4b04-bab6-1092a29c2844" providerId="ADAL" clId="{AB7D2227-87D5-4FF6-B5CC-A4642D1173E9}" dt="2025-04-25T09:07:41.333" v="980" actId="1037"/>
        <pc:sldMkLst>
          <pc:docMk/>
          <pc:sldMk cId="3898468720" sldId="311"/>
        </pc:sldMkLst>
        <pc:spChg chg="mod">
          <ac:chgData name="Katie Haylor" userId="79d54f7f-ffc1-4b04-bab6-1092a29c2844" providerId="ADAL" clId="{AB7D2227-87D5-4FF6-B5CC-A4642D1173E9}" dt="2025-04-25T09:07:41.333" v="980" actId="1037"/>
          <ac:spMkLst>
            <pc:docMk/>
            <pc:sldMk cId="3898468720" sldId="311"/>
            <ac:spMk id="6" creationId="{B0481F6A-2BCE-5EC8-7046-D3149B45E5D8}"/>
          </ac:spMkLst>
        </pc:spChg>
      </pc:sldChg>
      <pc:sldChg chg="modNotesTx">
        <pc:chgData name="Katie Haylor" userId="79d54f7f-ffc1-4b04-bab6-1092a29c2844" providerId="ADAL" clId="{AB7D2227-87D5-4FF6-B5CC-A4642D1173E9}" dt="2025-04-25T08:57:09.992" v="858" actId="20577"/>
        <pc:sldMkLst>
          <pc:docMk/>
          <pc:sldMk cId="40501580" sldId="312"/>
        </pc:sldMkLst>
      </pc:sldChg>
      <pc:sldChg chg="modSp mod">
        <pc:chgData name="Katie Haylor" userId="79d54f7f-ffc1-4b04-bab6-1092a29c2844" providerId="ADAL" clId="{AB7D2227-87D5-4FF6-B5CC-A4642D1173E9}" dt="2025-04-25T09:09:47.360" v="1022" actId="1037"/>
        <pc:sldMkLst>
          <pc:docMk/>
          <pc:sldMk cId="1606082343" sldId="313"/>
        </pc:sldMkLst>
        <pc:spChg chg="mod">
          <ac:chgData name="Katie Haylor" userId="79d54f7f-ffc1-4b04-bab6-1092a29c2844" providerId="ADAL" clId="{AB7D2227-87D5-4FF6-B5CC-A4642D1173E9}" dt="2025-04-25T09:09:47.360" v="1022" actId="1037"/>
          <ac:spMkLst>
            <pc:docMk/>
            <pc:sldMk cId="1606082343" sldId="313"/>
            <ac:spMk id="2" creationId="{A9D2187A-2D46-C88E-3A68-A7B315D4E45B}"/>
          </ac:spMkLst>
        </pc:spChg>
        <pc:spChg chg="mod">
          <ac:chgData name="Katie Haylor" userId="79d54f7f-ffc1-4b04-bab6-1092a29c2844" providerId="ADAL" clId="{AB7D2227-87D5-4FF6-B5CC-A4642D1173E9}" dt="2025-04-25T09:09:43.840" v="1018" actId="1037"/>
          <ac:spMkLst>
            <pc:docMk/>
            <pc:sldMk cId="1606082343" sldId="313"/>
            <ac:spMk id="3" creationId="{C4C5807F-0092-C975-0846-336C2812EC01}"/>
          </ac:spMkLst>
        </pc:spChg>
      </pc:sldChg>
      <pc:sldChg chg="modSp mod">
        <pc:chgData name="Katie Haylor" userId="79d54f7f-ffc1-4b04-bab6-1092a29c2844" providerId="ADAL" clId="{AB7D2227-87D5-4FF6-B5CC-A4642D1173E9}" dt="2025-04-25T09:09:58.326" v="1040" actId="1037"/>
        <pc:sldMkLst>
          <pc:docMk/>
          <pc:sldMk cId="3188253135" sldId="314"/>
        </pc:sldMkLst>
        <pc:spChg chg="mod">
          <ac:chgData name="Katie Haylor" userId="79d54f7f-ffc1-4b04-bab6-1092a29c2844" providerId="ADAL" clId="{AB7D2227-87D5-4FF6-B5CC-A4642D1173E9}" dt="2025-04-25T09:09:58.326" v="1040" actId="1037"/>
          <ac:spMkLst>
            <pc:docMk/>
            <pc:sldMk cId="3188253135" sldId="314"/>
            <ac:spMk id="6" creationId="{7FA2720B-5293-0AD2-9EBE-30ACB233FD71}"/>
          </ac:spMkLst>
        </pc:spChg>
      </pc:sldChg>
      <pc:sldChg chg="addSp delSp modSp mod">
        <pc:chgData name="Katie Haylor" userId="79d54f7f-ffc1-4b04-bab6-1092a29c2844" providerId="ADAL" clId="{AB7D2227-87D5-4FF6-B5CC-A4642D1173E9}" dt="2025-04-25T09:12:53.206" v="1206" actId="962"/>
        <pc:sldMkLst>
          <pc:docMk/>
          <pc:sldMk cId="25779628" sldId="315"/>
        </pc:sldMkLst>
        <pc:spChg chg="add mod ord">
          <ac:chgData name="Katie Haylor" userId="79d54f7f-ffc1-4b04-bab6-1092a29c2844" providerId="ADAL" clId="{AB7D2227-87D5-4FF6-B5CC-A4642D1173E9}" dt="2025-04-25T08:52:34.806" v="795" actId="13244"/>
          <ac:spMkLst>
            <pc:docMk/>
            <pc:sldMk cId="25779628" sldId="315"/>
            <ac:spMk id="5" creationId="{2CC29A09-E009-9398-AA4F-4E1EA369101F}"/>
          </ac:spMkLst>
        </pc:spChg>
        <pc:spChg chg="add mod ord">
          <ac:chgData name="Katie Haylor" userId="79d54f7f-ffc1-4b04-bab6-1092a29c2844" providerId="ADAL" clId="{AB7D2227-87D5-4FF6-B5CC-A4642D1173E9}" dt="2025-04-25T08:52:33.158" v="794" actId="13244"/>
          <ac:spMkLst>
            <pc:docMk/>
            <pc:sldMk cId="25779628" sldId="315"/>
            <ac:spMk id="6" creationId="{790C97C1-3F48-7705-B5E6-0CCA85702EF4}"/>
          </ac:spMkLst>
        </pc:spChg>
        <pc:picChg chg="mod">
          <ac:chgData name="Katie Haylor" userId="79d54f7f-ffc1-4b04-bab6-1092a29c2844" providerId="ADAL" clId="{AB7D2227-87D5-4FF6-B5CC-A4642D1173E9}" dt="2025-04-25T09:12:53.206" v="1206" actId="962"/>
          <ac:picMkLst>
            <pc:docMk/>
            <pc:sldMk cId="25779628" sldId="315"/>
            <ac:picMk id="3" creationId="{304529D9-1A34-B189-99B3-BA4ED4B34A81}"/>
          </ac:picMkLst>
        </pc:picChg>
      </pc:sldChg>
      <pc:sldChg chg="modNotesTx">
        <pc:chgData name="Katie Haylor" userId="79d54f7f-ffc1-4b04-bab6-1092a29c2844" providerId="ADAL" clId="{AB7D2227-87D5-4FF6-B5CC-A4642D1173E9}" dt="2025-04-25T08:55:32.165" v="849" actId="20577"/>
        <pc:sldMkLst>
          <pc:docMk/>
          <pc:sldMk cId="2956752812" sldId="316"/>
        </pc:sldMkLst>
      </pc:sldChg>
      <pc:sldChg chg="modSp mod">
        <pc:chgData name="Katie Haylor" userId="79d54f7f-ffc1-4b04-bab6-1092a29c2844" providerId="ADAL" clId="{AB7D2227-87D5-4FF6-B5CC-A4642D1173E9}" dt="2025-04-25T09:10:20.669" v="1055" actId="1037"/>
        <pc:sldMkLst>
          <pc:docMk/>
          <pc:sldMk cId="624240863" sldId="317"/>
        </pc:sldMkLst>
        <pc:spChg chg="mod">
          <ac:chgData name="Katie Haylor" userId="79d54f7f-ffc1-4b04-bab6-1092a29c2844" providerId="ADAL" clId="{AB7D2227-87D5-4FF6-B5CC-A4642D1173E9}" dt="2025-04-25T09:10:19.098" v="1050" actId="1037"/>
          <ac:spMkLst>
            <pc:docMk/>
            <pc:sldMk cId="624240863" sldId="317"/>
            <ac:spMk id="2" creationId="{DC90E236-7997-4E61-8327-9B1C00AFB6B1}"/>
          </ac:spMkLst>
        </pc:spChg>
        <pc:spChg chg="mod">
          <ac:chgData name="Katie Haylor" userId="79d54f7f-ffc1-4b04-bab6-1092a29c2844" providerId="ADAL" clId="{AB7D2227-87D5-4FF6-B5CC-A4642D1173E9}" dt="2025-04-25T09:10:20.669" v="1055" actId="1037"/>
          <ac:spMkLst>
            <pc:docMk/>
            <pc:sldMk cId="624240863" sldId="317"/>
            <ac:spMk id="3" creationId="{0C0D9942-0534-4F8A-EF49-1009C6F445E7}"/>
          </ac:spMkLst>
        </pc:spChg>
      </pc:sldChg>
      <pc:sldChg chg="modSp mod">
        <pc:chgData name="Katie Haylor" userId="79d54f7f-ffc1-4b04-bab6-1092a29c2844" providerId="ADAL" clId="{AB7D2227-87D5-4FF6-B5CC-A4642D1173E9}" dt="2025-04-25T09:10:30.173" v="1063" actId="1037"/>
        <pc:sldMkLst>
          <pc:docMk/>
          <pc:sldMk cId="1353678163" sldId="318"/>
        </pc:sldMkLst>
        <pc:spChg chg="mod">
          <ac:chgData name="Katie Haylor" userId="79d54f7f-ffc1-4b04-bab6-1092a29c2844" providerId="ADAL" clId="{AB7D2227-87D5-4FF6-B5CC-A4642D1173E9}" dt="2025-04-25T09:10:30.173" v="1063" actId="1037"/>
          <ac:spMkLst>
            <pc:docMk/>
            <pc:sldMk cId="1353678163" sldId="318"/>
            <ac:spMk id="2" creationId="{738C356D-4750-6F68-547E-65648FE49481}"/>
          </ac:spMkLst>
        </pc:spChg>
      </pc:sldChg>
      <pc:sldChg chg="addSp delSp modSp mod">
        <pc:chgData name="Katie Haylor" userId="79d54f7f-ffc1-4b04-bab6-1092a29c2844" providerId="ADAL" clId="{AB7D2227-87D5-4FF6-B5CC-A4642D1173E9}" dt="2025-04-25T08:48:57.204" v="767" actId="732"/>
        <pc:sldMkLst>
          <pc:docMk/>
          <pc:sldMk cId="3252224338" sldId="319"/>
        </pc:sldMkLst>
        <pc:spChg chg="add mod ord">
          <ac:chgData name="Katie Haylor" userId="79d54f7f-ffc1-4b04-bab6-1092a29c2844" providerId="ADAL" clId="{AB7D2227-87D5-4FF6-B5CC-A4642D1173E9}" dt="2025-04-25T08:48:36.073" v="764" actId="13244"/>
          <ac:spMkLst>
            <pc:docMk/>
            <pc:sldMk cId="3252224338" sldId="319"/>
            <ac:spMk id="3" creationId="{18055F3D-FC13-0A1F-B2DE-121E1ADE8010}"/>
          </ac:spMkLst>
        </pc:spChg>
        <pc:spChg chg="add mod ord">
          <ac:chgData name="Katie Haylor" userId="79d54f7f-ffc1-4b04-bab6-1092a29c2844" providerId="ADAL" clId="{AB7D2227-87D5-4FF6-B5CC-A4642D1173E9}" dt="2025-04-25T08:48:26.140" v="761" actId="13244"/>
          <ac:spMkLst>
            <pc:docMk/>
            <pc:sldMk cId="3252224338" sldId="319"/>
            <ac:spMk id="6" creationId="{62F714F9-5AD9-9E4A-6F0B-08E037D58349}"/>
          </ac:spMkLst>
        </pc:spChg>
        <pc:spChg chg="add mod ord">
          <ac:chgData name="Katie Haylor" userId="79d54f7f-ffc1-4b04-bab6-1092a29c2844" providerId="ADAL" clId="{AB7D2227-87D5-4FF6-B5CC-A4642D1173E9}" dt="2025-04-25T08:48:32.677" v="762" actId="13244"/>
          <ac:spMkLst>
            <pc:docMk/>
            <pc:sldMk cId="3252224338" sldId="319"/>
            <ac:spMk id="7" creationId="{406BA972-827A-996F-E056-9EEE81477944}"/>
          </ac:spMkLst>
        </pc:spChg>
        <pc:spChg chg="add mod ord">
          <ac:chgData name="Katie Haylor" userId="79d54f7f-ffc1-4b04-bab6-1092a29c2844" providerId="ADAL" clId="{AB7D2227-87D5-4FF6-B5CC-A4642D1173E9}" dt="2025-04-25T08:48:34.163" v="763" actId="13244"/>
          <ac:spMkLst>
            <pc:docMk/>
            <pc:sldMk cId="3252224338" sldId="319"/>
            <ac:spMk id="8" creationId="{5E5D9604-B100-ADD9-1DD7-341796AD00CF}"/>
          </ac:spMkLst>
        </pc:spChg>
        <pc:picChg chg="mod modCrop">
          <ac:chgData name="Katie Haylor" userId="79d54f7f-ffc1-4b04-bab6-1092a29c2844" providerId="ADAL" clId="{AB7D2227-87D5-4FF6-B5CC-A4642D1173E9}" dt="2025-04-25T08:48:57.204" v="767" actId="732"/>
          <ac:picMkLst>
            <pc:docMk/>
            <pc:sldMk cId="3252224338" sldId="319"/>
            <ac:picMk id="5" creationId="{031DDAD3-643B-2689-9906-0038A2EBE69C}"/>
          </ac:picMkLst>
        </pc:picChg>
      </pc:sldChg>
      <pc:sldChg chg="modSp mod">
        <pc:chgData name="Katie Haylor" userId="79d54f7f-ffc1-4b04-bab6-1092a29c2844" providerId="ADAL" clId="{AB7D2227-87D5-4FF6-B5CC-A4642D1173E9}" dt="2025-04-25T11:24:43.939" v="1410" actId="20577"/>
        <pc:sldMkLst>
          <pc:docMk/>
          <pc:sldMk cId="609238044" sldId="321"/>
        </pc:sldMkLst>
        <pc:spChg chg="mod">
          <ac:chgData name="Katie Haylor" userId="79d54f7f-ffc1-4b04-bab6-1092a29c2844" providerId="ADAL" clId="{AB7D2227-87D5-4FF6-B5CC-A4642D1173E9}" dt="2025-04-25T09:08:07.695" v="994" actId="1037"/>
          <ac:spMkLst>
            <pc:docMk/>
            <pc:sldMk cId="609238044" sldId="321"/>
            <ac:spMk id="2" creationId="{4DAFDE7F-BD35-A06A-6A1E-ADFA9DD612DD}"/>
          </ac:spMkLst>
        </pc:spChg>
        <pc:spChg chg="mod">
          <ac:chgData name="Katie Haylor" userId="79d54f7f-ffc1-4b04-bab6-1092a29c2844" providerId="ADAL" clId="{AB7D2227-87D5-4FF6-B5CC-A4642D1173E9}" dt="2025-04-16T09:52:43.751" v="572" actId="20577"/>
          <ac:spMkLst>
            <pc:docMk/>
            <pc:sldMk cId="609238044" sldId="321"/>
            <ac:spMk id="3" creationId="{97CEE40F-F435-4AE9-0C73-A25AE725E4E5}"/>
          </ac:spMkLst>
        </pc:spChg>
        <pc:spChg chg="mod">
          <ac:chgData name="Katie Haylor" userId="79d54f7f-ffc1-4b04-bab6-1092a29c2844" providerId="ADAL" clId="{AB7D2227-87D5-4FF6-B5CC-A4642D1173E9}" dt="2025-04-25T09:08:34.088" v="998" actId="1036"/>
          <ac:spMkLst>
            <pc:docMk/>
            <pc:sldMk cId="609238044" sldId="321"/>
            <ac:spMk id="7" creationId="{B473F1BB-B367-5F9A-0BF0-748E6432A007}"/>
          </ac:spMkLst>
        </pc:spChg>
        <pc:graphicFrameChg chg="modGraphic">
          <ac:chgData name="Katie Haylor" userId="79d54f7f-ffc1-4b04-bab6-1092a29c2844" providerId="ADAL" clId="{AB7D2227-87D5-4FF6-B5CC-A4642D1173E9}" dt="2025-04-25T11:24:43.939" v="1410" actId="20577"/>
          <ac:graphicFrameMkLst>
            <pc:docMk/>
            <pc:sldMk cId="609238044" sldId="321"/>
            <ac:graphicFrameMk id="4" creationId="{5256554C-5019-B881-86DB-BEC28ABE7220}"/>
          </ac:graphicFrameMkLst>
        </pc:graphicFrameChg>
        <pc:picChg chg="mod">
          <ac:chgData name="Katie Haylor" userId="79d54f7f-ffc1-4b04-bab6-1092a29c2844" providerId="ADAL" clId="{AB7D2227-87D5-4FF6-B5CC-A4642D1173E9}" dt="2025-04-25T09:08:39.853" v="1003" actId="1038"/>
          <ac:picMkLst>
            <pc:docMk/>
            <pc:sldMk cId="609238044" sldId="321"/>
            <ac:picMk id="9" creationId="{D5572D6F-2F5C-62B7-0B21-77D6082B9937}"/>
          </ac:picMkLst>
        </pc:picChg>
        <pc:picChg chg="mod">
          <ac:chgData name="Katie Haylor" userId="79d54f7f-ffc1-4b04-bab6-1092a29c2844" providerId="ADAL" clId="{AB7D2227-87D5-4FF6-B5CC-A4642D1173E9}" dt="2025-04-25T09:08:36.237" v="999" actId="1076"/>
          <ac:picMkLst>
            <pc:docMk/>
            <pc:sldMk cId="609238044" sldId="321"/>
            <ac:picMk id="10" creationId="{20A8FF89-9329-5FD5-16A9-EA1015230A3F}"/>
          </ac:picMkLst>
        </pc:picChg>
      </pc:sldChg>
      <pc:sldChg chg="modSp mod">
        <pc:chgData name="Katie Haylor" userId="79d54f7f-ffc1-4b04-bab6-1092a29c2844" providerId="ADAL" clId="{AB7D2227-87D5-4FF6-B5CC-A4642D1173E9}" dt="2025-04-25T09:08:55.436" v="1005" actId="14100"/>
        <pc:sldMkLst>
          <pc:docMk/>
          <pc:sldMk cId="1602498350" sldId="322"/>
        </pc:sldMkLst>
        <pc:spChg chg="mod">
          <ac:chgData name="Katie Haylor" userId="79d54f7f-ffc1-4b04-bab6-1092a29c2844" providerId="ADAL" clId="{AB7D2227-87D5-4FF6-B5CC-A4642D1173E9}" dt="2025-04-25T09:08:55.436" v="1005" actId="14100"/>
          <ac:spMkLst>
            <pc:docMk/>
            <pc:sldMk cId="1602498350" sldId="322"/>
            <ac:spMk id="2" creationId="{63365208-4714-DDCE-EA36-73AFC41EAF0B}"/>
          </ac:spMkLst>
        </pc:spChg>
      </pc:sldChg>
      <pc:sldChg chg="addSp delSp modSp mod">
        <pc:chgData name="Katie Haylor" userId="79d54f7f-ffc1-4b04-bab6-1092a29c2844" providerId="ADAL" clId="{AB7D2227-87D5-4FF6-B5CC-A4642D1173E9}" dt="2025-04-25T08:51:02.802" v="784" actId="13244"/>
        <pc:sldMkLst>
          <pc:docMk/>
          <pc:sldMk cId="50962947" sldId="323"/>
        </pc:sldMkLst>
        <pc:spChg chg="add mod ord">
          <ac:chgData name="Katie Haylor" userId="79d54f7f-ffc1-4b04-bab6-1092a29c2844" providerId="ADAL" clId="{AB7D2227-87D5-4FF6-B5CC-A4642D1173E9}" dt="2025-04-25T08:50:59.414" v="783" actId="13244"/>
          <ac:spMkLst>
            <pc:docMk/>
            <pc:sldMk cId="50962947" sldId="323"/>
            <ac:spMk id="5" creationId="{6A793C9C-B606-2968-54C5-85BFB8B329B4}"/>
          </ac:spMkLst>
        </pc:spChg>
        <pc:spChg chg="add mod ord">
          <ac:chgData name="Katie Haylor" userId="79d54f7f-ffc1-4b04-bab6-1092a29c2844" providerId="ADAL" clId="{AB7D2227-87D5-4FF6-B5CC-A4642D1173E9}" dt="2025-04-25T08:51:02.802" v="784" actId="13244"/>
          <ac:spMkLst>
            <pc:docMk/>
            <pc:sldMk cId="50962947" sldId="323"/>
            <ac:spMk id="7" creationId="{DF006F7C-7692-B5EB-69D5-5D6EF07C78B2}"/>
          </ac:spMkLst>
        </pc:spChg>
        <pc:picChg chg="mod">
          <ac:chgData name="Katie Haylor" userId="79d54f7f-ffc1-4b04-bab6-1092a29c2844" providerId="ADAL" clId="{AB7D2227-87D5-4FF6-B5CC-A4642D1173E9}" dt="2025-04-25T08:50:56.165" v="782" actId="1076"/>
          <ac:picMkLst>
            <pc:docMk/>
            <pc:sldMk cId="50962947" sldId="323"/>
            <ac:picMk id="3" creationId="{F4C76F4A-9883-C35D-07C6-D8935B852592}"/>
          </ac:picMkLst>
        </pc:picChg>
      </pc:sldChg>
      <pc:sldChg chg="modSp mod">
        <pc:chgData name="Katie Haylor" userId="79d54f7f-ffc1-4b04-bab6-1092a29c2844" providerId="ADAL" clId="{AB7D2227-87D5-4FF6-B5CC-A4642D1173E9}" dt="2025-04-16T09:52:50.045" v="581" actId="20577"/>
        <pc:sldMkLst>
          <pc:docMk/>
          <pc:sldMk cId="2190793881" sldId="325"/>
        </pc:sldMkLst>
        <pc:spChg chg="mod">
          <ac:chgData name="Katie Haylor" userId="79d54f7f-ffc1-4b04-bab6-1092a29c2844" providerId="ADAL" clId="{AB7D2227-87D5-4FF6-B5CC-A4642D1173E9}" dt="2025-04-16T09:52:50.045" v="581" actId="20577"/>
          <ac:spMkLst>
            <pc:docMk/>
            <pc:sldMk cId="2190793881" sldId="325"/>
            <ac:spMk id="3" creationId="{77EE3E4E-4345-65A8-A2CD-65A6110DA1A8}"/>
          </ac:spMkLst>
        </pc:spChg>
      </pc:sldChg>
      <pc:sldChg chg="modSp mod">
        <pc:chgData name="Katie Haylor" userId="79d54f7f-ffc1-4b04-bab6-1092a29c2844" providerId="ADAL" clId="{AB7D2227-87D5-4FF6-B5CC-A4642D1173E9}" dt="2025-04-25T09:09:21.973" v="1006" actId="1076"/>
        <pc:sldMkLst>
          <pc:docMk/>
          <pc:sldMk cId="2967590434" sldId="326"/>
        </pc:sldMkLst>
        <pc:spChg chg="mod">
          <ac:chgData name="Katie Haylor" userId="79d54f7f-ffc1-4b04-bab6-1092a29c2844" providerId="ADAL" clId="{AB7D2227-87D5-4FF6-B5CC-A4642D1173E9}" dt="2025-04-25T09:09:21.973" v="1006" actId="1076"/>
          <ac:spMkLst>
            <pc:docMk/>
            <pc:sldMk cId="2967590434" sldId="326"/>
            <ac:spMk id="4" creationId="{8C1F2128-7517-14FB-0B69-7D6345CBF8FE}"/>
          </ac:spMkLst>
        </pc:spChg>
      </pc:sldChg>
      <pc:sldChg chg="addSp delSp modSp mod">
        <pc:chgData name="Katie Haylor" userId="79d54f7f-ffc1-4b04-bab6-1092a29c2844" providerId="ADAL" clId="{AB7D2227-87D5-4FF6-B5CC-A4642D1173E9}" dt="2025-04-25T09:01:51.195" v="888" actId="13244"/>
        <pc:sldMkLst>
          <pc:docMk/>
          <pc:sldMk cId="2708022014" sldId="327"/>
        </pc:sldMkLst>
        <pc:spChg chg="add mod ord">
          <ac:chgData name="Katie Haylor" userId="79d54f7f-ffc1-4b04-bab6-1092a29c2844" providerId="ADAL" clId="{AB7D2227-87D5-4FF6-B5CC-A4642D1173E9}" dt="2025-04-25T09:01:51.195" v="888" actId="13244"/>
          <ac:spMkLst>
            <pc:docMk/>
            <pc:sldMk cId="2708022014" sldId="327"/>
            <ac:spMk id="3" creationId="{28778FFC-F640-0031-269B-8D9CEEECB736}"/>
          </ac:spMkLst>
        </pc:spChg>
        <pc:spChg chg="add mod ord">
          <ac:chgData name="Katie Haylor" userId="79d54f7f-ffc1-4b04-bab6-1092a29c2844" providerId="ADAL" clId="{AB7D2227-87D5-4FF6-B5CC-A4642D1173E9}" dt="2025-04-25T09:01:49.171" v="887" actId="13244"/>
          <ac:spMkLst>
            <pc:docMk/>
            <pc:sldMk cId="2708022014" sldId="327"/>
            <ac:spMk id="6" creationId="{304C2805-FDC9-7BD8-560E-E5876FD1952A}"/>
          </ac:spMkLst>
        </pc:spChg>
        <pc:picChg chg="mod">
          <ac:chgData name="Katie Haylor" userId="79d54f7f-ffc1-4b04-bab6-1092a29c2844" providerId="ADAL" clId="{AB7D2227-87D5-4FF6-B5CC-A4642D1173E9}" dt="2025-04-25T09:00:33.082" v="871" actId="14100"/>
          <ac:picMkLst>
            <pc:docMk/>
            <pc:sldMk cId="2708022014" sldId="327"/>
            <ac:picMk id="5" creationId="{D1274E51-681C-6C51-387D-01587B43669B}"/>
          </ac:picMkLst>
        </pc:picChg>
      </pc:sldChg>
      <pc:sldChg chg="modNotesTx">
        <pc:chgData name="Katie Haylor" userId="79d54f7f-ffc1-4b04-bab6-1092a29c2844" providerId="ADAL" clId="{AB7D2227-87D5-4FF6-B5CC-A4642D1173E9}" dt="2025-04-25T08:55:27.155" v="844" actId="20577"/>
        <pc:sldMkLst>
          <pc:docMk/>
          <pc:sldMk cId="2747257087" sldId="328"/>
        </pc:sldMkLst>
      </pc:sldChg>
      <pc:sldChg chg="modSp mod modCm">
        <pc:chgData name="Katie Haylor" userId="79d54f7f-ffc1-4b04-bab6-1092a29c2844" providerId="ADAL" clId="{AB7D2227-87D5-4FF6-B5CC-A4642D1173E9}" dt="2025-04-25T11:20:57.632" v="1311" actId="207"/>
        <pc:sldMkLst>
          <pc:docMk/>
          <pc:sldMk cId="1192029089" sldId="330"/>
        </pc:sldMkLst>
        <pc:spChg chg="mod">
          <ac:chgData name="Katie Haylor" userId="79d54f7f-ffc1-4b04-bab6-1092a29c2844" providerId="ADAL" clId="{AB7D2227-87D5-4FF6-B5CC-A4642D1173E9}" dt="2025-04-25T11:20:57.632" v="1311" actId="207"/>
          <ac:spMkLst>
            <pc:docMk/>
            <pc:sldMk cId="1192029089" sldId="330"/>
            <ac:spMk id="3" creationId="{47A3970C-E4C6-5FD4-426B-988DFFCC35C6}"/>
          </ac:spMkLst>
        </pc:spChg>
        <pc:extLst>
          <p:ext xmlns:p="http://schemas.openxmlformats.org/presentationml/2006/main" uri="{D6D511B9-2390-475A-947B-AFAB55BFBCF1}">
            <pc226:cmChg xmlns:pc226="http://schemas.microsoft.com/office/powerpoint/2022/06/main/command" chg="mod">
              <pc226:chgData name="Katie Haylor" userId="79d54f7f-ffc1-4b04-bab6-1092a29c2844" providerId="ADAL" clId="{AB7D2227-87D5-4FF6-B5CC-A4642D1173E9}" dt="2025-04-15T15:32:06.476" v="107" actId="20577"/>
              <pc2:cmMkLst xmlns:pc2="http://schemas.microsoft.com/office/powerpoint/2019/9/main/command">
                <pc:docMk/>
                <pc:sldMk cId="1192029089" sldId="330"/>
                <pc2:cmMk id="{03C5E8CE-7894-4D73-A426-552CD677CF7F}"/>
              </pc2:cmMkLst>
            </pc226:cmChg>
          </p:ext>
        </pc:extLst>
      </pc:sldChg>
      <pc:sldChg chg="delSp modSp mod ord">
        <pc:chgData name="Katie Haylor" userId="79d54f7f-ffc1-4b04-bab6-1092a29c2844" providerId="ADAL" clId="{AB7D2227-87D5-4FF6-B5CC-A4642D1173E9}" dt="2025-04-25T09:07:05.404" v="973" actId="1035"/>
        <pc:sldMkLst>
          <pc:docMk/>
          <pc:sldMk cId="597684525" sldId="331"/>
        </pc:sldMkLst>
        <pc:spChg chg="mod">
          <ac:chgData name="Katie Haylor" userId="79d54f7f-ffc1-4b04-bab6-1092a29c2844" providerId="ADAL" clId="{AB7D2227-87D5-4FF6-B5CC-A4642D1173E9}" dt="2025-04-25T09:07:05.404" v="973" actId="1035"/>
          <ac:spMkLst>
            <pc:docMk/>
            <pc:sldMk cId="597684525" sldId="331"/>
            <ac:spMk id="7" creationId="{97A8191E-C7E1-0FAF-69FA-A929A2C8CEEB}"/>
          </ac:spMkLst>
        </pc:spChg>
        <pc:graphicFrameChg chg="mod modGraphic">
          <ac:chgData name="Katie Haylor" userId="79d54f7f-ffc1-4b04-bab6-1092a29c2844" providerId="ADAL" clId="{AB7D2227-87D5-4FF6-B5CC-A4642D1173E9}" dt="2025-04-25T09:06:53.328" v="959" actId="1035"/>
          <ac:graphicFrameMkLst>
            <pc:docMk/>
            <pc:sldMk cId="597684525" sldId="331"/>
            <ac:graphicFrameMk id="4" creationId="{381230EA-5CAD-490A-205D-3B5C4D4CA5B1}"/>
          </ac:graphicFrameMkLst>
        </pc:graphicFrameChg>
        <pc:picChg chg="mod">
          <ac:chgData name="Katie Haylor" userId="79d54f7f-ffc1-4b04-bab6-1092a29c2844" providerId="ADAL" clId="{AB7D2227-87D5-4FF6-B5CC-A4642D1173E9}" dt="2025-04-25T09:06:58.688" v="968" actId="1035"/>
          <ac:picMkLst>
            <pc:docMk/>
            <pc:sldMk cId="597684525" sldId="331"/>
            <ac:picMk id="11" creationId="{42B26C02-C150-3A02-85BD-F4A56459807C}"/>
          </ac:picMkLst>
        </pc:picChg>
        <pc:picChg chg="mod">
          <ac:chgData name="Katie Haylor" userId="79d54f7f-ffc1-4b04-bab6-1092a29c2844" providerId="ADAL" clId="{AB7D2227-87D5-4FF6-B5CC-A4642D1173E9}" dt="2025-04-25T09:06:58.688" v="968" actId="1035"/>
          <ac:picMkLst>
            <pc:docMk/>
            <pc:sldMk cId="597684525" sldId="331"/>
            <ac:picMk id="13" creationId="{CC8DECD2-DC97-8A39-8186-C00BF2791F81}"/>
          </ac:picMkLst>
        </pc:picChg>
      </pc:sldChg>
      <pc:sldChg chg="addSp modSp mod modCm">
        <pc:chgData name="Katie Haylor" userId="79d54f7f-ffc1-4b04-bab6-1092a29c2844" providerId="ADAL" clId="{AB7D2227-87D5-4FF6-B5CC-A4642D1173E9}" dt="2025-04-25T09:06:43.569" v="946" actId="962"/>
        <pc:sldMkLst>
          <pc:docMk/>
          <pc:sldMk cId="3176244009" sldId="333"/>
        </pc:sldMkLst>
        <pc:spChg chg="mod">
          <ac:chgData name="Katie Haylor" userId="79d54f7f-ffc1-4b04-bab6-1092a29c2844" providerId="ADAL" clId="{AB7D2227-87D5-4FF6-B5CC-A4642D1173E9}" dt="2025-04-15T15:47:04.286" v="431" actId="207"/>
          <ac:spMkLst>
            <pc:docMk/>
            <pc:sldMk cId="3176244009" sldId="333"/>
            <ac:spMk id="3" creationId="{83C2D41B-FC14-DB60-F969-C05620D60DE2}"/>
          </ac:spMkLst>
        </pc:spChg>
        <pc:graphicFrameChg chg="add mod modGraphic">
          <ac:chgData name="Katie Haylor" userId="79d54f7f-ffc1-4b04-bab6-1092a29c2844" providerId="ADAL" clId="{AB7D2227-87D5-4FF6-B5CC-A4642D1173E9}" dt="2025-04-25T09:06:43.569" v="946" actId="962"/>
          <ac:graphicFrameMkLst>
            <pc:docMk/>
            <pc:sldMk cId="3176244009" sldId="333"/>
            <ac:graphicFrameMk id="4" creationId="{A12AC09E-9B3B-BCE9-AB72-4BB500A270B1}"/>
          </ac:graphicFrameMkLst>
        </pc:graphicFrameChg>
        <pc:extLst>
          <p:ext xmlns:p="http://schemas.openxmlformats.org/presentationml/2006/main" uri="{D6D511B9-2390-475A-947B-AFAB55BFBCF1}">
            <pc226:cmChg xmlns:pc226="http://schemas.microsoft.com/office/powerpoint/2022/06/main/command" chg="mod">
              <pc226:chgData name="Katie Haylor" userId="79d54f7f-ffc1-4b04-bab6-1092a29c2844" providerId="ADAL" clId="{AB7D2227-87D5-4FF6-B5CC-A4642D1173E9}" dt="2025-04-15T15:44:09.912" v="409"/>
              <pc2:cmMkLst xmlns:pc2="http://schemas.microsoft.com/office/powerpoint/2019/9/main/command">
                <pc:docMk/>
                <pc:sldMk cId="3176244009" sldId="333"/>
                <pc2:cmMk id="{C9CC1E2D-4490-4E05-A706-2E5FA3BF4867}"/>
              </pc2:cmMkLst>
            </pc226:cmChg>
          </p:ext>
        </pc:extLst>
      </pc:sldChg>
      <pc:sldChg chg="addSp delSp modSp mod modCm">
        <pc:chgData name="Katie Haylor" userId="79d54f7f-ffc1-4b04-bab6-1092a29c2844" providerId="ADAL" clId="{AB7D2227-87D5-4FF6-B5CC-A4642D1173E9}" dt="2025-04-25T09:15:25.440" v="1209" actId="962"/>
        <pc:sldMkLst>
          <pc:docMk/>
          <pc:sldMk cId="1389116612" sldId="337"/>
        </pc:sldMkLst>
        <pc:spChg chg="mod ord">
          <ac:chgData name="Katie Haylor" userId="79d54f7f-ffc1-4b04-bab6-1092a29c2844" providerId="ADAL" clId="{AB7D2227-87D5-4FF6-B5CC-A4642D1173E9}" dt="2025-04-25T09:06:08.997" v="939" actId="13244"/>
          <ac:spMkLst>
            <pc:docMk/>
            <pc:sldMk cId="1389116612" sldId="337"/>
            <ac:spMk id="2" creationId="{8E55D426-F61A-3F03-67A2-FEE3E29F2924}"/>
          </ac:spMkLst>
        </pc:spChg>
        <pc:spChg chg="mod">
          <ac:chgData name="Katie Haylor" userId="79d54f7f-ffc1-4b04-bab6-1092a29c2844" providerId="ADAL" clId="{AB7D2227-87D5-4FF6-B5CC-A4642D1173E9}" dt="2025-04-25T09:15:21.586" v="1207" actId="962"/>
          <ac:spMkLst>
            <pc:docMk/>
            <pc:sldMk cId="1389116612" sldId="337"/>
            <ac:spMk id="3" creationId="{03E691C3-DBF4-58E2-D85A-ED8065C9A0E5}"/>
          </ac:spMkLst>
        </pc:spChg>
        <pc:spChg chg="mod">
          <ac:chgData name="Katie Haylor" userId="79d54f7f-ffc1-4b04-bab6-1092a29c2844" providerId="ADAL" clId="{AB7D2227-87D5-4FF6-B5CC-A4642D1173E9}" dt="2025-04-25T09:15:23.572" v="1208" actId="962"/>
          <ac:spMkLst>
            <pc:docMk/>
            <pc:sldMk cId="1389116612" sldId="337"/>
            <ac:spMk id="4" creationId="{7EAE23AD-6C92-AE6D-921C-1AA4E66B645C}"/>
          </ac:spMkLst>
        </pc:spChg>
        <pc:spChg chg="mod">
          <ac:chgData name="Katie Haylor" userId="79d54f7f-ffc1-4b04-bab6-1092a29c2844" providerId="ADAL" clId="{AB7D2227-87D5-4FF6-B5CC-A4642D1173E9}" dt="2025-04-25T09:06:28.472" v="943" actId="962"/>
          <ac:spMkLst>
            <pc:docMk/>
            <pc:sldMk cId="1389116612" sldId="337"/>
            <ac:spMk id="6" creationId="{D313F879-D435-72C7-775F-FE0F5576B083}"/>
          </ac:spMkLst>
        </pc:spChg>
        <pc:spChg chg="add mod">
          <ac:chgData name="Katie Haylor" userId="79d54f7f-ffc1-4b04-bab6-1092a29c2844" providerId="ADAL" clId="{AB7D2227-87D5-4FF6-B5CC-A4642D1173E9}" dt="2025-04-25T09:06:29.050" v="944" actId="962"/>
          <ac:spMkLst>
            <pc:docMk/>
            <pc:sldMk cId="1389116612" sldId="337"/>
            <ac:spMk id="7" creationId="{69E35933-0C92-B830-5740-0FBBFC3B313D}"/>
          </ac:spMkLst>
        </pc:spChg>
        <pc:spChg chg="mod">
          <ac:chgData name="Katie Haylor" userId="79d54f7f-ffc1-4b04-bab6-1092a29c2844" providerId="ADAL" clId="{AB7D2227-87D5-4FF6-B5CC-A4642D1173E9}" dt="2025-04-25T09:15:25.440" v="1209" actId="962"/>
          <ac:spMkLst>
            <pc:docMk/>
            <pc:sldMk cId="1389116612" sldId="337"/>
            <ac:spMk id="8" creationId="{701E883D-EF01-A2C2-0638-724DF341CF24}"/>
          </ac:spMkLst>
        </pc:spChg>
        <pc:spChg chg="add mod">
          <ac:chgData name="Katie Haylor" userId="79d54f7f-ffc1-4b04-bab6-1092a29c2844" providerId="ADAL" clId="{AB7D2227-87D5-4FF6-B5CC-A4642D1173E9}" dt="2025-04-25T09:06:29.678" v="945" actId="962"/>
          <ac:spMkLst>
            <pc:docMk/>
            <pc:sldMk cId="1389116612" sldId="337"/>
            <ac:spMk id="9" creationId="{7716D3BC-1087-CE4F-7714-4507F4C1F4B7}"/>
          </ac:spMkLst>
        </pc:spChg>
        <pc:picChg chg="mod">
          <ac:chgData name="Katie Haylor" userId="79d54f7f-ffc1-4b04-bab6-1092a29c2844" providerId="ADAL" clId="{AB7D2227-87D5-4FF6-B5CC-A4642D1173E9}" dt="2025-04-25T09:06:23.601" v="942" actId="962"/>
          <ac:picMkLst>
            <pc:docMk/>
            <pc:sldMk cId="1389116612" sldId="337"/>
            <ac:picMk id="10" creationId="{AA083889-D2E6-06EA-0463-F727CE369881}"/>
          </ac:picMkLst>
        </pc:picChg>
        <pc:picChg chg="mod">
          <ac:chgData name="Katie Haylor" userId="79d54f7f-ffc1-4b04-bab6-1092a29c2844" providerId="ADAL" clId="{AB7D2227-87D5-4FF6-B5CC-A4642D1173E9}" dt="2025-04-25T09:11:41.284" v="1064" actId="14100"/>
          <ac:picMkLst>
            <pc:docMk/>
            <pc:sldMk cId="1389116612" sldId="337"/>
            <ac:picMk id="12" creationId="{C652D3F6-F7FD-C6DF-DEB2-589DC6D7D8E0}"/>
          </ac:picMkLst>
        </pc:picChg>
        <pc:picChg chg="mod">
          <ac:chgData name="Katie Haylor" userId="79d54f7f-ffc1-4b04-bab6-1092a29c2844" providerId="ADAL" clId="{AB7D2227-87D5-4FF6-B5CC-A4642D1173E9}" dt="2025-04-25T09:06:18.379" v="941" actId="962"/>
          <ac:picMkLst>
            <pc:docMk/>
            <pc:sldMk cId="1389116612" sldId="337"/>
            <ac:picMk id="14" creationId="{950A9539-EFA2-AF33-0CFE-27BDDD378ABF}"/>
          </ac:picMkLst>
        </pc:picChg>
        <pc:extLst>
          <p:ext xmlns:p="http://schemas.openxmlformats.org/presentationml/2006/main" uri="{D6D511B9-2390-475A-947B-AFAB55BFBCF1}">
            <pc226:cmChg xmlns:pc226="http://schemas.microsoft.com/office/powerpoint/2022/06/main/command" chg="mod">
              <pc226:chgData name="Katie Haylor" userId="79d54f7f-ffc1-4b04-bab6-1092a29c2844" providerId="ADAL" clId="{AB7D2227-87D5-4FF6-B5CC-A4642D1173E9}" dt="2025-04-15T15:39:02.273" v="299" actId="20577"/>
              <pc2:cmMkLst xmlns:pc2="http://schemas.microsoft.com/office/powerpoint/2019/9/main/command">
                <pc:docMk/>
                <pc:sldMk cId="1389116612" sldId="337"/>
                <pc2:cmMk id="{7D3F93CC-7003-4B50-9244-434BC8422723}"/>
              </pc2:cmMkLst>
            </pc226:cmChg>
          </p:ext>
        </pc:extLst>
      </pc:sldChg>
      <pc:sldChg chg="modSp mod modCm">
        <pc:chgData name="Katie Haylor" userId="79d54f7f-ffc1-4b04-bab6-1092a29c2844" providerId="ADAL" clId="{AB7D2227-87D5-4FF6-B5CC-A4642D1173E9}" dt="2025-04-25T09:02:47.653" v="937" actId="20577"/>
        <pc:sldMkLst>
          <pc:docMk/>
          <pc:sldMk cId="3019446520" sldId="338"/>
        </pc:sldMkLst>
        <pc:spChg chg="mod">
          <ac:chgData name="Katie Haylor" userId="79d54f7f-ffc1-4b04-bab6-1092a29c2844" providerId="ADAL" clId="{AB7D2227-87D5-4FF6-B5CC-A4642D1173E9}" dt="2025-04-25T09:02:47.653" v="937" actId="20577"/>
          <ac:spMkLst>
            <pc:docMk/>
            <pc:sldMk cId="3019446520" sldId="338"/>
            <ac:spMk id="3" creationId="{FD442162-690D-085F-CB90-4A36365E79CA}"/>
          </ac:spMkLst>
        </pc:spChg>
        <pc:extLst>
          <p:ext xmlns:p="http://schemas.openxmlformats.org/presentationml/2006/main" uri="{D6D511B9-2390-475A-947B-AFAB55BFBCF1}">
            <pc226:cmChg xmlns:pc226="http://schemas.microsoft.com/office/powerpoint/2022/06/main/command" chg="mod">
              <pc226:chgData name="Katie Haylor" userId="79d54f7f-ffc1-4b04-bab6-1092a29c2844" providerId="ADAL" clId="{AB7D2227-87D5-4FF6-B5CC-A4642D1173E9}" dt="2025-04-15T15:53:30.832" v="491" actId="20577"/>
              <pc2:cmMkLst xmlns:pc2="http://schemas.microsoft.com/office/powerpoint/2019/9/main/command">
                <pc:docMk/>
                <pc:sldMk cId="3019446520" sldId="338"/>
                <pc2:cmMk id="{250D1B32-5141-4955-BEF0-61A7B787C95B}"/>
              </pc2:cmMkLst>
            </pc226:cmChg>
          </p:ext>
        </pc:extLst>
      </pc:sldChg>
      <pc:sldChg chg="addSp delSp modSp new mod">
        <pc:chgData name="Katie Haylor" userId="79d54f7f-ffc1-4b04-bab6-1092a29c2844" providerId="ADAL" clId="{AB7D2227-87D5-4FF6-B5CC-A4642D1173E9}" dt="2025-04-15T15:37:39.484" v="254" actId="1076"/>
        <pc:sldMkLst>
          <pc:docMk/>
          <pc:sldMk cId="2477434387" sldId="339"/>
        </pc:sldMkLst>
        <pc:spChg chg="mod">
          <ac:chgData name="Katie Haylor" userId="79d54f7f-ffc1-4b04-bab6-1092a29c2844" providerId="ADAL" clId="{AB7D2227-87D5-4FF6-B5CC-A4642D1173E9}" dt="2025-04-15T15:36:50.874" v="239" actId="20577"/>
          <ac:spMkLst>
            <pc:docMk/>
            <pc:sldMk cId="2477434387" sldId="339"/>
            <ac:spMk id="2" creationId="{0375E344-E302-FCDE-52B1-73D40ADA72CC}"/>
          </ac:spMkLst>
        </pc:spChg>
        <pc:spChg chg="add mod">
          <ac:chgData name="Katie Haylor" userId="79d54f7f-ffc1-4b04-bab6-1092a29c2844" providerId="ADAL" clId="{AB7D2227-87D5-4FF6-B5CC-A4642D1173E9}" dt="2025-04-15T15:37:00.805" v="242" actId="5793"/>
          <ac:spMkLst>
            <pc:docMk/>
            <pc:sldMk cId="2477434387" sldId="339"/>
            <ac:spMk id="4" creationId="{8CA24781-3061-A669-464D-23C9325C683D}"/>
          </ac:spMkLst>
        </pc:spChg>
        <pc:spChg chg="add mod">
          <ac:chgData name="Katie Haylor" userId="79d54f7f-ffc1-4b04-bab6-1092a29c2844" providerId="ADAL" clId="{AB7D2227-87D5-4FF6-B5CC-A4642D1173E9}" dt="2025-04-15T15:37:12.477" v="246" actId="1076"/>
          <ac:spMkLst>
            <pc:docMk/>
            <pc:sldMk cId="2477434387" sldId="339"/>
            <ac:spMk id="6" creationId="{0D6D26E2-68C9-D3A6-49CE-7A338A2EE039}"/>
          </ac:spMkLst>
        </pc:spChg>
        <pc:spChg chg="add mod">
          <ac:chgData name="Katie Haylor" userId="79d54f7f-ffc1-4b04-bab6-1092a29c2844" providerId="ADAL" clId="{AB7D2227-87D5-4FF6-B5CC-A4642D1173E9}" dt="2025-04-15T15:37:25.094" v="250" actId="1076"/>
          <ac:spMkLst>
            <pc:docMk/>
            <pc:sldMk cId="2477434387" sldId="339"/>
            <ac:spMk id="8" creationId="{E2F8349E-C8F4-40CC-9E3D-8E0D817EB97E}"/>
          </ac:spMkLst>
        </pc:spChg>
        <pc:spChg chg="add mod">
          <ac:chgData name="Katie Haylor" userId="79d54f7f-ffc1-4b04-bab6-1092a29c2844" providerId="ADAL" clId="{AB7D2227-87D5-4FF6-B5CC-A4642D1173E9}" dt="2025-04-15T15:37:39.484" v="254" actId="1076"/>
          <ac:spMkLst>
            <pc:docMk/>
            <pc:sldMk cId="2477434387" sldId="339"/>
            <ac:spMk id="10" creationId="{46A14F2D-01DC-3CCC-C41D-5C9EBBCDDEF6}"/>
          </ac:spMkLst>
        </pc:spChg>
        <pc:picChg chg="add mod">
          <ac:chgData name="Katie Haylor" userId="79d54f7f-ffc1-4b04-bab6-1092a29c2844" providerId="ADAL" clId="{AB7D2227-87D5-4FF6-B5CC-A4642D1173E9}" dt="2025-04-15T15:37:06.229" v="244" actId="1076"/>
          <ac:picMkLst>
            <pc:docMk/>
            <pc:sldMk cId="2477434387" sldId="339"/>
            <ac:picMk id="5" creationId="{FB5D1758-FBAE-2828-6514-6DA600540987}"/>
          </ac:picMkLst>
        </pc:picChg>
        <pc:picChg chg="add mod">
          <ac:chgData name="Katie Haylor" userId="79d54f7f-ffc1-4b04-bab6-1092a29c2844" providerId="ADAL" clId="{AB7D2227-87D5-4FF6-B5CC-A4642D1173E9}" dt="2025-04-15T15:37:17.998" v="248" actId="1076"/>
          <ac:picMkLst>
            <pc:docMk/>
            <pc:sldMk cId="2477434387" sldId="339"/>
            <ac:picMk id="7" creationId="{85F13FDB-8AC6-3563-7769-367AFBBDD251}"/>
          </ac:picMkLst>
        </pc:picChg>
        <pc:picChg chg="add mod">
          <ac:chgData name="Katie Haylor" userId="79d54f7f-ffc1-4b04-bab6-1092a29c2844" providerId="ADAL" clId="{AB7D2227-87D5-4FF6-B5CC-A4642D1173E9}" dt="2025-04-15T15:37:31.913" v="252" actId="1076"/>
          <ac:picMkLst>
            <pc:docMk/>
            <pc:sldMk cId="2477434387" sldId="339"/>
            <ac:picMk id="9" creationId="{779FF892-B143-F52A-1F60-2F856D3843B1}"/>
          </ac:picMkLst>
        </pc:picChg>
      </pc:sldChg>
      <pc:sldMasterChg chg="modSldLayout">
        <pc:chgData name="Katie Haylor" userId="79d54f7f-ffc1-4b04-bab6-1092a29c2844" providerId="ADAL" clId="{AB7D2227-87D5-4FF6-B5CC-A4642D1173E9}" dt="2025-04-15T15:31:10.107" v="92" actId="20577"/>
        <pc:sldMasterMkLst>
          <pc:docMk/>
          <pc:sldMasterMk cId="2405364243" sldId="2147483648"/>
        </pc:sldMasterMkLst>
        <pc:sldLayoutChg chg="modSp mod">
          <pc:chgData name="Katie Haylor" userId="79d54f7f-ffc1-4b04-bab6-1092a29c2844" providerId="ADAL" clId="{AB7D2227-87D5-4FF6-B5CC-A4642D1173E9}" dt="2025-04-15T15:31:10.107" v="92" actId="20577"/>
          <pc:sldLayoutMkLst>
            <pc:docMk/>
            <pc:sldMasterMk cId="2405364243" sldId="2147483648"/>
            <pc:sldLayoutMk cId="486097431" sldId="2147483679"/>
          </pc:sldLayoutMkLst>
          <pc:spChg chg="mod">
            <ac:chgData name="Katie Haylor" userId="79d54f7f-ffc1-4b04-bab6-1092a29c2844" providerId="ADAL" clId="{AB7D2227-87D5-4FF6-B5CC-A4642D1173E9}" dt="2025-04-15T15:31:10.107" v="92" actId="20577"/>
            <ac:spMkLst>
              <pc:docMk/>
              <pc:sldMasterMk cId="2405364243" sldId="2147483648"/>
              <pc:sldLayoutMk cId="486097431" sldId="2147483679"/>
              <ac:spMk id="14" creationId="{733B6428-7651-D44C-BAFC-EA24E6298D54}"/>
            </ac:spMkLst>
          </pc:spChg>
        </pc:sldLayoutChg>
      </pc:sldMasterChg>
    </pc:docChg>
  </pc:docChgLst>
  <pc:docChgLst>
    <pc:chgData name="Jo Pugh" userId="1187eaa31d8c3d2c" providerId="LiveId" clId="{6D784823-B134-4FCE-BF83-BBEB8C06E0AD}"/>
    <pc:docChg chg="undo custSel mod modSld">
      <pc:chgData name="Jo Pugh" userId="1187eaa31d8c3d2c" providerId="LiveId" clId="{6D784823-B134-4FCE-BF83-BBEB8C06E0AD}" dt="2025-03-28T17:13:11.408" v="143" actId="20577"/>
      <pc:docMkLst>
        <pc:docMk/>
      </pc:docMkLst>
      <pc:sldChg chg="modSp mod modNotesTx">
        <pc:chgData name="Jo Pugh" userId="1187eaa31d8c3d2c" providerId="LiveId" clId="{6D784823-B134-4FCE-BF83-BBEB8C06E0AD}" dt="2025-03-22T17:48:38.410" v="53" actId="20577"/>
        <pc:sldMkLst>
          <pc:docMk/>
          <pc:sldMk cId="3708121807" sldId="293"/>
        </pc:sldMkLst>
        <pc:spChg chg="mod">
          <ac:chgData name="Jo Pugh" userId="1187eaa31d8c3d2c" providerId="LiveId" clId="{6D784823-B134-4FCE-BF83-BBEB8C06E0AD}" dt="2025-03-22T17:48:08.622" v="47" actId="14100"/>
          <ac:spMkLst>
            <pc:docMk/>
            <pc:sldMk cId="3708121807" sldId="293"/>
            <ac:spMk id="8" creationId="{14634000-16C6-5699-FDE9-FF6D1252B499}"/>
          </ac:spMkLst>
        </pc:spChg>
      </pc:sldChg>
      <pc:sldChg chg="modSp mod">
        <pc:chgData name="Jo Pugh" userId="1187eaa31d8c3d2c" providerId="LiveId" clId="{6D784823-B134-4FCE-BF83-BBEB8C06E0AD}" dt="2025-03-22T17:49:55.310" v="65" actId="20577"/>
        <pc:sldMkLst>
          <pc:docMk/>
          <pc:sldMk cId="3659483100" sldId="294"/>
        </pc:sldMkLst>
        <pc:spChg chg="mod">
          <ac:chgData name="Jo Pugh" userId="1187eaa31d8c3d2c" providerId="LiveId" clId="{6D784823-B134-4FCE-BF83-BBEB8C06E0AD}" dt="2025-03-22T17:49:40.202" v="59" actId="20577"/>
          <ac:spMkLst>
            <pc:docMk/>
            <pc:sldMk cId="3659483100" sldId="294"/>
            <ac:spMk id="6" creationId="{42DFF371-45C9-288B-918C-1B7A87B204E4}"/>
          </ac:spMkLst>
        </pc:spChg>
        <pc:spChg chg="mod">
          <ac:chgData name="Jo Pugh" userId="1187eaa31d8c3d2c" providerId="LiveId" clId="{6D784823-B134-4FCE-BF83-BBEB8C06E0AD}" dt="2025-03-22T17:49:55.310" v="65" actId="20577"/>
          <ac:spMkLst>
            <pc:docMk/>
            <pc:sldMk cId="3659483100" sldId="294"/>
            <ac:spMk id="11" creationId="{9615AB91-C356-9D43-B309-83E53B5EC582}"/>
          </ac:spMkLst>
        </pc:spChg>
      </pc:sldChg>
      <pc:sldChg chg="modSp mod">
        <pc:chgData name="Jo Pugh" userId="1187eaa31d8c3d2c" providerId="LiveId" clId="{6D784823-B134-4FCE-BF83-BBEB8C06E0AD}" dt="2025-03-22T17:52:47.087" v="77" actId="20577"/>
        <pc:sldMkLst>
          <pc:docMk/>
          <pc:sldMk cId="1148474611" sldId="295"/>
        </pc:sldMkLst>
        <pc:spChg chg="mod">
          <ac:chgData name="Jo Pugh" userId="1187eaa31d8c3d2c" providerId="LiveId" clId="{6D784823-B134-4FCE-BF83-BBEB8C06E0AD}" dt="2025-03-22T17:51:48.639" v="75" actId="20577"/>
          <ac:spMkLst>
            <pc:docMk/>
            <pc:sldMk cId="1148474611" sldId="295"/>
            <ac:spMk id="7" creationId="{427CC05B-1AC5-92FA-578E-D5FDFB211B68}"/>
          </ac:spMkLst>
        </pc:spChg>
        <pc:graphicFrameChg chg="modGraphic">
          <ac:chgData name="Jo Pugh" userId="1187eaa31d8c3d2c" providerId="LiveId" clId="{6D784823-B134-4FCE-BF83-BBEB8C06E0AD}" dt="2025-03-22T17:52:47.087" v="77" actId="20577"/>
          <ac:graphicFrameMkLst>
            <pc:docMk/>
            <pc:sldMk cId="1148474611" sldId="295"/>
            <ac:graphicFrameMk id="8" creationId="{66817261-54DA-E691-791D-6776948C4C55}"/>
          </ac:graphicFrameMkLst>
        </pc:graphicFrameChg>
      </pc:sldChg>
      <pc:sldChg chg="modSp mod">
        <pc:chgData name="Jo Pugh" userId="1187eaa31d8c3d2c" providerId="LiveId" clId="{6D784823-B134-4FCE-BF83-BBEB8C06E0AD}" dt="2025-03-22T17:57:45.910" v="93" actId="20577"/>
        <pc:sldMkLst>
          <pc:docMk/>
          <pc:sldMk cId="4110700375" sldId="306"/>
        </pc:sldMkLst>
        <pc:spChg chg="mod">
          <ac:chgData name="Jo Pugh" userId="1187eaa31d8c3d2c" providerId="LiveId" clId="{6D784823-B134-4FCE-BF83-BBEB8C06E0AD}" dt="2025-03-22T17:57:45.910" v="93" actId="20577"/>
          <ac:spMkLst>
            <pc:docMk/>
            <pc:sldMk cId="4110700375" sldId="306"/>
            <ac:spMk id="10" creationId="{0B5BA5A9-5C32-AA2A-7B1D-471A2F9D6BDF}"/>
          </ac:spMkLst>
        </pc:spChg>
      </pc:sldChg>
      <pc:sldChg chg="modSp mod">
        <pc:chgData name="Jo Pugh" userId="1187eaa31d8c3d2c" providerId="LiveId" clId="{6D784823-B134-4FCE-BF83-BBEB8C06E0AD}" dt="2025-03-22T17:55:18.379" v="81" actId="122"/>
        <pc:sldMkLst>
          <pc:docMk/>
          <pc:sldMk cId="3188391569" sldId="309"/>
        </pc:sldMkLst>
        <pc:graphicFrameChg chg="modGraphic">
          <ac:chgData name="Jo Pugh" userId="1187eaa31d8c3d2c" providerId="LiveId" clId="{6D784823-B134-4FCE-BF83-BBEB8C06E0AD}" dt="2025-03-22T17:55:18.379" v="81" actId="122"/>
          <ac:graphicFrameMkLst>
            <pc:docMk/>
            <pc:sldMk cId="3188391569" sldId="309"/>
            <ac:graphicFrameMk id="4" creationId="{97D45389-4A48-CEAD-554B-DCA36609E386}"/>
          </ac:graphicFrameMkLst>
        </pc:graphicFrameChg>
      </pc:sldChg>
      <pc:sldChg chg="modSp mod">
        <pc:chgData name="Jo Pugh" userId="1187eaa31d8c3d2c" providerId="LiveId" clId="{6D784823-B134-4FCE-BF83-BBEB8C06E0AD}" dt="2025-03-22T17:56:27.734" v="86" actId="20577"/>
        <pc:sldMkLst>
          <pc:docMk/>
          <pc:sldMk cId="3898468720" sldId="311"/>
        </pc:sldMkLst>
        <pc:spChg chg="mod">
          <ac:chgData name="Jo Pugh" userId="1187eaa31d8c3d2c" providerId="LiveId" clId="{6D784823-B134-4FCE-BF83-BBEB8C06E0AD}" dt="2025-03-22T17:56:27.734" v="86" actId="20577"/>
          <ac:spMkLst>
            <pc:docMk/>
            <pc:sldMk cId="3898468720" sldId="311"/>
            <ac:spMk id="5" creationId="{C314621B-2618-9542-9796-4047F680C1FA}"/>
          </ac:spMkLst>
        </pc:spChg>
      </pc:sldChg>
      <pc:sldChg chg="modSp mod">
        <pc:chgData name="Jo Pugh" userId="1187eaa31d8c3d2c" providerId="LiveId" clId="{6D784823-B134-4FCE-BF83-BBEB8C06E0AD}" dt="2025-03-22T18:00:10.639" v="103" actId="20577"/>
        <pc:sldMkLst>
          <pc:docMk/>
          <pc:sldMk cId="40501580" sldId="312"/>
        </pc:sldMkLst>
        <pc:spChg chg="mod">
          <ac:chgData name="Jo Pugh" userId="1187eaa31d8c3d2c" providerId="LiveId" clId="{6D784823-B134-4FCE-BF83-BBEB8C06E0AD}" dt="2025-03-22T18:00:10.639" v="103" actId="20577"/>
          <ac:spMkLst>
            <pc:docMk/>
            <pc:sldMk cId="40501580" sldId="312"/>
            <ac:spMk id="6" creationId="{FED8F4AD-4BF2-A010-A205-85EC7A1880A9}"/>
          </ac:spMkLst>
        </pc:spChg>
      </pc:sldChg>
      <pc:sldChg chg="modSp mod">
        <pc:chgData name="Jo Pugh" userId="1187eaa31d8c3d2c" providerId="LiveId" clId="{6D784823-B134-4FCE-BF83-BBEB8C06E0AD}" dt="2025-03-22T18:04:21.220" v="110" actId="20577"/>
        <pc:sldMkLst>
          <pc:docMk/>
          <pc:sldMk cId="1606082343" sldId="313"/>
        </pc:sldMkLst>
        <pc:graphicFrameChg chg="modGraphic">
          <ac:chgData name="Jo Pugh" userId="1187eaa31d8c3d2c" providerId="LiveId" clId="{6D784823-B134-4FCE-BF83-BBEB8C06E0AD}" dt="2025-03-22T18:04:21.220" v="110" actId="20577"/>
          <ac:graphicFrameMkLst>
            <pc:docMk/>
            <pc:sldMk cId="1606082343" sldId="313"/>
            <ac:graphicFrameMk id="4" creationId="{78BF7D48-6013-060F-F625-72BD6B1A9DB0}"/>
          </ac:graphicFrameMkLst>
        </pc:graphicFrameChg>
      </pc:sldChg>
      <pc:sldChg chg="modSp mod">
        <pc:chgData name="Jo Pugh" userId="1187eaa31d8c3d2c" providerId="LiveId" clId="{6D784823-B134-4FCE-BF83-BBEB8C06E0AD}" dt="2025-03-28T17:12:56.596" v="142" actId="1076"/>
        <pc:sldMkLst>
          <pc:docMk/>
          <pc:sldMk cId="3188253135" sldId="314"/>
        </pc:sldMkLst>
        <pc:spChg chg="mod">
          <ac:chgData name="Jo Pugh" userId="1187eaa31d8c3d2c" providerId="LiveId" clId="{6D784823-B134-4FCE-BF83-BBEB8C06E0AD}" dt="2025-03-22T18:07:31.596" v="123"/>
          <ac:spMkLst>
            <pc:docMk/>
            <pc:sldMk cId="3188253135" sldId="314"/>
            <ac:spMk id="5" creationId="{1024E2E1-E85C-3934-10E8-87162B56BAC2}"/>
          </ac:spMkLst>
        </pc:spChg>
        <pc:spChg chg="mod">
          <ac:chgData name="Jo Pugh" userId="1187eaa31d8c3d2c" providerId="LiveId" clId="{6D784823-B134-4FCE-BF83-BBEB8C06E0AD}" dt="2025-03-28T17:12:56.596" v="142" actId="1076"/>
          <ac:spMkLst>
            <pc:docMk/>
            <pc:sldMk cId="3188253135" sldId="314"/>
            <ac:spMk id="6" creationId="{7FA2720B-5293-0AD2-9EBE-30ACB233FD71}"/>
          </ac:spMkLst>
        </pc:spChg>
      </pc:sldChg>
      <pc:sldChg chg="modSp mod">
        <pc:chgData name="Jo Pugh" userId="1187eaa31d8c3d2c" providerId="LiveId" clId="{6D784823-B134-4FCE-BF83-BBEB8C06E0AD}" dt="2025-03-22T18:05:30.404" v="112" actId="20577"/>
        <pc:sldMkLst>
          <pc:docMk/>
          <pc:sldMk cId="2956752812" sldId="316"/>
        </pc:sldMkLst>
        <pc:spChg chg="mod">
          <ac:chgData name="Jo Pugh" userId="1187eaa31d8c3d2c" providerId="LiveId" clId="{6D784823-B134-4FCE-BF83-BBEB8C06E0AD}" dt="2025-03-22T18:05:30.404" v="112" actId="20577"/>
          <ac:spMkLst>
            <pc:docMk/>
            <pc:sldMk cId="2956752812" sldId="316"/>
            <ac:spMk id="7" creationId="{D7604E24-B9F2-136F-3B8B-0393F69FE3C8}"/>
          </ac:spMkLst>
        </pc:spChg>
      </pc:sldChg>
      <pc:sldChg chg="modSp mod">
        <pc:chgData name="Jo Pugh" userId="1187eaa31d8c3d2c" providerId="LiveId" clId="{6D784823-B134-4FCE-BF83-BBEB8C06E0AD}" dt="2025-03-22T18:07:40.773" v="126"/>
        <pc:sldMkLst>
          <pc:docMk/>
          <pc:sldMk cId="1353678163" sldId="318"/>
        </pc:sldMkLst>
        <pc:spChg chg="mod">
          <ac:chgData name="Jo Pugh" userId="1187eaa31d8c3d2c" providerId="LiveId" clId="{6D784823-B134-4FCE-BF83-BBEB8C06E0AD}" dt="2025-03-22T18:07:40.773" v="126"/>
          <ac:spMkLst>
            <pc:docMk/>
            <pc:sldMk cId="1353678163" sldId="318"/>
            <ac:spMk id="5" creationId="{E22C0352-F10B-7A89-A3B6-45B31DD4A39F}"/>
          </ac:spMkLst>
        </pc:spChg>
      </pc:sldChg>
      <pc:sldChg chg="modSp mod">
        <pc:chgData name="Jo Pugh" userId="1187eaa31d8c3d2c" providerId="LiveId" clId="{6D784823-B134-4FCE-BF83-BBEB8C06E0AD}" dt="2025-03-22T18:08:25.011" v="134" actId="20577"/>
        <pc:sldMkLst>
          <pc:docMk/>
          <pc:sldMk cId="3694129070" sldId="320"/>
        </pc:sldMkLst>
        <pc:spChg chg="mod">
          <ac:chgData name="Jo Pugh" userId="1187eaa31d8c3d2c" providerId="LiveId" clId="{6D784823-B134-4FCE-BF83-BBEB8C06E0AD}" dt="2025-03-22T18:08:25.011" v="134" actId="20577"/>
          <ac:spMkLst>
            <pc:docMk/>
            <pc:sldMk cId="3694129070" sldId="320"/>
            <ac:spMk id="6" creationId="{697A1760-3218-3A15-E8E3-20FDF0D4C527}"/>
          </ac:spMkLst>
        </pc:spChg>
      </pc:sldChg>
      <pc:sldChg chg="modSp mod">
        <pc:chgData name="Jo Pugh" userId="1187eaa31d8c3d2c" providerId="LiveId" clId="{6D784823-B134-4FCE-BF83-BBEB8C06E0AD}" dt="2025-03-22T18:07:09.404" v="115" actId="20577"/>
        <pc:sldMkLst>
          <pc:docMk/>
          <pc:sldMk cId="1602498350" sldId="322"/>
        </pc:sldMkLst>
        <pc:spChg chg="mod">
          <ac:chgData name="Jo Pugh" userId="1187eaa31d8c3d2c" providerId="LiveId" clId="{6D784823-B134-4FCE-BF83-BBEB8C06E0AD}" dt="2025-03-22T18:07:09.404" v="115" actId="20577"/>
          <ac:spMkLst>
            <pc:docMk/>
            <pc:sldMk cId="1602498350" sldId="322"/>
            <ac:spMk id="5" creationId="{00480419-E0E5-CEA3-0956-C741BFD28096}"/>
          </ac:spMkLst>
        </pc:spChg>
      </pc:sldChg>
      <pc:sldChg chg="modSp mod">
        <pc:chgData name="Jo Pugh" userId="1187eaa31d8c3d2c" providerId="LiveId" clId="{6D784823-B134-4FCE-BF83-BBEB8C06E0AD}" dt="2025-03-22T18:01:43.535" v="106" actId="20577"/>
        <pc:sldMkLst>
          <pc:docMk/>
          <pc:sldMk cId="3003432591" sldId="324"/>
        </pc:sldMkLst>
        <pc:spChg chg="mod">
          <ac:chgData name="Jo Pugh" userId="1187eaa31d8c3d2c" providerId="LiveId" clId="{6D784823-B134-4FCE-BF83-BBEB8C06E0AD}" dt="2025-03-22T18:01:43.535" v="106" actId="20577"/>
          <ac:spMkLst>
            <pc:docMk/>
            <pc:sldMk cId="3003432591" sldId="324"/>
            <ac:spMk id="3" creationId="{91DEF902-DBA6-765E-A50D-02BF3D6B5B67}"/>
          </ac:spMkLst>
        </pc:spChg>
      </pc:sldChg>
      <pc:sldChg chg="modSp mod">
        <pc:chgData name="Jo Pugh" userId="1187eaa31d8c3d2c" providerId="LiveId" clId="{6D784823-B134-4FCE-BF83-BBEB8C06E0AD}" dt="2025-03-22T18:02:28.471" v="107" actId="20577"/>
        <pc:sldMkLst>
          <pc:docMk/>
          <pc:sldMk cId="2190793881" sldId="325"/>
        </pc:sldMkLst>
        <pc:graphicFrameChg chg="modGraphic">
          <ac:chgData name="Jo Pugh" userId="1187eaa31d8c3d2c" providerId="LiveId" clId="{6D784823-B134-4FCE-BF83-BBEB8C06E0AD}" dt="2025-03-22T18:02:28.471" v="107" actId="20577"/>
          <ac:graphicFrameMkLst>
            <pc:docMk/>
            <pc:sldMk cId="2190793881" sldId="325"/>
            <ac:graphicFrameMk id="4" creationId="{42BACEB1-9E78-4844-E9C8-FBEC6FD93E25}"/>
          </ac:graphicFrameMkLst>
        </pc:graphicFrameChg>
      </pc:sldChg>
      <pc:sldChg chg="modSp mod">
        <pc:chgData name="Jo Pugh" userId="1187eaa31d8c3d2c" providerId="LiveId" clId="{6D784823-B134-4FCE-BF83-BBEB8C06E0AD}" dt="2025-03-22T18:07:20.750" v="120" actId="20577"/>
        <pc:sldMkLst>
          <pc:docMk/>
          <pc:sldMk cId="2967590434" sldId="326"/>
        </pc:sldMkLst>
        <pc:spChg chg="mod">
          <ac:chgData name="Jo Pugh" userId="1187eaa31d8c3d2c" providerId="LiveId" clId="{6D784823-B134-4FCE-BF83-BBEB8C06E0AD}" dt="2025-03-22T18:07:20.750" v="120" actId="20577"/>
          <ac:spMkLst>
            <pc:docMk/>
            <pc:sldMk cId="2967590434" sldId="326"/>
            <ac:spMk id="5" creationId="{AD3773BC-A2FF-FBEF-ED54-35FE9CCECB01}"/>
          </ac:spMkLst>
        </pc:spChg>
      </pc:sldChg>
      <pc:sldChg chg="modSp mod">
        <pc:chgData name="Jo Pugh" userId="1187eaa31d8c3d2c" providerId="LiveId" clId="{6D784823-B134-4FCE-BF83-BBEB8C06E0AD}" dt="2025-03-22T18:03:26.879" v="108" actId="20577"/>
        <pc:sldMkLst>
          <pc:docMk/>
          <pc:sldMk cId="2747257087" sldId="328"/>
        </pc:sldMkLst>
        <pc:spChg chg="mod">
          <ac:chgData name="Jo Pugh" userId="1187eaa31d8c3d2c" providerId="LiveId" clId="{6D784823-B134-4FCE-BF83-BBEB8C06E0AD}" dt="2025-03-22T18:03:26.879" v="108" actId="20577"/>
          <ac:spMkLst>
            <pc:docMk/>
            <pc:sldMk cId="2747257087" sldId="328"/>
            <ac:spMk id="3" creationId="{372A5FE5-67DF-1A21-7EA7-0833D27F59BD}"/>
          </ac:spMkLst>
        </pc:spChg>
      </pc:sldChg>
      <pc:sldChg chg="modSp mod">
        <pc:chgData name="Jo Pugh" userId="1187eaa31d8c3d2c" providerId="LiveId" clId="{6D784823-B134-4FCE-BF83-BBEB8C06E0AD}" dt="2025-03-22T17:43:23.511" v="18" actId="27107"/>
        <pc:sldMkLst>
          <pc:docMk/>
          <pc:sldMk cId="1192029089" sldId="330"/>
        </pc:sldMkLst>
        <pc:spChg chg="mod">
          <ac:chgData name="Jo Pugh" userId="1187eaa31d8c3d2c" providerId="LiveId" clId="{6D784823-B134-4FCE-BF83-BBEB8C06E0AD}" dt="2025-03-22T17:43:23.511" v="18" actId="27107"/>
          <ac:spMkLst>
            <pc:docMk/>
            <pc:sldMk cId="1192029089" sldId="330"/>
            <ac:spMk id="3" creationId="{47A3970C-E4C6-5FD4-426B-988DFFCC35C6}"/>
          </ac:spMkLst>
        </pc:spChg>
      </pc:sldChg>
      <pc:sldChg chg="modSp mod modCm modNotesTx">
        <pc:chgData name="Jo Pugh" userId="1187eaa31d8c3d2c" providerId="LiveId" clId="{6D784823-B134-4FCE-BF83-BBEB8C06E0AD}" dt="2025-03-22T17:47:21.942" v="42" actId="20577"/>
        <pc:sldMkLst>
          <pc:docMk/>
          <pc:sldMk cId="597684525" sldId="331"/>
        </pc:sldMkLst>
        <pc:spChg chg="mod">
          <ac:chgData name="Jo Pugh" userId="1187eaa31d8c3d2c" providerId="LiveId" clId="{6D784823-B134-4FCE-BF83-BBEB8C06E0AD}" dt="2025-03-22T17:47:21.942" v="42" actId="20577"/>
          <ac:spMkLst>
            <pc:docMk/>
            <pc:sldMk cId="597684525" sldId="331"/>
            <ac:spMk id="5" creationId="{93EB3AF0-F22F-D60E-459B-D8FE30672ADC}"/>
          </ac:spMkLst>
        </pc:spChg>
        <pc:graphicFrameChg chg="modGraphic">
          <ac:chgData name="Jo Pugh" userId="1187eaa31d8c3d2c" providerId="LiveId" clId="{6D784823-B134-4FCE-BF83-BBEB8C06E0AD}" dt="2025-03-22T17:46:54.488" v="41" actId="20577"/>
          <ac:graphicFrameMkLst>
            <pc:docMk/>
            <pc:sldMk cId="597684525" sldId="331"/>
            <ac:graphicFrameMk id="4" creationId="{381230EA-5CAD-490A-205D-3B5C4D4CA5B1}"/>
          </ac:graphicFrameMkLst>
        </pc:graphicFrameChg>
        <pc:extLst>
          <p:ext xmlns:p="http://schemas.openxmlformats.org/presentationml/2006/main" uri="{D6D511B9-2390-475A-947B-AFAB55BFBCF1}">
            <pc226:cmChg xmlns:pc226="http://schemas.microsoft.com/office/powerpoint/2022/06/main/command" chg="mod">
              <pc226:chgData name="Jo Pugh" userId="1187eaa31d8c3d2c" providerId="LiveId" clId="{6D784823-B134-4FCE-BF83-BBEB8C06E0AD}" dt="2025-03-22T17:47:21.942" v="42" actId="20577"/>
              <pc2:cmMkLst xmlns:pc2="http://schemas.microsoft.com/office/powerpoint/2019/9/main/command">
                <pc:docMk/>
                <pc:sldMk cId="597684525" sldId="331"/>
                <pc2:cmMk id="{BE9983BE-5049-4919-98D0-E5A2A2F6FC0E}"/>
              </pc2:cmMkLst>
            </pc226:cmChg>
          </p:ext>
        </pc:extLst>
      </pc:sldChg>
      <pc:sldChg chg="modSp mod">
        <pc:chgData name="Jo Pugh" userId="1187eaa31d8c3d2c" providerId="LiveId" clId="{6D784823-B134-4FCE-BF83-BBEB8C06E0AD}" dt="2025-03-22T17:54:28.746" v="79" actId="20577"/>
        <pc:sldMkLst>
          <pc:docMk/>
          <pc:sldMk cId="3176244009" sldId="333"/>
        </pc:sldMkLst>
        <pc:spChg chg="mod">
          <ac:chgData name="Jo Pugh" userId="1187eaa31d8c3d2c" providerId="LiveId" clId="{6D784823-B134-4FCE-BF83-BBEB8C06E0AD}" dt="2025-03-22T17:54:28.746" v="79" actId="20577"/>
          <ac:spMkLst>
            <pc:docMk/>
            <pc:sldMk cId="3176244009" sldId="333"/>
            <ac:spMk id="3" creationId="{83C2D41B-FC14-DB60-F969-C05620D60DE2}"/>
          </ac:spMkLst>
        </pc:spChg>
      </pc:sldChg>
      <pc:sldChg chg="modSp mod">
        <pc:chgData name="Jo Pugh" userId="1187eaa31d8c3d2c" providerId="LiveId" clId="{6D784823-B134-4FCE-BF83-BBEB8C06E0AD}" dt="2025-03-28T17:13:11.408" v="143" actId="20577"/>
        <pc:sldMkLst>
          <pc:docMk/>
          <pc:sldMk cId="3764076748" sldId="336"/>
        </pc:sldMkLst>
        <pc:spChg chg="mod">
          <ac:chgData name="Jo Pugh" userId="1187eaa31d8c3d2c" providerId="LiveId" clId="{6D784823-B134-4FCE-BF83-BBEB8C06E0AD}" dt="2025-03-28T17:13:11.408" v="143" actId="20577"/>
          <ac:spMkLst>
            <pc:docMk/>
            <pc:sldMk cId="3764076748" sldId="336"/>
            <ac:spMk id="3" creationId="{798EEC3B-CB1E-03D4-6316-282A17291B85}"/>
          </ac:spMkLst>
        </pc:spChg>
      </pc:sldChg>
      <pc:sldChg chg="modSp mod">
        <pc:chgData name="Jo Pugh" userId="1187eaa31d8c3d2c" providerId="LiveId" clId="{6D784823-B134-4FCE-BF83-BBEB8C06E0AD}" dt="2025-03-28T16:45:23.977" v="140" actId="20577"/>
        <pc:sldMkLst>
          <pc:docMk/>
          <pc:sldMk cId="1389116612" sldId="337"/>
        </pc:sldMkLst>
        <pc:spChg chg="mod">
          <ac:chgData name="Jo Pugh" userId="1187eaa31d8c3d2c" providerId="LiveId" clId="{6D784823-B134-4FCE-BF83-BBEB8C06E0AD}" dt="2025-03-28T16:45:23.977" v="140" actId="20577"/>
          <ac:spMkLst>
            <pc:docMk/>
            <pc:sldMk cId="1389116612" sldId="337"/>
            <ac:spMk id="8" creationId="{701E883D-EF01-A2C2-0638-724DF341CF24}"/>
          </ac:spMkLst>
        </pc:spChg>
      </pc:sldChg>
    </pc:docChg>
  </pc:docChgLst>
  <pc:docChgLst>
    <pc:chgData name="Katie Haylor" userId="79d54f7f-ffc1-4b04-bab6-1092a29c2844" providerId="ADAL" clId="{CB813B8C-CF26-4C1B-A72D-96E01D7B7FE9}"/>
    <pc:docChg chg="undo custSel addSld delSld modSld">
      <pc:chgData name="Katie Haylor" userId="79d54f7f-ffc1-4b04-bab6-1092a29c2844" providerId="ADAL" clId="{CB813B8C-CF26-4C1B-A72D-96E01D7B7FE9}" dt="2025-04-10T09:39:55.138" v="2196" actId="33553"/>
      <pc:docMkLst>
        <pc:docMk/>
      </pc:docMkLst>
      <pc:sldChg chg="modSp mod">
        <pc:chgData name="Katie Haylor" userId="79d54f7f-ffc1-4b04-bab6-1092a29c2844" providerId="ADAL" clId="{CB813B8C-CF26-4C1B-A72D-96E01D7B7FE9}" dt="2025-04-10T09:00:14.345" v="154" actId="962"/>
        <pc:sldMkLst>
          <pc:docMk/>
          <pc:sldMk cId="3708121807" sldId="293"/>
        </pc:sldMkLst>
        <pc:spChg chg="mod">
          <ac:chgData name="Katie Haylor" userId="79d54f7f-ffc1-4b04-bab6-1092a29c2844" providerId="ADAL" clId="{CB813B8C-CF26-4C1B-A72D-96E01D7B7FE9}" dt="2025-04-10T09:00:14.345" v="154" actId="962"/>
          <ac:spMkLst>
            <pc:docMk/>
            <pc:sldMk cId="3708121807" sldId="293"/>
            <ac:spMk id="5" creationId="{94DF5491-C51B-5546-8D63-8BD341C64B0A}"/>
          </ac:spMkLst>
        </pc:spChg>
      </pc:sldChg>
      <pc:sldChg chg="modSp mod">
        <pc:chgData name="Katie Haylor" userId="79d54f7f-ffc1-4b04-bab6-1092a29c2844" providerId="ADAL" clId="{CB813B8C-CF26-4C1B-A72D-96E01D7B7FE9}" dt="2025-04-10T09:39:55.138" v="2196" actId="33553"/>
        <pc:sldMkLst>
          <pc:docMk/>
          <pc:sldMk cId="3659483100" sldId="294"/>
        </pc:sldMkLst>
        <pc:spChg chg="mod">
          <ac:chgData name="Katie Haylor" userId="79d54f7f-ffc1-4b04-bab6-1092a29c2844" providerId="ADAL" clId="{CB813B8C-CF26-4C1B-A72D-96E01D7B7FE9}" dt="2025-04-10T09:00:21.019" v="155" actId="962"/>
          <ac:spMkLst>
            <pc:docMk/>
            <pc:sldMk cId="3659483100" sldId="294"/>
            <ac:spMk id="4" creationId="{F7D30168-AF11-EC48-A4B1-E40039751BBA}"/>
          </ac:spMkLst>
        </pc:spChg>
        <pc:spChg chg="mod">
          <ac:chgData name="Katie Haylor" userId="79d54f7f-ffc1-4b04-bab6-1092a29c2844" providerId="ADAL" clId="{CB813B8C-CF26-4C1B-A72D-96E01D7B7FE9}" dt="2025-04-10T09:39:55.138" v="2196" actId="33553"/>
          <ac:spMkLst>
            <pc:docMk/>
            <pc:sldMk cId="3659483100" sldId="294"/>
            <ac:spMk id="5" creationId="{6EDC77C5-7426-56FB-D0E4-0CAF4EFEB70D}"/>
          </ac:spMkLst>
        </pc:spChg>
        <pc:spChg chg="ord">
          <ac:chgData name="Katie Haylor" userId="79d54f7f-ffc1-4b04-bab6-1092a29c2844" providerId="ADAL" clId="{CB813B8C-CF26-4C1B-A72D-96E01D7B7FE9}" dt="2025-04-10T09:00:25.338" v="156" actId="13244"/>
          <ac:spMkLst>
            <pc:docMk/>
            <pc:sldMk cId="3659483100" sldId="294"/>
            <ac:spMk id="6" creationId="{42DFF371-45C9-288B-918C-1B7A87B204E4}"/>
          </ac:spMkLst>
        </pc:spChg>
      </pc:sldChg>
      <pc:sldChg chg="modSp mod">
        <pc:chgData name="Katie Haylor" userId="79d54f7f-ffc1-4b04-bab6-1092a29c2844" providerId="ADAL" clId="{CB813B8C-CF26-4C1B-A72D-96E01D7B7FE9}" dt="2025-04-10T09:25:12.520" v="323" actId="962"/>
        <pc:sldMkLst>
          <pc:docMk/>
          <pc:sldMk cId="1148474611" sldId="295"/>
        </pc:sldMkLst>
        <pc:spChg chg="mod">
          <ac:chgData name="Katie Haylor" userId="79d54f7f-ffc1-4b04-bab6-1092a29c2844" providerId="ADAL" clId="{CB813B8C-CF26-4C1B-A72D-96E01D7B7FE9}" dt="2025-04-10T09:00:37.623" v="157" actId="962"/>
          <ac:spMkLst>
            <pc:docMk/>
            <pc:sldMk cId="1148474611" sldId="295"/>
            <ac:spMk id="4" creationId="{FEE63CE5-8A72-4242-81BD-5FB3FC7CB196}"/>
          </ac:spMkLst>
        </pc:spChg>
        <pc:spChg chg="mod">
          <ac:chgData name="Katie Haylor" userId="79d54f7f-ffc1-4b04-bab6-1092a29c2844" providerId="ADAL" clId="{CB813B8C-CF26-4C1B-A72D-96E01D7B7FE9}" dt="2025-04-10T09:25:12.520" v="323" actId="962"/>
          <ac:spMkLst>
            <pc:docMk/>
            <pc:sldMk cId="1148474611" sldId="295"/>
            <ac:spMk id="9" creationId="{8DC6387F-E989-CEFB-2D94-2CAC47C38992}"/>
          </ac:spMkLst>
        </pc:spChg>
        <pc:graphicFrameChg chg="mod modGraphic">
          <ac:chgData name="Katie Haylor" userId="79d54f7f-ffc1-4b04-bab6-1092a29c2844" providerId="ADAL" clId="{CB813B8C-CF26-4C1B-A72D-96E01D7B7FE9}" dt="2025-04-10T09:24:30.864" v="317" actId="962"/>
          <ac:graphicFrameMkLst>
            <pc:docMk/>
            <pc:sldMk cId="1148474611" sldId="295"/>
            <ac:graphicFrameMk id="8" creationId="{66817261-54DA-E691-791D-6776948C4C55}"/>
          </ac:graphicFrameMkLst>
        </pc:graphicFrameChg>
        <pc:picChg chg="mod">
          <ac:chgData name="Katie Haylor" userId="79d54f7f-ffc1-4b04-bab6-1092a29c2844" providerId="ADAL" clId="{CB813B8C-CF26-4C1B-A72D-96E01D7B7FE9}" dt="2025-04-10T09:24:37.810" v="321" actId="962"/>
          <ac:picMkLst>
            <pc:docMk/>
            <pc:sldMk cId="1148474611" sldId="295"/>
            <ac:picMk id="3" creationId="{96CF3EB5-8E6B-EAE9-B7E8-83FD081F04B5}"/>
          </ac:picMkLst>
        </pc:picChg>
        <pc:picChg chg="mod ord">
          <ac:chgData name="Katie Haylor" userId="79d54f7f-ffc1-4b04-bab6-1092a29c2844" providerId="ADAL" clId="{CB813B8C-CF26-4C1B-A72D-96E01D7B7FE9}" dt="2025-04-10T09:24:35.083" v="319" actId="962"/>
          <ac:picMkLst>
            <pc:docMk/>
            <pc:sldMk cId="1148474611" sldId="295"/>
            <ac:picMk id="11" creationId="{7C237075-B3F4-5AF6-0868-321D08ACDB41}"/>
          </ac:picMkLst>
        </pc:picChg>
        <pc:picChg chg="mod ord">
          <ac:chgData name="Katie Haylor" userId="79d54f7f-ffc1-4b04-bab6-1092a29c2844" providerId="ADAL" clId="{CB813B8C-CF26-4C1B-A72D-96E01D7B7FE9}" dt="2025-04-10T09:24:24.035" v="315" actId="962"/>
          <ac:picMkLst>
            <pc:docMk/>
            <pc:sldMk cId="1148474611" sldId="295"/>
            <ac:picMk id="13" creationId="{58A34E9E-DD61-AB58-9B80-C71175B1A2C3}"/>
          </ac:picMkLst>
        </pc:picChg>
      </pc:sldChg>
      <pc:sldChg chg="addSp delSp modSp mod">
        <pc:chgData name="Katie Haylor" userId="79d54f7f-ffc1-4b04-bab6-1092a29c2844" providerId="ADAL" clId="{CB813B8C-CF26-4C1B-A72D-96E01D7B7FE9}" dt="2025-04-10T09:26:51.418" v="499" actId="962"/>
        <pc:sldMkLst>
          <pc:docMk/>
          <pc:sldMk cId="2930087102" sldId="302"/>
        </pc:sldMkLst>
        <pc:spChg chg="mod">
          <ac:chgData name="Katie Haylor" userId="79d54f7f-ffc1-4b04-bab6-1092a29c2844" providerId="ADAL" clId="{CB813B8C-CF26-4C1B-A72D-96E01D7B7FE9}" dt="2025-04-10T09:04:36.146" v="189" actId="962"/>
          <ac:spMkLst>
            <pc:docMk/>
            <pc:sldMk cId="2930087102" sldId="302"/>
            <ac:spMk id="4" creationId="{69B39382-F894-4C47-9647-EB3083DAB08E}"/>
          </ac:spMkLst>
        </pc:spChg>
        <pc:picChg chg="add mod">
          <ac:chgData name="Katie Haylor" userId="79d54f7f-ffc1-4b04-bab6-1092a29c2844" providerId="ADAL" clId="{CB813B8C-CF26-4C1B-A72D-96E01D7B7FE9}" dt="2025-04-10T09:26:51.418" v="499" actId="962"/>
          <ac:picMkLst>
            <pc:docMk/>
            <pc:sldMk cId="2930087102" sldId="302"/>
            <ac:picMk id="8" creationId="{DA07C6D2-2CC7-CBBA-F5A6-77B981258EFD}"/>
          </ac:picMkLst>
        </pc:picChg>
      </pc:sldChg>
      <pc:sldChg chg="modSp mod">
        <pc:chgData name="Katie Haylor" userId="79d54f7f-ffc1-4b04-bab6-1092a29c2844" providerId="ADAL" clId="{CB813B8C-CF26-4C1B-A72D-96E01D7B7FE9}" dt="2025-04-10T09:26:05.699" v="333" actId="962"/>
        <pc:sldMkLst>
          <pc:docMk/>
          <pc:sldMk cId="4110700375" sldId="306"/>
        </pc:sldMkLst>
        <pc:spChg chg="mod">
          <ac:chgData name="Katie Haylor" userId="79d54f7f-ffc1-4b04-bab6-1092a29c2844" providerId="ADAL" clId="{CB813B8C-CF26-4C1B-A72D-96E01D7B7FE9}" dt="2025-04-10T09:04:21.056" v="187" actId="962"/>
          <ac:spMkLst>
            <pc:docMk/>
            <pc:sldMk cId="4110700375" sldId="306"/>
            <ac:spMk id="5" creationId="{4639524B-BE05-0742-B8B8-CA81482DA778}"/>
          </ac:spMkLst>
        </pc:spChg>
        <pc:spChg chg="mod">
          <ac:chgData name="Katie Haylor" userId="79d54f7f-ffc1-4b04-bab6-1092a29c2844" providerId="ADAL" clId="{CB813B8C-CF26-4C1B-A72D-96E01D7B7FE9}" dt="2025-04-10T09:04:25.389" v="188" actId="962"/>
          <ac:spMkLst>
            <pc:docMk/>
            <pc:sldMk cId="4110700375" sldId="306"/>
            <ac:spMk id="16" creationId="{E7E23D11-CAA6-1DAC-BF31-6BDD467B9873}"/>
          </ac:spMkLst>
        </pc:spChg>
        <pc:picChg chg="mod modCrop">
          <ac:chgData name="Katie Haylor" userId="79d54f7f-ffc1-4b04-bab6-1092a29c2844" providerId="ADAL" clId="{CB813B8C-CF26-4C1B-A72D-96E01D7B7FE9}" dt="2025-04-10T09:26:05.699" v="333" actId="962"/>
          <ac:picMkLst>
            <pc:docMk/>
            <pc:sldMk cId="4110700375" sldId="306"/>
            <ac:picMk id="6" creationId="{30A8753E-1120-C74E-F967-8BBFF700D0D8}"/>
          </ac:picMkLst>
        </pc:picChg>
      </pc:sldChg>
      <pc:sldChg chg="addSp delSp modSp mod">
        <pc:chgData name="Katie Haylor" userId="79d54f7f-ffc1-4b04-bab6-1092a29c2844" providerId="ADAL" clId="{CB813B8C-CF26-4C1B-A72D-96E01D7B7FE9}" dt="2025-04-10T09:27:33.765" v="507" actId="962"/>
        <pc:sldMkLst>
          <pc:docMk/>
          <pc:sldMk cId="3188391569" sldId="309"/>
        </pc:sldMkLst>
        <pc:spChg chg="mod">
          <ac:chgData name="Katie Haylor" userId="79d54f7f-ffc1-4b04-bab6-1092a29c2844" providerId="ADAL" clId="{CB813B8C-CF26-4C1B-A72D-96E01D7B7FE9}" dt="2025-04-10T09:02:53.322" v="170" actId="962"/>
          <ac:spMkLst>
            <pc:docMk/>
            <pc:sldMk cId="3188391569" sldId="309"/>
            <ac:spMk id="6" creationId="{A41F9482-3B9C-E144-8DBE-2790A6299F6A}"/>
          </ac:spMkLst>
        </pc:spChg>
        <pc:spChg chg="mod">
          <ac:chgData name="Katie Haylor" userId="79d54f7f-ffc1-4b04-bab6-1092a29c2844" providerId="ADAL" clId="{CB813B8C-CF26-4C1B-A72D-96E01D7B7FE9}" dt="2025-04-10T09:27:33.765" v="507" actId="962"/>
          <ac:spMkLst>
            <pc:docMk/>
            <pc:sldMk cId="3188391569" sldId="309"/>
            <ac:spMk id="7" creationId="{BFBB92D6-A974-CFF1-46F6-B1AA7D97BDAA}"/>
          </ac:spMkLst>
        </pc:spChg>
        <pc:spChg chg="ord">
          <ac:chgData name="Katie Haylor" userId="79d54f7f-ffc1-4b04-bab6-1092a29c2844" providerId="ADAL" clId="{CB813B8C-CF26-4C1B-A72D-96E01D7B7FE9}" dt="2025-04-10T09:02:56.027" v="171" actId="13244"/>
          <ac:spMkLst>
            <pc:docMk/>
            <pc:sldMk cId="3188391569" sldId="309"/>
            <ac:spMk id="8" creationId="{4C935A47-918A-9465-C7A7-DFA68245F34F}"/>
          </ac:spMkLst>
        </pc:spChg>
        <pc:graphicFrameChg chg="mod modGraphic">
          <ac:chgData name="Katie Haylor" userId="79d54f7f-ffc1-4b04-bab6-1092a29c2844" providerId="ADAL" clId="{CB813B8C-CF26-4C1B-A72D-96E01D7B7FE9}" dt="2025-04-10T09:25:53.627" v="331" actId="962"/>
          <ac:graphicFrameMkLst>
            <pc:docMk/>
            <pc:sldMk cId="3188391569" sldId="309"/>
            <ac:graphicFrameMk id="4" creationId="{97D45389-4A48-CEAD-554B-DCA36609E386}"/>
          </ac:graphicFrameMkLst>
        </pc:graphicFrameChg>
        <pc:picChg chg="add mod ord">
          <ac:chgData name="Katie Haylor" userId="79d54f7f-ffc1-4b04-bab6-1092a29c2844" providerId="ADAL" clId="{CB813B8C-CF26-4C1B-A72D-96E01D7B7FE9}" dt="2025-04-10T09:27:17.010" v="503" actId="962"/>
          <ac:picMkLst>
            <pc:docMk/>
            <pc:sldMk cId="3188391569" sldId="309"/>
            <ac:picMk id="5" creationId="{85458DA8-1123-ED46-E8E9-EA2AE641C014}"/>
          </ac:picMkLst>
        </pc:picChg>
        <pc:picChg chg="mod">
          <ac:chgData name="Katie Haylor" userId="79d54f7f-ffc1-4b04-bab6-1092a29c2844" providerId="ADAL" clId="{CB813B8C-CF26-4C1B-A72D-96E01D7B7FE9}" dt="2025-04-10T09:27:20.508" v="505" actId="962"/>
          <ac:picMkLst>
            <pc:docMk/>
            <pc:sldMk cId="3188391569" sldId="309"/>
            <ac:picMk id="9" creationId="{0C66B617-A8CE-8373-CB45-A387466F672C}"/>
          </ac:picMkLst>
        </pc:picChg>
      </pc:sldChg>
      <pc:sldChg chg="modSp mod">
        <pc:chgData name="Katie Haylor" userId="79d54f7f-ffc1-4b04-bab6-1092a29c2844" providerId="ADAL" clId="{CB813B8C-CF26-4C1B-A72D-96E01D7B7FE9}" dt="2025-04-10T09:03:14.498" v="174" actId="962"/>
        <pc:sldMkLst>
          <pc:docMk/>
          <pc:sldMk cId="3898468720" sldId="311"/>
        </pc:sldMkLst>
        <pc:spChg chg="mod">
          <ac:chgData name="Katie Haylor" userId="79d54f7f-ffc1-4b04-bab6-1092a29c2844" providerId="ADAL" clId="{CB813B8C-CF26-4C1B-A72D-96E01D7B7FE9}" dt="2025-04-10T09:03:14.498" v="174" actId="962"/>
          <ac:spMkLst>
            <pc:docMk/>
            <pc:sldMk cId="3898468720" sldId="311"/>
            <ac:spMk id="7" creationId="{F5535C47-19FF-734C-86EE-239D00062969}"/>
          </ac:spMkLst>
        </pc:spChg>
      </pc:sldChg>
      <pc:sldChg chg="modSp mod">
        <pc:chgData name="Katie Haylor" userId="79d54f7f-ffc1-4b04-bab6-1092a29c2844" providerId="ADAL" clId="{CB813B8C-CF26-4C1B-A72D-96E01D7B7FE9}" dt="2025-04-10T09:11:38.888" v="263" actId="962"/>
        <pc:sldMkLst>
          <pc:docMk/>
          <pc:sldMk cId="40501580" sldId="312"/>
        </pc:sldMkLst>
        <pc:spChg chg="mod">
          <ac:chgData name="Katie Haylor" userId="79d54f7f-ffc1-4b04-bab6-1092a29c2844" providerId="ADAL" clId="{CB813B8C-CF26-4C1B-A72D-96E01D7B7FE9}" dt="2025-04-10T09:11:38.888" v="263" actId="962"/>
          <ac:spMkLst>
            <pc:docMk/>
            <pc:sldMk cId="40501580" sldId="312"/>
            <ac:spMk id="4" creationId="{69B39382-F894-4C47-9647-EB3083DAB08E}"/>
          </ac:spMkLst>
        </pc:spChg>
      </pc:sldChg>
      <pc:sldChg chg="modSp mod">
        <pc:chgData name="Katie Haylor" userId="79d54f7f-ffc1-4b04-bab6-1092a29c2844" providerId="ADAL" clId="{CB813B8C-CF26-4C1B-A72D-96E01D7B7FE9}" dt="2025-04-10T09:32:24.614" v="1343" actId="962"/>
        <pc:sldMkLst>
          <pc:docMk/>
          <pc:sldMk cId="1606082343" sldId="313"/>
        </pc:sldMkLst>
        <pc:spChg chg="ord">
          <ac:chgData name="Katie Haylor" userId="79d54f7f-ffc1-4b04-bab6-1092a29c2844" providerId="ADAL" clId="{CB813B8C-CF26-4C1B-A72D-96E01D7B7FE9}" dt="2025-04-10T09:15:26.671" v="289" actId="13244"/>
          <ac:spMkLst>
            <pc:docMk/>
            <pc:sldMk cId="1606082343" sldId="313"/>
            <ac:spMk id="3" creationId="{C4C5807F-0092-C975-0846-336C2812EC01}"/>
          </ac:spMkLst>
        </pc:spChg>
        <pc:spChg chg="mod">
          <ac:chgData name="Katie Haylor" userId="79d54f7f-ffc1-4b04-bab6-1092a29c2844" providerId="ADAL" clId="{CB813B8C-CF26-4C1B-A72D-96E01D7B7FE9}" dt="2025-04-10T09:15:22.604" v="288" actId="962"/>
          <ac:spMkLst>
            <pc:docMk/>
            <pc:sldMk cId="1606082343" sldId="313"/>
            <ac:spMk id="6" creationId="{ACBC0E8D-C8BD-8941-0E2A-D97EA48D76EB}"/>
          </ac:spMkLst>
        </pc:spChg>
        <pc:spChg chg="mod">
          <ac:chgData name="Katie Haylor" userId="79d54f7f-ffc1-4b04-bab6-1092a29c2844" providerId="ADAL" clId="{CB813B8C-CF26-4C1B-A72D-96E01D7B7FE9}" dt="2025-04-10T09:32:11.392" v="1339" actId="962"/>
          <ac:spMkLst>
            <pc:docMk/>
            <pc:sldMk cId="1606082343" sldId="313"/>
            <ac:spMk id="7" creationId="{8FD6DBCF-5B76-DCCC-3318-FE439CB8A9D3}"/>
          </ac:spMkLst>
        </pc:spChg>
        <pc:graphicFrameChg chg="mod modGraphic">
          <ac:chgData name="Katie Haylor" userId="79d54f7f-ffc1-4b04-bab6-1092a29c2844" providerId="ADAL" clId="{CB813B8C-CF26-4C1B-A72D-96E01D7B7FE9}" dt="2025-04-10T09:32:04.885" v="1337" actId="962"/>
          <ac:graphicFrameMkLst>
            <pc:docMk/>
            <pc:sldMk cId="1606082343" sldId="313"/>
            <ac:graphicFrameMk id="4" creationId="{78BF7D48-6013-060F-F625-72BD6B1A9DB0}"/>
          </ac:graphicFrameMkLst>
        </pc:graphicFrameChg>
        <pc:picChg chg="mod ord">
          <ac:chgData name="Katie Haylor" userId="79d54f7f-ffc1-4b04-bab6-1092a29c2844" providerId="ADAL" clId="{CB813B8C-CF26-4C1B-A72D-96E01D7B7FE9}" dt="2025-04-10T09:32:15.969" v="1341" actId="962"/>
          <ac:picMkLst>
            <pc:docMk/>
            <pc:sldMk cId="1606082343" sldId="313"/>
            <ac:picMk id="9" creationId="{9B80CE07-758F-BD71-E23F-AF30A99300CA}"/>
          </ac:picMkLst>
        </pc:picChg>
        <pc:picChg chg="mod">
          <ac:chgData name="Katie Haylor" userId="79d54f7f-ffc1-4b04-bab6-1092a29c2844" providerId="ADAL" clId="{CB813B8C-CF26-4C1B-A72D-96E01D7B7FE9}" dt="2025-04-10T09:32:24.614" v="1343" actId="962"/>
          <ac:picMkLst>
            <pc:docMk/>
            <pc:sldMk cId="1606082343" sldId="313"/>
            <ac:picMk id="10" creationId="{FBB6F3D9-9884-72EB-CC77-9DF0D0F41645}"/>
          </ac:picMkLst>
        </pc:picChg>
      </pc:sldChg>
      <pc:sldChg chg="modSp mod">
        <pc:chgData name="Katie Haylor" userId="79d54f7f-ffc1-4b04-bab6-1092a29c2844" providerId="ADAL" clId="{CB813B8C-CF26-4C1B-A72D-96E01D7B7FE9}" dt="2025-04-10T09:15:42.505" v="291" actId="962"/>
        <pc:sldMkLst>
          <pc:docMk/>
          <pc:sldMk cId="3188253135" sldId="314"/>
        </pc:sldMkLst>
        <pc:spChg chg="mod">
          <ac:chgData name="Katie Haylor" userId="79d54f7f-ffc1-4b04-bab6-1092a29c2844" providerId="ADAL" clId="{CB813B8C-CF26-4C1B-A72D-96E01D7B7FE9}" dt="2025-04-10T09:15:42.505" v="291" actId="962"/>
          <ac:spMkLst>
            <pc:docMk/>
            <pc:sldMk cId="3188253135" sldId="314"/>
            <ac:spMk id="7" creationId="{5C7CC0AD-33DD-5570-439A-C1B00E3EC361}"/>
          </ac:spMkLst>
        </pc:spChg>
      </pc:sldChg>
      <pc:sldChg chg="addSp delSp modSp mod">
        <pc:chgData name="Katie Haylor" userId="79d54f7f-ffc1-4b04-bab6-1092a29c2844" providerId="ADAL" clId="{CB813B8C-CF26-4C1B-A72D-96E01D7B7FE9}" dt="2025-04-10T09:34:30.086" v="1611" actId="962"/>
        <pc:sldMkLst>
          <pc:docMk/>
          <pc:sldMk cId="25779628" sldId="315"/>
        </pc:sldMkLst>
        <pc:spChg chg="mod">
          <ac:chgData name="Katie Haylor" userId="79d54f7f-ffc1-4b04-bab6-1092a29c2844" providerId="ADAL" clId="{CB813B8C-CF26-4C1B-A72D-96E01D7B7FE9}" dt="2025-04-10T09:15:47.867" v="292" actId="962"/>
          <ac:spMkLst>
            <pc:docMk/>
            <pc:sldMk cId="25779628" sldId="315"/>
            <ac:spMk id="4" creationId="{379B9212-BE91-9FC1-50EA-2EDF0482CE82}"/>
          </ac:spMkLst>
        </pc:spChg>
        <pc:picChg chg="mod">
          <ac:chgData name="Katie Haylor" userId="79d54f7f-ffc1-4b04-bab6-1092a29c2844" providerId="ADAL" clId="{CB813B8C-CF26-4C1B-A72D-96E01D7B7FE9}" dt="2025-04-10T09:34:30.086" v="1611" actId="962"/>
          <ac:picMkLst>
            <pc:docMk/>
            <pc:sldMk cId="25779628" sldId="315"/>
            <ac:picMk id="3" creationId="{304529D9-1A34-B189-99B3-BA4ED4B34A81}"/>
          </ac:picMkLst>
        </pc:picChg>
      </pc:sldChg>
      <pc:sldChg chg="modSp mod">
        <pc:chgData name="Katie Haylor" userId="79d54f7f-ffc1-4b04-bab6-1092a29c2844" providerId="ADAL" clId="{CB813B8C-CF26-4C1B-A72D-96E01D7B7FE9}" dt="2025-04-10T09:15:58.276" v="295" actId="962"/>
        <pc:sldMkLst>
          <pc:docMk/>
          <pc:sldMk cId="2956752812" sldId="316"/>
        </pc:sldMkLst>
        <pc:spChg chg="mod">
          <ac:chgData name="Katie Haylor" userId="79d54f7f-ffc1-4b04-bab6-1092a29c2844" providerId="ADAL" clId="{CB813B8C-CF26-4C1B-A72D-96E01D7B7FE9}" dt="2025-04-10T09:15:58.276" v="295" actId="962"/>
          <ac:spMkLst>
            <pc:docMk/>
            <pc:sldMk cId="2956752812" sldId="316"/>
            <ac:spMk id="4" creationId="{B9772D79-1991-D066-4164-0027C663A402}"/>
          </ac:spMkLst>
        </pc:spChg>
      </pc:sldChg>
      <pc:sldChg chg="modSp mod">
        <pc:chgData name="Katie Haylor" userId="79d54f7f-ffc1-4b04-bab6-1092a29c2844" providerId="ADAL" clId="{CB813B8C-CF26-4C1B-A72D-96E01D7B7FE9}" dt="2025-04-10T09:36:10.156" v="1619" actId="962"/>
        <pc:sldMkLst>
          <pc:docMk/>
          <pc:sldMk cId="624240863" sldId="317"/>
        </pc:sldMkLst>
        <pc:spChg chg="ord">
          <ac:chgData name="Katie Haylor" userId="79d54f7f-ffc1-4b04-bab6-1092a29c2844" providerId="ADAL" clId="{CB813B8C-CF26-4C1B-A72D-96E01D7B7FE9}" dt="2025-04-10T08:59:31.533" v="149" actId="13244"/>
          <ac:spMkLst>
            <pc:docMk/>
            <pc:sldMk cId="624240863" sldId="317"/>
            <ac:spMk id="3" creationId="{0C0D9942-0534-4F8A-EF49-1009C6F445E7}"/>
          </ac:spMkLst>
        </pc:spChg>
        <pc:spChg chg="mod">
          <ac:chgData name="Katie Haylor" userId="79d54f7f-ffc1-4b04-bab6-1092a29c2844" providerId="ADAL" clId="{CB813B8C-CF26-4C1B-A72D-96E01D7B7FE9}" dt="2025-04-10T08:59:24.106" v="146" actId="962"/>
          <ac:spMkLst>
            <pc:docMk/>
            <pc:sldMk cId="624240863" sldId="317"/>
            <ac:spMk id="6" creationId="{DA095308-7631-32BD-F1BE-186C24A8ABB8}"/>
          </ac:spMkLst>
        </pc:spChg>
        <pc:spChg chg="mod">
          <ac:chgData name="Katie Haylor" userId="79d54f7f-ffc1-4b04-bab6-1092a29c2844" providerId="ADAL" clId="{CB813B8C-CF26-4C1B-A72D-96E01D7B7FE9}" dt="2025-04-10T09:35:54.624" v="1615" actId="962"/>
          <ac:spMkLst>
            <pc:docMk/>
            <pc:sldMk cId="624240863" sldId="317"/>
            <ac:spMk id="7" creationId="{B4D468D5-D079-B2B0-B7AF-F7E17373C0D7}"/>
          </ac:spMkLst>
        </pc:spChg>
        <pc:graphicFrameChg chg="mod modGraphic">
          <ac:chgData name="Katie Haylor" userId="79d54f7f-ffc1-4b04-bab6-1092a29c2844" providerId="ADAL" clId="{CB813B8C-CF26-4C1B-A72D-96E01D7B7FE9}" dt="2025-04-10T09:35:48.448" v="1613" actId="962"/>
          <ac:graphicFrameMkLst>
            <pc:docMk/>
            <pc:sldMk cId="624240863" sldId="317"/>
            <ac:graphicFrameMk id="4" creationId="{5A9ACD43-8BDB-F6C4-0734-245AAAE881EE}"/>
          </ac:graphicFrameMkLst>
        </pc:graphicFrameChg>
        <pc:picChg chg="mod ord">
          <ac:chgData name="Katie Haylor" userId="79d54f7f-ffc1-4b04-bab6-1092a29c2844" providerId="ADAL" clId="{CB813B8C-CF26-4C1B-A72D-96E01D7B7FE9}" dt="2025-04-10T09:36:01.281" v="1617" actId="962"/>
          <ac:picMkLst>
            <pc:docMk/>
            <pc:sldMk cId="624240863" sldId="317"/>
            <ac:picMk id="9" creationId="{2C14C383-D434-CA58-F527-799A9A6A6A6D}"/>
          </ac:picMkLst>
        </pc:picChg>
        <pc:picChg chg="mod">
          <ac:chgData name="Katie Haylor" userId="79d54f7f-ffc1-4b04-bab6-1092a29c2844" providerId="ADAL" clId="{CB813B8C-CF26-4C1B-A72D-96E01D7B7FE9}" dt="2025-04-10T09:36:10.156" v="1619" actId="962"/>
          <ac:picMkLst>
            <pc:docMk/>
            <pc:sldMk cId="624240863" sldId="317"/>
            <ac:picMk id="10" creationId="{0144525E-5034-3C0E-05F4-E37866C29E7E}"/>
          </ac:picMkLst>
        </pc:picChg>
      </pc:sldChg>
      <pc:sldChg chg="modSp mod">
        <pc:chgData name="Katie Haylor" userId="79d54f7f-ffc1-4b04-bab6-1092a29c2844" providerId="ADAL" clId="{CB813B8C-CF26-4C1B-A72D-96E01D7B7FE9}" dt="2025-04-10T09:16:16.099" v="301" actId="962"/>
        <pc:sldMkLst>
          <pc:docMk/>
          <pc:sldMk cId="1353678163" sldId="318"/>
        </pc:sldMkLst>
        <pc:spChg chg="mod">
          <ac:chgData name="Katie Haylor" userId="79d54f7f-ffc1-4b04-bab6-1092a29c2844" providerId="ADAL" clId="{CB813B8C-CF26-4C1B-A72D-96E01D7B7FE9}" dt="2025-04-10T09:16:16.099" v="301" actId="962"/>
          <ac:spMkLst>
            <pc:docMk/>
            <pc:sldMk cId="1353678163" sldId="318"/>
            <ac:spMk id="7" creationId="{19FD79A9-6DB0-9B3A-9153-8C8A430230D6}"/>
          </ac:spMkLst>
        </pc:spChg>
      </pc:sldChg>
      <pc:sldChg chg="addSp delSp modSp mod">
        <pc:chgData name="Katie Haylor" userId="79d54f7f-ffc1-4b04-bab6-1092a29c2844" providerId="ADAL" clId="{CB813B8C-CF26-4C1B-A72D-96E01D7B7FE9}" dt="2025-04-10T09:29:22.536" v="789" actId="962"/>
        <pc:sldMkLst>
          <pc:docMk/>
          <pc:sldMk cId="3252224338" sldId="319"/>
        </pc:sldMkLst>
        <pc:spChg chg="mod">
          <ac:chgData name="Katie Haylor" userId="79d54f7f-ffc1-4b04-bab6-1092a29c2844" providerId="ADAL" clId="{CB813B8C-CF26-4C1B-A72D-96E01D7B7FE9}" dt="2025-04-10T09:13:44.672" v="275" actId="962"/>
          <ac:spMkLst>
            <pc:docMk/>
            <pc:sldMk cId="3252224338" sldId="319"/>
            <ac:spMk id="4" creationId="{7D5504BC-4392-20D3-192B-C79601780607}"/>
          </ac:spMkLst>
        </pc:spChg>
        <pc:picChg chg="add mod">
          <ac:chgData name="Katie Haylor" userId="79d54f7f-ffc1-4b04-bab6-1092a29c2844" providerId="ADAL" clId="{CB813B8C-CF26-4C1B-A72D-96E01D7B7FE9}" dt="2025-04-10T09:29:22.536" v="789" actId="962"/>
          <ac:picMkLst>
            <pc:docMk/>
            <pc:sldMk cId="3252224338" sldId="319"/>
            <ac:picMk id="5" creationId="{031DDAD3-643B-2689-9906-0038A2EBE69C}"/>
          </ac:picMkLst>
        </pc:picChg>
      </pc:sldChg>
      <pc:sldChg chg="modSp mod">
        <pc:chgData name="Katie Haylor" userId="79d54f7f-ffc1-4b04-bab6-1092a29c2844" providerId="ADAL" clId="{CB813B8C-CF26-4C1B-A72D-96E01D7B7FE9}" dt="2025-04-10T09:16:31.846" v="305" actId="962"/>
        <pc:sldMkLst>
          <pc:docMk/>
          <pc:sldMk cId="3694129070" sldId="320"/>
        </pc:sldMkLst>
        <pc:spChg chg="mod">
          <ac:chgData name="Katie Haylor" userId="79d54f7f-ffc1-4b04-bab6-1092a29c2844" providerId="ADAL" clId="{CB813B8C-CF26-4C1B-A72D-96E01D7B7FE9}" dt="2025-04-10T09:16:31.846" v="305" actId="962"/>
          <ac:spMkLst>
            <pc:docMk/>
            <pc:sldMk cId="3694129070" sldId="320"/>
            <ac:spMk id="4" creationId="{87DEA438-8C51-8E44-42F4-A82CCFCC924D}"/>
          </ac:spMkLst>
        </pc:spChg>
      </pc:sldChg>
      <pc:sldChg chg="modSp mod">
        <pc:chgData name="Katie Haylor" userId="79d54f7f-ffc1-4b04-bab6-1092a29c2844" providerId="ADAL" clId="{CB813B8C-CF26-4C1B-A72D-96E01D7B7FE9}" dt="2025-04-10T09:28:45.540" v="513" actId="962"/>
        <pc:sldMkLst>
          <pc:docMk/>
          <pc:sldMk cId="609238044" sldId="321"/>
        </pc:sldMkLst>
        <pc:spChg chg="ord">
          <ac:chgData name="Katie Haylor" userId="79d54f7f-ffc1-4b04-bab6-1092a29c2844" providerId="ADAL" clId="{CB813B8C-CF26-4C1B-A72D-96E01D7B7FE9}" dt="2025-04-10T09:11:46.566" v="265" actId="13244"/>
          <ac:spMkLst>
            <pc:docMk/>
            <pc:sldMk cId="609238044" sldId="321"/>
            <ac:spMk id="3" creationId="{97CEE40F-F435-4AE9-0C73-A25AE725E4E5}"/>
          </ac:spMkLst>
        </pc:spChg>
        <pc:spChg chg="mod">
          <ac:chgData name="Katie Haylor" userId="79d54f7f-ffc1-4b04-bab6-1092a29c2844" providerId="ADAL" clId="{CB813B8C-CF26-4C1B-A72D-96E01D7B7FE9}" dt="2025-04-10T09:11:42.527" v="264" actId="962"/>
          <ac:spMkLst>
            <pc:docMk/>
            <pc:sldMk cId="609238044" sldId="321"/>
            <ac:spMk id="6" creationId="{B601A2BB-5CF5-E65A-57E1-F515707887C1}"/>
          </ac:spMkLst>
        </pc:spChg>
        <pc:spChg chg="mod">
          <ac:chgData name="Katie Haylor" userId="79d54f7f-ffc1-4b04-bab6-1092a29c2844" providerId="ADAL" clId="{CB813B8C-CF26-4C1B-A72D-96E01D7B7FE9}" dt="2025-04-10T09:28:22.740" v="509" actId="962"/>
          <ac:spMkLst>
            <pc:docMk/>
            <pc:sldMk cId="609238044" sldId="321"/>
            <ac:spMk id="7" creationId="{B473F1BB-B367-5F9A-0BF0-748E6432A007}"/>
          </ac:spMkLst>
        </pc:spChg>
        <pc:graphicFrameChg chg="mod modGraphic">
          <ac:chgData name="Katie Haylor" userId="79d54f7f-ffc1-4b04-bab6-1092a29c2844" providerId="ADAL" clId="{CB813B8C-CF26-4C1B-A72D-96E01D7B7FE9}" dt="2025-04-10T09:27:07.157" v="501" actId="962"/>
          <ac:graphicFrameMkLst>
            <pc:docMk/>
            <pc:sldMk cId="609238044" sldId="321"/>
            <ac:graphicFrameMk id="4" creationId="{5256554C-5019-B881-86DB-BEC28ABE7220}"/>
          </ac:graphicFrameMkLst>
        </pc:graphicFrameChg>
        <pc:picChg chg="mod ord">
          <ac:chgData name="Katie Haylor" userId="79d54f7f-ffc1-4b04-bab6-1092a29c2844" providerId="ADAL" clId="{CB813B8C-CF26-4C1B-A72D-96E01D7B7FE9}" dt="2025-04-10T09:28:34.085" v="511" actId="962"/>
          <ac:picMkLst>
            <pc:docMk/>
            <pc:sldMk cId="609238044" sldId="321"/>
            <ac:picMk id="9" creationId="{D5572D6F-2F5C-62B7-0B21-77D6082B9937}"/>
          </ac:picMkLst>
        </pc:picChg>
        <pc:picChg chg="mod">
          <ac:chgData name="Katie Haylor" userId="79d54f7f-ffc1-4b04-bab6-1092a29c2844" providerId="ADAL" clId="{CB813B8C-CF26-4C1B-A72D-96E01D7B7FE9}" dt="2025-04-10T09:28:45.540" v="513" actId="962"/>
          <ac:picMkLst>
            <pc:docMk/>
            <pc:sldMk cId="609238044" sldId="321"/>
            <ac:picMk id="10" creationId="{20A8FF89-9329-5FD5-16A9-EA1015230A3F}"/>
          </ac:picMkLst>
        </pc:picChg>
      </pc:sldChg>
      <pc:sldChg chg="modSp mod">
        <pc:chgData name="Katie Haylor" userId="79d54f7f-ffc1-4b04-bab6-1092a29c2844" providerId="ADAL" clId="{CB813B8C-CF26-4C1B-A72D-96E01D7B7FE9}" dt="2025-04-10T09:12:07.393" v="268" actId="962"/>
        <pc:sldMkLst>
          <pc:docMk/>
          <pc:sldMk cId="1602498350" sldId="322"/>
        </pc:sldMkLst>
        <pc:spChg chg="mod">
          <ac:chgData name="Katie Haylor" userId="79d54f7f-ffc1-4b04-bab6-1092a29c2844" providerId="ADAL" clId="{CB813B8C-CF26-4C1B-A72D-96E01D7B7FE9}" dt="2025-04-10T09:12:07.393" v="268" actId="962"/>
          <ac:spMkLst>
            <pc:docMk/>
            <pc:sldMk cId="1602498350" sldId="322"/>
            <ac:spMk id="7" creationId="{078DBCAE-61F1-47EC-2507-112948D5798A}"/>
          </ac:spMkLst>
        </pc:spChg>
      </pc:sldChg>
      <pc:sldChg chg="addSp delSp modSp mod">
        <pc:chgData name="Katie Haylor" userId="79d54f7f-ffc1-4b04-bab6-1092a29c2844" providerId="ADAL" clId="{CB813B8C-CF26-4C1B-A72D-96E01D7B7FE9}" dt="2025-04-10T09:31:46.898" v="1335" actId="962"/>
        <pc:sldMkLst>
          <pc:docMk/>
          <pc:sldMk cId="50962947" sldId="323"/>
        </pc:sldMkLst>
        <pc:spChg chg="mod">
          <ac:chgData name="Katie Haylor" userId="79d54f7f-ffc1-4b04-bab6-1092a29c2844" providerId="ADAL" clId="{CB813B8C-CF26-4C1B-A72D-96E01D7B7FE9}" dt="2025-04-10T09:14:58.085" v="284" actId="962"/>
          <ac:spMkLst>
            <pc:docMk/>
            <pc:sldMk cId="50962947" sldId="323"/>
            <ac:spMk id="4" creationId="{BE0B3DE9-DBC6-3D5D-A42E-3009790BFE05}"/>
          </ac:spMkLst>
        </pc:spChg>
        <pc:picChg chg="mod">
          <ac:chgData name="Katie Haylor" userId="79d54f7f-ffc1-4b04-bab6-1092a29c2844" providerId="ADAL" clId="{CB813B8C-CF26-4C1B-A72D-96E01D7B7FE9}" dt="2025-04-10T09:31:46.898" v="1335" actId="962"/>
          <ac:picMkLst>
            <pc:docMk/>
            <pc:sldMk cId="50962947" sldId="323"/>
            <ac:picMk id="3" creationId="{F4C76F4A-9883-C35D-07C6-D8935B852592}"/>
          </ac:picMkLst>
        </pc:picChg>
      </pc:sldChg>
      <pc:sldChg chg="modSp mod">
        <pc:chgData name="Katie Haylor" userId="79d54f7f-ffc1-4b04-bab6-1092a29c2844" providerId="ADAL" clId="{CB813B8C-CF26-4C1B-A72D-96E01D7B7FE9}" dt="2025-04-10T09:14:31.005" v="278" actId="962"/>
        <pc:sldMkLst>
          <pc:docMk/>
          <pc:sldMk cId="3003432591" sldId="324"/>
        </pc:sldMkLst>
        <pc:spChg chg="mod">
          <ac:chgData name="Katie Haylor" userId="79d54f7f-ffc1-4b04-bab6-1092a29c2844" providerId="ADAL" clId="{CB813B8C-CF26-4C1B-A72D-96E01D7B7FE9}" dt="2025-04-10T09:14:31.005" v="278" actId="962"/>
          <ac:spMkLst>
            <pc:docMk/>
            <pc:sldMk cId="3003432591" sldId="324"/>
            <ac:spMk id="4" creationId="{D7C461B1-00AF-6452-E0E3-96B1D88044AD}"/>
          </ac:spMkLst>
        </pc:spChg>
      </pc:sldChg>
      <pc:sldChg chg="modSp mod">
        <pc:chgData name="Katie Haylor" userId="79d54f7f-ffc1-4b04-bab6-1092a29c2844" providerId="ADAL" clId="{CB813B8C-CF26-4C1B-A72D-96E01D7B7FE9}" dt="2025-04-10T09:30:00.330" v="797" actId="962"/>
        <pc:sldMkLst>
          <pc:docMk/>
          <pc:sldMk cId="2190793881" sldId="325"/>
        </pc:sldMkLst>
        <pc:spChg chg="ord">
          <ac:chgData name="Katie Haylor" userId="79d54f7f-ffc1-4b04-bab6-1092a29c2844" providerId="ADAL" clId="{CB813B8C-CF26-4C1B-A72D-96E01D7B7FE9}" dt="2025-04-10T09:14:44.037" v="282" actId="13244"/>
          <ac:spMkLst>
            <pc:docMk/>
            <pc:sldMk cId="2190793881" sldId="325"/>
            <ac:spMk id="3" creationId="{77EE3E4E-4345-65A8-A2CD-65A6110DA1A8}"/>
          </ac:spMkLst>
        </pc:spChg>
        <pc:spChg chg="mod">
          <ac:chgData name="Katie Haylor" userId="79d54f7f-ffc1-4b04-bab6-1092a29c2844" providerId="ADAL" clId="{CB813B8C-CF26-4C1B-A72D-96E01D7B7FE9}" dt="2025-04-10T09:14:34.002" v="279" actId="962"/>
          <ac:spMkLst>
            <pc:docMk/>
            <pc:sldMk cId="2190793881" sldId="325"/>
            <ac:spMk id="6" creationId="{771B2223-A8D0-5D42-819F-57891D4A8C52}"/>
          </ac:spMkLst>
        </pc:spChg>
        <pc:spChg chg="mod">
          <ac:chgData name="Katie Haylor" userId="79d54f7f-ffc1-4b04-bab6-1092a29c2844" providerId="ADAL" clId="{CB813B8C-CF26-4C1B-A72D-96E01D7B7FE9}" dt="2025-04-10T09:29:38.271" v="791" actId="962"/>
          <ac:spMkLst>
            <pc:docMk/>
            <pc:sldMk cId="2190793881" sldId="325"/>
            <ac:spMk id="7" creationId="{530B493F-3CA3-45D6-74A9-5C09AFD653BD}"/>
          </ac:spMkLst>
        </pc:spChg>
        <pc:graphicFrameChg chg="mod modGraphic">
          <ac:chgData name="Katie Haylor" userId="79d54f7f-ffc1-4b04-bab6-1092a29c2844" providerId="ADAL" clId="{CB813B8C-CF26-4C1B-A72D-96E01D7B7FE9}" dt="2025-04-10T09:30:00.330" v="797" actId="962"/>
          <ac:graphicFrameMkLst>
            <pc:docMk/>
            <pc:sldMk cId="2190793881" sldId="325"/>
            <ac:graphicFrameMk id="4" creationId="{42BACEB1-9E78-4844-E9C8-FBEC6FD93E25}"/>
          </ac:graphicFrameMkLst>
        </pc:graphicFrameChg>
        <pc:picChg chg="mod ord">
          <ac:chgData name="Katie Haylor" userId="79d54f7f-ffc1-4b04-bab6-1092a29c2844" providerId="ADAL" clId="{CB813B8C-CF26-4C1B-A72D-96E01D7B7FE9}" dt="2025-04-10T09:29:46.296" v="793" actId="962"/>
          <ac:picMkLst>
            <pc:docMk/>
            <pc:sldMk cId="2190793881" sldId="325"/>
            <ac:picMk id="9" creationId="{FFED1A64-126A-9D9B-4796-7EB970DCBAD6}"/>
          </ac:picMkLst>
        </pc:picChg>
        <pc:picChg chg="mod ord">
          <ac:chgData name="Katie Haylor" userId="79d54f7f-ffc1-4b04-bab6-1092a29c2844" providerId="ADAL" clId="{CB813B8C-CF26-4C1B-A72D-96E01D7B7FE9}" dt="2025-04-10T09:29:49.079" v="795" actId="962"/>
          <ac:picMkLst>
            <pc:docMk/>
            <pc:sldMk cId="2190793881" sldId="325"/>
            <ac:picMk id="10" creationId="{20B25723-C3AC-754A-E3E4-82E7DE5C1C2E}"/>
          </ac:picMkLst>
        </pc:picChg>
      </pc:sldChg>
      <pc:sldChg chg="modSp mod">
        <pc:chgData name="Katie Haylor" userId="79d54f7f-ffc1-4b04-bab6-1092a29c2844" providerId="ADAL" clId="{CB813B8C-CF26-4C1B-A72D-96E01D7B7FE9}" dt="2025-04-10T09:14:55.491" v="283" actId="962"/>
        <pc:sldMkLst>
          <pc:docMk/>
          <pc:sldMk cId="2967590434" sldId="326"/>
        </pc:sldMkLst>
        <pc:spChg chg="mod">
          <ac:chgData name="Katie Haylor" userId="79d54f7f-ffc1-4b04-bab6-1092a29c2844" providerId="ADAL" clId="{CB813B8C-CF26-4C1B-A72D-96E01D7B7FE9}" dt="2025-04-10T09:14:55.491" v="283" actId="962"/>
          <ac:spMkLst>
            <pc:docMk/>
            <pc:sldMk cId="2967590434" sldId="326"/>
            <ac:spMk id="7" creationId="{BFCC2170-7E1A-FDD5-8DD5-479BA03EB65A}"/>
          </ac:spMkLst>
        </pc:spChg>
      </pc:sldChg>
      <pc:sldChg chg="addSp delSp modSp mod">
        <pc:chgData name="Katie Haylor" userId="79d54f7f-ffc1-4b04-bab6-1092a29c2844" providerId="ADAL" clId="{CB813B8C-CF26-4C1B-A72D-96E01D7B7FE9}" dt="2025-04-10T09:37:36.998" v="2195" actId="962"/>
        <pc:sldMkLst>
          <pc:docMk/>
          <pc:sldMk cId="2708022014" sldId="327"/>
        </pc:sldMkLst>
        <pc:spChg chg="mod">
          <ac:chgData name="Katie Haylor" userId="79d54f7f-ffc1-4b04-bab6-1092a29c2844" providerId="ADAL" clId="{CB813B8C-CF26-4C1B-A72D-96E01D7B7FE9}" dt="2025-04-10T09:16:20.794" v="302" actId="962"/>
          <ac:spMkLst>
            <pc:docMk/>
            <pc:sldMk cId="2708022014" sldId="327"/>
            <ac:spMk id="4" creationId="{1E03AE68-333E-36C8-4391-64624ABD9A8F}"/>
          </ac:spMkLst>
        </pc:spChg>
        <pc:picChg chg="mod">
          <ac:chgData name="Katie Haylor" userId="79d54f7f-ffc1-4b04-bab6-1092a29c2844" providerId="ADAL" clId="{CB813B8C-CF26-4C1B-A72D-96E01D7B7FE9}" dt="2025-04-10T09:37:36.998" v="2195" actId="962"/>
          <ac:picMkLst>
            <pc:docMk/>
            <pc:sldMk cId="2708022014" sldId="327"/>
            <ac:picMk id="5" creationId="{D1274E51-681C-6C51-387D-01587B43669B}"/>
          </ac:picMkLst>
        </pc:picChg>
      </pc:sldChg>
      <pc:sldChg chg="modSp mod">
        <pc:chgData name="Katie Haylor" userId="79d54f7f-ffc1-4b04-bab6-1092a29c2844" providerId="ADAL" clId="{CB813B8C-CF26-4C1B-A72D-96E01D7B7FE9}" dt="2025-04-10T09:15:17.189" v="287" actId="962"/>
        <pc:sldMkLst>
          <pc:docMk/>
          <pc:sldMk cId="2747257087" sldId="328"/>
        </pc:sldMkLst>
        <pc:spChg chg="mod">
          <ac:chgData name="Katie Haylor" userId="79d54f7f-ffc1-4b04-bab6-1092a29c2844" providerId="ADAL" clId="{CB813B8C-CF26-4C1B-A72D-96E01D7B7FE9}" dt="2025-04-10T09:15:17.189" v="287" actId="962"/>
          <ac:spMkLst>
            <pc:docMk/>
            <pc:sldMk cId="2747257087" sldId="328"/>
            <ac:spMk id="4" creationId="{E1526EB0-DD20-FC56-8B12-C879010E4ECD}"/>
          </ac:spMkLst>
        </pc:spChg>
      </pc:sldChg>
      <pc:sldChg chg="modSp mod">
        <pc:chgData name="Katie Haylor" userId="79d54f7f-ffc1-4b04-bab6-1092a29c2844" providerId="ADAL" clId="{CB813B8C-CF26-4C1B-A72D-96E01D7B7FE9}" dt="2025-04-10T09:24:04.128" v="313" actId="962"/>
        <pc:sldMkLst>
          <pc:docMk/>
          <pc:sldMk cId="597684525" sldId="331"/>
        </pc:sldMkLst>
        <pc:spChg chg="mod">
          <ac:chgData name="Katie Haylor" userId="79d54f7f-ffc1-4b04-bab6-1092a29c2844" providerId="ADAL" clId="{CB813B8C-CF26-4C1B-A72D-96E01D7B7FE9}" dt="2025-04-10T09:00:04.025" v="151" actId="962"/>
          <ac:spMkLst>
            <pc:docMk/>
            <pc:sldMk cId="597684525" sldId="331"/>
            <ac:spMk id="6" creationId="{DF6018AC-EFEF-BB95-6EE9-49550EC4513E}"/>
          </ac:spMkLst>
        </pc:spChg>
        <pc:spChg chg="mod">
          <ac:chgData name="Katie Haylor" userId="79d54f7f-ffc1-4b04-bab6-1092a29c2844" providerId="ADAL" clId="{CB813B8C-CF26-4C1B-A72D-96E01D7B7FE9}" dt="2025-04-10T09:24:04.128" v="313" actId="962"/>
          <ac:spMkLst>
            <pc:docMk/>
            <pc:sldMk cId="597684525" sldId="331"/>
            <ac:spMk id="7" creationId="{97A8191E-C7E1-0FAF-69FA-A929A2C8CEEB}"/>
          </ac:spMkLst>
        </pc:spChg>
        <pc:graphicFrameChg chg="mod modGraphic">
          <ac:chgData name="Katie Haylor" userId="79d54f7f-ffc1-4b04-bab6-1092a29c2844" providerId="ADAL" clId="{CB813B8C-CF26-4C1B-A72D-96E01D7B7FE9}" dt="2025-04-10T09:23:24.520" v="307" actId="962"/>
          <ac:graphicFrameMkLst>
            <pc:docMk/>
            <pc:sldMk cId="597684525" sldId="331"/>
            <ac:graphicFrameMk id="4" creationId="{381230EA-5CAD-490A-205D-3B5C4D4CA5B1}"/>
          </ac:graphicFrameMkLst>
        </pc:graphicFrameChg>
        <pc:picChg chg="mod ord">
          <ac:chgData name="Katie Haylor" userId="79d54f7f-ffc1-4b04-bab6-1092a29c2844" providerId="ADAL" clId="{CB813B8C-CF26-4C1B-A72D-96E01D7B7FE9}" dt="2025-04-10T09:23:48.635" v="311" actId="962"/>
          <ac:picMkLst>
            <pc:docMk/>
            <pc:sldMk cId="597684525" sldId="331"/>
            <ac:picMk id="11" creationId="{42B26C02-C150-3A02-85BD-F4A56459807C}"/>
          </ac:picMkLst>
        </pc:picChg>
        <pc:picChg chg="mod ord">
          <ac:chgData name="Katie Haylor" userId="79d54f7f-ffc1-4b04-bab6-1092a29c2844" providerId="ADAL" clId="{CB813B8C-CF26-4C1B-A72D-96E01D7B7FE9}" dt="2025-04-10T09:23:37.305" v="309" actId="962"/>
          <ac:picMkLst>
            <pc:docMk/>
            <pc:sldMk cId="597684525" sldId="331"/>
            <ac:picMk id="13" creationId="{CC8DECD2-DC97-8A39-8186-C00BF2791F81}"/>
          </ac:picMkLst>
        </pc:picChg>
      </pc:sldChg>
      <pc:sldChg chg="modSp mod">
        <pc:chgData name="Katie Haylor" userId="79d54f7f-ffc1-4b04-bab6-1092a29c2844" providerId="ADAL" clId="{CB813B8C-CF26-4C1B-A72D-96E01D7B7FE9}" dt="2025-04-10T09:25:40.888" v="329" actId="962"/>
        <pc:sldMkLst>
          <pc:docMk/>
          <pc:sldMk cId="1389116612" sldId="337"/>
        </pc:sldMkLst>
        <pc:picChg chg="mod ord">
          <ac:chgData name="Katie Haylor" userId="79d54f7f-ffc1-4b04-bab6-1092a29c2844" providerId="ADAL" clId="{CB813B8C-CF26-4C1B-A72D-96E01D7B7FE9}" dt="2025-04-10T09:25:40.888" v="329" actId="962"/>
          <ac:picMkLst>
            <pc:docMk/>
            <pc:sldMk cId="1389116612" sldId="337"/>
            <ac:picMk id="10" creationId="{AA083889-D2E6-06EA-0463-F727CE369881}"/>
          </ac:picMkLst>
        </pc:picChg>
        <pc:picChg chg="mod ord">
          <ac:chgData name="Katie Haylor" userId="79d54f7f-ffc1-4b04-bab6-1092a29c2844" providerId="ADAL" clId="{CB813B8C-CF26-4C1B-A72D-96E01D7B7FE9}" dt="2025-04-10T09:25:27.135" v="325" actId="962"/>
          <ac:picMkLst>
            <pc:docMk/>
            <pc:sldMk cId="1389116612" sldId="337"/>
            <ac:picMk id="12" creationId="{C652D3F6-F7FD-C6DF-DEB2-589DC6D7D8E0}"/>
          </ac:picMkLst>
        </pc:picChg>
        <pc:picChg chg="mod ord">
          <ac:chgData name="Katie Haylor" userId="79d54f7f-ffc1-4b04-bab6-1092a29c2844" providerId="ADAL" clId="{CB813B8C-CF26-4C1B-A72D-96E01D7B7FE9}" dt="2025-04-10T09:25:34.120" v="327" actId="962"/>
          <ac:picMkLst>
            <pc:docMk/>
            <pc:sldMk cId="1389116612" sldId="337"/>
            <ac:picMk id="14" creationId="{950A9539-EFA2-AF33-0CFE-27BDDD378ABF}"/>
          </ac:picMkLst>
        </pc:picChg>
      </pc:sldChg>
      <pc:sldChg chg="modSp mod">
        <pc:chgData name="Katie Haylor" userId="79d54f7f-ffc1-4b04-bab6-1092a29c2844" providerId="ADAL" clId="{CB813B8C-CF26-4C1B-A72D-96E01D7B7FE9}" dt="2025-04-10T09:11:21.595" v="262" actId="962"/>
        <pc:sldMkLst>
          <pc:docMk/>
          <pc:sldMk cId="3019446520" sldId="338"/>
        </pc:sldMkLst>
        <pc:spChg chg="mod">
          <ac:chgData name="Katie Haylor" userId="79d54f7f-ffc1-4b04-bab6-1092a29c2844" providerId="ADAL" clId="{CB813B8C-CF26-4C1B-A72D-96E01D7B7FE9}" dt="2025-04-10T09:11:21.595" v="262" actId="962"/>
          <ac:spMkLst>
            <pc:docMk/>
            <pc:sldMk cId="3019446520" sldId="338"/>
            <ac:spMk id="3" creationId="{FD442162-690D-085F-CB90-4A36365E79CA}"/>
          </ac:spMkLst>
        </pc:spChg>
      </pc:sldChg>
      <pc:sldChg chg="addSp delSp modSp new del mod">
        <pc:chgData name="Katie Haylor" userId="79d54f7f-ffc1-4b04-bab6-1092a29c2844" providerId="ADAL" clId="{CB813B8C-CF26-4C1B-A72D-96E01D7B7FE9}" dt="2025-04-10T08:44:04.073" v="105" actId="2696"/>
        <pc:sldMkLst>
          <pc:docMk/>
          <pc:sldMk cId="845014767" sldId="339"/>
        </pc:sldMkLst>
      </pc:sldChg>
    </pc:docChg>
  </pc:docChgLst>
  <pc:docChgLst>
    <pc:chgData name="Katie Haylor" userId="79d54f7f-ffc1-4b04-bab6-1092a29c2844" providerId="ADAL" clId="{CA1265E4-29D0-4F3A-8602-62A95B2E8647}"/>
    <pc:docChg chg="modSld">
      <pc:chgData name="Katie Haylor" userId="79d54f7f-ffc1-4b04-bab6-1092a29c2844" providerId="ADAL" clId="{CA1265E4-29D0-4F3A-8602-62A95B2E8647}" dt="2025-04-10T10:14:29.952" v="13" actId="962"/>
      <pc:docMkLst>
        <pc:docMk/>
      </pc:docMkLst>
      <pc:sldChg chg="modSp mod">
        <pc:chgData name="Katie Haylor" userId="79d54f7f-ffc1-4b04-bab6-1092a29c2844" providerId="ADAL" clId="{CA1265E4-29D0-4F3A-8602-62A95B2E8647}" dt="2025-04-10T10:14:02.679" v="3" actId="962"/>
        <pc:sldMkLst>
          <pc:docMk/>
          <pc:sldMk cId="1148474611" sldId="295"/>
        </pc:sldMkLst>
        <pc:picChg chg="mod">
          <ac:chgData name="Katie Haylor" userId="79d54f7f-ffc1-4b04-bab6-1092a29c2844" providerId="ADAL" clId="{CA1265E4-29D0-4F3A-8602-62A95B2E8647}" dt="2025-04-10T10:14:02.679" v="3" actId="962"/>
          <ac:picMkLst>
            <pc:docMk/>
            <pc:sldMk cId="1148474611" sldId="295"/>
            <ac:picMk id="3" creationId="{96CF3EB5-8E6B-EAE9-B7E8-83FD081F04B5}"/>
          </ac:picMkLst>
        </pc:picChg>
        <pc:picChg chg="mod">
          <ac:chgData name="Katie Haylor" userId="79d54f7f-ffc1-4b04-bab6-1092a29c2844" providerId="ADAL" clId="{CA1265E4-29D0-4F3A-8602-62A95B2E8647}" dt="2025-04-10T10:14:01.119" v="2" actId="962"/>
          <ac:picMkLst>
            <pc:docMk/>
            <pc:sldMk cId="1148474611" sldId="295"/>
            <ac:picMk id="11" creationId="{7C237075-B3F4-5AF6-0868-321D08ACDB41}"/>
          </ac:picMkLst>
        </pc:picChg>
      </pc:sldChg>
      <pc:sldChg chg="modSp mod">
        <pc:chgData name="Katie Haylor" userId="79d54f7f-ffc1-4b04-bab6-1092a29c2844" providerId="ADAL" clId="{CA1265E4-29D0-4F3A-8602-62A95B2E8647}" dt="2025-04-10T10:14:08.084" v="5" actId="962"/>
        <pc:sldMkLst>
          <pc:docMk/>
          <pc:sldMk cId="3188391569" sldId="309"/>
        </pc:sldMkLst>
        <pc:picChg chg="mod">
          <ac:chgData name="Katie Haylor" userId="79d54f7f-ffc1-4b04-bab6-1092a29c2844" providerId="ADAL" clId="{CA1265E4-29D0-4F3A-8602-62A95B2E8647}" dt="2025-04-10T10:14:06.390" v="4" actId="962"/>
          <ac:picMkLst>
            <pc:docMk/>
            <pc:sldMk cId="3188391569" sldId="309"/>
            <ac:picMk id="5" creationId="{85458DA8-1123-ED46-E8E9-EA2AE641C014}"/>
          </ac:picMkLst>
        </pc:picChg>
        <pc:picChg chg="mod">
          <ac:chgData name="Katie Haylor" userId="79d54f7f-ffc1-4b04-bab6-1092a29c2844" providerId="ADAL" clId="{CA1265E4-29D0-4F3A-8602-62A95B2E8647}" dt="2025-04-10T10:14:08.084" v="5" actId="962"/>
          <ac:picMkLst>
            <pc:docMk/>
            <pc:sldMk cId="3188391569" sldId="309"/>
            <ac:picMk id="9" creationId="{0C66B617-A8CE-8373-CB45-A387466F672C}"/>
          </ac:picMkLst>
        </pc:picChg>
      </pc:sldChg>
      <pc:sldChg chg="modSp mod">
        <pc:chgData name="Katie Haylor" userId="79d54f7f-ffc1-4b04-bab6-1092a29c2844" providerId="ADAL" clId="{CA1265E4-29D0-4F3A-8602-62A95B2E8647}" dt="2025-04-10T10:14:24.550" v="11" actId="962"/>
        <pc:sldMkLst>
          <pc:docMk/>
          <pc:sldMk cId="1606082343" sldId="313"/>
        </pc:sldMkLst>
        <pc:picChg chg="mod">
          <ac:chgData name="Katie Haylor" userId="79d54f7f-ffc1-4b04-bab6-1092a29c2844" providerId="ADAL" clId="{CA1265E4-29D0-4F3A-8602-62A95B2E8647}" dt="2025-04-10T10:14:22.935" v="10" actId="962"/>
          <ac:picMkLst>
            <pc:docMk/>
            <pc:sldMk cId="1606082343" sldId="313"/>
            <ac:picMk id="9" creationId="{9B80CE07-758F-BD71-E23F-AF30A99300CA}"/>
          </ac:picMkLst>
        </pc:picChg>
        <pc:picChg chg="mod">
          <ac:chgData name="Katie Haylor" userId="79d54f7f-ffc1-4b04-bab6-1092a29c2844" providerId="ADAL" clId="{CA1265E4-29D0-4F3A-8602-62A95B2E8647}" dt="2025-04-10T10:14:24.550" v="11" actId="962"/>
          <ac:picMkLst>
            <pc:docMk/>
            <pc:sldMk cId="1606082343" sldId="313"/>
            <ac:picMk id="10" creationId="{FBB6F3D9-9884-72EB-CC77-9DF0D0F41645}"/>
          </ac:picMkLst>
        </pc:picChg>
      </pc:sldChg>
      <pc:sldChg chg="modSp mod">
        <pc:chgData name="Katie Haylor" userId="79d54f7f-ffc1-4b04-bab6-1092a29c2844" providerId="ADAL" clId="{CA1265E4-29D0-4F3A-8602-62A95B2E8647}" dt="2025-04-10T10:14:29.952" v="13" actId="962"/>
        <pc:sldMkLst>
          <pc:docMk/>
          <pc:sldMk cId="624240863" sldId="317"/>
        </pc:sldMkLst>
        <pc:picChg chg="mod">
          <ac:chgData name="Katie Haylor" userId="79d54f7f-ffc1-4b04-bab6-1092a29c2844" providerId="ADAL" clId="{CA1265E4-29D0-4F3A-8602-62A95B2E8647}" dt="2025-04-10T10:14:28.408" v="12" actId="962"/>
          <ac:picMkLst>
            <pc:docMk/>
            <pc:sldMk cId="624240863" sldId="317"/>
            <ac:picMk id="9" creationId="{2C14C383-D434-CA58-F527-799A9A6A6A6D}"/>
          </ac:picMkLst>
        </pc:picChg>
        <pc:picChg chg="mod">
          <ac:chgData name="Katie Haylor" userId="79d54f7f-ffc1-4b04-bab6-1092a29c2844" providerId="ADAL" clId="{CA1265E4-29D0-4F3A-8602-62A95B2E8647}" dt="2025-04-10T10:14:29.952" v="13" actId="962"/>
          <ac:picMkLst>
            <pc:docMk/>
            <pc:sldMk cId="624240863" sldId="317"/>
            <ac:picMk id="10" creationId="{0144525E-5034-3C0E-05F4-E37866C29E7E}"/>
          </ac:picMkLst>
        </pc:picChg>
      </pc:sldChg>
      <pc:sldChg chg="modSp mod">
        <pc:chgData name="Katie Haylor" userId="79d54f7f-ffc1-4b04-bab6-1092a29c2844" providerId="ADAL" clId="{CA1265E4-29D0-4F3A-8602-62A95B2E8647}" dt="2025-04-10T10:14:14.173" v="7" actId="962"/>
        <pc:sldMkLst>
          <pc:docMk/>
          <pc:sldMk cId="609238044" sldId="321"/>
        </pc:sldMkLst>
        <pc:picChg chg="mod">
          <ac:chgData name="Katie Haylor" userId="79d54f7f-ffc1-4b04-bab6-1092a29c2844" providerId="ADAL" clId="{CA1265E4-29D0-4F3A-8602-62A95B2E8647}" dt="2025-04-10T10:14:12.654" v="6" actId="962"/>
          <ac:picMkLst>
            <pc:docMk/>
            <pc:sldMk cId="609238044" sldId="321"/>
            <ac:picMk id="9" creationId="{D5572D6F-2F5C-62B7-0B21-77D6082B9937}"/>
          </ac:picMkLst>
        </pc:picChg>
        <pc:picChg chg="mod">
          <ac:chgData name="Katie Haylor" userId="79d54f7f-ffc1-4b04-bab6-1092a29c2844" providerId="ADAL" clId="{CA1265E4-29D0-4F3A-8602-62A95B2E8647}" dt="2025-04-10T10:14:14.173" v="7" actId="962"/>
          <ac:picMkLst>
            <pc:docMk/>
            <pc:sldMk cId="609238044" sldId="321"/>
            <ac:picMk id="10" creationId="{20A8FF89-9329-5FD5-16A9-EA1015230A3F}"/>
          </ac:picMkLst>
        </pc:picChg>
      </pc:sldChg>
      <pc:sldChg chg="modSp mod">
        <pc:chgData name="Katie Haylor" userId="79d54f7f-ffc1-4b04-bab6-1092a29c2844" providerId="ADAL" clId="{CA1265E4-29D0-4F3A-8602-62A95B2E8647}" dt="2025-04-10T10:14:19.382" v="9" actId="962"/>
        <pc:sldMkLst>
          <pc:docMk/>
          <pc:sldMk cId="2190793881" sldId="325"/>
        </pc:sldMkLst>
        <pc:picChg chg="mod">
          <ac:chgData name="Katie Haylor" userId="79d54f7f-ffc1-4b04-bab6-1092a29c2844" providerId="ADAL" clId="{CA1265E4-29D0-4F3A-8602-62A95B2E8647}" dt="2025-04-10T10:14:17.728" v="8" actId="962"/>
          <ac:picMkLst>
            <pc:docMk/>
            <pc:sldMk cId="2190793881" sldId="325"/>
            <ac:picMk id="9" creationId="{FFED1A64-126A-9D9B-4796-7EB970DCBAD6}"/>
          </ac:picMkLst>
        </pc:picChg>
        <pc:picChg chg="mod">
          <ac:chgData name="Katie Haylor" userId="79d54f7f-ffc1-4b04-bab6-1092a29c2844" providerId="ADAL" clId="{CA1265E4-29D0-4F3A-8602-62A95B2E8647}" dt="2025-04-10T10:14:19.382" v="9" actId="962"/>
          <ac:picMkLst>
            <pc:docMk/>
            <pc:sldMk cId="2190793881" sldId="325"/>
            <ac:picMk id="10" creationId="{20B25723-C3AC-754A-E3E4-82E7DE5C1C2E}"/>
          </ac:picMkLst>
        </pc:picChg>
      </pc:sldChg>
      <pc:sldChg chg="modSp mod">
        <pc:chgData name="Katie Haylor" userId="79d54f7f-ffc1-4b04-bab6-1092a29c2844" providerId="ADAL" clId="{CA1265E4-29D0-4F3A-8602-62A95B2E8647}" dt="2025-04-10T10:13:57.172" v="1" actId="962"/>
        <pc:sldMkLst>
          <pc:docMk/>
          <pc:sldMk cId="597684525" sldId="331"/>
        </pc:sldMkLst>
        <pc:picChg chg="mod">
          <ac:chgData name="Katie Haylor" userId="79d54f7f-ffc1-4b04-bab6-1092a29c2844" providerId="ADAL" clId="{CA1265E4-29D0-4F3A-8602-62A95B2E8647}" dt="2025-04-10T10:13:57.172" v="1" actId="962"/>
          <ac:picMkLst>
            <pc:docMk/>
            <pc:sldMk cId="597684525" sldId="331"/>
            <ac:picMk id="11" creationId="{42B26C02-C150-3A02-85BD-F4A56459807C}"/>
          </ac:picMkLst>
        </pc:picChg>
        <pc:picChg chg="mod">
          <ac:chgData name="Katie Haylor" userId="79d54f7f-ffc1-4b04-bab6-1092a29c2844" providerId="ADAL" clId="{CA1265E4-29D0-4F3A-8602-62A95B2E8647}" dt="2025-04-10T10:13:55.521" v="0" actId="962"/>
          <ac:picMkLst>
            <pc:docMk/>
            <pc:sldMk cId="597684525" sldId="331"/>
            <ac:picMk id="13" creationId="{CC8DECD2-DC97-8A39-8186-C00BF2791F81}"/>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CDF7EB-D80D-42EA-A1D6-B2A225E6EBC6}"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GB"/>
        </a:p>
      </dgm:t>
    </dgm:pt>
    <dgm:pt modelId="{A7EBF7D3-70F3-4AE2-B41C-F0BB0B862F89}">
      <dgm:prSet phldrT="[Text]" custT="1"/>
      <dgm:spPr/>
      <dgm:t>
        <a:bodyPr/>
        <a:lstStyle/>
        <a:p>
          <a:r>
            <a:rPr lang="en-GB" sz="4000" b="1" dirty="0">
              <a:solidFill>
                <a:srgbClr val="F6E0C0"/>
              </a:solidFill>
              <a:latin typeface="Century Gothic" panose="020B0502020202020204" pitchFamily="34" charset="0"/>
            </a:rPr>
            <a:t>Plan</a:t>
          </a:r>
        </a:p>
      </dgm:t>
    </dgm:pt>
    <dgm:pt modelId="{D459E710-E415-49DE-8FBA-1E940C2114E8}" type="parTrans" cxnId="{CC0F217F-7FCF-413E-A5EA-95F46D0EFF4C}">
      <dgm:prSet/>
      <dgm:spPr/>
      <dgm:t>
        <a:bodyPr/>
        <a:lstStyle/>
        <a:p>
          <a:endParaRPr lang="en-GB"/>
        </a:p>
      </dgm:t>
    </dgm:pt>
    <dgm:pt modelId="{1C6ED44C-4092-49B8-A5B3-491A61AE1DB4}" type="sibTrans" cxnId="{CC0F217F-7FCF-413E-A5EA-95F46D0EFF4C}">
      <dgm:prSet/>
      <dgm:spPr/>
      <dgm:t>
        <a:bodyPr/>
        <a:lstStyle/>
        <a:p>
          <a:endParaRPr lang="en-GB"/>
        </a:p>
      </dgm:t>
    </dgm:pt>
    <dgm:pt modelId="{C513E0E7-6346-4B64-8C56-D2702EA2CA23}">
      <dgm:prSet phldrT="[Text]" custT="1"/>
      <dgm:spPr/>
      <dgm:t>
        <a:bodyPr/>
        <a:lstStyle/>
        <a:p>
          <a:r>
            <a:rPr lang="en-GB" sz="3200" b="1" dirty="0">
              <a:solidFill>
                <a:srgbClr val="ED7D31"/>
              </a:solidFill>
              <a:latin typeface="Century Gothic" panose="020B0502020202020204" pitchFamily="34" charset="0"/>
            </a:rPr>
            <a:t>Monitor</a:t>
          </a:r>
        </a:p>
      </dgm:t>
    </dgm:pt>
    <dgm:pt modelId="{19B06C88-453E-4859-AB70-EAA3C28D8D55}" type="parTrans" cxnId="{0C05DAFE-812E-4B14-A3B5-401811E87CE5}">
      <dgm:prSet/>
      <dgm:spPr/>
      <dgm:t>
        <a:bodyPr/>
        <a:lstStyle/>
        <a:p>
          <a:endParaRPr lang="en-GB"/>
        </a:p>
      </dgm:t>
    </dgm:pt>
    <dgm:pt modelId="{4A0C7FE5-5A4E-4E6E-8D6F-862F94B886A9}" type="sibTrans" cxnId="{0C05DAFE-812E-4B14-A3B5-401811E87CE5}">
      <dgm:prSet/>
      <dgm:spPr/>
      <dgm:t>
        <a:bodyPr/>
        <a:lstStyle/>
        <a:p>
          <a:endParaRPr lang="en-GB"/>
        </a:p>
      </dgm:t>
    </dgm:pt>
    <dgm:pt modelId="{32F70404-FABE-412A-B5EC-AF1E7347BE8F}">
      <dgm:prSet phldrT="[Text]" custT="1"/>
      <dgm:spPr/>
      <dgm:t>
        <a:bodyPr/>
        <a:lstStyle/>
        <a:p>
          <a:r>
            <a:rPr lang="en-GB" sz="2800" b="1" dirty="0">
              <a:solidFill>
                <a:srgbClr val="C8102E"/>
              </a:solidFill>
              <a:latin typeface="Century Gothic" panose="020B0502020202020204" pitchFamily="34" charset="0"/>
            </a:rPr>
            <a:t>Evaluate</a:t>
          </a:r>
        </a:p>
      </dgm:t>
    </dgm:pt>
    <dgm:pt modelId="{9F06D7D1-3345-4ED8-9793-AD6F2D9C1486}" type="parTrans" cxnId="{FE066661-94B6-4727-82C1-8C9C93374F0E}">
      <dgm:prSet/>
      <dgm:spPr/>
      <dgm:t>
        <a:bodyPr/>
        <a:lstStyle/>
        <a:p>
          <a:endParaRPr lang="en-GB"/>
        </a:p>
      </dgm:t>
    </dgm:pt>
    <dgm:pt modelId="{3E53DD5B-B286-4521-B618-5C9517627C49}" type="sibTrans" cxnId="{FE066661-94B6-4727-82C1-8C9C93374F0E}">
      <dgm:prSet/>
      <dgm:spPr/>
      <dgm:t>
        <a:bodyPr/>
        <a:lstStyle/>
        <a:p>
          <a:endParaRPr lang="en-GB"/>
        </a:p>
      </dgm:t>
    </dgm:pt>
    <dgm:pt modelId="{A4D34846-9F13-48C9-B0DB-B18E3262AC36}" type="pres">
      <dgm:prSet presAssocID="{74CDF7EB-D80D-42EA-A1D6-B2A225E6EBC6}" presName="Name0" presStyleCnt="0">
        <dgm:presLayoutVars>
          <dgm:chMax val="7"/>
          <dgm:chPref val="7"/>
          <dgm:dir/>
          <dgm:animLvl val="lvl"/>
        </dgm:presLayoutVars>
      </dgm:prSet>
      <dgm:spPr/>
    </dgm:pt>
    <dgm:pt modelId="{A28D38D2-CACC-4851-B0DF-31950C3636F8}" type="pres">
      <dgm:prSet presAssocID="{A7EBF7D3-70F3-4AE2-B41C-F0BB0B862F89}" presName="Accent1" presStyleCnt="0"/>
      <dgm:spPr/>
    </dgm:pt>
    <dgm:pt modelId="{8A02336D-DFC0-4871-BD84-D57ADBFCA756}" type="pres">
      <dgm:prSet presAssocID="{A7EBF7D3-70F3-4AE2-B41C-F0BB0B862F89}" presName="Accent" presStyleLbl="node1" presStyleIdx="0" presStyleCnt="3"/>
      <dgm:spPr>
        <a:solidFill>
          <a:srgbClr val="F6E0C0"/>
        </a:solidFill>
        <a:ln>
          <a:solidFill>
            <a:srgbClr val="F6E0C0"/>
          </a:solidFill>
        </a:ln>
      </dgm:spPr>
    </dgm:pt>
    <dgm:pt modelId="{E3208C07-6506-4824-9C09-AA443ACBB789}" type="pres">
      <dgm:prSet presAssocID="{A7EBF7D3-70F3-4AE2-B41C-F0BB0B862F89}" presName="Parent1" presStyleLbl="revTx" presStyleIdx="0" presStyleCnt="3" custLinFactNeighborX="2291" custLinFactNeighborY="-6822">
        <dgm:presLayoutVars>
          <dgm:chMax val="1"/>
          <dgm:chPref val="1"/>
          <dgm:bulletEnabled val="1"/>
        </dgm:presLayoutVars>
      </dgm:prSet>
      <dgm:spPr/>
    </dgm:pt>
    <dgm:pt modelId="{75C175BC-3062-4C18-8215-909E88AD5FC5}" type="pres">
      <dgm:prSet presAssocID="{C513E0E7-6346-4B64-8C56-D2702EA2CA23}" presName="Accent2" presStyleCnt="0"/>
      <dgm:spPr/>
    </dgm:pt>
    <dgm:pt modelId="{D536E7C5-6D58-4B1D-A6F0-3C974EBC50C9}" type="pres">
      <dgm:prSet presAssocID="{C513E0E7-6346-4B64-8C56-D2702EA2CA23}" presName="Accent" presStyleLbl="node1" presStyleIdx="1" presStyleCnt="3"/>
      <dgm:spPr>
        <a:solidFill>
          <a:srgbClr val="ED7D31"/>
        </a:solidFill>
        <a:ln>
          <a:solidFill>
            <a:srgbClr val="ED7D31"/>
          </a:solidFill>
        </a:ln>
      </dgm:spPr>
    </dgm:pt>
    <dgm:pt modelId="{74EB3396-6BD0-43D2-8612-A46E2C81FC04}" type="pres">
      <dgm:prSet presAssocID="{C513E0E7-6346-4B64-8C56-D2702EA2CA23}" presName="Parent2" presStyleLbl="revTx" presStyleIdx="1" presStyleCnt="3" custScaleX="117492" custLinFactNeighborX="-422" custLinFactNeighborY="-2682">
        <dgm:presLayoutVars>
          <dgm:chMax val="1"/>
          <dgm:chPref val="1"/>
          <dgm:bulletEnabled val="1"/>
        </dgm:presLayoutVars>
      </dgm:prSet>
      <dgm:spPr/>
    </dgm:pt>
    <dgm:pt modelId="{3E17C3CC-9F69-4A65-9920-990324AA2AD8}" type="pres">
      <dgm:prSet presAssocID="{32F70404-FABE-412A-B5EC-AF1E7347BE8F}" presName="Accent3" presStyleCnt="0"/>
      <dgm:spPr/>
    </dgm:pt>
    <dgm:pt modelId="{D86EE9FB-9CA9-48E2-B55C-BDFB3AF01A0B}" type="pres">
      <dgm:prSet presAssocID="{32F70404-FABE-412A-B5EC-AF1E7347BE8F}" presName="Accent" presStyleLbl="node1" presStyleIdx="2" presStyleCnt="3"/>
      <dgm:spPr>
        <a:solidFill>
          <a:srgbClr val="C8102E"/>
        </a:solidFill>
      </dgm:spPr>
    </dgm:pt>
    <dgm:pt modelId="{238877CF-91C1-4C5F-BB05-AD0011DC5527}" type="pres">
      <dgm:prSet presAssocID="{32F70404-FABE-412A-B5EC-AF1E7347BE8F}" presName="Parent3" presStyleLbl="revTx" presStyleIdx="2" presStyleCnt="3" custScaleX="135117">
        <dgm:presLayoutVars>
          <dgm:chMax val="1"/>
          <dgm:chPref val="1"/>
          <dgm:bulletEnabled val="1"/>
        </dgm:presLayoutVars>
      </dgm:prSet>
      <dgm:spPr/>
    </dgm:pt>
  </dgm:ptLst>
  <dgm:cxnLst>
    <dgm:cxn modelId="{D768AA08-2E11-4C1F-A06C-D182FF3B1E89}" type="presOf" srcId="{A7EBF7D3-70F3-4AE2-B41C-F0BB0B862F89}" destId="{E3208C07-6506-4824-9C09-AA443ACBB789}" srcOrd="0" destOrd="0" presId="urn:microsoft.com/office/officeart/2009/layout/CircleArrowProcess"/>
    <dgm:cxn modelId="{FE066661-94B6-4727-82C1-8C9C93374F0E}" srcId="{74CDF7EB-D80D-42EA-A1D6-B2A225E6EBC6}" destId="{32F70404-FABE-412A-B5EC-AF1E7347BE8F}" srcOrd="2" destOrd="0" parTransId="{9F06D7D1-3345-4ED8-9793-AD6F2D9C1486}" sibTransId="{3E53DD5B-B286-4521-B618-5C9517627C49}"/>
    <dgm:cxn modelId="{2932B96B-4C2E-4895-AEC1-EE74D50DA914}" type="presOf" srcId="{74CDF7EB-D80D-42EA-A1D6-B2A225E6EBC6}" destId="{A4D34846-9F13-48C9-B0DB-B18E3262AC36}" srcOrd="0" destOrd="0" presId="urn:microsoft.com/office/officeart/2009/layout/CircleArrowProcess"/>
    <dgm:cxn modelId="{CC0F217F-7FCF-413E-A5EA-95F46D0EFF4C}" srcId="{74CDF7EB-D80D-42EA-A1D6-B2A225E6EBC6}" destId="{A7EBF7D3-70F3-4AE2-B41C-F0BB0B862F89}" srcOrd="0" destOrd="0" parTransId="{D459E710-E415-49DE-8FBA-1E940C2114E8}" sibTransId="{1C6ED44C-4092-49B8-A5B3-491A61AE1DB4}"/>
    <dgm:cxn modelId="{34FE2487-D137-42C0-B6FF-B2FCC2718CAE}" type="presOf" srcId="{32F70404-FABE-412A-B5EC-AF1E7347BE8F}" destId="{238877CF-91C1-4C5F-BB05-AD0011DC5527}" srcOrd="0" destOrd="0" presId="urn:microsoft.com/office/officeart/2009/layout/CircleArrowProcess"/>
    <dgm:cxn modelId="{8E10B5A6-9623-4A98-914E-1ED2BAB7E01D}" type="presOf" srcId="{C513E0E7-6346-4B64-8C56-D2702EA2CA23}" destId="{74EB3396-6BD0-43D2-8612-A46E2C81FC04}" srcOrd="0" destOrd="0" presId="urn:microsoft.com/office/officeart/2009/layout/CircleArrowProcess"/>
    <dgm:cxn modelId="{0C05DAFE-812E-4B14-A3B5-401811E87CE5}" srcId="{74CDF7EB-D80D-42EA-A1D6-B2A225E6EBC6}" destId="{C513E0E7-6346-4B64-8C56-D2702EA2CA23}" srcOrd="1" destOrd="0" parTransId="{19B06C88-453E-4859-AB70-EAA3C28D8D55}" sibTransId="{4A0C7FE5-5A4E-4E6E-8D6F-862F94B886A9}"/>
    <dgm:cxn modelId="{DFEA6C02-FB10-44C4-8D44-126E1FDEA3A9}" type="presParOf" srcId="{A4D34846-9F13-48C9-B0DB-B18E3262AC36}" destId="{A28D38D2-CACC-4851-B0DF-31950C3636F8}" srcOrd="0" destOrd="0" presId="urn:microsoft.com/office/officeart/2009/layout/CircleArrowProcess"/>
    <dgm:cxn modelId="{85490797-1CA6-4FDC-BD23-DD0BC953B99E}" type="presParOf" srcId="{A28D38D2-CACC-4851-B0DF-31950C3636F8}" destId="{8A02336D-DFC0-4871-BD84-D57ADBFCA756}" srcOrd="0" destOrd="0" presId="urn:microsoft.com/office/officeart/2009/layout/CircleArrowProcess"/>
    <dgm:cxn modelId="{88221E9B-8DD3-4B5D-ACC6-5E62B9CCB794}" type="presParOf" srcId="{A4D34846-9F13-48C9-B0DB-B18E3262AC36}" destId="{E3208C07-6506-4824-9C09-AA443ACBB789}" srcOrd="1" destOrd="0" presId="urn:microsoft.com/office/officeart/2009/layout/CircleArrowProcess"/>
    <dgm:cxn modelId="{B3FFA56C-6774-4008-B7DC-6C84C2E35D6C}" type="presParOf" srcId="{A4D34846-9F13-48C9-B0DB-B18E3262AC36}" destId="{75C175BC-3062-4C18-8215-909E88AD5FC5}" srcOrd="2" destOrd="0" presId="urn:microsoft.com/office/officeart/2009/layout/CircleArrowProcess"/>
    <dgm:cxn modelId="{2FE9FE9A-357D-40AF-BF9D-16562BB27B34}" type="presParOf" srcId="{75C175BC-3062-4C18-8215-909E88AD5FC5}" destId="{D536E7C5-6D58-4B1D-A6F0-3C974EBC50C9}" srcOrd="0" destOrd="0" presId="urn:microsoft.com/office/officeart/2009/layout/CircleArrowProcess"/>
    <dgm:cxn modelId="{E7C7A2A0-ED92-476B-86E7-F9C82A2A13C6}" type="presParOf" srcId="{A4D34846-9F13-48C9-B0DB-B18E3262AC36}" destId="{74EB3396-6BD0-43D2-8612-A46E2C81FC04}" srcOrd="3" destOrd="0" presId="urn:microsoft.com/office/officeart/2009/layout/CircleArrowProcess"/>
    <dgm:cxn modelId="{40321263-4BC8-49CD-BF61-545903703BFD}" type="presParOf" srcId="{A4D34846-9F13-48C9-B0DB-B18E3262AC36}" destId="{3E17C3CC-9F69-4A65-9920-990324AA2AD8}" srcOrd="4" destOrd="0" presId="urn:microsoft.com/office/officeart/2009/layout/CircleArrowProcess"/>
    <dgm:cxn modelId="{EF8A40B0-5C3A-4712-A510-BE05EC7CFFE0}" type="presParOf" srcId="{3E17C3CC-9F69-4A65-9920-990324AA2AD8}" destId="{D86EE9FB-9CA9-48E2-B55C-BDFB3AF01A0B}" srcOrd="0" destOrd="0" presId="urn:microsoft.com/office/officeart/2009/layout/CircleArrowProcess"/>
    <dgm:cxn modelId="{1CCF68B2-A0F7-41CB-BB31-BCF0A9F13699}" type="presParOf" srcId="{A4D34846-9F13-48C9-B0DB-B18E3262AC36}" destId="{238877CF-91C1-4C5F-BB05-AD0011DC5527}"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02336D-DFC0-4871-BD84-D57ADBFCA756}">
      <dsp:nvSpPr>
        <dsp:cNvPr id="0" name=""/>
        <dsp:cNvSpPr/>
      </dsp:nvSpPr>
      <dsp:spPr>
        <a:xfrm>
          <a:off x="3122127" y="0"/>
          <a:ext cx="2608149" cy="2608546"/>
        </a:xfrm>
        <a:prstGeom prst="circularArrow">
          <a:avLst>
            <a:gd name="adj1" fmla="val 10980"/>
            <a:gd name="adj2" fmla="val 1142322"/>
            <a:gd name="adj3" fmla="val 4500000"/>
            <a:gd name="adj4" fmla="val 10800000"/>
            <a:gd name="adj5" fmla="val 12500"/>
          </a:avLst>
        </a:prstGeom>
        <a:solidFill>
          <a:srgbClr val="F6E0C0"/>
        </a:solidFill>
        <a:ln w="12700" cap="flat" cmpd="sng" algn="ctr">
          <a:solidFill>
            <a:srgbClr val="F6E0C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3208C07-6506-4824-9C09-AA443ACBB789}">
      <dsp:nvSpPr>
        <dsp:cNvPr id="0" name=""/>
        <dsp:cNvSpPr/>
      </dsp:nvSpPr>
      <dsp:spPr>
        <a:xfrm>
          <a:off x="3731817" y="892340"/>
          <a:ext cx="1449298" cy="724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n-GB" sz="4000" b="1" kern="1200" dirty="0">
              <a:solidFill>
                <a:srgbClr val="F6E0C0"/>
              </a:solidFill>
              <a:latin typeface="Century Gothic" panose="020B0502020202020204" pitchFamily="34" charset="0"/>
            </a:rPr>
            <a:t>Plan</a:t>
          </a:r>
        </a:p>
      </dsp:txBody>
      <dsp:txXfrm>
        <a:off x="3731817" y="892340"/>
        <a:ext cx="1449298" cy="724475"/>
      </dsp:txXfrm>
    </dsp:sp>
    <dsp:sp modelId="{D536E7C5-6D58-4B1D-A6F0-3C974EBC50C9}">
      <dsp:nvSpPr>
        <dsp:cNvPr id="0" name=""/>
        <dsp:cNvSpPr/>
      </dsp:nvSpPr>
      <dsp:spPr>
        <a:xfrm>
          <a:off x="2397723" y="1498803"/>
          <a:ext cx="2608149" cy="2608546"/>
        </a:xfrm>
        <a:prstGeom prst="leftCircularArrow">
          <a:avLst>
            <a:gd name="adj1" fmla="val 10980"/>
            <a:gd name="adj2" fmla="val 1142322"/>
            <a:gd name="adj3" fmla="val 6300000"/>
            <a:gd name="adj4" fmla="val 18900000"/>
            <a:gd name="adj5" fmla="val 12500"/>
          </a:avLst>
        </a:prstGeom>
        <a:solidFill>
          <a:srgbClr val="ED7D31"/>
        </a:solidFill>
        <a:ln w="12700" cap="flat" cmpd="sng" algn="ctr">
          <a:solidFill>
            <a:srgbClr val="ED7D3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EB3396-6BD0-43D2-8612-A46E2C81FC04}">
      <dsp:nvSpPr>
        <dsp:cNvPr id="0" name=""/>
        <dsp:cNvSpPr/>
      </dsp:nvSpPr>
      <dsp:spPr>
        <a:xfrm>
          <a:off x="2844276" y="2429807"/>
          <a:ext cx="1702809" cy="724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GB" sz="3200" b="1" kern="1200" dirty="0">
              <a:solidFill>
                <a:srgbClr val="ED7D31"/>
              </a:solidFill>
              <a:latin typeface="Century Gothic" panose="020B0502020202020204" pitchFamily="34" charset="0"/>
            </a:rPr>
            <a:t>Monitor</a:t>
          </a:r>
        </a:p>
      </dsp:txBody>
      <dsp:txXfrm>
        <a:off x="2844276" y="2429807"/>
        <a:ext cx="1702809" cy="724475"/>
      </dsp:txXfrm>
    </dsp:sp>
    <dsp:sp modelId="{D86EE9FB-9CA9-48E2-B55C-BDFB3AF01A0B}">
      <dsp:nvSpPr>
        <dsp:cNvPr id="0" name=""/>
        <dsp:cNvSpPr/>
      </dsp:nvSpPr>
      <dsp:spPr>
        <a:xfrm>
          <a:off x="3307759" y="3176964"/>
          <a:ext cx="2240804" cy="2241702"/>
        </a:xfrm>
        <a:prstGeom prst="blockArc">
          <a:avLst>
            <a:gd name="adj1" fmla="val 13500000"/>
            <a:gd name="adj2" fmla="val 10800000"/>
            <a:gd name="adj3" fmla="val 12740"/>
          </a:avLst>
        </a:prstGeom>
        <a:solidFill>
          <a:srgbClr val="C8102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8877CF-91C1-4C5F-BB05-AD0011DC5527}">
      <dsp:nvSpPr>
        <dsp:cNvPr id="0" name=""/>
        <dsp:cNvSpPr/>
      </dsp:nvSpPr>
      <dsp:spPr>
        <a:xfrm>
          <a:off x="3447567" y="3958878"/>
          <a:ext cx="1958248" cy="7244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GB" sz="2800" b="1" kern="1200" dirty="0">
              <a:solidFill>
                <a:srgbClr val="C8102E"/>
              </a:solidFill>
              <a:latin typeface="Century Gothic" panose="020B0502020202020204" pitchFamily="34" charset="0"/>
            </a:rPr>
            <a:t>Evaluate</a:t>
          </a:r>
        </a:p>
      </dsp:txBody>
      <dsp:txXfrm>
        <a:off x="3447567" y="3958878"/>
        <a:ext cx="1958248" cy="724475"/>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78343AA-F83C-4FD9-BC96-2DC37F8C51BF}" type="datetimeFigureOut">
              <a:rPr lang="en-GB" smtClean="0"/>
              <a:t>25/04/2025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E7187C4E-E9C3-4C9B-9C91-E90607B8B6A6}" type="slidenum">
              <a:rPr lang="en-GB" smtClean="0"/>
              <a:t>‹#›</a:t>
            </a:fld>
            <a:endParaRPr lang="en-GB"/>
          </a:p>
        </p:txBody>
      </p:sp>
    </p:spTree>
    <p:extLst>
      <p:ext uri="{BB962C8B-B14F-4D97-AF65-F5344CB8AC3E}">
        <p14:creationId xmlns:p14="http://schemas.microsoft.com/office/powerpoint/2010/main" val="2598512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000000"/>
                </a:solidFill>
                <a:effectLst/>
                <a:highlight>
                  <a:srgbClr val="F5F5F5"/>
                </a:highlight>
                <a:latin typeface="Aptos" panose="020B0004020202020204" pitchFamily="34" charset="0"/>
              </a:rPr>
              <a:t>These three starting points are from the accountable talk framework. Read more: https://educationendowmentfoundation.org.uk/education-evidence/guidance-reports/literacy-ks3-ks4 (page 27)</a:t>
            </a:r>
          </a:p>
          <a:p>
            <a:endParaRPr lang="en-GB" dirty="0"/>
          </a:p>
        </p:txBody>
      </p:sp>
      <p:sp>
        <p:nvSpPr>
          <p:cNvPr id="4" name="Slide Number Placeholder 3"/>
          <p:cNvSpPr>
            <a:spLocks noGrp="1"/>
          </p:cNvSpPr>
          <p:nvPr>
            <p:ph type="sldNum" sz="quarter" idx="5"/>
          </p:nvPr>
        </p:nvSpPr>
        <p:spPr/>
        <p:txBody>
          <a:bodyPr/>
          <a:lstStyle/>
          <a:p>
            <a:fld id="{E7187C4E-E9C3-4C9B-9C91-E90607B8B6A6}" type="slidenum">
              <a:rPr lang="en-GB" smtClean="0"/>
              <a:t>3</a:t>
            </a:fld>
            <a:endParaRPr lang="en-GB"/>
          </a:p>
        </p:txBody>
      </p:sp>
    </p:spTree>
    <p:extLst>
      <p:ext uri="{BB962C8B-B14F-4D97-AF65-F5344CB8AC3E}">
        <p14:creationId xmlns:p14="http://schemas.microsoft.com/office/powerpoint/2010/main" val="1153487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7187C4E-E9C3-4C9B-9C91-E90607B8B6A6}" type="slidenum">
              <a:rPr lang="en-GB" smtClean="0"/>
              <a:t>6</a:t>
            </a:fld>
            <a:endParaRPr lang="en-GB"/>
          </a:p>
        </p:txBody>
      </p:sp>
    </p:spTree>
    <p:extLst>
      <p:ext uri="{BB962C8B-B14F-4D97-AF65-F5344CB8AC3E}">
        <p14:creationId xmlns:p14="http://schemas.microsoft.com/office/powerpoint/2010/main" val="3806975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7187C4E-E9C3-4C9B-9C91-E90607B8B6A6}" type="slidenum">
              <a:rPr lang="en-GB" smtClean="0"/>
              <a:t>7</a:t>
            </a:fld>
            <a:endParaRPr lang="en-GB"/>
          </a:p>
        </p:txBody>
      </p:sp>
    </p:spTree>
    <p:extLst>
      <p:ext uri="{BB962C8B-B14F-4D97-AF65-F5344CB8AC3E}">
        <p14:creationId xmlns:p14="http://schemas.microsoft.com/office/powerpoint/2010/main" val="2696021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7187C4E-E9C3-4C9B-9C91-E90607B8B6A6}" type="slidenum">
              <a:rPr lang="en-GB" smtClean="0"/>
              <a:t>8</a:t>
            </a:fld>
            <a:endParaRPr lang="en-GB"/>
          </a:p>
        </p:txBody>
      </p:sp>
    </p:spTree>
    <p:extLst>
      <p:ext uri="{BB962C8B-B14F-4D97-AF65-F5344CB8AC3E}">
        <p14:creationId xmlns:p14="http://schemas.microsoft.com/office/powerpoint/2010/main" val="805715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NB – the sample answers to the word bridges provided throughout this slide deck are just one of multiple possible correct answers. These are intended as a guide and not to be prescriptive, as fundamentally this resource is based on conversation. Reinforce this with your learners if necessary.</a:t>
            </a:r>
          </a:p>
          <a:p>
            <a:endParaRPr lang="en-GB" dirty="0"/>
          </a:p>
        </p:txBody>
      </p:sp>
      <p:sp>
        <p:nvSpPr>
          <p:cNvPr id="4" name="Slide Number Placeholder 3"/>
          <p:cNvSpPr>
            <a:spLocks noGrp="1"/>
          </p:cNvSpPr>
          <p:nvPr>
            <p:ph type="sldNum" sz="quarter" idx="5"/>
          </p:nvPr>
        </p:nvSpPr>
        <p:spPr/>
        <p:txBody>
          <a:bodyPr/>
          <a:lstStyle/>
          <a:p>
            <a:fld id="{E7187C4E-E9C3-4C9B-9C91-E90607B8B6A6}" type="slidenum">
              <a:rPr lang="en-GB" smtClean="0"/>
              <a:t>9</a:t>
            </a:fld>
            <a:endParaRPr lang="en-GB"/>
          </a:p>
        </p:txBody>
      </p:sp>
    </p:spTree>
    <p:extLst>
      <p:ext uri="{BB962C8B-B14F-4D97-AF65-F5344CB8AC3E}">
        <p14:creationId xmlns:p14="http://schemas.microsoft.com/office/powerpoint/2010/main" val="2119287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 s</a:t>
            </a:r>
            <a:r>
              <a:rPr lang="en-GB" sz="1800" dirty="0">
                <a:solidFill>
                  <a:srgbClr val="C82613"/>
                </a:solidFill>
                <a:effectLst/>
                <a:latin typeface="Aptos" panose="020B0004020202020204" pitchFamily="34" charset="0"/>
                <a:ea typeface="Times New Roman" panose="02020603050405020304" pitchFamily="18" charset="0"/>
                <a:cs typeface="Aptos" panose="020B0004020202020204" pitchFamily="34" charset="0"/>
              </a:rPr>
              <a:t>olid ionic compounds cannot conduct electricity.</a:t>
            </a:r>
            <a:endParaRPr lang="en-GB" dirty="0"/>
          </a:p>
        </p:txBody>
      </p:sp>
      <p:sp>
        <p:nvSpPr>
          <p:cNvPr id="4" name="Slide Number Placeholder 3"/>
          <p:cNvSpPr>
            <a:spLocks noGrp="1"/>
          </p:cNvSpPr>
          <p:nvPr>
            <p:ph type="sldNum" sz="quarter" idx="5"/>
          </p:nvPr>
        </p:nvSpPr>
        <p:spPr/>
        <p:txBody>
          <a:bodyPr/>
          <a:lstStyle/>
          <a:p>
            <a:fld id="{E7187C4E-E9C3-4C9B-9C91-E90607B8B6A6}" type="slidenum">
              <a:rPr lang="en-GB" smtClean="0"/>
              <a:t>14</a:t>
            </a:fld>
            <a:endParaRPr lang="en-GB"/>
          </a:p>
        </p:txBody>
      </p:sp>
    </p:spTree>
    <p:extLst>
      <p:ext uri="{BB962C8B-B14F-4D97-AF65-F5344CB8AC3E}">
        <p14:creationId xmlns:p14="http://schemas.microsoft.com/office/powerpoint/2010/main" val="15358327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 </a:t>
            </a:r>
            <a:r>
              <a:rPr lang="en-GB" sz="1800" dirty="0">
                <a:solidFill>
                  <a:srgbClr val="C82613"/>
                </a:solidFill>
                <a:effectLst/>
                <a:latin typeface="Aptos" panose="020B0004020202020204" pitchFamily="34" charset="0"/>
              </a:rPr>
              <a:t>w</a:t>
            </a:r>
            <a:r>
              <a:rPr lang="en-GB" sz="1800" dirty="0">
                <a:solidFill>
                  <a:srgbClr val="C82613"/>
                </a:solidFill>
                <a:effectLst/>
                <a:latin typeface="Aptos" panose="020B0004020202020204" pitchFamily="34" charset="0"/>
                <a:ea typeface="Times New Roman" panose="02020603050405020304" pitchFamily="18" charset="0"/>
                <a:cs typeface="Aptos" panose="020B0004020202020204" pitchFamily="34" charset="0"/>
              </a:rPr>
              <a:t>hile sharing electrons isn't a ‘force’ in the traditional sense (like gravity or electromagnetism), it does involve electrostatic attraction. The positively charged nuclei of the atoms attract the negatively charged shared electrons, creating a stable interaction.</a:t>
            </a:r>
            <a:endParaRPr lang="en-GB" dirty="0"/>
          </a:p>
        </p:txBody>
      </p:sp>
      <p:sp>
        <p:nvSpPr>
          <p:cNvPr id="4" name="Slide Number Placeholder 3"/>
          <p:cNvSpPr>
            <a:spLocks noGrp="1"/>
          </p:cNvSpPr>
          <p:nvPr>
            <p:ph type="sldNum" sz="quarter" idx="5"/>
          </p:nvPr>
        </p:nvSpPr>
        <p:spPr/>
        <p:txBody>
          <a:bodyPr/>
          <a:lstStyle/>
          <a:p>
            <a:fld id="{E7187C4E-E9C3-4C9B-9C91-E90607B8B6A6}" type="slidenum">
              <a:rPr lang="en-GB" smtClean="0"/>
              <a:t>22</a:t>
            </a:fld>
            <a:endParaRPr lang="en-GB"/>
          </a:p>
        </p:txBody>
      </p:sp>
    </p:spTree>
    <p:extLst>
      <p:ext uri="{BB962C8B-B14F-4D97-AF65-F5344CB8AC3E}">
        <p14:creationId xmlns:p14="http://schemas.microsoft.com/office/powerpoint/2010/main" val="2475731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Note - </a:t>
            </a:r>
            <a:r>
              <a:rPr lang="en-GB" sz="1800" dirty="0">
                <a:solidFill>
                  <a:srgbClr val="C82613"/>
                </a:solidFill>
                <a:effectLst/>
                <a:latin typeface="Aptos" panose="020B0004020202020204" pitchFamily="34" charset="0"/>
              </a:rPr>
              <a:t>d</a:t>
            </a:r>
            <a:r>
              <a:rPr lang="en-GB" sz="1800" dirty="0">
                <a:solidFill>
                  <a:srgbClr val="C82613"/>
                </a:solidFill>
                <a:effectLst/>
                <a:latin typeface="Aptos" panose="020B0004020202020204" pitchFamily="34" charset="0"/>
                <a:ea typeface="Times New Roman" panose="02020603050405020304" pitchFamily="18" charset="0"/>
                <a:cs typeface="Aptos" panose="020B0004020202020204" pitchFamily="34" charset="0"/>
              </a:rPr>
              <a:t>iamond is a unique case because it doesn’t rely on intermolecular forces to hold its structure together. Instead, it's built entirely from strong covalent bonds, forming an incredibly rigid and stable network.</a:t>
            </a:r>
            <a:endParaRPr lang="en-GB" sz="1800" dirty="0">
              <a:effectLst/>
              <a:latin typeface="Aptos" panose="020B0004020202020204" pitchFamily="34" charset="0"/>
              <a:ea typeface="Aptos" panose="020B0004020202020204" pitchFamily="34" charset="0"/>
              <a:cs typeface="Aptos" panose="020B0004020202020204" pitchFamily="34" charset="0"/>
            </a:endParaRPr>
          </a:p>
          <a:p>
            <a:endParaRPr lang="en-GB" dirty="0"/>
          </a:p>
        </p:txBody>
      </p:sp>
      <p:sp>
        <p:nvSpPr>
          <p:cNvPr id="4" name="Slide Number Placeholder 3"/>
          <p:cNvSpPr>
            <a:spLocks noGrp="1"/>
          </p:cNvSpPr>
          <p:nvPr>
            <p:ph type="sldNum" sz="quarter" idx="5"/>
          </p:nvPr>
        </p:nvSpPr>
        <p:spPr/>
        <p:txBody>
          <a:bodyPr/>
          <a:lstStyle/>
          <a:p>
            <a:fld id="{E7187C4E-E9C3-4C9B-9C91-E90607B8B6A6}" type="slidenum">
              <a:rPr lang="en-GB" smtClean="0"/>
              <a:t>26</a:t>
            </a:fld>
            <a:endParaRPr lang="en-GB"/>
          </a:p>
        </p:txBody>
      </p:sp>
    </p:spTree>
    <p:extLst>
      <p:ext uri="{BB962C8B-B14F-4D97-AF65-F5344CB8AC3E}">
        <p14:creationId xmlns:p14="http://schemas.microsoft.com/office/powerpoint/2010/main" val="197726972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8537510" y="5850000"/>
            <a:ext cx="3072490" cy="336777"/>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400" b="1" i="0" u="none" kern="1200" dirty="0">
                <a:solidFill>
                  <a:schemeClr val="bg1"/>
                </a:solidFill>
                <a:effectLst/>
                <a:latin typeface="Century Gothic" panose="020B0502020202020204" pitchFamily="34" charset="0"/>
                <a:ea typeface="+mj-ea"/>
                <a:cs typeface="+mj-cs"/>
              </a:rPr>
              <a:t>Downloaded from </a:t>
            </a:r>
            <a:r>
              <a:rPr lang="en-GB" sz="1400" b="1" i="0" u="none" strike="noStrike" dirty="0">
                <a:solidFill>
                  <a:schemeClr val="bg1"/>
                </a:solidFill>
                <a:effectLst/>
                <a:latin typeface="Century Gothic" panose="020B0502020202020204" pitchFamily="34" charset="0"/>
              </a:rPr>
              <a:t>rsc.li/4jhEGlC</a:t>
            </a:r>
            <a:r>
              <a:rPr lang="en-GB" sz="1400" b="1" i="0" u="none" kern="1200" dirty="0">
                <a:solidFill>
                  <a:schemeClr val="bg1"/>
                </a:solidFill>
                <a:effectLst/>
                <a:latin typeface="Century Gothic" panose="020B0502020202020204" pitchFamily="34" charset="0"/>
                <a:ea typeface="+mj-ea"/>
                <a:cs typeface="+mj-cs"/>
              </a:rPr>
              <a:t>, full teacher notes available.</a:t>
            </a:r>
            <a:endParaRPr lang="en-US" sz="14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4/25/2025</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9" r:id="rId1"/>
    <p:sldLayoutId id="2147483662" r:id="rId2"/>
    <p:sldLayoutId id="2147483672" r:id="rId3"/>
    <p:sldLayoutId id="2147483668" r:id="rId4"/>
    <p:sldLayoutId id="2147483686" r:id="rId5"/>
    <p:sldLayoutId id="2147483689" r:id="rId6"/>
    <p:sldLayoutId id="2147483692" r:id="rId7"/>
    <p:sldLayoutId id="2147483683"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35DD6-39D8-2946-B43E-D8B3E9316A1B}"/>
              </a:ext>
            </a:extLst>
          </p:cNvPr>
          <p:cNvSpPr>
            <a:spLocks noGrp="1"/>
          </p:cNvSpPr>
          <p:nvPr>
            <p:ph type="ctrTitle"/>
          </p:nvPr>
        </p:nvSpPr>
        <p:spPr/>
        <p:txBody>
          <a:bodyPr/>
          <a:lstStyle/>
          <a:p>
            <a:r>
              <a:rPr lang="en-US" dirty="0"/>
              <a:t>14–16 years</a:t>
            </a:r>
          </a:p>
        </p:txBody>
      </p:sp>
      <p:sp>
        <p:nvSpPr>
          <p:cNvPr id="3" name="Subtitle 2">
            <a:extLst>
              <a:ext uri="{FF2B5EF4-FFF2-40B4-BE49-F238E27FC236}">
                <a16:creationId xmlns:a16="http://schemas.microsoft.com/office/drawing/2014/main" id="{DFE117A8-3006-844E-A87E-1574BE8ABE1B}"/>
              </a:ext>
            </a:extLst>
          </p:cNvPr>
          <p:cNvSpPr>
            <a:spLocks noGrp="1"/>
          </p:cNvSpPr>
          <p:nvPr>
            <p:ph type="subTitle" idx="1"/>
          </p:nvPr>
        </p:nvSpPr>
        <p:spPr/>
        <p:txBody>
          <a:bodyPr/>
          <a:lstStyle/>
          <a:p>
            <a:r>
              <a:rPr lang="en-US" dirty="0"/>
              <a:t>Structured talk: structure and bonding</a:t>
            </a:r>
          </a:p>
        </p:txBody>
      </p:sp>
    </p:spTree>
    <p:extLst>
      <p:ext uri="{BB962C8B-B14F-4D97-AF65-F5344CB8AC3E}">
        <p14:creationId xmlns:p14="http://schemas.microsoft.com/office/powerpoint/2010/main" val="472853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951CC-0A05-664C-BD94-1187A6671623}"/>
              </a:ext>
            </a:extLst>
          </p:cNvPr>
          <p:cNvSpPr>
            <a:spLocks noGrp="1"/>
          </p:cNvSpPr>
          <p:nvPr>
            <p:ph type="title"/>
          </p:nvPr>
        </p:nvSpPr>
        <p:spPr>
          <a:xfrm>
            <a:off x="386983" y="301140"/>
            <a:ext cx="10080000" cy="440661"/>
          </a:xfrm>
        </p:spPr>
        <p:txBody>
          <a:bodyPr/>
          <a:lstStyle/>
          <a:p>
            <a:r>
              <a:rPr lang="en-US" dirty="0"/>
              <a:t>Word bridge 1</a:t>
            </a:r>
          </a:p>
        </p:txBody>
      </p:sp>
      <p:sp>
        <p:nvSpPr>
          <p:cNvPr id="8" name="TextBox 7">
            <a:extLst>
              <a:ext uri="{FF2B5EF4-FFF2-40B4-BE49-F238E27FC236}">
                <a16:creationId xmlns:a16="http://schemas.microsoft.com/office/drawing/2014/main" id="{4C935A47-918A-9465-C7A7-DFA68245F34F}"/>
              </a:ext>
            </a:extLst>
          </p:cNvPr>
          <p:cNvSpPr txBox="1"/>
          <p:nvPr/>
        </p:nvSpPr>
        <p:spPr>
          <a:xfrm>
            <a:off x="281119" y="954376"/>
            <a:ext cx="10338113" cy="1107996"/>
          </a:xfrm>
          <a:prstGeom prst="rect">
            <a:avLst/>
          </a:prstGeom>
          <a:noFill/>
        </p:spPr>
        <p:txBody>
          <a:bodyPr wrap="square">
            <a:spAutoFit/>
          </a:bodyPr>
          <a:lstStyle/>
          <a:p>
            <a:r>
              <a:rPr lang="en-GB" sz="2200" dirty="0">
                <a:effectLst/>
                <a:latin typeface="Century Gothic" panose="020B0502020202020204" pitchFamily="34" charset="0"/>
              </a:rPr>
              <a:t>Talk in your three to build the word bridge, from the start to the </a:t>
            </a:r>
            <a:r>
              <a:rPr lang="en-GB" sz="2200" dirty="0">
                <a:latin typeface="Century Gothic" panose="020B0502020202020204" pitchFamily="34" charset="0"/>
              </a:rPr>
              <a:t>finish</a:t>
            </a:r>
            <a:r>
              <a:rPr lang="en-GB" sz="2200" dirty="0">
                <a:effectLst/>
                <a:latin typeface="Century Gothic" panose="020B0502020202020204" pitchFamily="34" charset="0"/>
              </a:rPr>
              <a:t>. Link the words and use the fact to help you.</a:t>
            </a:r>
            <a:r>
              <a:rPr lang="en-GB" sz="2200" dirty="0">
                <a:latin typeface="Century Gothic" panose="020B0502020202020204" pitchFamily="34" charset="0"/>
              </a:rPr>
              <a:t> </a:t>
            </a:r>
            <a:r>
              <a:rPr lang="en-GB" sz="2200" dirty="0">
                <a:effectLst/>
                <a:latin typeface="Century Gothic" panose="020B0502020202020204" pitchFamily="34" charset="0"/>
              </a:rPr>
              <a:t>Keep to your speaking role – either A, B or C.</a:t>
            </a:r>
            <a:endParaRPr lang="en-GB" sz="2200" dirty="0">
              <a:latin typeface="Century Gothic" panose="020B0502020202020204" pitchFamily="34" charset="0"/>
            </a:endParaRPr>
          </a:p>
        </p:txBody>
      </p:sp>
      <p:sp>
        <p:nvSpPr>
          <p:cNvPr id="6" name="Vertical Title 1">
            <a:extLst>
              <a:ext uri="{FF2B5EF4-FFF2-40B4-BE49-F238E27FC236}">
                <a16:creationId xmlns:a16="http://schemas.microsoft.com/office/drawing/2014/main" id="{A41F9482-3B9C-E144-8DBE-2790A6299F6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graphicFrame>
        <p:nvGraphicFramePr>
          <p:cNvPr id="4" name="Table 3" descr="The first word bridge table, showing the starting words, the words to put in order armed with the fact, and the finishing words">
            <a:extLst>
              <a:ext uri="{FF2B5EF4-FFF2-40B4-BE49-F238E27FC236}">
                <a16:creationId xmlns:a16="http://schemas.microsoft.com/office/drawing/2014/main" id="{97D45389-4A48-CEAD-554B-DCA36609E386}"/>
              </a:ext>
            </a:extLst>
          </p:cNvPr>
          <p:cNvGraphicFramePr>
            <a:graphicFrameLocks noGrp="1"/>
          </p:cNvGraphicFramePr>
          <p:nvPr>
            <p:extLst>
              <p:ext uri="{D42A27DB-BD31-4B8C-83A1-F6EECF244321}">
                <p14:modId xmlns:p14="http://schemas.microsoft.com/office/powerpoint/2010/main" val="4262444274"/>
              </p:ext>
            </p:extLst>
          </p:nvPr>
        </p:nvGraphicFramePr>
        <p:xfrm>
          <a:off x="281120" y="2170822"/>
          <a:ext cx="10510928" cy="4206240"/>
        </p:xfrm>
        <a:graphic>
          <a:graphicData uri="http://schemas.openxmlformats.org/drawingml/2006/table">
            <a:tbl>
              <a:tblPr firstRow="1" bandRow="1">
                <a:tableStyleId>{2D5ABB26-0587-4C30-8999-92F81FD0307C}</a:tableStyleId>
              </a:tblPr>
              <a:tblGrid>
                <a:gridCol w="1782685">
                  <a:extLst>
                    <a:ext uri="{9D8B030D-6E8A-4147-A177-3AD203B41FA5}">
                      <a16:colId xmlns:a16="http://schemas.microsoft.com/office/drawing/2014/main" val="56584357"/>
                    </a:ext>
                  </a:extLst>
                </a:gridCol>
                <a:gridCol w="3062175">
                  <a:extLst>
                    <a:ext uri="{9D8B030D-6E8A-4147-A177-3AD203B41FA5}">
                      <a16:colId xmlns:a16="http://schemas.microsoft.com/office/drawing/2014/main" val="3623156845"/>
                    </a:ext>
                  </a:extLst>
                </a:gridCol>
                <a:gridCol w="3542931">
                  <a:extLst>
                    <a:ext uri="{9D8B030D-6E8A-4147-A177-3AD203B41FA5}">
                      <a16:colId xmlns:a16="http://schemas.microsoft.com/office/drawing/2014/main" val="615250945"/>
                    </a:ext>
                  </a:extLst>
                </a:gridCol>
                <a:gridCol w="2123137">
                  <a:extLst>
                    <a:ext uri="{9D8B030D-6E8A-4147-A177-3AD203B41FA5}">
                      <a16:colId xmlns:a16="http://schemas.microsoft.com/office/drawing/2014/main" val="598199109"/>
                    </a:ext>
                  </a:extLst>
                </a:gridCol>
              </a:tblGrid>
              <a:tr h="1659377">
                <a:tc rowSpan="6">
                  <a:txBody>
                    <a:bodyPr/>
                    <a:lstStyle/>
                    <a:p>
                      <a:pPr algn="ctr"/>
                      <a:r>
                        <a:rPr lang="en-GB" sz="2400" b="1" dirty="0">
                          <a:latin typeface="Century Gothic" panose="020B0502020202020204" pitchFamily="34" charset="0"/>
                        </a:rPr>
                        <a:t>Start</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400" kern="1200" dirty="0">
                        <a:solidFill>
                          <a:schemeClr val="tx1"/>
                        </a:solidFill>
                        <a:effectLst/>
                        <a:latin typeface="Century Gothic" panose="020B0502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400" kern="1200" dirty="0">
                        <a:solidFill>
                          <a:schemeClr val="tx1"/>
                        </a:solidFill>
                        <a:effectLst/>
                        <a:latin typeface="Century Gothic" panose="020B0502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400" kern="1200" dirty="0">
                        <a:solidFill>
                          <a:schemeClr val="tx1"/>
                        </a:solidFill>
                        <a:effectLst/>
                        <a:latin typeface="Century Gothic" panose="020B0502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kern="1200" dirty="0">
                          <a:solidFill>
                            <a:schemeClr val="tx1"/>
                          </a:solidFill>
                          <a:effectLst/>
                          <a:latin typeface="Century Gothic" panose="020B0502020202020204" pitchFamily="34" charset="0"/>
                          <a:ea typeface="+mn-ea"/>
                          <a:cs typeface="+mn-cs"/>
                        </a:rPr>
                        <a:t>Metallic bonding involves a giant</a:t>
                      </a:r>
                    </a:p>
                    <a:p>
                      <a:pPr algn="ctr"/>
                      <a:endParaRPr lang="en-GB" sz="2400" b="1"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sz="2400" b="1" dirty="0">
                          <a:latin typeface="Century Gothic" panose="020B0502020202020204" pitchFamily="34" charset="0"/>
                        </a:rPr>
                        <a:t>Fact </a:t>
                      </a:r>
                    </a:p>
                    <a:p>
                      <a:pPr algn="ctr"/>
                      <a:r>
                        <a:rPr lang="en-GB" sz="2400" b="0" dirty="0">
                          <a:latin typeface="Century Gothic" panose="020B0502020202020204" pitchFamily="34" charset="0"/>
                        </a:rPr>
                        <a:t>Metals are good conductors of electricity and heat because the delocalised electrons can move throughout the structure.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sz="2400" b="1" dirty="0">
                          <a:latin typeface="Century Gothic" panose="020B0502020202020204" pitchFamily="34" charset="0"/>
                        </a:rPr>
                        <a:t>Finish</a:t>
                      </a:r>
                      <a:endParaRPr lang="en-GB" sz="2400" kern="1200" dirty="0">
                        <a:solidFill>
                          <a:schemeClr val="tx1"/>
                        </a:solidFill>
                        <a:effectLst/>
                        <a:latin typeface="Century Gothic" panose="020B0502020202020204" pitchFamily="34" charset="0"/>
                        <a:ea typeface="+mn-ea"/>
                        <a:cs typeface="+mn-cs"/>
                      </a:endParaRPr>
                    </a:p>
                    <a:p>
                      <a:pPr algn="ctr"/>
                      <a:endParaRPr lang="en-GB" sz="2400" kern="1200" dirty="0">
                        <a:solidFill>
                          <a:schemeClr val="tx1"/>
                        </a:solidFill>
                        <a:effectLst/>
                        <a:latin typeface="Century Gothic" panose="020B0502020202020204" pitchFamily="34" charset="0"/>
                        <a:ea typeface="+mn-ea"/>
                        <a:cs typeface="+mn-cs"/>
                      </a:endParaRPr>
                    </a:p>
                    <a:p>
                      <a:pPr algn="ctr"/>
                      <a:endParaRPr lang="en-GB" sz="2400" kern="1200" dirty="0">
                        <a:solidFill>
                          <a:schemeClr val="tx1"/>
                        </a:solidFill>
                        <a:effectLst/>
                        <a:latin typeface="Century Gothic" panose="020B0502020202020204" pitchFamily="34" charset="0"/>
                        <a:ea typeface="+mn-ea"/>
                        <a:cs typeface="+mn-cs"/>
                      </a:endParaRPr>
                    </a:p>
                    <a:p>
                      <a:pPr algn="ctr"/>
                      <a:endParaRPr lang="en-GB" sz="2400" kern="1200" dirty="0">
                        <a:solidFill>
                          <a:schemeClr val="tx1"/>
                        </a:solidFill>
                        <a:effectLst/>
                        <a:latin typeface="Century Gothic" panose="020B0502020202020204" pitchFamily="34" charset="0"/>
                        <a:ea typeface="+mn-ea"/>
                        <a:cs typeface="+mn-cs"/>
                      </a:endParaRPr>
                    </a:p>
                    <a:p>
                      <a:pPr algn="ctr"/>
                      <a:r>
                        <a:rPr lang="en-GB" sz="2400" kern="1200" dirty="0">
                          <a:solidFill>
                            <a:schemeClr val="tx1"/>
                          </a:solidFill>
                          <a:effectLst/>
                          <a:latin typeface="Century Gothic" panose="020B0502020202020204" pitchFamily="34" charset="0"/>
                          <a:ea typeface="+mn-ea"/>
                          <a:cs typeface="+mn-cs"/>
                        </a:rPr>
                        <a:t>allowing metals to conduct electricity</a:t>
                      </a:r>
                    </a:p>
                    <a:p>
                      <a:pPr algn="ctr"/>
                      <a:r>
                        <a:rPr lang="en-GB" sz="2400" kern="1200" dirty="0">
                          <a:solidFill>
                            <a:schemeClr val="tx1"/>
                          </a:solidFill>
                          <a:effectLst/>
                          <a:latin typeface="Century Gothic" panose="020B0502020202020204" pitchFamily="34" charset="0"/>
                          <a:ea typeface="+mn-ea"/>
                          <a:cs typeface="+mn-cs"/>
                        </a:rPr>
                        <a:t> and be malleable. </a:t>
                      </a:r>
                      <a:endParaRPr lang="en-GB" sz="2400" b="1"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395090">
                <a:tc vMerge="1">
                  <a:txBody>
                    <a:bodyPr/>
                    <a:lstStyle/>
                    <a:p>
                      <a:endParaRPr lang="en-GB"/>
                    </a:p>
                  </a:txBody>
                  <a:tcPr/>
                </a:tc>
                <a:tc gridSpan="2">
                  <a:txBody>
                    <a:bodyPr/>
                    <a:lstStyle/>
                    <a:p>
                      <a:pPr algn="ctr"/>
                      <a:r>
                        <a:rPr lang="en-GB" sz="2400"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102E"/>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395090">
                <a:tc vMerge="1">
                  <a:txBody>
                    <a:bodyPr/>
                    <a:lstStyle/>
                    <a:p>
                      <a:endParaRPr lang="en-GB"/>
                    </a:p>
                  </a:txBody>
                  <a:tcPr/>
                </a:tc>
                <a:tc gridSpan="2">
                  <a:txBody>
                    <a:bodyPr/>
                    <a:lstStyle/>
                    <a:p>
                      <a:pPr algn="ctr"/>
                      <a:r>
                        <a:rPr lang="en-GB" sz="2400" b="1" dirty="0">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395090">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sz="2400" kern="1200" dirty="0">
                          <a:solidFill>
                            <a:schemeClr val="tx1"/>
                          </a:solidFill>
                          <a:effectLst/>
                          <a:latin typeface="Century Gothic" panose="020B0502020202020204" pitchFamily="34" charset="0"/>
                          <a:ea typeface="+mn-ea"/>
                          <a:cs typeface="+mn-cs"/>
                        </a:rPr>
                        <a:t>lattice</a:t>
                      </a:r>
                      <a:endParaRPr lang="en-GB" sz="2400" b="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delocalised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395090">
                <a:tc vMerge="1">
                  <a:txBody>
                    <a:bodyPr/>
                    <a:lstStyle/>
                    <a:p>
                      <a:endParaRPr lang="en-GB"/>
                    </a:p>
                  </a:txBody>
                  <a:tcPr/>
                </a:tc>
                <a:tc>
                  <a:txBody>
                    <a:bodyPr/>
                    <a:lstStyle/>
                    <a:p>
                      <a:pPr marL="0" indent="0" algn="ctr">
                        <a:buFont typeface="Arial" panose="020B0604020202020204" pitchFamily="34" charset="0"/>
                        <a:buNone/>
                      </a:pPr>
                      <a:r>
                        <a:rPr lang="en-GB" sz="2400" kern="1200" dirty="0">
                          <a:solidFill>
                            <a:schemeClr val="tx1"/>
                          </a:solidFill>
                          <a:effectLst/>
                          <a:latin typeface="Century Gothic" panose="020B0502020202020204" pitchFamily="34" charset="0"/>
                          <a:ea typeface="+mn-ea"/>
                          <a:cs typeface="+mn-cs"/>
                        </a:rPr>
                        <a:t>sea </a:t>
                      </a:r>
                      <a:endParaRPr lang="en-GB" sz="2400" b="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Century Gothic" panose="020B0502020202020204" pitchFamily="34" charset="0"/>
                        </a:rPr>
                        <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95090">
                <a:tc vMerge="1">
                  <a:txBody>
                    <a:bodyPr/>
                    <a:lstStyle/>
                    <a:p>
                      <a:endParaRPr lang="en-GB"/>
                    </a:p>
                  </a:txBody>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surrounded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pic>
        <p:nvPicPr>
          <p:cNvPr id="5" name="Picture 4">
            <a:extLst>
              <a:ext uri="{FF2B5EF4-FFF2-40B4-BE49-F238E27FC236}">
                <a16:creationId xmlns:a16="http://schemas.microsoft.com/office/drawing/2014/main" id="{85458DA8-1123-ED46-E8E9-EA2AE641C014}"/>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07476" y="2600605"/>
            <a:ext cx="1003722" cy="1095824"/>
          </a:xfrm>
          <a:prstGeom prst="rect">
            <a:avLst/>
          </a:prstGeom>
        </p:spPr>
      </p:pic>
      <p:sp>
        <p:nvSpPr>
          <p:cNvPr id="7" name="Isosceles Triangle 6" descr="An arrow head indicating that learners link the words in the table, with the help of the fact, to get from the starting words to the finishing words">
            <a:extLst>
              <a:ext uri="{FF2B5EF4-FFF2-40B4-BE49-F238E27FC236}">
                <a16:creationId xmlns:a16="http://schemas.microsoft.com/office/drawing/2014/main" id="{BFBB92D6-A974-CFF1-46F6-B1AA7D97BDAA}"/>
              </a:ext>
            </a:extLst>
          </p:cNvPr>
          <p:cNvSpPr/>
          <p:nvPr/>
        </p:nvSpPr>
        <p:spPr>
          <a:xfrm rot="5400000">
            <a:off x="8342143" y="4137906"/>
            <a:ext cx="993009" cy="334249"/>
          </a:xfrm>
          <a:prstGeom prst="triangle">
            <a:avLst/>
          </a:prstGeom>
          <a:solidFill>
            <a:srgbClr val="C8102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0C66B617-A8CE-8373-CB45-A387466F672C}"/>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233283" y="2545571"/>
            <a:ext cx="1047973" cy="1086994"/>
          </a:xfrm>
          <a:prstGeom prst="rect">
            <a:avLst/>
          </a:prstGeom>
        </p:spPr>
      </p:pic>
    </p:spTree>
    <p:extLst>
      <p:ext uri="{BB962C8B-B14F-4D97-AF65-F5344CB8AC3E}">
        <p14:creationId xmlns:p14="http://schemas.microsoft.com/office/powerpoint/2010/main" val="3188391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ertical Title 1">
            <a:extLst>
              <a:ext uri="{FF2B5EF4-FFF2-40B4-BE49-F238E27FC236}">
                <a16:creationId xmlns:a16="http://schemas.microsoft.com/office/drawing/2014/main" id="{F5535C47-19FF-734C-86EE-239D00062969}"/>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C314621B-2618-9542-9796-4047F680C1FA}"/>
              </a:ext>
            </a:extLst>
          </p:cNvPr>
          <p:cNvSpPr>
            <a:spLocks noGrp="1"/>
          </p:cNvSpPr>
          <p:nvPr>
            <p:ph type="title"/>
          </p:nvPr>
        </p:nvSpPr>
        <p:spPr>
          <a:xfrm>
            <a:off x="651000" y="1076448"/>
            <a:ext cx="10080000" cy="440661"/>
          </a:xfrm>
        </p:spPr>
        <p:txBody>
          <a:bodyPr/>
          <a:lstStyle/>
          <a:p>
            <a:r>
              <a:rPr lang="en-US" dirty="0"/>
              <a:t>Word bridge 1 </a:t>
            </a:r>
            <a:r>
              <a:rPr lang="en-US" dirty="0">
                <a:latin typeface="Aptos" panose="020B0004020202020204" pitchFamily="34" charset="0"/>
              </a:rPr>
              <a:t>– </a:t>
            </a:r>
            <a:r>
              <a:rPr lang="en-US" dirty="0"/>
              <a:t>sample answer</a:t>
            </a:r>
          </a:p>
        </p:txBody>
      </p:sp>
      <p:sp>
        <p:nvSpPr>
          <p:cNvPr id="6" name="TextBox 5">
            <a:extLst>
              <a:ext uri="{FF2B5EF4-FFF2-40B4-BE49-F238E27FC236}">
                <a16:creationId xmlns:a16="http://schemas.microsoft.com/office/drawing/2014/main" id="{B0481F6A-2BCE-5EC8-7046-D3149B45E5D8}"/>
              </a:ext>
            </a:extLst>
          </p:cNvPr>
          <p:cNvSpPr txBox="1"/>
          <p:nvPr/>
        </p:nvSpPr>
        <p:spPr>
          <a:xfrm>
            <a:off x="654423" y="2133600"/>
            <a:ext cx="9858000" cy="2030171"/>
          </a:xfrm>
          <a:prstGeom prst="rect">
            <a:avLst/>
          </a:prstGeom>
          <a:noFill/>
        </p:spPr>
        <p:txBody>
          <a:bodyPr wrap="square">
            <a:spAutoFit/>
          </a:bodyPr>
          <a:lstStyle/>
          <a:p>
            <a:pPr>
              <a:lnSpc>
                <a:spcPct val="115000"/>
              </a:lnSpc>
              <a:spcAft>
                <a:spcPts val="800"/>
              </a:spcAft>
            </a:pPr>
            <a:r>
              <a:rPr lang="en-GB" sz="2800" kern="100" dirty="0">
                <a:effectLst/>
                <a:latin typeface="Century Gothic" panose="020B0502020202020204" pitchFamily="34" charset="0"/>
                <a:ea typeface="Aptos" panose="020B0004020202020204" pitchFamily="34" charset="0"/>
                <a:cs typeface="Times New Roman" panose="02020603050405020304" pitchFamily="18" charset="0"/>
              </a:rPr>
              <a:t>Metallic bonding involves a giant </a:t>
            </a:r>
            <a:r>
              <a:rPr lang="en-GB" sz="2800" u="sng" kern="100" dirty="0">
                <a:effectLst/>
                <a:latin typeface="Century Gothic" panose="020B0502020202020204" pitchFamily="34" charset="0"/>
                <a:ea typeface="Aptos" panose="020B0004020202020204" pitchFamily="34" charset="0"/>
                <a:cs typeface="Times New Roman" panose="02020603050405020304" pitchFamily="18" charset="0"/>
              </a:rPr>
              <a:t>lattice</a:t>
            </a:r>
            <a:r>
              <a:rPr lang="en-GB" sz="2800" kern="100" dirty="0">
                <a:effectLst/>
                <a:latin typeface="Century Gothic" panose="020B0502020202020204" pitchFamily="34" charset="0"/>
                <a:ea typeface="Aptos" panose="020B0004020202020204" pitchFamily="34" charset="0"/>
                <a:cs typeface="Times New Roman" panose="02020603050405020304" pitchFamily="18" charset="0"/>
              </a:rPr>
              <a:t> of positive metal </a:t>
            </a:r>
            <a:r>
              <a:rPr lang="en-GB" sz="2800" u="sng" kern="100" dirty="0">
                <a:effectLst/>
                <a:latin typeface="Century Gothic" panose="020B0502020202020204" pitchFamily="34" charset="0"/>
                <a:ea typeface="Aptos" panose="020B0004020202020204" pitchFamily="34" charset="0"/>
                <a:cs typeface="Times New Roman" panose="02020603050405020304" pitchFamily="18" charset="0"/>
              </a:rPr>
              <a:t>ions</a:t>
            </a:r>
            <a:r>
              <a:rPr lang="en-GB" sz="2800" kern="100" dirty="0">
                <a:effectLst/>
                <a:latin typeface="Century Gothic" panose="020B0502020202020204" pitchFamily="34" charset="0"/>
                <a:ea typeface="Aptos" panose="020B0004020202020204" pitchFamily="34" charset="0"/>
                <a:cs typeface="Times New Roman" panose="02020603050405020304" pitchFamily="18" charset="0"/>
              </a:rPr>
              <a:t> </a:t>
            </a:r>
            <a:r>
              <a:rPr lang="en-GB" sz="2800" u="sng" kern="100" dirty="0">
                <a:effectLst/>
                <a:latin typeface="Century Gothic" panose="020B0502020202020204" pitchFamily="34" charset="0"/>
                <a:ea typeface="Aptos" panose="020B0004020202020204" pitchFamily="34" charset="0"/>
                <a:cs typeface="Times New Roman" panose="02020603050405020304" pitchFamily="18" charset="0"/>
              </a:rPr>
              <a:t>surrounded</a:t>
            </a:r>
            <a:r>
              <a:rPr lang="en-GB" sz="2800" kern="100" dirty="0">
                <a:effectLst/>
                <a:latin typeface="Century Gothic" panose="020B0502020202020204" pitchFamily="34" charset="0"/>
                <a:ea typeface="Aptos" panose="020B0004020202020204" pitchFamily="34" charset="0"/>
                <a:cs typeface="Times New Roman" panose="02020603050405020304" pitchFamily="18" charset="0"/>
              </a:rPr>
              <a:t> by a </a:t>
            </a:r>
            <a:r>
              <a:rPr lang="en-GB" sz="2800" u="sng" kern="100" dirty="0">
                <a:effectLst/>
                <a:latin typeface="Century Gothic" panose="020B0502020202020204" pitchFamily="34" charset="0"/>
                <a:ea typeface="Aptos" panose="020B0004020202020204" pitchFamily="34" charset="0"/>
                <a:cs typeface="Times New Roman" panose="02020603050405020304" pitchFamily="18" charset="0"/>
              </a:rPr>
              <a:t>sea</a:t>
            </a:r>
            <a:r>
              <a:rPr lang="en-GB" sz="2800" kern="100" dirty="0">
                <a:effectLst/>
                <a:latin typeface="Century Gothic" panose="020B0502020202020204" pitchFamily="34" charset="0"/>
                <a:ea typeface="Aptos" panose="020B0004020202020204" pitchFamily="34" charset="0"/>
                <a:cs typeface="Times New Roman" panose="02020603050405020304" pitchFamily="18" charset="0"/>
              </a:rPr>
              <a:t> of </a:t>
            </a:r>
            <a:r>
              <a:rPr lang="en-GB" sz="2800" u="sng" kern="100" dirty="0">
                <a:effectLst/>
                <a:latin typeface="Century Gothic" panose="020B0502020202020204" pitchFamily="34" charset="0"/>
                <a:ea typeface="Aptos" panose="020B0004020202020204" pitchFamily="34" charset="0"/>
                <a:cs typeface="Times New Roman" panose="02020603050405020304" pitchFamily="18" charset="0"/>
              </a:rPr>
              <a:t>delocalised</a:t>
            </a:r>
            <a:r>
              <a:rPr lang="en-GB" sz="2800" kern="100" dirty="0">
                <a:effectLst/>
                <a:latin typeface="Century Gothic" panose="020B0502020202020204" pitchFamily="34" charset="0"/>
                <a:ea typeface="Aptos" panose="020B0004020202020204" pitchFamily="34" charset="0"/>
                <a:cs typeface="Times New Roman" panose="02020603050405020304" pitchFamily="18" charset="0"/>
              </a:rPr>
              <a:t> </a:t>
            </a:r>
            <a:r>
              <a:rPr lang="en-GB" sz="2800" u="sng" kern="100" dirty="0">
                <a:effectLst/>
                <a:latin typeface="Century Gothic" panose="020B0502020202020204" pitchFamily="34" charset="0"/>
                <a:ea typeface="Aptos" panose="020B0004020202020204" pitchFamily="34" charset="0"/>
                <a:cs typeface="Times New Roman" panose="02020603050405020304" pitchFamily="18" charset="0"/>
              </a:rPr>
              <a:t>electrons</a:t>
            </a:r>
            <a:r>
              <a:rPr lang="en-GB" sz="2800" kern="100" dirty="0">
                <a:effectLst/>
                <a:latin typeface="Century Gothic" panose="020B0502020202020204" pitchFamily="34" charset="0"/>
                <a:ea typeface="Aptos" panose="020B0004020202020204" pitchFamily="34" charset="0"/>
                <a:cs typeface="Times New Roman" panose="02020603050405020304" pitchFamily="18" charset="0"/>
              </a:rPr>
              <a:t>, allowing metals to conduct electricity and be malleable.  </a:t>
            </a:r>
          </a:p>
        </p:txBody>
      </p:sp>
    </p:spTree>
    <p:extLst>
      <p:ext uri="{BB962C8B-B14F-4D97-AF65-F5344CB8AC3E}">
        <p14:creationId xmlns:p14="http://schemas.microsoft.com/office/powerpoint/2010/main" val="3898468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p:txBody>
          <a:bodyPr/>
          <a:lstStyle/>
          <a:p>
            <a:r>
              <a:rPr lang="en-US" dirty="0"/>
              <a:t>Fix the bridge</a:t>
            </a: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10" name="TextBox 9">
            <a:extLst>
              <a:ext uri="{FF2B5EF4-FFF2-40B4-BE49-F238E27FC236}">
                <a16:creationId xmlns:a16="http://schemas.microsoft.com/office/drawing/2014/main" id="{0B5BA5A9-5C32-AA2A-7B1D-471A2F9D6BDF}"/>
              </a:ext>
            </a:extLst>
          </p:cNvPr>
          <p:cNvSpPr txBox="1"/>
          <p:nvPr/>
        </p:nvSpPr>
        <p:spPr>
          <a:xfrm>
            <a:off x="438946" y="1066854"/>
            <a:ext cx="5496393" cy="5632311"/>
          </a:xfrm>
          <a:prstGeom prst="rect">
            <a:avLst/>
          </a:prstGeom>
          <a:noFill/>
        </p:spPr>
        <p:txBody>
          <a:bodyPr wrap="square" lIns="91440" tIns="45720" rIns="91440" bIns="45720" anchor="t">
            <a:spAutoFit/>
          </a:bodyPr>
          <a:lstStyle/>
          <a:p>
            <a:pPr marL="0" indent="0">
              <a:buNone/>
            </a:pPr>
            <a:r>
              <a:rPr lang="en-GB" sz="2000" dirty="0">
                <a:latin typeface="Century Gothic" panose="020B0502020202020204" pitchFamily="34" charset="0"/>
              </a:rPr>
              <a:t>Start with 30 seconds silent thinking time.</a:t>
            </a:r>
          </a:p>
          <a:p>
            <a:pPr marL="0" indent="0">
              <a:buNone/>
            </a:pPr>
            <a:endParaRPr lang="en-GB" sz="2000" dirty="0">
              <a:latin typeface="Century Gothic" panose="020B0502020202020204" pitchFamily="34" charset="0"/>
            </a:endParaRPr>
          </a:p>
          <a:p>
            <a:pPr marL="0" indent="0">
              <a:buNone/>
            </a:pPr>
            <a:r>
              <a:rPr lang="en-GB" sz="2000" dirty="0">
                <a:latin typeface="Century Gothic" panose="020B0502020202020204" pitchFamily="34" charset="0"/>
              </a:rPr>
              <a:t>You have 2 minutes to fix a wrong statement, or to unpick and clarify a challenging statement.</a:t>
            </a:r>
          </a:p>
          <a:p>
            <a:pPr marL="0" indent="0">
              <a:buNone/>
            </a:pPr>
            <a:endParaRPr lang="en-GB" sz="2000" dirty="0">
              <a:latin typeface="Century Gothic" panose="020B0502020202020204" pitchFamily="34" charset="0"/>
            </a:endParaRPr>
          </a:p>
          <a:p>
            <a:r>
              <a:rPr lang="en-GB" sz="2000" b="1" dirty="0">
                <a:latin typeface="Century Gothic"/>
              </a:rPr>
              <a:t>A starts </a:t>
            </a:r>
            <a:r>
              <a:rPr lang="en-GB" sz="2000" dirty="0">
                <a:latin typeface="Century Gothic"/>
              </a:rPr>
              <a:t>the discussion by making a suggestion. </a:t>
            </a:r>
          </a:p>
          <a:p>
            <a:pPr marL="0" indent="0">
              <a:buNone/>
            </a:pPr>
            <a:endParaRPr lang="en-GB" sz="2000" dirty="0">
              <a:latin typeface="Century Gothic" panose="020B0502020202020204" pitchFamily="34" charset="0"/>
            </a:endParaRPr>
          </a:p>
          <a:p>
            <a:r>
              <a:rPr lang="en-GB" sz="2000" b="1" dirty="0">
                <a:latin typeface="Century Gothic"/>
              </a:rPr>
              <a:t>B responds </a:t>
            </a:r>
            <a:r>
              <a:rPr lang="en-GB" sz="2000" dirty="0">
                <a:latin typeface="Century Gothic"/>
              </a:rPr>
              <a:t>to the comment and if they disagree, they explain why. </a:t>
            </a:r>
          </a:p>
          <a:p>
            <a:pPr marL="0" indent="0">
              <a:buNone/>
            </a:pPr>
            <a:endParaRPr lang="en-GB" sz="2000" dirty="0">
              <a:latin typeface="Century Gothic" panose="020B0502020202020204" pitchFamily="34" charset="0"/>
            </a:endParaRPr>
          </a:p>
          <a:p>
            <a:r>
              <a:rPr lang="en-GB" sz="2000" b="1" dirty="0">
                <a:latin typeface="Century Gothic" panose="020B0502020202020204" pitchFamily="34" charset="0"/>
              </a:rPr>
              <a:t>A responds to B </a:t>
            </a:r>
            <a:r>
              <a:rPr lang="en-GB" sz="2000" dirty="0">
                <a:latin typeface="Century Gothic" panose="020B0502020202020204" pitchFamily="34" charset="0"/>
              </a:rPr>
              <a:t>by clarifying their point before adding to it. </a:t>
            </a:r>
          </a:p>
          <a:p>
            <a:pPr marL="0" indent="0">
              <a:buNone/>
            </a:pPr>
            <a:endParaRPr lang="en-GB" sz="2000" dirty="0">
              <a:latin typeface="Century Gothic" panose="020B0502020202020204" pitchFamily="34" charset="0"/>
            </a:endParaRPr>
          </a:p>
          <a:p>
            <a:pPr marL="0" indent="0">
              <a:buNone/>
            </a:pPr>
            <a:r>
              <a:rPr lang="en-GB" sz="2000" dirty="0">
                <a:latin typeface="Century Gothic" panose="020B0502020202020204" pitchFamily="34" charset="0"/>
              </a:rPr>
              <a:t>Lastly,</a:t>
            </a:r>
            <a:r>
              <a:rPr lang="en-GB" sz="2000" b="1" dirty="0">
                <a:latin typeface="Century Gothic" panose="020B0502020202020204" pitchFamily="34" charset="0"/>
              </a:rPr>
              <a:t> C summarises </a:t>
            </a:r>
            <a:r>
              <a:rPr lang="en-GB" sz="2000" dirty="0">
                <a:latin typeface="Century Gothic" panose="020B0502020202020204" pitchFamily="34" charset="0"/>
              </a:rPr>
              <a:t>the ideas of A and B, seeks their agreement and feeds back to the class.   </a:t>
            </a:r>
          </a:p>
        </p:txBody>
      </p:sp>
      <p:sp>
        <p:nvSpPr>
          <p:cNvPr id="16" name="Oval 15">
            <a:extLst>
              <a:ext uri="{FF2B5EF4-FFF2-40B4-BE49-F238E27FC236}">
                <a16:creationId xmlns:a16="http://schemas.microsoft.com/office/drawing/2014/main" id="{E7E23D11-CAA6-1DAC-BF31-6BDD467B9873}"/>
              </a:ext>
              <a:ext uri="{C183D7F6-B498-43B3-948B-1728B52AA6E4}">
                <adec:decorative xmlns:adec="http://schemas.microsoft.com/office/drawing/2017/decorative" val="1"/>
              </a:ext>
            </a:extLst>
          </p:cNvPr>
          <p:cNvSpPr/>
          <p:nvPr/>
        </p:nvSpPr>
        <p:spPr>
          <a:xfrm>
            <a:off x="8221200" y="2739701"/>
            <a:ext cx="469518" cy="45403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ln w="0"/>
              <a:solidFill>
                <a:schemeClr val="tx1"/>
              </a:solidFill>
              <a:effectLst>
                <a:outerShdw blurRad="38100" dist="19050" dir="2700000" algn="tl" rotWithShape="0">
                  <a:schemeClr val="dk1">
                    <a:alpha val="40000"/>
                  </a:schemeClr>
                </a:outerShdw>
              </a:effectLst>
            </a:endParaRPr>
          </a:p>
        </p:txBody>
      </p:sp>
      <p:pic>
        <p:nvPicPr>
          <p:cNvPr id="6" name="Picture 5" descr="A drawing of a damaged bridge in need of fixing, with the start point, the finish point, words 1-6 as planks and the phrase &quot;Build the bridge. Get from the start to the finish by linking all the given words&quot;.">
            <a:extLst>
              <a:ext uri="{FF2B5EF4-FFF2-40B4-BE49-F238E27FC236}">
                <a16:creationId xmlns:a16="http://schemas.microsoft.com/office/drawing/2014/main" id="{30A8753E-1120-C74E-F967-8BBFF700D0D8}"/>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5609159" y="2280213"/>
            <a:ext cx="5496393" cy="2980918"/>
          </a:xfrm>
          <a:prstGeom prst="rect">
            <a:avLst/>
          </a:prstGeom>
        </p:spPr>
      </p:pic>
    </p:spTree>
    <p:extLst>
      <p:ext uri="{BB962C8B-B14F-4D97-AF65-F5344CB8AC3E}">
        <p14:creationId xmlns:p14="http://schemas.microsoft.com/office/powerpoint/2010/main" val="4110700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ED550-F4E5-1749-B387-4BFA0C591B5A}"/>
              </a:ext>
            </a:extLst>
          </p:cNvPr>
          <p:cNvSpPr>
            <a:spLocks noGrp="1"/>
          </p:cNvSpPr>
          <p:nvPr>
            <p:ph type="title"/>
          </p:nvPr>
        </p:nvSpPr>
        <p:spPr>
          <a:xfrm>
            <a:off x="368301" y="588167"/>
            <a:ext cx="10080000" cy="440661"/>
          </a:xfrm>
        </p:spPr>
        <p:txBody>
          <a:bodyPr/>
          <a:lstStyle/>
          <a:p>
            <a:r>
              <a:rPr lang="en-US" dirty="0"/>
              <a:t>Fix the bridge 1</a:t>
            </a:r>
          </a:p>
        </p:txBody>
      </p:sp>
      <p:sp>
        <p:nvSpPr>
          <p:cNvPr id="4" name="Vertical Title 1">
            <a:extLst>
              <a:ext uri="{FF2B5EF4-FFF2-40B4-BE49-F238E27FC236}">
                <a16:creationId xmlns:a16="http://schemas.microsoft.com/office/drawing/2014/main" id="{69B39382-F894-4C47-9647-EB3083DAB08E}"/>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extBox 4">
            <a:extLst>
              <a:ext uri="{FF2B5EF4-FFF2-40B4-BE49-F238E27FC236}">
                <a16:creationId xmlns:a16="http://schemas.microsoft.com/office/drawing/2014/main" id="{ED73720A-AB34-43F2-0274-C22C395A4BEA}"/>
              </a:ext>
            </a:extLst>
          </p:cNvPr>
          <p:cNvSpPr txBox="1"/>
          <p:nvPr/>
        </p:nvSpPr>
        <p:spPr>
          <a:xfrm>
            <a:off x="322366" y="1367382"/>
            <a:ext cx="9452344" cy="430887"/>
          </a:xfrm>
          <a:prstGeom prst="rect">
            <a:avLst/>
          </a:prstGeom>
          <a:noFill/>
        </p:spPr>
        <p:txBody>
          <a:bodyPr wrap="square" rtlCol="0">
            <a:spAutoFit/>
          </a:bodyPr>
          <a:lstStyle/>
          <a:p>
            <a:r>
              <a:rPr lang="en-GB" sz="2200" dirty="0">
                <a:solidFill>
                  <a:srgbClr val="000000"/>
                </a:solidFill>
                <a:effectLst/>
                <a:latin typeface="Century Gothic" panose="020B0502020202020204" pitchFamily="34" charset="0"/>
                <a:ea typeface="Times New Roman" panose="02020603050405020304" pitchFamily="18" charset="0"/>
                <a:cs typeface="Aptos" panose="020B0004020202020204" pitchFamily="34" charset="0"/>
              </a:rPr>
              <a:t>There is something wrong with the statement below, can you fix it?</a:t>
            </a:r>
            <a:endParaRPr lang="en-GB" sz="2200" dirty="0">
              <a:latin typeface="Century Gothic" panose="020B0502020202020204" pitchFamily="34" charset="0"/>
            </a:endParaRPr>
          </a:p>
        </p:txBody>
      </p:sp>
      <p:sp>
        <p:nvSpPr>
          <p:cNvPr id="3" name="Speech Bubble: Rectangle with Corners Rounded 2">
            <a:extLst>
              <a:ext uri="{FF2B5EF4-FFF2-40B4-BE49-F238E27FC236}">
                <a16:creationId xmlns:a16="http://schemas.microsoft.com/office/drawing/2014/main" id="{2AF8A2C1-0B1C-CD41-6817-A10793825B6D}"/>
              </a:ext>
            </a:extLst>
          </p:cNvPr>
          <p:cNvSpPr/>
          <p:nvPr/>
        </p:nvSpPr>
        <p:spPr>
          <a:xfrm>
            <a:off x="346979" y="2337507"/>
            <a:ext cx="5670000" cy="2182985"/>
          </a:xfrm>
          <a:prstGeom prst="wedgeRoundRectCallout">
            <a:avLst>
              <a:gd name="adj1" fmla="val -51544"/>
              <a:gd name="adj2" fmla="val 87740"/>
              <a:gd name="adj3" fmla="val 16667"/>
            </a:avLst>
          </a:prstGeom>
          <a:solidFill>
            <a:srgbClr val="F6E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200" b="1" dirty="0">
                <a:solidFill>
                  <a:schemeClr val="tx1"/>
                </a:solidFill>
                <a:latin typeface="Century Gothic" panose="020B0502020202020204" pitchFamily="34" charset="0"/>
                <a:ea typeface="Aptos" panose="020B0004020202020204" pitchFamily="34" charset="0"/>
                <a:cs typeface="Times New Roman" panose="02020603050405020304" pitchFamily="18" charset="0"/>
              </a:rPr>
              <a:t>M</a:t>
            </a:r>
            <a:r>
              <a:rPr lang="en-GB" sz="2200" b="1" dirty="0">
                <a:solidFill>
                  <a:schemeClr val="tx1"/>
                </a:solidFill>
                <a:effectLst/>
                <a:latin typeface="Century Gothic" panose="020B0502020202020204" pitchFamily="34" charset="0"/>
                <a:ea typeface="Aptos" panose="020B0004020202020204" pitchFamily="34" charset="0"/>
                <a:cs typeface="Times New Roman" panose="02020603050405020304" pitchFamily="18" charset="0"/>
              </a:rPr>
              <a:t>etals conduct electricity better in their solid state than ionic compounds, even though both involve charged particles.</a:t>
            </a:r>
            <a:endParaRPr lang="en-GB" sz="2200" b="1" dirty="0">
              <a:solidFill>
                <a:schemeClr val="tx1"/>
              </a:solidFill>
              <a:latin typeface="Century Gothic" panose="020B0502020202020204" pitchFamily="34" charset="0"/>
            </a:endParaRPr>
          </a:p>
          <a:p>
            <a:endParaRPr lang="en-US" sz="2200" b="1" dirty="0">
              <a:solidFill>
                <a:schemeClr val="tx1"/>
              </a:solidFill>
              <a:latin typeface="Century Gothic" panose="020B0502020202020204" pitchFamily="34" charset="0"/>
            </a:endParaRPr>
          </a:p>
        </p:txBody>
      </p:sp>
      <p:pic>
        <p:nvPicPr>
          <p:cNvPr id="8" name="Picture 7" descr="A circuit containing a battery, a metal nail and a light bulb">
            <a:extLst>
              <a:ext uri="{FF2B5EF4-FFF2-40B4-BE49-F238E27FC236}">
                <a16:creationId xmlns:a16="http://schemas.microsoft.com/office/drawing/2014/main" id="{DA07C6D2-2CC7-CBBA-F5A6-77B981258EF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175022" y="2072687"/>
            <a:ext cx="3599688" cy="3599688"/>
          </a:xfrm>
          <a:prstGeom prst="rect">
            <a:avLst/>
          </a:prstGeom>
        </p:spPr>
      </p:pic>
    </p:spTree>
    <p:extLst>
      <p:ext uri="{BB962C8B-B14F-4D97-AF65-F5344CB8AC3E}">
        <p14:creationId xmlns:p14="http://schemas.microsoft.com/office/powerpoint/2010/main" val="2930087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ED550-F4E5-1749-B387-4BFA0C591B5A}"/>
              </a:ext>
            </a:extLst>
          </p:cNvPr>
          <p:cNvSpPr>
            <a:spLocks noGrp="1"/>
          </p:cNvSpPr>
          <p:nvPr>
            <p:ph type="title"/>
          </p:nvPr>
        </p:nvSpPr>
        <p:spPr>
          <a:xfrm>
            <a:off x="539999" y="540000"/>
            <a:ext cx="10568987" cy="440661"/>
          </a:xfrm>
        </p:spPr>
        <p:txBody>
          <a:bodyPr/>
          <a:lstStyle/>
          <a:p>
            <a:r>
              <a:rPr lang="en-US" dirty="0"/>
              <a:t>Fix the bridge 1 – sample answer</a:t>
            </a:r>
          </a:p>
        </p:txBody>
      </p:sp>
      <p:sp>
        <p:nvSpPr>
          <p:cNvPr id="4" name="Vertical Title 1">
            <a:extLst>
              <a:ext uri="{FF2B5EF4-FFF2-40B4-BE49-F238E27FC236}">
                <a16:creationId xmlns:a16="http://schemas.microsoft.com/office/drawing/2014/main" id="{69B39382-F894-4C47-9647-EB3083DAB08E}"/>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6" name="Content Placeholder 5">
            <a:extLst>
              <a:ext uri="{FF2B5EF4-FFF2-40B4-BE49-F238E27FC236}">
                <a16:creationId xmlns:a16="http://schemas.microsoft.com/office/drawing/2014/main" id="{FED8F4AD-4BF2-A010-A205-85EC7A1880A9}"/>
              </a:ext>
            </a:extLst>
          </p:cNvPr>
          <p:cNvSpPr>
            <a:spLocks noGrp="1"/>
          </p:cNvSpPr>
          <p:nvPr>
            <p:ph idx="1"/>
          </p:nvPr>
        </p:nvSpPr>
        <p:spPr>
          <a:xfrm>
            <a:off x="539999" y="1260000"/>
            <a:ext cx="9563557" cy="5040000"/>
          </a:xfrm>
        </p:spPr>
        <p:txBody>
          <a:bodyPr>
            <a:normAutofit/>
          </a:bodyPr>
          <a:lstStyle/>
          <a:p>
            <a:pPr marL="0"/>
            <a:r>
              <a:rPr lang="en-GB" sz="2800" dirty="0">
                <a:latin typeface="Century Gothic" panose="020B0502020202020204" pitchFamily="34" charset="0"/>
                <a:ea typeface="Aptos" panose="020B0004020202020204" pitchFamily="34" charset="0"/>
                <a:cs typeface="Times New Roman" panose="02020603050405020304" pitchFamily="18" charset="0"/>
              </a:rPr>
              <a:t>Electric current is the flow of charged particles. In metals, the positive ions are fixed in place and the delocalised electrons can flow through the structure. In an ionic solid, the ions are fixed in place with ionic bonds and the electrons are not delocalised, so no charged particles can flow.</a:t>
            </a:r>
            <a:endParaRPr lang="en-GB" sz="2800" dirty="0">
              <a:latin typeface="Century Gothic" panose="020B0502020202020204" pitchFamily="34" charset="0"/>
            </a:endParaRPr>
          </a:p>
        </p:txBody>
      </p:sp>
    </p:spTree>
    <p:extLst>
      <p:ext uri="{BB962C8B-B14F-4D97-AF65-F5344CB8AC3E}">
        <p14:creationId xmlns:p14="http://schemas.microsoft.com/office/powerpoint/2010/main" val="40501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BE536-D344-A707-BC51-2D6670F8D4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AFDE7F-BD35-A06A-6A1E-ADFA9DD612DD}"/>
              </a:ext>
            </a:extLst>
          </p:cNvPr>
          <p:cNvSpPr>
            <a:spLocks noGrp="1"/>
          </p:cNvSpPr>
          <p:nvPr>
            <p:ph type="title"/>
          </p:nvPr>
        </p:nvSpPr>
        <p:spPr>
          <a:xfrm>
            <a:off x="335602" y="540000"/>
            <a:ext cx="10080000" cy="440661"/>
          </a:xfrm>
        </p:spPr>
        <p:txBody>
          <a:bodyPr/>
          <a:lstStyle/>
          <a:p>
            <a:r>
              <a:rPr lang="en-US" dirty="0"/>
              <a:t>Word bridge 2</a:t>
            </a:r>
          </a:p>
        </p:txBody>
      </p:sp>
      <p:sp>
        <p:nvSpPr>
          <p:cNvPr id="3" name="TextBox 2">
            <a:extLst>
              <a:ext uri="{FF2B5EF4-FFF2-40B4-BE49-F238E27FC236}">
                <a16:creationId xmlns:a16="http://schemas.microsoft.com/office/drawing/2014/main" id="{97CEE40F-F435-4AE9-0C73-A25AE725E4E5}"/>
              </a:ext>
            </a:extLst>
          </p:cNvPr>
          <p:cNvSpPr txBox="1"/>
          <p:nvPr/>
        </p:nvSpPr>
        <p:spPr>
          <a:xfrm>
            <a:off x="220762" y="1091900"/>
            <a:ext cx="10531882" cy="1107996"/>
          </a:xfrm>
          <a:prstGeom prst="rect">
            <a:avLst/>
          </a:prstGeom>
          <a:noFill/>
        </p:spPr>
        <p:txBody>
          <a:bodyPr wrap="square">
            <a:spAutoFit/>
          </a:bodyPr>
          <a:lstStyle/>
          <a:p>
            <a:r>
              <a:rPr lang="en-GB" sz="2200" dirty="0">
                <a:effectLst/>
                <a:latin typeface="Century Gothic" panose="020B0502020202020204" pitchFamily="34" charset="0"/>
              </a:rPr>
              <a:t>Talk in your three to build the word bridge, from the start to the </a:t>
            </a:r>
            <a:r>
              <a:rPr lang="en-GB" sz="2200" dirty="0">
                <a:latin typeface="Century Gothic" panose="020B0502020202020204" pitchFamily="34" charset="0"/>
              </a:rPr>
              <a:t>finish</a:t>
            </a:r>
            <a:r>
              <a:rPr lang="en-GB" sz="2200" dirty="0">
                <a:effectLst/>
                <a:latin typeface="Century Gothic" panose="020B0502020202020204" pitchFamily="34" charset="0"/>
              </a:rPr>
              <a:t>. Link the words and use the fact to help you.</a:t>
            </a:r>
            <a:r>
              <a:rPr lang="en-GB" sz="2200" dirty="0">
                <a:latin typeface="Century Gothic" panose="020B0502020202020204" pitchFamily="34" charset="0"/>
              </a:rPr>
              <a:t> </a:t>
            </a:r>
            <a:r>
              <a:rPr lang="en-GB" sz="2200" dirty="0">
                <a:effectLst/>
                <a:latin typeface="Century Gothic" panose="020B0502020202020204" pitchFamily="34" charset="0"/>
              </a:rPr>
              <a:t>Keep to your speaking role – either A, B or C.</a:t>
            </a:r>
            <a:endParaRPr lang="en-GB" sz="2200" dirty="0">
              <a:latin typeface="Century Gothic" panose="020B0502020202020204" pitchFamily="34" charset="0"/>
            </a:endParaRPr>
          </a:p>
        </p:txBody>
      </p:sp>
      <p:sp>
        <p:nvSpPr>
          <p:cNvPr id="6" name="Vertical Title 1">
            <a:extLst>
              <a:ext uri="{FF2B5EF4-FFF2-40B4-BE49-F238E27FC236}">
                <a16:creationId xmlns:a16="http://schemas.microsoft.com/office/drawing/2014/main" id="{B601A2BB-5CF5-E65A-57E1-F515707887C1}"/>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graphicFrame>
        <p:nvGraphicFramePr>
          <p:cNvPr id="4" name="Table 3" descr="The second word bridge table, showing the starting words, the words to put in order armed with the fact, and the finishing words">
            <a:extLst>
              <a:ext uri="{FF2B5EF4-FFF2-40B4-BE49-F238E27FC236}">
                <a16:creationId xmlns:a16="http://schemas.microsoft.com/office/drawing/2014/main" id="{5256554C-5019-B881-86DB-BEC28ABE7220}"/>
              </a:ext>
            </a:extLst>
          </p:cNvPr>
          <p:cNvGraphicFramePr>
            <a:graphicFrameLocks noGrp="1"/>
          </p:cNvGraphicFramePr>
          <p:nvPr>
            <p:extLst>
              <p:ext uri="{D42A27DB-BD31-4B8C-83A1-F6EECF244321}">
                <p14:modId xmlns:p14="http://schemas.microsoft.com/office/powerpoint/2010/main" val="472566762"/>
              </p:ext>
            </p:extLst>
          </p:nvPr>
        </p:nvGraphicFramePr>
        <p:xfrm>
          <a:off x="320030" y="2284669"/>
          <a:ext cx="10531882" cy="4206240"/>
        </p:xfrm>
        <a:graphic>
          <a:graphicData uri="http://schemas.openxmlformats.org/drawingml/2006/table">
            <a:tbl>
              <a:tblPr firstRow="1" bandRow="1">
                <a:tableStyleId>{2D5ABB26-0587-4C30-8999-92F81FD0307C}</a:tableStyleId>
              </a:tblPr>
              <a:tblGrid>
                <a:gridCol w="1786238">
                  <a:extLst>
                    <a:ext uri="{9D8B030D-6E8A-4147-A177-3AD203B41FA5}">
                      <a16:colId xmlns:a16="http://schemas.microsoft.com/office/drawing/2014/main" val="56584357"/>
                    </a:ext>
                  </a:extLst>
                </a:gridCol>
                <a:gridCol w="3068281">
                  <a:extLst>
                    <a:ext uri="{9D8B030D-6E8A-4147-A177-3AD203B41FA5}">
                      <a16:colId xmlns:a16="http://schemas.microsoft.com/office/drawing/2014/main" val="3623156845"/>
                    </a:ext>
                  </a:extLst>
                </a:gridCol>
                <a:gridCol w="3226556">
                  <a:extLst>
                    <a:ext uri="{9D8B030D-6E8A-4147-A177-3AD203B41FA5}">
                      <a16:colId xmlns:a16="http://schemas.microsoft.com/office/drawing/2014/main" val="615250945"/>
                    </a:ext>
                  </a:extLst>
                </a:gridCol>
                <a:gridCol w="2450807">
                  <a:extLst>
                    <a:ext uri="{9D8B030D-6E8A-4147-A177-3AD203B41FA5}">
                      <a16:colId xmlns:a16="http://schemas.microsoft.com/office/drawing/2014/main" val="598199109"/>
                    </a:ext>
                  </a:extLst>
                </a:gridCol>
              </a:tblGrid>
              <a:tr h="1631246">
                <a:tc rowSpan="6">
                  <a:txBody>
                    <a:bodyPr/>
                    <a:lstStyle/>
                    <a:p>
                      <a:pPr algn="ctr"/>
                      <a:r>
                        <a:rPr lang="en-GB" sz="2400" b="1" dirty="0">
                          <a:latin typeface="Century Gothic" panose="020B0502020202020204" pitchFamily="34" charset="0"/>
                        </a:rPr>
                        <a:t>Start</a:t>
                      </a: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endParaRPr lang="en-GB" sz="2400" b="0" dirty="0">
                        <a:latin typeface="Century Gothic" panose="020B0502020202020204" pitchFamily="34" charset="0"/>
                      </a:endParaRPr>
                    </a:p>
                    <a:p>
                      <a:pPr algn="ctr"/>
                      <a:r>
                        <a:rPr lang="en-GB" sz="2400" b="0" dirty="0">
                          <a:latin typeface="Century Gothic" panose="020B0502020202020204" pitchFamily="34" charset="0"/>
                        </a:rPr>
                        <a:t>The balance between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sz="2400" b="1" dirty="0">
                          <a:latin typeface="Century Gothic" panose="020B0502020202020204" pitchFamily="34" charset="0"/>
                        </a:rPr>
                        <a:t>Fact </a:t>
                      </a:r>
                      <a:endParaRPr lang="en-GB" sz="2400" b="1" kern="1200" dirty="0">
                        <a:effectLst/>
                        <a:latin typeface="Century Gothic" panose="020B0502020202020204" pitchFamily="34" charset="0"/>
                        <a:ea typeface="+mn-ea"/>
                        <a:cs typeface="+mn-cs"/>
                      </a:endParaRPr>
                    </a:p>
                    <a:p>
                      <a:pPr algn="ctr"/>
                      <a:r>
                        <a:rPr lang="en-GB" sz="2400" kern="100" dirty="0">
                          <a:effectLst/>
                          <a:latin typeface="Century Gothic" panose="020B0502020202020204" pitchFamily="34" charset="0"/>
                          <a:ea typeface="Aptos" panose="020B0004020202020204" pitchFamily="34" charset="0"/>
                          <a:cs typeface="Times New Roman" panose="02020603050405020304" pitchFamily="18" charset="0"/>
                        </a:rPr>
                        <a:t>Ionic bonding occurs through the transfer of electrons from a metal atom to a non-metal atom, resulting in oppositely charged ions. </a:t>
                      </a:r>
                      <a:endParaRPr lang="en-GB" sz="2400" b="1"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sz="2400" b="1" dirty="0">
                          <a:latin typeface="Century Gothic" panose="020B0502020202020204" pitchFamily="34" charset="0"/>
                        </a:rPr>
                        <a:t>Finish</a:t>
                      </a: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endParaRPr lang="en-GB" sz="2400" b="0" dirty="0">
                        <a:latin typeface="Century Gothic" panose="020B0502020202020204" pitchFamily="34" charset="0"/>
                      </a:endParaRPr>
                    </a:p>
                    <a:p>
                      <a:pPr algn="ctr"/>
                      <a:r>
                        <a:rPr lang="en-GB" sz="2400" b="0" dirty="0">
                          <a:latin typeface="Century Gothic" panose="020B0502020202020204" pitchFamily="34" charset="0"/>
                        </a:rPr>
                        <a:t>      holds ions in </a:t>
                      </a:r>
                    </a:p>
                    <a:p>
                      <a:pPr algn="ctr"/>
                      <a:r>
                        <a:rPr lang="en-GB" sz="2400" b="0" dirty="0">
                          <a:latin typeface="Century Gothic" panose="020B0502020202020204" pitchFamily="34" charset="0"/>
                        </a:rPr>
                        <a:t>a </a:t>
                      </a:r>
                      <a:r>
                        <a:rPr lang="en-GB" sz="2400" b="0">
                          <a:latin typeface="Century Gothic" panose="020B0502020202020204" pitchFamily="34" charset="0"/>
                        </a:rPr>
                        <a:t>strong electrostatic </a:t>
                      </a:r>
                      <a:endParaRPr lang="en-GB" sz="2400" b="0" dirty="0">
                        <a:latin typeface="Century Gothic" panose="020B0502020202020204" pitchFamily="34" charset="0"/>
                      </a:endParaRPr>
                    </a:p>
                    <a:p>
                      <a:pPr algn="ctr"/>
                      <a:r>
                        <a:rPr lang="en-GB" sz="2400" b="0" dirty="0">
                          <a:latin typeface="Century Gothic" panose="020B0502020202020204" pitchFamily="34" charset="0"/>
                        </a:rPr>
                        <a:t>lattice.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388392">
                <a:tc vMerge="1">
                  <a:txBody>
                    <a:bodyPr/>
                    <a:lstStyle/>
                    <a:p>
                      <a:endParaRPr lang="en-GB"/>
                    </a:p>
                  </a:txBody>
                  <a:tcPr/>
                </a:tc>
                <a:tc gridSpan="2">
                  <a:txBody>
                    <a:bodyPr/>
                    <a:lstStyle/>
                    <a:p>
                      <a:pPr algn="ctr"/>
                      <a:r>
                        <a:rPr lang="en-GB" sz="2400"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102E"/>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388392">
                <a:tc vMerge="1">
                  <a:txBody>
                    <a:bodyPr/>
                    <a:lstStyle/>
                    <a:p>
                      <a:endParaRPr lang="en-GB"/>
                    </a:p>
                  </a:txBody>
                  <a:tcPr/>
                </a:tc>
                <a:tc gridSpan="2">
                  <a:txBody>
                    <a:bodyPr/>
                    <a:lstStyle/>
                    <a:p>
                      <a:pPr algn="ctr"/>
                      <a:r>
                        <a:rPr lang="en-GB" sz="2400" b="1" dirty="0">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388392">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like charges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opposite charges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388392">
                <a:tc v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2400" b="0" dirty="0">
                          <a:solidFill>
                            <a:schemeClr val="tx1"/>
                          </a:solidFill>
                          <a:latin typeface="Century Gothic" panose="020B0502020202020204" pitchFamily="34" charset="0"/>
                        </a:rPr>
                        <a:t>repulsion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Century Gothic" panose="020B0502020202020204" pitchFamily="34" charset="0"/>
                        </a:rPr>
                        <a:t>forces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88392">
                <a:tc v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2400" b="0" dirty="0">
                          <a:solidFill>
                            <a:schemeClr val="tx1"/>
                          </a:solidFill>
                          <a:latin typeface="Century Gothic" panose="020B0502020202020204" pitchFamily="34" charset="0"/>
                        </a:rPr>
                        <a:t>attraction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electrostatic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pic>
        <p:nvPicPr>
          <p:cNvPr id="9" name="Picture 8">
            <a:extLst>
              <a:ext uri="{FF2B5EF4-FFF2-40B4-BE49-F238E27FC236}">
                <a16:creationId xmlns:a16="http://schemas.microsoft.com/office/drawing/2014/main" id="{D5572D6F-2F5C-62B7-0B21-77D6082B9937}"/>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55916" y="2693348"/>
            <a:ext cx="966060" cy="1054706"/>
          </a:xfrm>
          <a:prstGeom prst="rect">
            <a:avLst/>
          </a:prstGeom>
        </p:spPr>
      </p:pic>
      <p:sp>
        <p:nvSpPr>
          <p:cNvPr id="7" name="Isosceles Triangle 6" descr="An arrow head indicating that learners link the words in the table, with the help of the fact, to get from the starting words to the finishing words">
            <a:extLst>
              <a:ext uri="{FF2B5EF4-FFF2-40B4-BE49-F238E27FC236}">
                <a16:creationId xmlns:a16="http://schemas.microsoft.com/office/drawing/2014/main" id="{B473F1BB-B367-5F9A-0BF0-748E6432A007}"/>
              </a:ext>
            </a:extLst>
          </p:cNvPr>
          <p:cNvSpPr/>
          <p:nvPr/>
        </p:nvSpPr>
        <p:spPr>
          <a:xfrm rot="5400000">
            <a:off x="8120577" y="4166855"/>
            <a:ext cx="993010" cy="462323"/>
          </a:xfrm>
          <a:prstGeom prst="triangle">
            <a:avLst/>
          </a:prstGeom>
          <a:solidFill>
            <a:srgbClr val="C8102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20A8FF89-9329-5FD5-16A9-EA1015230A3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135588" y="2709803"/>
            <a:ext cx="1047973" cy="1086994"/>
          </a:xfrm>
          <a:prstGeom prst="rect">
            <a:avLst/>
          </a:prstGeom>
        </p:spPr>
      </p:pic>
    </p:spTree>
    <p:extLst>
      <p:ext uri="{BB962C8B-B14F-4D97-AF65-F5344CB8AC3E}">
        <p14:creationId xmlns:p14="http://schemas.microsoft.com/office/powerpoint/2010/main" val="6092380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254656-419B-AF28-4919-0EC7A203B670}"/>
            </a:ext>
          </a:extLst>
        </p:cNvPr>
        <p:cNvGrpSpPr/>
        <p:nvPr/>
      </p:nvGrpSpPr>
      <p:grpSpPr>
        <a:xfrm>
          <a:off x="0" y="0"/>
          <a:ext cx="0" cy="0"/>
          <a:chOff x="0" y="0"/>
          <a:chExt cx="0" cy="0"/>
        </a:xfrm>
      </p:grpSpPr>
      <p:sp>
        <p:nvSpPr>
          <p:cNvPr id="7" name="Vertical Title 1">
            <a:extLst>
              <a:ext uri="{FF2B5EF4-FFF2-40B4-BE49-F238E27FC236}">
                <a16:creationId xmlns:a16="http://schemas.microsoft.com/office/drawing/2014/main" id="{078DBCAE-61F1-47EC-2507-112948D5798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00480419-E0E5-CEA3-0956-C741BFD28096}"/>
              </a:ext>
            </a:extLst>
          </p:cNvPr>
          <p:cNvSpPr>
            <a:spLocks noGrp="1"/>
          </p:cNvSpPr>
          <p:nvPr>
            <p:ph type="title"/>
          </p:nvPr>
        </p:nvSpPr>
        <p:spPr>
          <a:xfrm>
            <a:off x="540000" y="540000"/>
            <a:ext cx="10080000" cy="440661"/>
          </a:xfrm>
        </p:spPr>
        <p:txBody>
          <a:bodyPr/>
          <a:lstStyle/>
          <a:p>
            <a:r>
              <a:rPr lang="en-US" dirty="0"/>
              <a:t>Word bridge </a:t>
            </a:r>
            <a:r>
              <a:rPr lang="en-US" dirty="0">
                <a:latin typeface="Aptos" panose="020B0004020202020204" pitchFamily="34" charset="0"/>
              </a:rPr>
              <a:t>– </a:t>
            </a:r>
            <a:r>
              <a:rPr lang="en-US" dirty="0"/>
              <a:t>2 sample answer</a:t>
            </a:r>
          </a:p>
        </p:txBody>
      </p:sp>
      <p:sp>
        <p:nvSpPr>
          <p:cNvPr id="2" name="TextBox 1">
            <a:extLst>
              <a:ext uri="{FF2B5EF4-FFF2-40B4-BE49-F238E27FC236}">
                <a16:creationId xmlns:a16="http://schemas.microsoft.com/office/drawing/2014/main" id="{63365208-4714-DDCE-EA36-73AFC41EAF0B}"/>
              </a:ext>
            </a:extLst>
          </p:cNvPr>
          <p:cNvSpPr txBox="1"/>
          <p:nvPr/>
        </p:nvSpPr>
        <p:spPr>
          <a:xfrm>
            <a:off x="460176" y="2053655"/>
            <a:ext cx="9974742" cy="3246210"/>
          </a:xfrm>
          <a:prstGeom prst="rect">
            <a:avLst/>
          </a:prstGeom>
          <a:noFill/>
        </p:spPr>
        <p:txBody>
          <a:bodyPr wrap="square" rtlCol="0">
            <a:spAutoFit/>
          </a:bodyPr>
          <a:lstStyle/>
          <a:p>
            <a:pPr>
              <a:lnSpc>
                <a:spcPct val="115000"/>
              </a:lnSpc>
              <a:spcAft>
                <a:spcPts val="800"/>
              </a:spcAft>
            </a:pPr>
            <a:r>
              <a:rPr lang="en-GB" sz="2800" b="0" dirty="0">
                <a:latin typeface="Century Gothic" panose="020B0502020202020204" pitchFamily="34" charset="0"/>
              </a:rPr>
              <a:t>The balance between the </a:t>
            </a:r>
            <a:r>
              <a:rPr lang="en-GB" sz="2800" b="0" u="sng" dirty="0">
                <a:latin typeface="Century Gothic" panose="020B0502020202020204" pitchFamily="34" charset="0"/>
              </a:rPr>
              <a:t>electrostatic</a:t>
            </a:r>
            <a:r>
              <a:rPr lang="en-GB" sz="2800" b="0" dirty="0">
                <a:latin typeface="Century Gothic" panose="020B0502020202020204" pitchFamily="34" charset="0"/>
              </a:rPr>
              <a:t> </a:t>
            </a:r>
            <a:r>
              <a:rPr lang="en-GB" sz="2800" b="0" u="sng" dirty="0">
                <a:latin typeface="Century Gothic" panose="020B0502020202020204" pitchFamily="34" charset="0"/>
              </a:rPr>
              <a:t>forces</a:t>
            </a:r>
            <a:r>
              <a:rPr lang="en-GB" sz="2800" b="0" dirty="0">
                <a:latin typeface="Century Gothic" panose="020B0502020202020204" pitchFamily="34" charset="0"/>
              </a:rPr>
              <a:t> of </a:t>
            </a:r>
            <a:r>
              <a:rPr lang="en-GB" sz="2800" b="0" u="sng" dirty="0">
                <a:latin typeface="Century Gothic" panose="020B0502020202020204" pitchFamily="34" charset="0"/>
              </a:rPr>
              <a:t>attraction</a:t>
            </a:r>
            <a:r>
              <a:rPr lang="en-GB" sz="2800" b="0" dirty="0">
                <a:latin typeface="Century Gothic" panose="020B0502020202020204" pitchFamily="34" charset="0"/>
              </a:rPr>
              <a:t> between </a:t>
            </a:r>
            <a:r>
              <a:rPr lang="en-GB" sz="2800" b="0" u="sng" dirty="0">
                <a:latin typeface="Century Gothic" panose="020B0502020202020204" pitchFamily="34" charset="0"/>
              </a:rPr>
              <a:t>opposite charges </a:t>
            </a:r>
            <a:r>
              <a:rPr lang="en-GB" sz="2800" b="0" dirty="0">
                <a:latin typeface="Century Gothic" panose="020B0502020202020204" pitchFamily="34" charset="0"/>
              </a:rPr>
              <a:t>and </a:t>
            </a:r>
            <a:r>
              <a:rPr lang="en-GB" sz="2800" b="0" u="sng" dirty="0">
                <a:latin typeface="Century Gothic" panose="020B0502020202020204" pitchFamily="34" charset="0"/>
              </a:rPr>
              <a:t>repulsion</a:t>
            </a:r>
            <a:r>
              <a:rPr lang="en-GB" sz="2800" b="0" dirty="0">
                <a:latin typeface="Century Gothic" panose="020B0502020202020204" pitchFamily="34" charset="0"/>
              </a:rPr>
              <a:t> between </a:t>
            </a:r>
            <a:r>
              <a:rPr lang="en-GB" sz="2800" b="0" u="sng" dirty="0">
                <a:latin typeface="Century Gothic" panose="020B0502020202020204" pitchFamily="34" charset="0"/>
              </a:rPr>
              <a:t>like charges </a:t>
            </a:r>
            <a:r>
              <a:rPr lang="en-GB" sz="2800" b="0" dirty="0">
                <a:latin typeface="Century Gothic" panose="020B0502020202020204" pitchFamily="34" charset="0"/>
              </a:rPr>
              <a:t>holds ions in a strong electrostatic lattice.</a:t>
            </a:r>
          </a:p>
          <a:p>
            <a:pPr>
              <a:lnSpc>
                <a:spcPct val="115000"/>
              </a:lnSpc>
              <a:spcAft>
                <a:spcPts val="800"/>
              </a:spcAft>
            </a:pPr>
            <a:endParaRPr lang="en-GB" sz="2800" b="0" dirty="0">
              <a:latin typeface="Century Gothic" panose="020B0502020202020204" pitchFamily="34" charset="0"/>
            </a:endParaRPr>
          </a:p>
          <a:p>
            <a:pPr>
              <a:lnSpc>
                <a:spcPct val="115000"/>
              </a:lnSpc>
              <a:spcAft>
                <a:spcPts val="800"/>
              </a:spcAft>
            </a:pPr>
            <a:endParaRPr lang="en-GB" sz="2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602498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6574C9-91EC-E8B2-D292-E46AFADA5E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74B19D-3B60-51FF-4A1E-6AF2A031A02B}"/>
              </a:ext>
            </a:extLst>
          </p:cNvPr>
          <p:cNvSpPr>
            <a:spLocks noGrp="1"/>
          </p:cNvSpPr>
          <p:nvPr>
            <p:ph type="title"/>
          </p:nvPr>
        </p:nvSpPr>
        <p:spPr>
          <a:xfrm>
            <a:off x="554567" y="650541"/>
            <a:ext cx="10080000" cy="440661"/>
          </a:xfrm>
        </p:spPr>
        <p:txBody>
          <a:bodyPr/>
          <a:lstStyle/>
          <a:p>
            <a:r>
              <a:rPr lang="en-US" dirty="0"/>
              <a:t>Fix the bridge 2</a:t>
            </a:r>
          </a:p>
        </p:txBody>
      </p:sp>
      <p:sp>
        <p:nvSpPr>
          <p:cNvPr id="4" name="Vertical Title 1">
            <a:extLst>
              <a:ext uri="{FF2B5EF4-FFF2-40B4-BE49-F238E27FC236}">
                <a16:creationId xmlns:a16="http://schemas.microsoft.com/office/drawing/2014/main" id="{7D5504BC-4392-20D3-192B-C79601780607}"/>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6" name="TextBox 5">
            <a:extLst>
              <a:ext uri="{FF2B5EF4-FFF2-40B4-BE49-F238E27FC236}">
                <a16:creationId xmlns:a16="http://schemas.microsoft.com/office/drawing/2014/main" id="{62F714F9-5AD9-9E4A-6F0B-08E037D58349}"/>
              </a:ext>
            </a:extLst>
          </p:cNvPr>
          <p:cNvSpPr txBox="1"/>
          <p:nvPr/>
        </p:nvSpPr>
        <p:spPr>
          <a:xfrm>
            <a:off x="449956" y="1384429"/>
            <a:ext cx="9452344" cy="430887"/>
          </a:xfrm>
          <a:prstGeom prst="rect">
            <a:avLst/>
          </a:prstGeom>
          <a:noFill/>
        </p:spPr>
        <p:txBody>
          <a:bodyPr wrap="square" rtlCol="0">
            <a:spAutoFit/>
          </a:bodyPr>
          <a:lstStyle/>
          <a:p>
            <a:r>
              <a:rPr lang="en-GB" sz="2200" dirty="0">
                <a:solidFill>
                  <a:srgbClr val="000000"/>
                </a:solidFill>
                <a:effectLst/>
                <a:latin typeface="Century Gothic" panose="020B0502020202020204" pitchFamily="34" charset="0"/>
                <a:ea typeface="Times New Roman" panose="02020603050405020304" pitchFamily="18" charset="0"/>
                <a:cs typeface="Aptos" panose="020B0004020202020204" pitchFamily="34" charset="0"/>
              </a:rPr>
              <a:t>There is something wrong with the statement below, can you fix it?</a:t>
            </a:r>
            <a:endParaRPr lang="en-GB" sz="2200" dirty="0">
              <a:latin typeface="Century Gothic" panose="020B0502020202020204" pitchFamily="34" charset="0"/>
            </a:endParaRPr>
          </a:p>
        </p:txBody>
      </p:sp>
      <p:sp>
        <p:nvSpPr>
          <p:cNvPr id="3" name="Speech Bubble: Rectangle with Corners Rounded 2">
            <a:extLst>
              <a:ext uri="{FF2B5EF4-FFF2-40B4-BE49-F238E27FC236}">
                <a16:creationId xmlns:a16="http://schemas.microsoft.com/office/drawing/2014/main" id="{18055F3D-FC13-0A1F-B2DE-121E1ADE8010}"/>
              </a:ext>
            </a:extLst>
          </p:cNvPr>
          <p:cNvSpPr/>
          <p:nvPr/>
        </p:nvSpPr>
        <p:spPr>
          <a:xfrm>
            <a:off x="650898" y="2405370"/>
            <a:ext cx="5670000" cy="2182985"/>
          </a:xfrm>
          <a:prstGeom prst="wedgeRoundRectCallout">
            <a:avLst>
              <a:gd name="adj1" fmla="val -51544"/>
              <a:gd name="adj2" fmla="val 87740"/>
              <a:gd name="adj3" fmla="val 16667"/>
            </a:avLst>
          </a:prstGeom>
          <a:solidFill>
            <a:srgbClr val="F6E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200" b="1" dirty="0">
                <a:solidFill>
                  <a:schemeClr val="tx1"/>
                </a:solidFill>
                <a:latin typeface="Century Gothic" panose="020B0502020202020204" pitchFamily="34" charset="0"/>
              </a:rPr>
              <a:t>The number of ionic bonds an ion can form is determined by the electronic configuration.</a:t>
            </a:r>
          </a:p>
        </p:txBody>
      </p:sp>
      <p:pic>
        <p:nvPicPr>
          <p:cNvPr id="5" name="Picture 4" descr="A 3D diagram of sodium chloride, with a sodium ion and a chloride ion labelled">
            <a:extLst>
              <a:ext uri="{FF2B5EF4-FFF2-40B4-BE49-F238E27FC236}">
                <a16:creationId xmlns:a16="http://schemas.microsoft.com/office/drawing/2014/main" id="{031DDAD3-643B-2689-9906-0038A2EBE69C}"/>
              </a:ext>
            </a:extLst>
          </p:cNvPr>
          <p:cNvPicPr>
            <a:picLocks noChangeAspect="1"/>
          </p:cNvPicPr>
          <p:nvPr/>
        </p:nvPicPr>
        <p:blipFill>
          <a:blip r:embed="rId2" cstate="print">
            <a:extLst>
              <a:ext uri="{28A0092B-C50C-407E-A947-70E740481C1C}">
                <a14:useLocalDpi xmlns:a14="http://schemas.microsoft.com/office/drawing/2010/main"/>
              </a:ext>
            </a:extLst>
          </a:blip>
          <a:srcRect l="11254" t="19454" r="22078" b="19954"/>
          <a:stretch/>
        </p:blipFill>
        <p:spPr>
          <a:xfrm>
            <a:off x="6497619" y="2108544"/>
            <a:ext cx="2401832" cy="2182986"/>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06BA972-827A-996F-E056-9EEE81477944}"/>
                  </a:ext>
                </a:extLst>
              </p:cNvPr>
              <p:cNvSpPr txBox="1"/>
              <p:nvPr/>
            </p:nvSpPr>
            <p:spPr>
              <a:xfrm>
                <a:off x="8729327" y="2848733"/>
                <a:ext cx="810000" cy="43088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GB" sz="2200" b="0" i="0" smtClean="0">
                          <a:latin typeface="Cambria Math" panose="02040503050406030204" pitchFamily="18" charset="0"/>
                        </a:rPr>
                        <m:t>N</m:t>
                      </m:r>
                      <m:sSup>
                        <m:sSupPr>
                          <m:ctrlPr>
                            <a:rPr lang="en-GB" sz="2200" b="0" i="1" smtClean="0">
                              <a:latin typeface="Cambria Math" panose="02040503050406030204" pitchFamily="18" charset="0"/>
                            </a:rPr>
                          </m:ctrlPr>
                        </m:sSupPr>
                        <m:e>
                          <m:r>
                            <m:rPr>
                              <m:sty m:val="p"/>
                            </m:rPr>
                            <a:rPr lang="en-GB" sz="2200" b="0" i="0" smtClean="0">
                              <a:latin typeface="Cambria Math" panose="02040503050406030204" pitchFamily="18" charset="0"/>
                            </a:rPr>
                            <m:t>a</m:t>
                          </m:r>
                        </m:e>
                        <m:sup>
                          <m:r>
                            <a:rPr lang="en-GB" sz="2200" b="0" i="0" smtClean="0">
                              <a:latin typeface="Cambria Math" panose="02040503050406030204" pitchFamily="18" charset="0"/>
                            </a:rPr>
                            <m:t>+</m:t>
                          </m:r>
                        </m:sup>
                      </m:sSup>
                    </m:oMath>
                  </m:oMathPara>
                </a14:m>
                <a:endParaRPr lang="en-GB" sz="2200" b="0" dirty="0"/>
              </a:p>
            </p:txBody>
          </p:sp>
        </mc:Choice>
        <mc:Fallback xmlns="">
          <p:sp>
            <p:nvSpPr>
              <p:cNvPr id="7" name="TextBox 6">
                <a:extLst>
                  <a:ext uri="{FF2B5EF4-FFF2-40B4-BE49-F238E27FC236}">
                    <a16:creationId xmlns:a16="http://schemas.microsoft.com/office/drawing/2014/main" id="{406BA972-827A-996F-E056-9EEE81477944}"/>
                  </a:ext>
                </a:extLst>
              </p:cNvPr>
              <p:cNvSpPr txBox="1">
                <a:spLocks noRot="1" noChangeAspect="1" noMove="1" noResize="1" noEditPoints="1" noAdjustHandles="1" noChangeArrowheads="1" noChangeShapeType="1" noTextEdit="1"/>
              </p:cNvSpPr>
              <p:nvPr/>
            </p:nvSpPr>
            <p:spPr>
              <a:xfrm>
                <a:off x="8729327" y="2848733"/>
                <a:ext cx="810000" cy="430887"/>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E5D9604-B100-ADD9-1DD7-341796AD00CF}"/>
                  </a:ext>
                </a:extLst>
              </p:cNvPr>
              <p:cNvSpPr txBox="1"/>
              <p:nvPr/>
            </p:nvSpPr>
            <p:spPr>
              <a:xfrm>
                <a:off x="8697118" y="3407678"/>
                <a:ext cx="810000" cy="43088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GB" sz="2200">
                          <a:latin typeface="Cambria Math" panose="02040503050406030204" pitchFamily="18" charset="0"/>
                        </a:rPr>
                        <m:t>C</m:t>
                      </m:r>
                      <m:sSup>
                        <m:sSupPr>
                          <m:ctrlPr>
                            <a:rPr lang="en-GB" sz="2200" b="0" i="1" smtClean="0">
                              <a:latin typeface="Cambria Math" panose="02040503050406030204" pitchFamily="18" charset="0"/>
                            </a:rPr>
                          </m:ctrlPr>
                        </m:sSupPr>
                        <m:e>
                          <m:r>
                            <m:rPr>
                              <m:sty m:val="p"/>
                            </m:rPr>
                            <a:rPr lang="en-GB" sz="2200" b="0" i="0" smtClean="0">
                              <a:latin typeface="Cambria Math" panose="02040503050406030204" pitchFamily="18" charset="0"/>
                            </a:rPr>
                            <m:t>l</m:t>
                          </m:r>
                        </m:e>
                        <m:sup>
                          <m:r>
                            <a:rPr lang="en-GB" sz="2200" b="0" i="0" smtClean="0">
                              <a:latin typeface="Cambria Math" panose="02040503050406030204" pitchFamily="18" charset="0"/>
                            </a:rPr>
                            <m:t>−</m:t>
                          </m:r>
                        </m:sup>
                      </m:sSup>
                    </m:oMath>
                  </m:oMathPara>
                </a14:m>
                <a:endParaRPr lang="en-GB" sz="2200" b="0" dirty="0"/>
              </a:p>
            </p:txBody>
          </p:sp>
        </mc:Choice>
        <mc:Fallback xmlns="">
          <p:sp>
            <p:nvSpPr>
              <p:cNvPr id="8" name="TextBox 7">
                <a:extLst>
                  <a:ext uri="{FF2B5EF4-FFF2-40B4-BE49-F238E27FC236}">
                    <a16:creationId xmlns:a16="http://schemas.microsoft.com/office/drawing/2014/main" id="{5E5D9604-B100-ADD9-1DD7-341796AD00CF}"/>
                  </a:ext>
                </a:extLst>
              </p:cNvPr>
              <p:cNvSpPr txBox="1">
                <a:spLocks noRot="1" noChangeAspect="1" noMove="1" noResize="1" noEditPoints="1" noAdjustHandles="1" noChangeArrowheads="1" noChangeShapeType="1" noTextEdit="1"/>
              </p:cNvSpPr>
              <p:nvPr/>
            </p:nvSpPr>
            <p:spPr>
              <a:xfrm>
                <a:off x="8697118" y="3407678"/>
                <a:ext cx="810000" cy="430887"/>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252224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B886B-E1C0-79CA-CDE4-EF023AB3D2C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C6BA75-2D7F-37DF-8600-56B9B77F9F8B}"/>
              </a:ext>
            </a:extLst>
          </p:cNvPr>
          <p:cNvSpPr>
            <a:spLocks noGrp="1"/>
          </p:cNvSpPr>
          <p:nvPr>
            <p:ph type="title"/>
          </p:nvPr>
        </p:nvSpPr>
        <p:spPr>
          <a:xfrm>
            <a:off x="539999" y="540000"/>
            <a:ext cx="10568987" cy="440661"/>
          </a:xfrm>
        </p:spPr>
        <p:txBody>
          <a:bodyPr/>
          <a:lstStyle/>
          <a:p>
            <a:r>
              <a:rPr lang="en-US" dirty="0"/>
              <a:t>Fix the bridge 2 – sample answer</a:t>
            </a:r>
          </a:p>
        </p:txBody>
      </p:sp>
      <p:sp>
        <p:nvSpPr>
          <p:cNvPr id="4" name="Vertical Title 1">
            <a:extLst>
              <a:ext uri="{FF2B5EF4-FFF2-40B4-BE49-F238E27FC236}">
                <a16:creationId xmlns:a16="http://schemas.microsoft.com/office/drawing/2014/main" id="{D7C461B1-00AF-6452-E0E3-96B1D88044AD}"/>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3" name="Content Placeholder 5">
            <a:extLst>
              <a:ext uri="{FF2B5EF4-FFF2-40B4-BE49-F238E27FC236}">
                <a16:creationId xmlns:a16="http://schemas.microsoft.com/office/drawing/2014/main" id="{91DEF902-DBA6-765E-A50D-02BF3D6B5B67}"/>
              </a:ext>
            </a:extLst>
          </p:cNvPr>
          <p:cNvSpPr txBox="1">
            <a:spLocks/>
          </p:cNvSpPr>
          <p:nvPr/>
        </p:nvSpPr>
        <p:spPr>
          <a:xfrm>
            <a:off x="539998" y="1260000"/>
            <a:ext cx="10105423" cy="5040000"/>
          </a:xfrm>
          <a:prstGeom prst="rect">
            <a:avLst/>
          </a:prstGeom>
        </p:spPr>
        <p:txBody>
          <a:bodyPr vert="horz" lIns="0" tIns="0" rIns="0" bIns="0" rtlCol="0">
            <a:normAutofit/>
          </a:bodyPr>
          <a:lstStyle>
            <a:lvl1pPr marL="230400" indent="-230400" algn="l" defTabSz="914400" rtl="0" eaLnBrk="1" latinLnBrk="0" hangingPunct="1">
              <a:lnSpc>
                <a:spcPct val="100000"/>
              </a:lnSpc>
              <a:spcBef>
                <a:spcPts val="0"/>
              </a:spcBef>
              <a:spcAft>
                <a:spcPts val="1200"/>
              </a:spcAft>
              <a:buFontTx/>
              <a:buNone/>
              <a:defRPr sz="18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GB" sz="2800" dirty="0"/>
              <a:t>The number of electrons that an atom can readily gain or lose can be determined using the electronic configuration. </a:t>
            </a:r>
          </a:p>
          <a:p>
            <a:pPr marL="0" indent="0"/>
            <a:r>
              <a:rPr lang="en-GB" sz="2800" dirty="0"/>
              <a:t>The ionic bond results from the electrostatic force of attraction between oppositely charged ions. </a:t>
            </a:r>
          </a:p>
          <a:p>
            <a:pPr marL="0" indent="0"/>
            <a:r>
              <a:rPr lang="en-GB" sz="2800" dirty="0"/>
              <a:t>The ratio of the ions in the ionic compound is determined by the size of the charges on the ions.</a:t>
            </a:r>
          </a:p>
          <a:p>
            <a:endParaRPr lang="en-GB" sz="2800" dirty="0"/>
          </a:p>
        </p:txBody>
      </p:sp>
    </p:spTree>
    <p:extLst>
      <p:ext uri="{BB962C8B-B14F-4D97-AF65-F5344CB8AC3E}">
        <p14:creationId xmlns:p14="http://schemas.microsoft.com/office/powerpoint/2010/main" val="30034325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503884-3DE0-9F72-181A-8CD514900C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77ABD2-F318-2026-953F-AD10610DCF21}"/>
              </a:ext>
            </a:extLst>
          </p:cNvPr>
          <p:cNvSpPr>
            <a:spLocks noGrp="1"/>
          </p:cNvSpPr>
          <p:nvPr>
            <p:ph type="title"/>
          </p:nvPr>
        </p:nvSpPr>
        <p:spPr/>
        <p:txBody>
          <a:bodyPr/>
          <a:lstStyle/>
          <a:p>
            <a:r>
              <a:rPr lang="en-US" dirty="0"/>
              <a:t>Word bridge 3</a:t>
            </a:r>
          </a:p>
        </p:txBody>
      </p:sp>
      <p:sp>
        <p:nvSpPr>
          <p:cNvPr id="6" name="Vertical Title 1">
            <a:extLst>
              <a:ext uri="{FF2B5EF4-FFF2-40B4-BE49-F238E27FC236}">
                <a16:creationId xmlns:a16="http://schemas.microsoft.com/office/drawing/2014/main" id="{771B2223-A8D0-5D42-819F-57891D4A8C52}"/>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3" name="TextBox 2">
            <a:extLst>
              <a:ext uri="{FF2B5EF4-FFF2-40B4-BE49-F238E27FC236}">
                <a16:creationId xmlns:a16="http://schemas.microsoft.com/office/drawing/2014/main" id="{77EE3E4E-4345-65A8-A2CD-65A6110DA1A8}"/>
              </a:ext>
            </a:extLst>
          </p:cNvPr>
          <p:cNvSpPr txBox="1"/>
          <p:nvPr/>
        </p:nvSpPr>
        <p:spPr>
          <a:xfrm>
            <a:off x="414612" y="1170065"/>
            <a:ext cx="10330776" cy="1107996"/>
          </a:xfrm>
          <a:prstGeom prst="rect">
            <a:avLst/>
          </a:prstGeom>
          <a:noFill/>
        </p:spPr>
        <p:txBody>
          <a:bodyPr wrap="square">
            <a:spAutoFit/>
          </a:bodyPr>
          <a:lstStyle/>
          <a:p>
            <a:r>
              <a:rPr lang="en-GB" sz="2200" dirty="0">
                <a:effectLst/>
                <a:latin typeface="Century Gothic" panose="020B0502020202020204" pitchFamily="34" charset="0"/>
              </a:rPr>
              <a:t>Talk in your three to build the word bridge, from the start to the </a:t>
            </a:r>
            <a:r>
              <a:rPr lang="en-GB" sz="2200" dirty="0">
                <a:latin typeface="Century Gothic" panose="020B0502020202020204" pitchFamily="34" charset="0"/>
              </a:rPr>
              <a:t>finish</a:t>
            </a:r>
            <a:r>
              <a:rPr lang="en-GB" sz="2200" dirty="0">
                <a:effectLst/>
                <a:latin typeface="Century Gothic" panose="020B0502020202020204" pitchFamily="34" charset="0"/>
              </a:rPr>
              <a:t>. Link the words and use the fact to help you.</a:t>
            </a:r>
            <a:r>
              <a:rPr lang="en-GB" sz="2200" dirty="0">
                <a:latin typeface="Century Gothic" panose="020B0502020202020204" pitchFamily="34" charset="0"/>
              </a:rPr>
              <a:t> </a:t>
            </a:r>
            <a:r>
              <a:rPr lang="en-GB" sz="2200" dirty="0">
                <a:effectLst/>
                <a:latin typeface="Century Gothic" panose="020B0502020202020204" pitchFamily="34" charset="0"/>
              </a:rPr>
              <a:t>Keep to your speaking role – either A, B or C.</a:t>
            </a:r>
            <a:endParaRPr lang="en-GB" sz="2200" dirty="0">
              <a:latin typeface="Century Gothic" panose="020B0502020202020204" pitchFamily="34" charset="0"/>
            </a:endParaRPr>
          </a:p>
        </p:txBody>
      </p:sp>
      <p:graphicFrame>
        <p:nvGraphicFramePr>
          <p:cNvPr id="4" name="Table 3" descr="The third word bridge table, showing the starting words, the words to put in order armed with the fact, and the finishing words">
            <a:extLst>
              <a:ext uri="{FF2B5EF4-FFF2-40B4-BE49-F238E27FC236}">
                <a16:creationId xmlns:a16="http://schemas.microsoft.com/office/drawing/2014/main" id="{42BACEB1-9E78-4844-E9C8-FBEC6FD93E25}"/>
              </a:ext>
            </a:extLst>
          </p:cNvPr>
          <p:cNvGraphicFramePr>
            <a:graphicFrameLocks noGrp="1"/>
          </p:cNvGraphicFramePr>
          <p:nvPr>
            <p:extLst>
              <p:ext uri="{D42A27DB-BD31-4B8C-83A1-F6EECF244321}">
                <p14:modId xmlns:p14="http://schemas.microsoft.com/office/powerpoint/2010/main" val="288982468"/>
              </p:ext>
            </p:extLst>
          </p:nvPr>
        </p:nvGraphicFramePr>
        <p:xfrm>
          <a:off x="428016" y="2405635"/>
          <a:ext cx="10330776" cy="3840480"/>
        </p:xfrm>
        <a:graphic>
          <a:graphicData uri="http://schemas.openxmlformats.org/drawingml/2006/table">
            <a:tbl>
              <a:tblPr firstRow="1" bandRow="1">
                <a:tableStyleId>{2D5ABB26-0587-4C30-8999-92F81FD0307C}</a:tableStyleId>
              </a:tblPr>
              <a:tblGrid>
                <a:gridCol w="1589075">
                  <a:extLst>
                    <a:ext uri="{9D8B030D-6E8A-4147-A177-3AD203B41FA5}">
                      <a16:colId xmlns:a16="http://schemas.microsoft.com/office/drawing/2014/main" val="56584357"/>
                    </a:ext>
                  </a:extLst>
                </a:gridCol>
                <a:gridCol w="3172746">
                  <a:extLst>
                    <a:ext uri="{9D8B030D-6E8A-4147-A177-3AD203B41FA5}">
                      <a16:colId xmlns:a16="http://schemas.microsoft.com/office/drawing/2014/main" val="3623156845"/>
                    </a:ext>
                  </a:extLst>
                </a:gridCol>
                <a:gridCol w="3164945">
                  <a:extLst>
                    <a:ext uri="{9D8B030D-6E8A-4147-A177-3AD203B41FA5}">
                      <a16:colId xmlns:a16="http://schemas.microsoft.com/office/drawing/2014/main" val="615250945"/>
                    </a:ext>
                  </a:extLst>
                </a:gridCol>
                <a:gridCol w="2404010">
                  <a:extLst>
                    <a:ext uri="{9D8B030D-6E8A-4147-A177-3AD203B41FA5}">
                      <a16:colId xmlns:a16="http://schemas.microsoft.com/office/drawing/2014/main" val="598199109"/>
                    </a:ext>
                  </a:extLst>
                </a:gridCol>
              </a:tblGrid>
              <a:tr h="370840">
                <a:tc rowSpan="6">
                  <a:txBody>
                    <a:bodyPr/>
                    <a:lstStyle/>
                    <a:p>
                      <a:pPr algn="ctr"/>
                      <a:r>
                        <a:rPr lang="en-GB" sz="2400" b="1" dirty="0">
                          <a:latin typeface="Century Gothic" panose="020B0502020202020204" pitchFamily="34" charset="0"/>
                        </a:rPr>
                        <a:t>Start</a:t>
                      </a:r>
                      <a:endParaRPr lang="en-GB" sz="2400" b="0" dirty="0">
                        <a:latin typeface="Century Gothic" panose="020B0502020202020204" pitchFamily="34" charset="0"/>
                      </a:endParaRPr>
                    </a:p>
                    <a:p>
                      <a:pPr algn="ctr"/>
                      <a:endParaRPr lang="en-GB" sz="2400" b="0" dirty="0">
                        <a:latin typeface="Century Gothic" panose="020B0502020202020204" pitchFamily="34" charset="0"/>
                      </a:endParaRPr>
                    </a:p>
                    <a:p>
                      <a:pPr algn="ctr"/>
                      <a:endParaRPr lang="en-GB" sz="2400" b="0" dirty="0">
                        <a:latin typeface="Century Gothic" panose="020B0502020202020204" pitchFamily="34" charset="0"/>
                      </a:endParaRPr>
                    </a:p>
                    <a:p>
                      <a:pPr algn="ctr"/>
                      <a:endParaRPr lang="en-GB" sz="2400" b="0" dirty="0">
                        <a:latin typeface="Century Gothic" panose="020B0502020202020204" pitchFamily="34" charset="0"/>
                      </a:endParaRPr>
                    </a:p>
                    <a:p>
                      <a:pPr algn="ctr"/>
                      <a:r>
                        <a:rPr lang="en-GB" sz="2400" b="0" dirty="0">
                          <a:latin typeface="Century Gothic" panose="020B0502020202020204" pitchFamily="34" charset="0"/>
                        </a:rPr>
                        <a:t>Water is 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sz="2400" b="1" dirty="0">
                          <a:latin typeface="Century Gothic" panose="020B0502020202020204" pitchFamily="34" charset="0"/>
                        </a:rPr>
                        <a:t>Fact </a:t>
                      </a:r>
                    </a:p>
                    <a:p>
                      <a:pPr algn="ctr"/>
                      <a:r>
                        <a:rPr lang="en-GB" sz="2400" b="0" dirty="0">
                          <a:latin typeface="Century Gothic" panose="020B0502020202020204" pitchFamily="34" charset="0"/>
                        </a:rPr>
                        <a:t>Water is a molecule formed from one oxygen atom covalently bonded to two hydrogen atoms.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sz="2400" b="1" dirty="0">
                          <a:latin typeface="Century Gothic" panose="020B0502020202020204" pitchFamily="34" charset="0"/>
                        </a:rPr>
                        <a:t>Finish</a:t>
                      </a:r>
                    </a:p>
                    <a:p>
                      <a:pPr algn="ctr"/>
                      <a:endParaRPr lang="en-GB" sz="2400" b="1" dirty="0">
                        <a:latin typeface="Century Gothic" panose="020B0502020202020204" pitchFamily="34" charset="0"/>
                      </a:endParaRPr>
                    </a:p>
                    <a:p>
                      <a:pPr algn="ctr"/>
                      <a:endParaRPr lang="en-GB" sz="2400" b="0" dirty="0">
                        <a:latin typeface="Century Gothic" panose="020B0502020202020204" pitchFamily="34" charset="0"/>
                      </a:endParaRPr>
                    </a:p>
                    <a:p>
                      <a:pPr algn="ctr"/>
                      <a:endParaRPr lang="en-GB" sz="2400" b="0" dirty="0">
                        <a:latin typeface="Century Gothic" panose="020B0502020202020204" pitchFamily="34" charset="0"/>
                      </a:endParaRPr>
                    </a:p>
                    <a:p>
                      <a:pPr algn="ctr"/>
                      <a:endParaRPr lang="en-GB" sz="2400" b="0" dirty="0">
                        <a:latin typeface="Century Gothic" panose="020B0502020202020204" pitchFamily="34" charset="0"/>
                      </a:endParaRPr>
                    </a:p>
                    <a:p>
                      <a:pPr algn="ctr"/>
                      <a:endParaRPr lang="en-GB" sz="2400" b="0" dirty="0">
                        <a:latin typeface="Century Gothic" panose="020B0502020202020204" pitchFamily="34" charset="0"/>
                      </a:endParaRPr>
                    </a:p>
                    <a:p>
                      <a:pPr algn="ctr"/>
                      <a:r>
                        <a:rPr lang="en-GB" sz="2400" b="0" dirty="0">
                          <a:latin typeface="Century Gothic" panose="020B0502020202020204" pitchFamily="34" charset="0"/>
                        </a:rPr>
                        <a:t>at room temperature.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370840">
                <a:tc vMerge="1">
                  <a:txBody>
                    <a:bodyPr/>
                    <a:lstStyle/>
                    <a:p>
                      <a:endParaRPr lang="en-GB"/>
                    </a:p>
                  </a:txBody>
                  <a:tcPr/>
                </a:tc>
                <a:tc gridSpan="2">
                  <a:txBody>
                    <a:bodyPr/>
                    <a:lstStyle/>
                    <a:p>
                      <a:pPr algn="ctr"/>
                      <a:r>
                        <a:rPr lang="en-GB" sz="2400"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102E"/>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370840">
                <a:tc vMerge="1">
                  <a:txBody>
                    <a:bodyPr/>
                    <a:lstStyle/>
                    <a:p>
                      <a:endParaRPr lang="en-GB"/>
                    </a:p>
                  </a:txBody>
                  <a:tcPr/>
                </a:tc>
                <a:tc gridSpan="2">
                  <a:txBody>
                    <a:bodyPr/>
                    <a:lstStyle/>
                    <a:p>
                      <a:pPr algn="ctr"/>
                      <a:r>
                        <a:rPr lang="en-GB" sz="2400" b="1">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370840">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strong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attraction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370840">
                <a:tc vMerge="1">
                  <a:txBody>
                    <a:bodyPr/>
                    <a:lstStyle/>
                    <a:p>
                      <a:endParaRPr lang="en-GB"/>
                    </a:p>
                  </a:txBody>
                  <a:tcPr/>
                </a:tc>
                <a:tc>
                  <a:txBody>
                    <a:bodyPr/>
                    <a:lstStyle/>
                    <a:p>
                      <a:pPr marL="0" indent="0" algn="ctr">
                        <a:buFont typeface="Arial" panose="020B0604020202020204" pitchFamily="34" charset="0"/>
                        <a:buNone/>
                      </a:pPr>
                      <a:r>
                        <a:rPr lang="en-GB" sz="2400" dirty="0">
                          <a:solidFill>
                            <a:schemeClr val="tx1"/>
                          </a:solidFill>
                          <a:latin typeface="Century Gothic" panose="020B0502020202020204" pitchFamily="34" charset="0"/>
                        </a:rPr>
                        <a:t>forces</a:t>
                      </a:r>
                      <a:endParaRPr lang="en-GB" sz="2400" b="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dirty="0">
                          <a:solidFill>
                            <a:schemeClr val="tx1"/>
                          </a:solidFill>
                          <a:latin typeface="Century Gothic" panose="020B0502020202020204" pitchFamily="34" charset="0"/>
                        </a:rPr>
                        <a:t>molecules</a:t>
                      </a:r>
                      <a:endParaRPr lang="en-GB" sz="2400" b="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70840">
                <a:tc vMerge="1">
                  <a:txBody>
                    <a:bodyPr/>
                    <a:lstStyle/>
                    <a:p>
                      <a:endParaRPr lang="en-GB"/>
                    </a:p>
                  </a:txBody>
                  <a:tcPr/>
                </a:tc>
                <a:tc>
                  <a:txBody>
                    <a:bodyPr/>
                    <a:lstStyle/>
                    <a:p>
                      <a:pPr marL="0" indent="0" algn="ctr">
                        <a:buFont typeface="Arial" panose="020B0604020202020204" pitchFamily="34" charset="0"/>
                        <a:buNone/>
                      </a:pPr>
                      <a:r>
                        <a:rPr lang="en-GB" sz="2400" dirty="0">
                          <a:solidFill>
                            <a:schemeClr val="tx1"/>
                          </a:solidFill>
                          <a:latin typeface="Century Gothic" panose="020B0502020202020204" pitchFamily="34" charset="0"/>
                        </a:rPr>
                        <a:t>liquid</a:t>
                      </a:r>
                      <a:endParaRPr lang="en-GB" sz="2400" b="0"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close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pic>
        <p:nvPicPr>
          <p:cNvPr id="9" name="Picture 8">
            <a:extLst>
              <a:ext uri="{FF2B5EF4-FFF2-40B4-BE49-F238E27FC236}">
                <a16:creationId xmlns:a16="http://schemas.microsoft.com/office/drawing/2014/main" id="{FFED1A64-126A-9D9B-4796-7EB970DCBAD6}"/>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67046" y="2790445"/>
            <a:ext cx="944795" cy="1031490"/>
          </a:xfrm>
          <a:prstGeom prst="rect">
            <a:avLst/>
          </a:prstGeom>
        </p:spPr>
      </p:pic>
      <p:sp>
        <p:nvSpPr>
          <p:cNvPr id="7" name="Isosceles Triangle 6" descr="An arrow head indicating that learners link the words in the table, with the help of the fact, to get from the starting words to the finishing words">
            <a:extLst>
              <a:ext uri="{FF2B5EF4-FFF2-40B4-BE49-F238E27FC236}">
                <a16:creationId xmlns:a16="http://schemas.microsoft.com/office/drawing/2014/main" id="{530B493F-3CA3-45D6-74A9-5C09AFD653BD}"/>
              </a:ext>
            </a:extLst>
          </p:cNvPr>
          <p:cNvSpPr/>
          <p:nvPr/>
        </p:nvSpPr>
        <p:spPr>
          <a:xfrm rot="5400000">
            <a:off x="8086899" y="3963698"/>
            <a:ext cx="993010" cy="462323"/>
          </a:xfrm>
          <a:prstGeom prst="triangle">
            <a:avLst/>
          </a:prstGeom>
          <a:solidFill>
            <a:srgbClr val="C8102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20B25723-C3AC-754A-E3E4-82E7DE5C1C2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15192" y="2790445"/>
            <a:ext cx="1047973" cy="1086994"/>
          </a:xfrm>
          <a:prstGeom prst="rect">
            <a:avLst/>
          </a:prstGeom>
        </p:spPr>
      </p:pic>
    </p:spTree>
    <p:extLst>
      <p:ext uri="{BB962C8B-B14F-4D97-AF65-F5344CB8AC3E}">
        <p14:creationId xmlns:p14="http://schemas.microsoft.com/office/powerpoint/2010/main" val="2190793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ECF7E-E204-D80A-9784-1BE29E9CED2E}"/>
              </a:ext>
            </a:extLst>
          </p:cNvPr>
          <p:cNvSpPr>
            <a:spLocks noGrp="1"/>
          </p:cNvSpPr>
          <p:nvPr>
            <p:ph type="title"/>
          </p:nvPr>
        </p:nvSpPr>
        <p:spPr/>
        <p:txBody>
          <a:bodyPr/>
          <a:lstStyle/>
          <a:p>
            <a:r>
              <a:rPr lang="en-GB" dirty="0"/>
              <a:t>Learning objectives</a:t>
            </a:r>
          </a:p>
        </p:txBody>
      </p:sp>
      <p:sp>
        <p:nvSpPr>
          <p:cNvPr id="3" name="Content Placeholder 2">
            <a:extLst>
              <a:ext uri="{FF2B5EF4-FFF2-40B4-BE49-F238E27FC236}">
                <a16:creationId xmlns:a16="http://schemas.microsoft.com/office/drawing/2014/main" id="{47A3970C-E4C6-5FD4-426B-988DFFCC35C6}"/>
              </a:ext>
            </a:extLst>
          </p:cNvPr>
          <p:cNvSpPr>
            <a:spLocks noGrp="1"/>
          </p:cNvSpPr>
          <p:nvPr>
            <p:ph idx="1"/>
          </p:nvPr>
        </p:nvSpPr>
        <p:spPr/>
        <p:txBody>
          <a:bodyPr>
            <a:normAutofit/>
          </a:bodyPr>
          <a:lstStyle/>
          <a:p>
            <a:pPr lvl="0">
              <a:lnSpc>
                <a:spcPct val="150000"/>
              </a:lnSpc>
              <a:buClr>
                <a:srgbClr val="C8102E"/>
              </a:buClr>
            </a:pPr>
            <a:r>
              <a:rPr lang="en-GB" sz="1800" dirty="0">
                <a:solidFill>
                  <a:srgbClr val="C00000"/>
                </a:solidFill>
                <a:effectLst/>
                <a:latin typeface="Century Gothic" panose="020B0502020202020204" pitchFamily="34" charset="0"/>
                <a:ea typeface="Calibri" panose="020F0502020204030204" pitchFamily="34" charset="0"/>
                <a:cs typeface="Arial" panose="020B0604020202020204" pitchFamily="34" charset="0"/>
              </a:rPr>
              <a:t>1. </a:t>
            </a:r>
            <a:r>
              <a:rPr lang="en-GB" sz="1800" dirty="0">
                <a:effectLst/>
                <a:latin typeface="Century Gothic" panose="020B0502020202020204" pitchFamily="34" charset="0"/>
                <a:ea typeface="Calibri" panose="020F0502020204030204" pitchFamily="34" charset="0"/>
                <a:cs typeface="Arial" panose="020B0604020202020204" pitchFamily="34" charset="0"/>
              </a:rPr>
              <a:t>Apply descriptions of covalent, ionic and metallic bonding to justify the different physical properties of covalent, ionic and metallic structures.   </a:t>
            </a:r>
          </a:p>
          <a:p>
            <a:r>
              <a:rPr lang="en-GB" sz="1800" dirty="0">
                <a:solidFill>
                  <a:srgbClr val="C00000"/>
                </a:solidFill>
                <a:effectLst/>
                <a:latin typeface="Century Gothic" panose="020B0502020202020204" pitchFamily="34" charset="0"/>
              </a:rPr>
              <a:t>2. </a:t>
            </a:r>
            <a:r>
              <a:rPr lang="en-GB" sz="1800" dirty="0">
                <a:effectLst/>
                <a:latin typeface="Century Gothic" panose="020B0502020202020204" pitchFamily="34" charset="0"/>
              </a:rPr>
              <a:t>Develop speaking and listening skills by using the structured talk foundations to help manage your group’s discussion.</a:t>
            </a:r>
          </a:p>
          <a:p>
            <a:pPr lvl="0">
              <a:lnSpc>
                <a:spcPct val="150000"/>
              </a:lnSpc>
              <a:buClr>
                <a:srgbClr val="C8102E"/>
              </a:buClr>
            </a:pPr>
            <a:r>
              <a:rPr lang="en-GB" sz="1800" dirty="0">
                <a:solidFill>
                  <a:srgbClr val="C00000"/>
                </a:solidFill>
                <a:effectLst/>
                <a:latin typeface="Century Gothic" panose="020B0502020202020204" pitchFamily="34" charset="0"/>
                <a:ea typeface="Calibri" panose="020F0502020204030204" pitchFamily="34" charset="0"/>
                <a:cs typeface="Arial" panose="020B0604020202020204" pitchFamily="34" charset="0"/>
              </a:rPr>
              <a:t>3. </a:t>
            </a:r>
            <a:r>
              <a:rPr lang="en-GB" sz="1800" dirty="0">
                <a:effectLst/>
                <a:latin typeface="Century Gothic" panose="020B0502020202020204" pitchFamily="34" charset="0"/>
                <a:ea typeface="Calibri" panose="020F0502020204030204" pitchFamily="34" charset="0"/>
                <a:cs typeface="Arial" panose="020B0604020202020204" pitchFamily="34" charset="0"/>
              </a:rPr>
              <a:t>Build a shared understanding of the structure and bonding in the different forms of </a:t>
            </a:r>
            <a:r>
              <a:rPr lang="en-GB" sz="1800" dirty="0">
                <a:ea typeface="Calibri" panose="020F0502020204030204" pitchFamily="34" charset="0"/>
                <a:cs typeface="Arial" panose="020B0604020202020204" pitchFamily="34" charset="0"/>
              </a:rPr>
              <a:t> </a:t>
            </a:r>
            <a:r>
              <a:rPr lang="en-GB" sz="1800" dirty="0">
                <a:effectLst/>
                <a:latin typeface="Century Gothic" panose="020B0502020202020204" pitchFamily="34" charset="0"/>
                <a:ea typeface="Calibri" panose="020F0502020204030204" pitchFamily="34" charset="0"/>
                <a:cs typeface="Arial" panose="020B0604020202020204" pitchFamily="34" charset="0"/>
              </a:rPr>
              <a:t>carbon,</a:t>
            </a:r>
            <a:r>
              <a:rPr lang="en-GB" sz="1800" dirty="0">
                <a:ea typeface="Calibri" panose="020F0502020204030204" pitchFamily="34" charset="0"/>
                <a:cs typeface="Arial" panose="020B0604020202020204" pitchFamily="34" charset="0"/>
              </a:rPr>
              <a:t> </a:t>
            </a:r>
            <a:r>
              <a:rPr lang="en-GB" sz="1800" dirty="0">
                <a:effectLst/>
                <a:latin typeface="Century Gothic" panose="020B0502020202020204" pitchFamily="34" charset="0"/>
                <a:ea typeface="Calibri" panose="020F0502020204030204" pitchFamily="34" charset="0"/>
                <a:cs typeface="Arial" panose="020B0604020202020204" pitchFamily="34" charset="0"/>
              </a:rPr>
              <a:t>distinguishing between simple and giant structures from information about physical properties.</a:t>
            </a:r>
          </a:p>
          <a:p>
            <a:r>
              <a:rPr lang="en-GB" sz="1800" dirty="0">
                <a:solidFill>
                  <a:srgbClr val="C00000"/>
                </a:solidFill>
                <a:effectLst/>
                <a:latin typeface="Century Gothic" panose="020B0502020202020204" pitchFamily="34" charset="0"/>
              </a:rPr>
              <a:t>4. </a:t>
            </a:r>
            <a:r>
              <a:rPr lang="en-GB" sz="1800" dirty="0">
                <a:effectLst/>
                <a:latin typeface="Century Gothic" panose="020B0502020202020204" pitchFamily="34" charset="0"/>
              </a:rPr>
              <a:t>Evaluate how successful your group’s word bridge is by comparing to the other examples. </a:t>
            </a:r>
            <a:endParaRPr lang="en-GB" sz="1800" dirty="0">
              <a:latin typeface="Century Gothic" panose="020B0502020202020204" pitchFamily="34" charset="0"/>
            </a:endParaRPr>
          </a:p>
          <a:p>
            <a:endParaRPr lang="en-GB" dirty="0"/>
          </a:p>
        </p:txBody>
      </p:sp>
    </p:spTree>
    <p:extLst>
      <p:ext uri="{BB962C8B-B14F-4D97-AF65-F5344CB8AC3E}">
        <p14:creationId xmlns:p14="http://schemas.microsoft.com/office/powerpoint/2010/main" val="11920290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63ECE7-EA2B-0CD5-23B5-CA6B75C67F81}"/>
            </a:ext>
          </a:extLst>
        </p:cNvPr>
        <p:cNvGrpSpPr/>
        <p:nvPr/>
      </p:nvGrpSpPr>
      <p:grpSpPr>
        <a:xfrm>
          <a:off x="0" y="0"/>
          <a:ext cx="0" cy="0"/>
          <a:chOff x="0" y="0"/>
          <a:chExt cx="0" cy="0"/>
        </a:xfrm>
      </p:grpSpPr>
      <p:sp>
        <p:nvSpPr>
          <p:cNvPr id="7" name="Vertical Title 1">
            <a:extLst>
              <a:ext uri="{FF2B5EF4-FFF2-40B4-BE49-F238E27FC236}">
                <a16:creationId xmlns:a16="http://schemas.microsoft.com/office/drawing/2014/main" id="{BFCC2170-7E1A-FDD5-8DD5-479BA03EB65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AD3773BC-A2FF-FBEF-ED54-35FE9CCECB01}"/>
              </a:ext>
            </a:extLst>
          </p:cNvPr>
          <p:cNvSpPr>
            <a:spLocks noGrp="1"/>
          </p:cNvSpPr>
          <p:nvPr>
            <p:ph type="title"/>
          </p:nvPr>
        </p:nvSpPr>
        <p:spPr>
          <a:xfrm>
            <a:off x="540000" y="540000"/>
            <a:ext cx="10080000" cy="440661"/>
          </a:xfrm>
        </p:spPr>
        <p:txBody>
          <a:bodyPr/>
          <a:lstStyle/>
          <a:p>
            <a:r>
              <a:rPr lang="en-US" dirty="0"/>
              <a:t>Word bridge 3 </a:t>
            </a:r>
            <a:r>
              <a:rPr lang="en-US" dirty="0">
                <a:latin typeface="Aptos" panose="020B0004020202020204" pitchFamily="34" charset="0"/>
              </a:rPr>
              <a:t>– </a:t>
            </a:r>
            <a:r>
              <a:rPr lang="en-US" dirty="0"/>
              <a:t>sample answer</a:t>
            </a:r>
          </a:p>
        </p:txBody>
      </p:sp>
      <p:sp>
        <p:nvSpPr>
          <p:cNvPr id="4" name="TextBox 3">
            <a:extLst>
              <a:ext uri="{FF2B5EF4-FFF2-40B4-BE49-F238E27FC236}">
                <a16:creationId xmlns:a16="http://schemas.microsoft.com/office/drawing/2014/main" id="{8C1F2128-7517-14FB-0B69-7D6345CBF8FE}"/>
              </a:ext>
            </a:extLst>
          </p:cNvPr>
          <p:cNvSpPr txBox="1"/>
          <p:nvPr/>
        </p:nvSpPr>
        <p:spPr>
          <a:xfrm>
            <a:off x="540000" y="1972393"/>
            <a:ext cx="8438322" cy="1815882"/>
          </a:xfrm>
          <a:prstGeom prst="rect">
            <a:avLst/>
          </a:prstGeom>
          <a:noFill/>
        </p:spPr>
        <p:txBody>
          <a:bodyPr wrap="square">
            <a:spAutoFit/>
          </a:bodyPr>
          <a:lstStyle/>
          <a:p>
            <a:r>
              <a:rPr lang="en-GB" sz="2800" dirty="0">
                <a:latin typeface="Century Gothic" panose="020B0502020202020204" pitchFamily="34" charset="0"/>
              </a:rPr>
              <a:t>Water is a </a:t>
            </a:r>
            <a:r>
              <a:rPr lang="en-GB" sz="2800" u="sng" dirty="0">
                <a:latin typeface="Century Gothic" panose="020B0502020202020204" pitchFamily="34" charset="0"/>
              </a:rPr>
              <a:t>liquid</a:t>
            </a:r>
            <a:r>
              <a:rPr lang="en-GB" sz="2800" dirty="0">
                <a:latin typeface="Century Gothic" panose="020B0502020202020204" pitchFamily="34" charset="0"/>
              </a:rPr>
              <a:t> because there are </a:t>
            </a:r>
            <a:r>
              <a:rPr lang="en-GB" sz="2800" u="sng" dirty="0">
                <a:latin typeface="Century Gothic" panose="020B0502020202020204" pitchFamily="34" charset="0"/>
              </a:rPr>
              <a:t>forces</a:t>
            </a:r>
            <a:r>
              <a:rPr lang="en-GB" sz="2800" dirty="0">
                <a:latin typeface="Century Gothic" panose="020B0502020202020204" pitchFamily="34" charset="0"/>
              </a:rPr>
              <a:t> of </a:t>
            </a:r>
            <a:r>
              <a:rPr lang="en-GB" sz="2800" u="sng" dirty="0">
                <a:latin typeface="Century Gothic" panose="020B0502020202020204" pitchFamily="34" charset="0"/>
              </a:rPr>
              <a:t>attraction</a:t>
            </a:r>
            <a:r>
              <a:rPr lang="en-GB" sz="2800" dirty="0">
                <a:latin typeface="Century Gothic" panose="020B0502020202020204" pitchFamily="34" charset="0"/>
              </a:rPr>
              <a:t> between the </a:t>
            </a:r>
            <a:r>
              <a:rPr lang="en-GB" sz="2800" u="sng" dirty="0">
                <a:latin typeface="Century Gothic" panose="020B0502020202020204" pitchFamily="34" charset="0"/>
              </a:rPr>
              <a:t>molecules</a:t>
            </a:r>
            <a:r>
              <a:rPr lang="en-GB" sz="2800" dirty="0">
                <a:latin typeface="Century Gothic" panose="020B0502020202020204" pitchFamily="34" charset="0"/>
              </a:rPr>
              <a:t> </a:t>
            </a:r>
            <a:r>
              <a:rPr lang="en-GB" sz="2800" u="sng" dirty="0">
                <a:latin typeface="Century Gothic" panose="020B0502020202020204" pitchFamily="34" charset="0"/>
              </a:rPr>
              <a:t>strong</a:t>
            </a:r>
            <a:r>
              <a:rPr lang="en-GB" sz="2800" dirty="0">
                <a:latin typeface="Century Gothic" panose="020B0502020202020204" pitchFamily="34" charset="0"/>
              </a:rPr>
              <a:t> enough to keep the molecules </a:t>
            </a:r>
            <a:r>
              <a:rPr lang="en-GB" sz="2800" u="sng" dirty="0">
                <a:latin typeface="Century Gothic" panose="020B0502020202020204" pitchFamily="34" charset="0"/>
              </a:rPr>
              <a:t>close </a:t>
            </a:r>
            <a:r>
              <a:rPr lang="en-GB" sz="2800" dirty="0">
                <a:latin typeface="Century Gothic" panose="020B0502020202020204" pitchFamily="34" charset="0"/>
              </a:rPr>
              <a:t>together at room temperature.</a:t>
            </a:r>
          </a:p>
        </p:txBody>
      </p:sp>
    </p:spTree>
    <p:extLst>
      <p:ext uri="{BB962C8B-B14F-4D97-AF65-F5344CB8AC3E}">
        <p14:creationId xmlns:p14="http://schemas.microsoft.com/office/powerpoint/2010/main" val="2967590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B36B18-C6BA-3A96-1E65-8B6DB53068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8C5A81-3CD6-ED58-DCF5-6E2804E76FF3}"/>
              </a:ext>
            </a:extLst>
          </p:cNvPr>
          <p:cNvSpPr>
            <a:spLocks noGrp="1"/>
          </p:cNvSpPr>
          <p:nvPr>
            <p:ph type="title"/>
          </p:nvPr>
        </p:nvSpPr>
        <p:spPr>
          <a:xfrm>
            <a:off x="539999" y="647004"/>
            <a:ext cx="10080000" cy="440661"/>
          </a:xfrm>
        </p:spPr>
        <p:txBody>
          <a:bodyPr/>
          <a:lstStyle/>
          <a:p>
            <a:r>
              <a:rPr lang="en-US" dirty="0"/>
              <a:t>Fix the bridge 3</a:t>
            </a:r>
          </a:p>
        </p:txBody>
      </p:sp>
      <p:sp>
        <p:nvSpPr>
          <p:cNvPr id="4" name="Vertical Title 1">
            <a:extLst>
              <a:ext uri="{FF2B5EF4-FFF2-40B4-BE49-F238E27FC236}">
                <a16:creationId xmlns:a16="http://schemas.microsoft.com/office/drawing/2014/main" id="{BE0B3DE9-DBC6-3D5D-A42E-3009790BFE05}"/>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extBox 4">
            <a:extLst>
              <a:ext uri="{FF2B5EF4-FFF2-40B4-BE49-F238E27FC236}">
                <a16:creationId xmlns:a16="http://schemas.microsoft.com/office/drawing/2014/main" id="{6A793C9C-B606-2968-54C5-85BFB8B329B4}"/>
              </a:ext>
            </a:extLst>
          </p:cNvPr>
          <p:cNvSpPr txBox="1"/>
          <p:nvPr/>
        </p:nvSpPr>
        <p:spPr>
          <a:xfrm>
            <a:off x="475450" y="1527586"/>
            <a:ext cx="7980057" cy="430887"/>
          </a:xfrm>
          <a:prstGeom prst="rect">
            <a:avLst/>
          </a:prstGeom>
          <a:noFill/>
        </p:spPr>
        <p:txBody>
          <a:bodyPr wrap="square" rtlCol="0">
            <a:spAutoFit/>
          </a:bodyPr>
          <a:lstStyle/>
          <a:p>
            <a:r>
              <a:rPr lang="en-GB" sz="2200" dirty="0">
                <a:solidFill>
                  <a:srgbClr val="000000"/>
                </a:solidFill>
                <a:effectLst/>
                <a:latin typeface="Century Gothic" panose="020B0502020202020204" pitchFamily="34" charset="0"/>
                <a:ea typeface="Times New Roman" panose="02020603050405020304" pitchFamily="18" charset="0"/>
                <a:cs typeface="Aptos" panose="020B0004020202020204" pitchFamily="34" charset="0"/>
              </a:rPr>
              <a:t>Can you unpick and clarify this challenging statement? </a:t>
            </a:r>
            <a:endParaRPr lang="en-GB" sz="2200" dirty="0">
              <a:latin typeface="Century Gothic" panose="020B0502020202020204" pitchFamily="34" charset="0"/>
            </a:endParaRPr>
          </a:p>
        </p:txBody>
      </p:sp>
      <p:sp>
        <p:nvSpPr>
          <p:cNvPr id="7" name="Speech Bubble: Rectangle with Corners Rounded 6">
            <a:extLst>
              <a:ext uri="{FF2B5EF4-FFF2-40B4-BE49-F238E27FC236}">
                <a16:creationId xmlns:a16="http://schemas.microsoft.com/office/drawing/2014/main" id="{DF006F7C-7692-B5EB-69D5-5D6EF07C78B2}"/>
              </a:ext>
            </a:extLst>
          </p:cNvPr>
          <p:cNvSpPr/>
          <p:nvPr/>
        </p:nvSpPr>
        <p:spPr>
          <a:xfrm>
            <a:off x="539999" y="2474027"/>
            <a:ext cx="5670000" cy="2182985"/>
          </a:xfrm>
          <a:prstGeom prst="wedgeRoundRectCallout">
            <a:avLst>
              <a:gd name="adj1" fmla="val -51544"/>
              <a:gd name="adj2" fmla="val 87740"/>
              <a:gd name="adj3" fmla="val 16667"/>
            </a:avLst>
          </a:prstGeom>
          <a:solidFill>
            <a:srgbClr val="F6E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200" b="1" dirty="0">
                <a:solidFill>
                  <a:schemeClr val="tx1"/>
                </a:solidFill>
                <a:latin typeface="Century Gothic" panose="020B0502020202020204" pitchFamily="34" charset="0"/>
              </a:rPr>
              <a:t>Atoms are held together because they share electrons, so sharing electrons is like a force.</a:t>
            </a:r>
          </a:p>
        </p:txBody>
      </p:sp>
      <p:pic>
        <p:nvPicPr>
          <p:cNvPr id="3" name="Picture 2" descr="A dot and cross diagram of a hydrogen molecule. Two circles each with an H in. There is a dot and a cross where the circles overlap">
            <a:extLst>
              <a:ext uri="{FF2B5EF4-FFF2-40B4-BE49-F238E27FC236}">
                <a16:creationId xmlns:a16="http://schemas.microsoft.com/office/drawing/2014/main" id="{F4C76F4A-9883-C35D-07C6-D8935B852592}"/>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6654611" y="2063516"/>
            <a:ext cx="3601791" cy="2730968"/>
          </a:xfrm>
          <a:prstGeom prst="rect">
            <a:avLst/>
          </a:prstGeom>
        </p:spPr>
      </p:pic>
    </p:spTree>
    <p:extLst>
      <p:ext uri="{BB962C8B-B14F-4D97-AF65-F5344CB8AC3E}">
        <p14:creationId xmlns:p14="http://schemas.microsoft.com/office/powerpoint/2010/main" val="509629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3C4413-FA1E-F9AD-4E47-2CD09C56EE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5DC014-5DFA-9D2A-6CA2-B53677BE4044}"/>
              </a:ext>
            </a:extLst>
          </p:cNvPr>
          <p:cNvSpPr>
            <a:spLocks noGrp="1"/>
          </p:cNvSpPr>
          <p:nvPr>
            <p:ph type="title"/>
          </p:nvPr>
        </p:nvSpPr>
        <p:spPr>
          <a:xfrm>
            <a:off x="539999" y="540000"/>
            <a:ext cx="10568987" cy="440661"/>
          </a:xfrm>
        </p:spPr>
        <p:txBody>
          <a:bodyPr/>
          <a:lstStyle/>
          <a:p>
            <a:r>
              <a:rPr lang="en-US" dirty="0"/>
              <a:t>Fix the bridge 3 – sample answer</a:t>
            </a:r>
          </a:p>
        </p:txBody>
      </p:sp>
      <p:sp>
        <p:nvSpPr>
          <p:cNvPr id="4" name="Vertical Title 1">
            <a:extLst>
              <a:ext uri="{FF2B5EF4-FFF2-40B4-BE49-F238E27FC236}">
                <a16:creationId xmlns:a16="http://schemas.microsoft.com/office/drawing/2014/main" id="{E1526EB0-DD20-FC56-8B12-C879010E4ECD}"/>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3" name="TextBox 2">
            <a:extLst>
              <a:ext uri="{FF2B5EF4-FFF2-40B4-BE49-F238E27FC236}">
                <a16:creationId xmlns:a16="http://schemas.microsoft.com/office/drawing/2014/main" id="{372A5FE5-67DF-1A21-7EA7-0833D27F59BD}"/>
              </a:ext>
            </a:extLst>
          </p:cNvPr>
          <p:cNvSpPr txBox="1"/>
          <p:nvPr/>
        </p:nvSpPr>
        <p:spPr>
          <a:xfrm>
            <a:off x="438399" y="1983554"/>
            <a:ext cx="10263468" cy="1384995"/>
          </a:xfrm>
          <a:prstGeom prst="rect">
            <a:avLst/>
          </a:prstGeom>
          <a:noFill/>
        </p:spPr>
        <p:txBody>
          <a:bodyPr wrap="square">
            <a:spAutoFit/>
          </a:bodyPr>
          <a:lstStyle/>
          <a:p>
            <a:r>
              <a:rPr lang="en-GB" sz="2800" dirty="0">
                <a:latin typeface="Century Gothic" panose="020B0502020202020204" pitchFamily="34" charset="0"/>
              </a:rPr>
              <a:t>Covalent bonds occur because of the forces that result from the sharing of electrons. The shared electron pair is attracted to the nucleus of both atoms.</a:t>
            </a:r>
          </a:p>
        </p:txBody>
      </p:sp>
    </p:spTree>
    <p:extLst>
      <p:ext uri="{BB962C8B-B14F-4D97-AF65-F5344CB8AC3E}">
        <p14:creationId xmlns:p14="http://schemas.microsoft.com/office/powerpoint/2010/main" val="27472570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D2439D-EA6C-AE62-D3FB-464809595B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D2187A-2D46-C88E-3A68-A7B315D4E45B}"/>
              </a:ext>
            </a:extLst>
          </p:cNvPr>
          <p:cNvSpPr>
            <a:spLocks noGrp="1"/>
          </p:cNvSpPr>
          <p:nvPr>
            <p:ph type="title"/>
          </p:nvPr>
        </p:nvSpPr>
        <p:spPr>
          <a:xfrm>
            <a:off x="400150" y="561516"/>
            <a:ext cx="10080000" cy="440661"/>
          </a:xfrm>
        </p:spPr>
        <p:txBody>
          <a:bodyPr/>
          <a:lstStyle/>
          <a:p>
            <a:r>
              <a:rPr lang="en-US" dirty="0"/>
              <a:t>Word bridge 4</a:t>
            </a:r>
          </a:p>
        </p:txBody>
      </p:sp>
      <p:sp>
        <p:nvSpPr>
          <p:cNvPr id="3" name="TextBox 2">
            <a:extLst>
              <a:ext uri="{FF2B5EF4-FFF2-40B4-BE49-F238E27FC236}">
                <a16:creationId xmlns:a16="http://schemas.microsoft.com/office/drawing/2014/main" id="{C4C5807F-0092-C975-0846-336C2812EC01}"/>
              </a:ext>
            </a:extLst>
          </p:cNvPr>
          <p:cNvSpPr txBox="1"/>
          <p:nvPr/>
        </p:nvSpPr>
        <p:spPr>
          <a:xfrm>
            <a:off x="323743" y="1333343"/>
            <a:ext cx="10502268" cy="1107996"/>
          </a:xfrm>
          <a:prstGeom prst="rect">
            <a:avLst/>
          </a:prstGeom>
          <a:noFill/>
        </p:spPr>
        <p:txBody>
          <a:bodyPr wrap="square">
            <a:spAutoFit/>
          </a:bodyPr>
          <a:lstStyle/>
          <a:p>
            <a:r>
              <a:rPr lang="en-GB" sz="2200" dirty="0">
                <a:effectLst/>
                <a:latin typeface="Century Gothic" panose="020B0502020202020204" pitchFamily="34" charset="0"/>
              </a:rPr>
              <a:t>Talk in your three to build the word bridge, from the start to the </a:t>
            </a:r>
            <a:r>
              <a:rPr lang="en-GB" sz="2200" dirty="0">
                <a:latin typeface="Century Gothic" panose="020B0502020202020204" pitchFamily="34" charset="0"/>
              </a:rPr>
              <a:t>finish</a:t>
            </a:r>
            <a:r>
              <a:rPr lang="en-GB" sz="2200" dirty="0">
                <a:effectLst/>
                <a:latin typeface="Century Gothic" panose="020B0502020202020204" pitchFamily="34" charset="0"/>
              </a:rPr>
              <a:t>. Link the words and use the fact to help you.</a:t>
            </a:r>
            <a:r>
              <a:rPr lang="en-GB" sz="2200" dirty="0">
                <a:latin typeface="Century Gothic" panose="020B0502020202020204" pitchFamily="34" charset="0"/>
              </a:rPr>
              <a:t> </a:t>
            </a:r>
            <a:r>
              <a:rPr lang="en-GB" sz="2200" dirty="0">
                <a:effectLst/>
                <a:latin typeface="Century Gothic" panose="020B0502020202020204" pitchFamily="34" charset="0"/>
              </a:rPr>
              <a:t>Keep to your speaking role – either A, B or C.</a:t>
            </a:r>
            <a:endParaRPr lang="en-GB" sz="2200" dirty="0">
              <a:latin typeface="Century Gothic" panose="020B0502020202020204" pitchFamily="34" charset="0"/>
            </a:endParaRPr>
          </a:p>
        </p:txBody>
      </p:sp>
      <p:sp>
        <p:nvSpPr>
          <p:cNvPr id="6" name="Vertical Title 1">
            <a:extLst>
              <a:ext uri="{FF2B5EF4-FFF2-40B4-BE49-F238E27FC236}">
                <a16:creationId xmlns:a16="http://schemas.microsoft.com/office/drawing/2014/main" id="{ACBC0E8D-C8BD-8941-0E2A-D97EA48D76EB}"/>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graphicFrame>
        <p:nvGraphicFramePr>
          <p:cNvPr id="4" name="Table 3" descr="The fourth word bridge table, showing the starting words, the words to put in order armed with the fact, and the finishing words">
            <a:extLst>
              <a:ext uri="{FF2B5EF4-FFF2-40B4-BE49-F238E27FC236}">
                <a16:creationId xmlns:a16="http://schemas.microsoft.com/office/drawing/2014/main" id="{78BF7D48-6013-060F-F625-72BD6B1A9DB0}"/>
              </a:ext>
            </a:extLst>
          </p:cNvPr>
          <p:cNvGraphicFramePr>
            <a:graphicFrameLocks noGrp="1"/>
          </p:cNvGraphicFramePr>
          <p:nvPr>
            <p:extLst>
              <p:ext uri="{D42A27DB-BD31-4B8C-83A1-F6EECF244321}">
                <p14:modId xmlns:p14="http://schemas.microsoft.com/office/powerpoint/2010/main" val="3497674728"/>
              </p:ext>
            </p:extLst>
          </p:nvPr>
        </p:nvGraphicFramePr>
        <p:xfrm>
          <a:off x="312473" y="2438298"/>
          <a:ext cx="10535054" cy="3879702"/>
        </p:xfrm>
        <a:graphic>
          <a:graphicData uri="http://schemas.openxmlformats.org/drawingml/2006/table">
            <a:tbl>
              <a:tblPr firstRow="1" bandRow="1">
                <a:tableStyleId>{2D5ABB26-0587-4C30-8999-92F81FD0307C}</a:tableStyleId>
              </a:tblPr>
              <a:tblGrid>
                <a:gridCol w="1786776">
                  <a:extLst>
                    <a:ext uri="{9D8B030D-6E8A-4147-A177-3AD203B41FA5}">
                      <a16:colId xmlns:a16="http://schemas.microsoft.com/office/drawing/2014/main" val="56584357"/>
                    </a:ext>
                  </a:extLst>
                </a:gridCol>
                <a:gridCol w="3069204">
                  <a:extLst>
                    <a:ext uri="{9D8B030D-6E8A-4147-A177-3AD203B41FA5}">
                      <a16:colId xmlns:a16="http://schemas.microsoft.com/office/drawing/2014/main" val="3623156845"/>
                    </a:ext>
                  </a:extLst>
                </a:gridCol>
                <a:gridCol w="3227528">
                  <a:extLst>
                    <a:ext uri="{9D8B030D-6E8A-4147-A177-3AD203B41FA5}">
                      <a16:colId xmlns:a16="http://schemas.microsoft.com/office/drawing/2014/main" val="615250945"/>
                    </a:ext>
                  </a:extLst>
                </a:gridCol>
                <a:gridCol w="2451546">
                  <a:extLst>
                    <a:ext uri="{9D8B030D-6E8A-4147-A177-3AD203B41FA5}">
                      <a16:colId xmlns:a16="http://schemas.microsoft.com/office/drawing/2014/main" val="598199109"/>
                    </a:ext>
                  </a:extLst>
                </a:gridCol>
              </a:tblGrid>
              <a:tr h="311287">
                <a:tc rowSpan="6">
                  <a:txBody>
                    <a:bodyPr/>
                    <a:lstStyle/>
                    <a:p>
                      <a:pPr algn="ctr"/>
                      <a:r>
                        <a:rPr lang="en-GB" sz="2400" b="1" dirty="0">
                          <a:latin typeface="Century Gothic" panose="020B0502020202020204" pitchFamily="34" charset="0"/>
                        </a:rPr>
                        <a:t>Start</a:t>
                      </a: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r>
                        <a:rPr lang="en-GB" sz="2400" b="0" dirty="0">
                          <a:latin typeface="Century Gothic" panose="020B0502020202020204" pitchFamily="34" charset="0"/>
                        </a:rPr>
                        <a:t>Allotropes of carbon are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sz="2400" b="1" dirty="0">
                          <a:latin typeface="Century Gothic" panose="020B0502020202020204" pitchFamily="34" charset="0"/>
                        </a:rPr>
                        <a:t>Fact </a:t>
                      </a:r>
                    </a:p>
                    <a:p>
                      <a:pPr algn="ctr"/>
                      <a:r>
                        <a:rPr lang="en-GB" sz="2400" kern="1200" dirty="0">
                          <a:solidFill>
                            <a:schemeClr val="tx1"/>
                          </a:solidFill>
                          <a:effectLst/>
                          <a:latin typeface="Century Gothic" panose="020B0502020202020204" pitchFamily="34" charset="0"/>
                          <a:ea typeface="+mn-ea"/>
                          <a:cs typeface="+mn-cs"/>
                        </a:rPr>
                        <a:t>Graphite can conduct electricity, but diamond cannot, even though both are made of carbon atoms.</a:t>
                      </a:r>
                      <a:endParaRPr lang="en-GB" sz="2400" b="1"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sz="2400" b="1" dirty="0">
                          <a:latin typeface="Century Gothic" panose="020B0502020202020204" pitchFamily="34" charset="0"/>
                        </a:rPr>
                        <a:t>Finish</a:t>
                      </a: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r>
                        <a:rPr lang="en-GB" sz="2400" b="0" dirty="0">
                          <a:latin typeface="Century Gothic" panose="020B0502020202020204" pitchFamily="34" charset="0"/>
                        </a:rPr>
                        <a:t>called fullerenes (molecular cages).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311287">
                <a:tc vMerge="1">
                  <a:txBody>
                    <a:bodyPr/>
                    <a:lstStyle/>
                    <a:p>
                      <a:endParaRPr lang="en-GB"/>
                    </a:p>
                  </a:txBody>
                  <a:tcPr/>
                </a:tc>
                <a:tc gridSpan="2">
                  <a:txBody>
                    <a:bodyPr/>
                    <a:lstStyle/>
                    <a:p>
                      <a:pPr algn="ctr"/>
                      <a:r>
                        <a:rPr lang="en-GB" sz="2400"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102E"/>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311287">
                <a:tc vMerge="1">
                  <a:txBody>
                    <a:bodyPr/>
                    <a:lstStyle/>
                    <a:p>
                      <a:endParaRPr lang="en-GB"/>
                    </a:p>
                  </a:txBody>
                  <a:tcPr/>
                </a:tc>
                <a:tc gridSpan="2">
                  <a:txBody>
                    <a:bodyPr/>
                    <a:lstStyle/>
                    <a:p>
                      <a:pPr algn="ctr"/>
                      <a:r>
                        <a:rPr lang="en-GB" sz="2400" b="1">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311287">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3 covalent bonds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molecules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311287">
                <a:tc v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2400" b="0" dirty="0">
                          <a:solidFill>
                            <a:schemeClr val="tx1"/>
                          </a:solidFill>
                          <a:latin typeface="Century Gothic" panose="020B0502020202020204" pitchFamily="34" charset="0"/>
                        </a:rPr>
                        <a:t>3 covalent bonds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Century Gothic" panose="020B0502020202020204" pitchFamily="34" charset="0"/>
                        </a:rPr>
                        <a:t>diamond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496422">
                <a:tc v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2400" b="0" dirty="0">
                          <a:solidFill>
                            <a:schemeClr val="tx1"/>
                          </a:solidFill>
                          <a:latin typeface="Century Gothic" panose="020B0502020202020204" pitchFamily="34" charset="0"/>
                        </a:rPr>
                        <a:t>4 covalent bonds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graphite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pic>
        <p:nvPicPr>
          <p:cNvPr id="9" name="Picture 8">
            <a:extLst>
              <a:ext uri="{FF2B5EF4-FFF2-40B4-BE49-F238E27FC236}">
                <a16:creationId xmlns:a16="http://schemas.microsoft.com/office/drawing/2014/main" id="{9B80CE07-758F-BD71-E23F-AF30A99300CA}"/>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67046" y="2864875"/>
            <a:ext cx="1047973" cy="1144135"/>
          </a:xfrm>
          <a:prstGeom prst="rect">
            <a:avLst/>
          </a:prstGeom>
        </p:spPr>
      </p:pic>
      <p:sp>
        <p:nvSpPr>
          <p:cNvPr id="7" name="Isosceles Triangle 6" descr="An arrow head indicating that learners link the words in the table, with the help of the fact, to get from the starting words to the finishing words">
            <a:extLst>
              <a:ext uri="{FF2B5EF4-FFF2-40B4-BE49-F238E27FC236}">
                <a16:creationId xmlns:a16="http://schemas.microsoft.com/office/drawing/2014/main" id="{8FD6DBCF-5B76-DCCC-3318-FE439CB8A9D3}"/>
              </a:ext>
            </a:extLst>
          </p:cNvPr>
          <p:cNvSpPr/>
          <p:nvPr/>
        </p:nvSpPr>
        <p:spPr>
          <a:xfrm rot="5400000">
            <a:off x="8125809" y="3996361"/>
            <a:ext cx="993010" cy="462323"/>
          </a:xfrm>
          <a:prstGeom prst="triangle">
            <a:avLst/>
          </a:prstGeom>
          <a:solidFill>
            <a:srgbClr val="C8102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FBB6F3D9-9884-72EB-CC77-9DF0D0F4164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91489" y="2885503"/>
            <a:ext cx="1047973" cy="1086994"/>
          </a:xfrm>
          <a:prstGeom prst="rect">
            <a:avLst/>
          </a:prstGeom>
        </p:spPr>
      </p:pic>
    </p:spTree>
    <p:extLst>
      <p:ext uri="{BB962C8B-B14F-4D97-AF65-F5344CB8AC3E}">
        <p14:creationId xmlns:p14="http://schemas.microsoft.com/office/powerpoint/2010/main" val="16060823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432FE-9EFC-3CDC-EADA-4D28A6509509}"/>
            </a:ext>
          </a:extLst>
        </p:cNvPr>
        <p:cNvGrpSpPr/>
        <p:nvPr/>
      </p:nvGrpSpPr>
      <p:grpSpPr>
        <a:xfrm>
          <a:off x="0" y="0"/>
          <a:ext cx="0" cy="0"/>
          <a:chOff x="0" y="0"/>
          <a:chExt cx="0" cy="0"/>
        </a:xfrm>
      </p:grpSpPr>
      <p:sp>
        <p:nvSpPr>
          <p:cNvPr id="7" name="Vertical Title 1">
            <a:extLst>
              <a:ext uri="{FF2B5EF4-FFF2-40B4-BE49-F238E27FC236}">
                <a16:creationId xmlns:a16="http://schemas.microsoft.com/office/drawing/2014/main" id="{5C7CC0AD-33DD-5570-439A-C1B00E3EC361}"/>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1024E2E1-E85C-3934-10E8-87162B56BAC2}"/>
              </a:ext>
            </a:extLst>
          </p:cNvPr>
          <p:cNvSpPr>
            <a:spLocks noGrp="1"/>
          </p:cNvSpPr>
          <p:nvPr>
            <p:ph type="title"/>
          </p:nvPr>
        </p:nvSpPr>
        <p:spPr>
          <a:xfrm>
            <a:off x="540000" y="540000"/>
            <a:ext cx="10080000" cy="440661"/>
          </a:xfrm>
        </p:spPr>
        <p:txBody>
          <a:bodyPr/>
          <a:lstStyle/>
          <a:p>
            <a:r>
              <a:rPr lang="en-US" dirty="0"/>
              <a:t>Word bridge 4 </a:t>
            </a:r>
            <a:r>
              <a:rPr lang="en-US" dirty="0">
                <a:latin typeface="Aptos" panose="020B0004020202020204" pitchFamily="34" charset="0"/>
              </a:rPr>
              <a:t>– </a:t>
            </a:r>
            <a:r>
              <a:rPr lang="en-US" dirty="0"/>
              <a:t>sample answer</a:t>
            </a:r>
          </a:p>
        </p:txBody>
      </p:sp>
      <p:sp>
        <p:nvSpPr>
          <p:cNvPr id="6" name="TextBox 5">
            <a:extLst>
              <a:ext uri="{FF2B5EF4-FFF2-40B4-BE49-F238E27FC236}">
                <a16:creationId xmlns:a16="http://schemas.microsoft.com/office/drawing/2014/main" id="{7FA2720B-5293-0AD2-9EBE-30ACB233FD71}"/>
              </a:ext>
            </a:extLst>
          </p:cNvPr>
          <p:cNvSpPr txBox="1"/>
          <p:nvPr/>
        </p:nvSpPr>
        <p:spPr>
          <a:xfrm>
            <a:off x="483942" y="1886004"/>
            <a:ext cx="8333091" cy="3108543"/>
          </a:xfrm>
          <a:prstGeom prst="rect">
            <a:avLst/>
          </a:prstGeom>
          <a:noFill/>
        </p:spPr>
        <p:txBody>
          <a:bodyPr wrap="square">
            <a:spAutoFit/>
          </a:bodyPr>
          <a:lstStyle/>
          <a:p>
            <a:r>
              <a:rPr lang="en-GB" sz="2800" dirty="0">
                <a:latin typeface="Century Gothic" panose="020B0502020202020204" pitchFamily="34" charset="0"/>
              </a:rPr>
              <a:t>Allotropes of carbon are </a:t>
            </a:r>
            <a:r>
              <a:rPr lang="en-GB" sz="2800" u="sng" dirty="0">
                <a:latin typeface="Century Gothic" panose="020B0502020202020204" pitchFamily="34" charset="0"/>
              </a:rPr>
              <a:t>diamond</a:t>
            </a:r>
            <a:r>
              <a:rPr lang="en-GB" sz="2800" dirty="0">
                <a:latin typeface="Century Gothic" panose="020B0502020202020204" pitchFamily="34" charset="0"/>
              </a:rPr>
              <a:t> with</a:t>
            </a:r>
            <a:r>
              <a:rPr lang="en-GB" sz="2800" u="sng" dirty="0">
                <a:latin typeface="Century Gothic" panose="020B0502020202020204" pitchFamily="34" charset="0"/>
              </a:rPr>
              <a:t> 4 covalent bonds </a:t>
            </a:r>
            <a:r>
              <a:rPr lang="en-GB" sz="2800" dirty="0">
                <a:latin typeface="Century Gothic" panose="020B0502020202020204" pitchFamily="34" charset="0"/>
              </a:rPr>
              <a:t>between carbon atoms, </a:t>
            </a:r>
            <a:r>
              <a:rPr lang="en-GB" sz="2800" u="sng" dirty="0">
                <a:latin typeface="Century Gothic" panose="020B0502020202020204" pitchFamily="34" charset="0"/>
              </a:rPr>
              <a:t>graphite</a:t>
            </a:r>
            <a:r>
              <a:rPr lang="en-GB" sz="2800" dirty="0">
                <a:latin typeface="Century Gothic" panose="020B0502020202020204" pitchFamily="34" charset="0"/>
              </a:rPr>
              <a:t> with </a:t>
            </a:r>
            <a:r>
              <a:rPr lang="en-GB" sz="2800" u="sng" dirty="0">
                <a:latin typeface="Century Gothic" panose="020B0502020202020204" pitchFamily="34" charset="0"/>
              </a:rPr>
              <a:t>3 covalent bonds </a:t>
            </a:r>
            <a:r>
              <a:rPr lang="en-GB" sz="2800" dirty="0">
                <a:latin typeface="Century Gothic" panose="020B0502020202020204" pitchFamily="34" charset="0"/>
              </a:rPr>
              <a:t>between carbon atoms and </a:t>
            </a:r>
            <a:r>
              <a:rPr lang="en-GB" sz="2800" u="sng" dirty="0">
                <a:latin typeface="Century Gothic" panose="020B0502020202020204" pitchFamily="34" charset="0"/>
              </a:rPr>
              <a:t>molecules</a:t>
            </a:r>
            <a:r>
              <a:rPr lang="en-GB" sz="2800" dirty="0">
                <a:latin typeface="Century Gothic" panose="020B0502020202020204" pitchFamily="34" charset="0"/>
              </a:rPr>
              <a:t> with </a:t>
            </a:r>
            <a:r>
              <a:rPr lang="en-GB" sz="2800" u="sng" dirty="0">
                <a:latin typeface="Century Gothic" panose="020B0502020202020204" pitchFamily="34" charset="0"/>
              </a:rPr>
              <a:t>3 covalent bonds</a:t>
            </a:r>
            <a:r>
              <a:rPr lang="en-GB" sz="2800" dirty="0">
                <a:latin typeface="Century Gothic" panose="020B0502020202020204" pitchFamily="34" charset="0"/>
              </a:rPr>
              <a:t> between carbon atoms called fullerenes (molecular cages). </a:t>
            </a:r>
          </a:p>
          <a:p>
            <a:endParaRPr lang="en-GB" sz="2800" b="0" dirty="0">
              <a:latin typeface="Century Gothic" panose="020B0502020202020204" pitchFamily="34" charset="0"/>
            </a:endParaRPr>
          </a:p>
        </p:txBody>
      </p:sp>
    </p:spTree>
    <p:extLst>
      <p:ext uri="{BB962C8B-B14F-4D97-AF65-F5344CB8AC3E}">
        <p14:creationId xmlns:p14="http://schemas.microsoft.com/office/powerpoint/2010/main" val="31882531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785A5E-F455-00EF-5F03-8BDFEDFFB5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EC0AADE-AEA9-A928-4C5A-83C3B8543141}"/>
              </a:ext>
            </a:extLst>
          </p:cNvPr>
          <p:cNvSpPr>
            <a:spLocks noGrp="1"/>
          </p:cNvSpPr>
          <p:nvPr>
            <p:ph type="title"/>
          </p:nvPr>
        </p:nvSpPr>
        <p:spPr>
          <a:xfrm>
            <a:off x="451130" y="681160"/>
            <a:ext cx="10080000" cy="440661"/>
          </a:xfrm>
        </p:spPr>
        <p:txBody>
          <a:bodyPr/>
          <a:lstStyle/>
          <a:p>
            <a:r>
              <a:rPr lang="en-US" dirty="0"/>
              <a:t>Fix the bridge 4</a:t>
            </a:r>
          </a:p>
        </p:txBody>
      </p:sp>
      <p:sp>
        <p:nvSpPr>
          <p:cNvPr id="4" name="Vertical Title 1">
            <a:extLst>
              <a:ext uri="{FF2B5EF4-FFF2-40B4-BE49-F238E27FC236}">
                <a16:creationId xmlns:a16="http://schemas.microsoft.com/office/drawing/2014/main" id="{379B9212-BE91-9FC1-50EA-2EDF0482CE82}"/>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6" name="TextBox 5">
            <a:extLst>
              <a:ext uri="{FF2B5EF4-FFF2-40B4-BE49-F238E27FC236}">
                <a16:creationId xmlns:a16="http://schemas.microsoft.com/office/drawing/2014/main" id="{790C97C1-3F48-7705-B5E6-0CCA85702EF4}"/>
              </a:ext>
            </a:extLst>
          </p:cNvPr>
          <p:cNvSpPr txBox="1"/>
          <p:nvPr/>
        </p:nvSpPr>
        <p:spPr>
          <a:xfrm>
            <a:off x="396167" y="1459534"/>
            <a:ext cx="9452344" cy="430887"/>
          </a:xfrm>
          <a:prstGeom prst="rect">
            <a:avLst/>
          </a:prstGeom>
          <a:noFill/>
        </p:spPr>
        <p:txBody>
          <a:bodyPr wrap="square" rtlCol="0">
            <a:spAutoFit/>
          </a:bodyPr>
          <a:lstStyle/>
          <a:p>
            <a:r>
              <a:rPr lang="en-GB" sz="2200" dirty="0">
                <a:solidFill>
                  <a:srgbClr val="000000"/>
                </a:solidFill>
                <a:effectLst/>
                <a:latin typeface="Century Gothic" panose="020B0502020202020204" pitchFamily="34" charset="0"/>
                <a:ea typeface="Times New Roman" panose="02020603050405020304" pitchFamily="18" charset="0"/>
                <a:cs typeface="Aptos" panose="020B0004020202020204" pitchFamily="34" charset="0"/>
              </a:rPr>
              <a:t>There is something wrong with the statement below, can you fix it?</a:t>
            </a:r>
            <a:endParaRPr lang="en-GB" sz="2200" dirty="0">
              <a:latin typeface="Century Gothic" panose="020B0502020202020204" pitchFamily="34" charset="0"/>
            </a:endParaRPr>
          </a:p>
        </p:txBody>
      </p:sp>
      <p:sp>
        <p:nvSpPr>
          <p:cNvPr id="5" name="Speech Bubble: Rectangle with Corners Rounded 4">
            <a:extLst>
              <a:ext uri="{FF2B5EF4-FFF2-40B4-BE49-F238E27FC236}">
                <a16:creationId xmlns:a16="http://schemas.microsoft.com/office/drawing/2014/main" id="{2CC29A09-E009-9398-AA4F-4E1EA369101F}"/>
              </a:ext>
            </a:extLst>
          </p:cNvPr>
          <p:cNvSpPr/>
          <p:nvPr/>
        </p:nvSpPr>
        <p:spPr>
          <a:xfrm>
            <a:off x="451130" y="2502021"/>
            <a:ext cx="5670000" cy="2182985"/>
          </a:xfrm>
          <a:prstGeom prst="wedgeRoundRectCallout">
            <a:avLst>
              <a:gd name="adj1" fmla="val -51544"/>
              <a:gd name="adj2" fmla="val 87740"/>
              <a:gd name="adj3" fmla="val 16667"/>
            </a:avLst>
          </a:prstGeom>
          <a:solidFill>
            <a:srgbClr val="F6E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200" b="1" dirty="0">
                <a:solidFill>
                  <a:schemeClr val="tx1"/>
                </a:solidFill>
                <a:latin typeface="Century Gothic" panose="020B0502020202020204" pitchFamily="34" charset="0"/>
              </a:rPr>
              <a:t>Strong intermolecular forces exist in a continuous covalent network. </a:t>
            </a:r>
          </a:p>
        </p:txBody>
      </p:sp>
      <p:pic>
        <p:nvPicPr>
          <p:cNvPr id="3" name="Picture 2" descr="A structure consisting of  tetrahedral shapes - one atom in the centre and four atoms at the corners of a triangular pyramid. The  structure is diamond&#10;&#10;&#10;">
            <a:extLst>
              <a:ext uri="{FF2B5EF4-FFF2-40B4-BE49-F238E27FC236}">
                <a16:creationId xmlns:a16="http://schemas.microsoft.com/office/drawing/2014/main" id="{304529D9-1A34-B189-99B3-BA4ED4B34A81}"/>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6788403" y="1893728"/>
            <a:ext cx="3247921" cy="4248150"/>
          </a:xfrm>
          <a:prstGeom prst="rect">
            <a:avLst/>
          </a:prstGeom>
        </p:spPr>
      </p:pic>
    </p:spTree>
    <p:extLst>
      <p:ext uri="{BB962C8B-B14F-4D97-AF65-F5344CB8AC3E}">
        <p14:creationId xmlns:p14="http://schemas.microsoft.com/office/powerpoint/2010/main" val="257796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3994FC-348A-5F54-8282-6128247CEA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BDE41A-9581-AC7C-9800-469B4A0F9D64}"/>
              </a:ext>
            </a:extLst>
          </p:cNvPr>
          <p:cNvSpPr>
            <a:spLocks noGrp="1"/>
          </p:cNvSpPr>
          <p:nvPr>
            <p:ph type="title"/>
          </p:nvPr>
        </p:nvSpPr>
        <p:spPr>
          <a:xfrm>
            <a:off x="539999" y="540000"/>
            <a:ext cx="10568987" cy="440661"/>
          </a:xfrm>
        </p:spPr>
        <p:txBody>
          <a:bodyPr/>
          <a:lstStyle/>
          <a:p>
            <a:r>
              <a:rPr lang="en-US" dirty="0"/>
              <a:t>Fix the bridge 4 – sample answer</a:t>
            </a:r>
          </a:p>
        </p:txBody>
      </p:sp>
      <p:sp>
        <p:nvSpPr>
          <p:cNvPr id="4" name="Vertical Title 1">
            <a:extLst>
              <a:ext uri="{FF2B5EF4-FFF2-40B4-BE49-F238E27FC236}">
                <a16:creationId xmlns:a16="http://schemas.microsoft.com/office/drawing/2014/main" id="{B9772D79-1991-D066-4164-0027C663A402}"/>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7" name="Content Placeholder 5">
            <a:extLst>
              <a:ext uri="{FF2B5EF4-FFF2-40B4-BE49-F238E27FC236}">
                <a16:creationId xmlns:a16="http://schemas.microsoft.com/office/drawing/2014/main" id="{D7604E24-B9F2-136F-3B8B-0393F69FE3C8}"/>
              </a:ext>
            </a:extLst>
          </p:cNvPr>
          <p:cNvSpPr>
            <a:spLocks noGrp="1"/>
          </p:cNvSpPr>
          <p:nvPr>
            <p:ph idx="1"/>
          </p:nvPr>
        </p:nvSpPr>
        <p:spPr>
          <a:xfrm>
            <a:off x="539750" y="1260475"/>
            <a:ext cx="10080625" cy="5040313"/>
          </a:xfrm>
        </p:spPr>
        <p:txBody>
          <a:bodyPr>
            <a:noAutofit/>
          </a:bodyPr>
          <a:lstStyle/>
          <a:p>
            <a:pPr marL="0" indent="0"/>
            <a:r>
              <a:rPr lang="en-GB" sz="2400" dirty="0"/>
              <a:t>Diamond forms a continuous covalent network because each carbon atom is covalently bonded to four other carbon atoms. </a:t>
            </a:r>
          </a:p>
          <a:p>
            <a:pPr marL="0" indent="0"/>
            <a:r>
              <a:rPr lang="en-GB" sz="2400" dirty="0"/>
              <a:t>In contrast, graphite does not form a continuous covalent network, as each carbon atom is bonded to only three others. </a:t>
            </a:r>
          </a:p>
          <a:p>
            <a:pPr marL="0" indent="0"/>
            <a:r>
              <a:rPr lang="en-GB" sz="2400" dirty="0"/>
              <a:t>In graphite, atoms within each layer are held together by covalent bonds, while unbonded electrons exist between the layers. These layers are held together by intermolecular forces.</a:t>
            </a:r>
          </a:p>
        </p:txBody>
      </p:sp>
    </p:spTree>
    <p:extLst>
      <p:ext uri="{BB962C8B-B14F-4D97-AF65-F5344CB8AC3E}">
        <p14:creationId xmlns:p14="http://schemas.microsoft.com/office/powerpoint/2010/main" val="29567528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233F3F-9FD2-20CA-E8FB-44B3E4806D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90E236-7997-4E61-8327-9B1C00AFB6B1}"/>
              </a:ext>
            </a:extLst>
          </p:cNvPr>
          <p:cNvSpPr>
            <a:spLocks noGrp="1"/>
          </p:cNvSpPr>
          <p:nvPr>
            <p:ph type="title"/>
          </p:nvPr>
        </p:nvSpPr>
        <p:spPr>
          <a:xfrm>
            <a:off x="400149" y="540000"/>
            <a:ext cx="10080000" cy="440661"/>
          </a:xfrm>
        </p:spPr>
        <p:txBody>
          <a:bodyPr/>
          <a:lstStyle/>
          <a:p>
            <a:r>
              <a:rPr lang="en-US" dirty="0"/>
              <a:t>Word bridge 5</a:t>
            </a:r>
          </a:p>
        </p:txBody>
      </p:sp>
      <p:sp>
        <p:nvSpPr>
          <p:cNvPr id="3" name="TextBox 2">
            <a:extLst>
              <a:ext uri="{FF2B5EF4-FFF2-40B4-BE49-F238E27FC236}">
                <a16:creationId xmlns:a16="http://schemas.microsoft.com/office/drawing/2014/main" id="{0C0D9942-0534-4F8A-EF49-1009C6F445E7}"/>
              </a:ext>
            </a:extLst>
          </p:cNvPr>
          <p:cNvSpPr txBox="1"/>
          <p:nvPr/>
        </p:nvSpPr>
        <p:spPr>
          <a:xfrm>
            <a:off x="340642" y="1165384"/>
            <a:ext cx="10080000" cy="1107996"/>
          </a:xfrm>
          <a:prstGeom prst="rect">
            <a:avLst/>
          </a:prstGeom>
          <a:noFill/>
        </p:spPr>
        <p:txBody>
          <a:bodyPr wrap="square">
            <a:spAutoFit/>
          </a:bodyPr>
          <a:lstStyle/>
          <a:p>
            <a:r>
              <a:rPr lang="en-GB" sz="2200" dirty="0">
                <a:effectLst/>
                <a:latin typeface="Century Gothic" panose="020B0502020202020204" pitchFamily="34" charset="0"/>
              </a:rPr>
              <a:t>Talk in your three to build the word bridge, from the start to the </a:t>
            </a:r>
            <a:r>
              <a:rPr lang="en-GB" sz="2200" dirty="0">
                <a:latin typeface="Century Gothic" panose="020B0502020202020204" pitchFamily="34" charset="0"/>
              </a:rPr>
              <a:t>finish</a:t>
            </a:r>
            <a:r>
              <a:rPr lang="en-GB" sz="2200" dirty="0">
                <a:effectLst/>
                <a:latin typeface="Century Gothic" panose="020B0502020202020204" pitchFamily="34" charset="0"/>
              </a:rPr>
              <a:t>. Link the words and use the fact to help you.</a:t>
            </a:r>
            <a:r>
              <a:rPr lang="en-GB" sz="2200" dirty="0">
                <a:latin typeface="Century Gothic" panose="020B0502020202020204" pitchFamily="34" charset="0"/>
              </a:rPr>
              <a:t> </a:t>
            </a:r>
            <a:r>
              <a:rPr lang="en-GB" sz="2200" dirty="0">
                <a:effectLst/>
                <a:latin typeface="Century Gothic" panose="020B0502020202020204" pitchFamily="34" charset="0"/>
              </a:rPr>
              <a:t>Keep to your speaking role – either A, B or C.</a:t>
            </a:r>
            <a:endParaRPr lang="en-GB" sz="2200" dirty="0">
              <a:latin typeface="Century Gothic" panose="020B0502020202020204" pitchFamily="34" charset="0"/>
            </a:endParaRPr>
          </a:p>
        </p:txBody>
      </p:sp>
      <p:sp>
        <p:nvSpPr>
          <p:cNvPr id="6" name="Vertical Title 1">
            <a:extLst>
              <a:ext uri="{FF2B5EF4-FFF2-40B4-BE49-F238E27FC236}">
                <a16:creationId xmlns:a16="http://schemas.microsoft.com/office/drawing/2014/main" id="{DA095308-7631-32BD-F1BE-186C24A8ABB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graphicFrame>
        <p:nvGraphicFramePr>
          <p:cNvPr id="4" name="Table 3" descr="The fifth word bridge table, showing the starting words, the words to put in order armed with the fact, and the finishing words">
            <a:extLst>
              <a:ext uri="{FF2B5EF4-FFF2-40B4-BE49-F238E27FC236}">
                <a16:creationId xmlns:a16="http://schemas.microsoft.com/office/drawing/2014/main" id="{5A9ACD43-8BDB-F6C4-0734-245AAAE881EE}"/>
              </a:ext>
            </a:extLst>
          </p:cNvPr>
          <p:cNvGraphicFramePr>
            <a:graphicFrameLocks noGrp="1"/>
          </p:cNvGraphicFramePr>
          <p:nvPr>
            <p:extLst>
              <p:ext uri="{D42A27DB-BD31-4B8C-83A1-F6EECF244321}">
                <p14:modId xmlns:p14="http://schemas.microsoft.com/office/powerpoint/2010/main" val="419644294"/>
              </p:ext>
            </p:extLst>
          </p:nvPr>
        </p:nvGraphicFramePr>
        <p:xfrm>
          <a:off x="394432" y="2321008"/>
          <a:ext cx="10080000" cy="3840480"/>
        </p:xfrm>
        <a:graphic>
          <a:graphicData uri="http://schemas.openxmlformats.org/drawingml/2006/table">
            <a:tbl>
              <a:tblPr firstRow="1" bandRow="1">
                <a:tableStyleId>{2D5ABB26-0587-4C30-8999-92F81FD0307C}</a:tableStyleId>
              </a:tblPr>
              <a:tblGrid>
                <a:gridCol w="1709598">
                  <a:extLst>
                    <a:ext uri="{9D8B030D-6E8A-4147-A177-3AD203B41FA5}">
                      <a16:colId xmlns:a16="http://schemas.microsoft.com/office/drawing/2014/main" val="56584357"/>
                    </a:ext>
                  </a:extLst>
                </a:gridCol>
                <a:gridCol w="2936632">
                  <a:extLst>
                    <a:ext uri="{9D8B030D-6E8A-4147-A177-3AD203B41FA5}">
                      <a16:colId xmlns:a16="http://schemas.microsoft.com/office/drawing/2014/main" val="3623156845"/>
                    </a:ext>
                  </a:extLst>
                </a:gridCol>
                <a:gridCol w="3088117">
                  <a:extLst>
                    <a:ext uri="{9D8B030D-6E8A-4147-A177-3AD203B41FA5}">
                      <a16:colId xmlns:a16="http://schemas.microsoft.com/office/drawing/2014/main" val="615250945"/>
                    </a:ext>
                  </a:extLst>
                </a:gridCol>
                <a:gridCol w="2345653">
                  <a:extLst>
                    <a:ext uri="{9D8B030D-6E8A-4147-A177-3AD203B41FA5}">
                      <a16:colId xmlns:a16="http://schemas.microsoft.com/office/drawing/2014/main" val="598199109"/>
                    </a:ext>
                  </a:extLst>
                </a:gridCol>
              </a:tblGrid>
              <a:tr h="370840">
                <a:tc rowSpan="6">
                  <a:txBody>
                    <a:bodyPr/>
                    <a:lstStyle/>
                    <a:p>
                      <a:pPr algn="ctr"/>
                      <a:r>
                        <a:rPr lang="en-GB" sz="2400" b="1" dirty="0">
                          <a:latin typeface="Century Gothic" panose="020B0502020202020204" pitchFamily="34" charset="0"/>
                        </a:rPr>
                        <a:t>Start</a:t>
                      </a: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endParaRPr lang="en-GB" sz="2400" b="1" dirty="0">
                        <a:latin typeface="Century Gothic" panose="020B0502020202020204" pitchFamily="34" charset="0"/>
                      </a:endParaRPr>
                    </a:p>
                    <a:p>
                      <a:pPr algn="ctr"/>
                      <a:endParaRPr lang="en-GB" sz="2400" b="0" dirty="0">
                        <a:latin typeface="Century Gothic" panose="020B0502020202020204" pitchFamily="34" charset="0"/>
                      </a:endParaRPr>
                    </a:p>
                    <a:p>
                      <a:pPr algn="ctr"/>
                      <a:r>
                        <a:rPr lang="en-GB" sz="2400" b="0" dirty="0">
                          <a:latin typeface="Century Gothic" panose="020B0502020202020204" pitchFamily="34" charset="0"/>
                        </a:rPr>
                        <a:t>Two iodine atoms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sz="2400" b="1" dirty="0">
                          <a:latin typeface="Century Gothic" panose="020B0502020202020204" pitchFamily="34" charset="0"/>
                        </a:rPr>
                        <a:t>Fact </a:t>
                      </a:r>
                    </a:p>
                    <a:p>
                      <a:pPr algn="ctr"/>
                      <a:r>
                        <a:rPr lang="en-GB" sz="2400" kern="1200" dirty="0">
                          <a:solidFill>
                            <a:schemeClr val="tx1"/>
                          </a:solidFill>
                          <a:effectLst/>
                          <a:latin typeface="Century Gothic" panose="020B0502020202020204" pitchFamily="34" charset="0"/>
                          <a:ea typeface="+mn-ea"/>
                          <a:cs typeface="+mn-cs"/>
                        </a:rPr>
                        <a:t>Covalent bonding involves the sharing of electron pairs between non-metal atoms to achieve a full outer shell. </a:t>
                      </a:r>
                      <a:endParaRPr lang="en-GB" sz="2400" b="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sz="2400" b="1" dirty="0">
                          <a:solidFill>
                            <a:schemeClr val="tx1"/>
                          </a:solidFill>
                          <a:latin typeface="Century Gothic" panose="020B0502020202020204" pitchFamily="34" charset="0"/>
                        </a:rPr>
                        <a:t>Finish</a:t>
                      </a:r>
                    </a:p>
                    <a:p>
                      <a:pPr algn="ctr"/>
                      <a:endParaRPr lang="en-GB" sz="2400" b="1" dirty="0">
                        <a:solidFill>
                          <a:schemeClr val="tx1"/>
                        </a:solidFill>
                        <a:latin typeface="Century Gothic" panose="020B0502020202020204" pitchFamily="34" charset="0"/>
                      </a:endParaRPr>
                    </a:p>
                    <a:p>
                      <a:pPr algn="ctr"/>
                      <a:endParaRPr lang="en-GB" sz="2400" b="1" dirty="0">
                        <a:solidFill>
                          <a:schemeClr val="tx1"/>
                        </a:solidFill>
                        <a:latin typeface="Century Gothic" panose="020B0502020202020204" pitchFamily="34" charset="0"/>
                      </a:endParaRPr>
                    </a:p>
                    <a:p>
                      <a:pPr algn="ctr"/>
                      <a:endParaRPr lang="en-GB" sz="2400" b="1" dirty="0">
                        <a:solidFill>
                          <a:schemeClr val="tx1"/>
                        </a:solidFill>
                        <a:latin typeface="Century Gothic" panose="020B0502020202020204" pitchFamily="34" charset="0"/>
                      </a:endParaRPr>
                    </a:p>
                    <a:p>
                      <a:pPr algn="ctr"/>
                      <a:endParaRPr lang="en-GB" sz="2400" b="1" dirty="0">
                        <a:solidFill>
                          <a:schemeClr val="tx1"/>
                        </a:solidFill>
                        <a:latin typeface="Century Gothic" panose="020B0502020202020204" pitchFamily="34" charset="0"/>
                      </a:endParaRPr>
                    </a:p>
                    <a:p>
                      <a:pPr algn="ctr"/>
                      <a:endParaRPr lang="en-GB" sz="2400" b="1" dirty="0">
                        <a:solidFill>
                          <a:schemeClr val="tx1"/>
                        </a:solidFill>
                        <a:latin typeface="Century Gothic" panose="020B0502020202020204" pitchFamily="34" charset="0"/>
                      </a:endParaRPr>
                    </a:p>
                    <a:p>
                      <a:pPr algn="ctr"/>
                      <a:r>
                        <a:rPr lang="en-GB" sz="2400" b="0" dirty="0">
                          <a:solidFill>
                            <a:schemeClr val="tx1"/>
                          </a:solidFill>
                          <a:latin typeface="Century Gothic" panose="020B0502020202020204" pitchFamily="34" charset="0"/>
                        </a:rPr>
                        <a:t>and has a simple structure. </a:t>
                      </a:r>
                      <a:endParaRPr lang="en-GB" sz="2400" b="1" dirty="0">
                        <a:solidFill>
                          <a:schemeClr val="tx1"/>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370840">
                <a:tc vMerge="1">
                  <a:txBody>
                    <a:bodyPr/>
                    <a:lstStyle/>
                    <a:p>
                      <a:endParaRPr lang="en-GB"/>
                    </a:p>
                  </a:txBody>
                  <a:tcPr/>
                </a:tc>
                <a:tc gridSpan="2">
                  <a:txBody>
                    <a:bodyPr/>
                    <a:lstStyle/>
                    <a:p>
                      <a:pPr algn="ctr"/>
                      <a:r>
                        <a:rPr lang="en-GB" sz="2400"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102E"/>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370840">
                <a:tc vMerge="1">
                  <a:txBody>
                    <a:bodyPr/>
                    <a:lstStyle/>
                    <a:p>
                      <a:endParaRPr lang="en-GB"/>
                    </a:p>
                  </a:txBody>
                  <a:tcPr/>
                </a:tc>
                <a:tc gridSpan="2">
                  <a:txBody>
                    <a:bodyPr/>
                    <a:lstStyle/>
                    <a:p>
                      <a:pPr algn="ctr"/>
                      <a:r>
                        <a:rPr lang="en-GB" sz="2400" b="1">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370840">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Century Gothic" panose="020B0502020202020204" pitchFamily="34" charset="0"/>
                        </a:rPr>
                        <a:t>molecule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Century Gothic" panose="020B0502020202020204" pitchFamily="34" charset="0"/>
                        </a:rPr>
                        <a:t>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370840">
                <a:tc vMerge="1">
                  <a:txBody>
                    <a:bodyPr/>
                    <a:lstStyle/>
                    <a:p>
                      <a:endParaRPr lang="en-GB"/>
                    </a:p>
                  </a:txBody>
                  <a:tcPr/>
                </a:tc>
                <a:tc>
                  <a:txBody>
                    <a:bodyPr/>
                    <a:lstStyle/>
                    <a:p>
                      <a:pPr marL="0" indent="0" algn="ctr">
                        <a:buFont typeface="Arial" panose="020B0604020202020204" pitchFamily="34" charset="0"/>
                        <a:buNone/>
                      </a:pPr>
                      <a:r>
                        <a:rPr lang="en-GB" sz="2400" b="0" dirty="0">
                          <a:solidFill>
                            <a:schemeClr val="tx1"/>
                          </a:solidFill>
                          <a:latin typeface="Century Gothic" panose="020B0502020202020204" pitchFamily="34" charset="0"/>
                        </a:rPr>
                        <a:t>covalent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0" dirty="0">
                          <a:solidFill>
                            <a:schemeClr val="tx1"/>
                          </a:solidFill>
                          <a:latin typeface="Century Gothic" panose="020B0502020202020204" pitchFamily="34" charset="0"/>
                        </a:rPr>
                        <a:t>pair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70840">
                <a:tc v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2400" b="0" dirty="0">
                          <a:solidFill>
                            <a:schemeClr val="tx1"/>
                          </a:solidFill>
                          <a:latin typeface="Century Gothic" panose="020B0502020202020204" pitchFamily="34" charset="0"/>
                        </a:rPr>
                        <a:t>strong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2400" b="0" dirty="0">
                          <a:solidFill>
                            <a:schemeClr val="tx1"/>
                          </a:solidFill>
                          <a:latin typeface="Century Gothic" panose="020B0502020202020204" pitchFamily="34" charset="0"/>
                        </a:rPr>
                        <a:t>share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pic>
        <p:nvPicPr>
          <p:cNvPr id="9" name="Picture 8">
            <a:extLst>
              <a:ext uri="{FF2B5EF4-FFF2-40B4-BE49-F238E27FC236}">
                <a16:creationId xmlns:a16="http://schemas.microsoft.com/office/drawing/2014/main" id="{2C14C383-D434-CA58-F527-799A9A6A6A6D}"/>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67047" y="2790445"/>
            <a:ext cx="995634" cy="1086994"/>
          </a:xfrm>
          <a:prstGeom prst="rect">
            <a:avLst/>
          </a:prstGeom>
        </p:spPr>
      </p:pic>
      <p:sp>
        <p:nvSpPr>
          <p:cNvPr id="7" name="Isosceles Triangle 6" descr="An arrow head indicating that learners link the words in the table, with the help of the fact, to get from the starting words to the finishing words">
            <a:extLst>
              <a:ext uri="{FF2B5EF4-FFF2-40B4-BE49-F238E27FC236}">
                <a16:creationId xmlns:a16="http://schemas.microsoft.com/office/drawing/2014/main" id="{B4D468D5-D079-B2B0-B7AF-F7E17373C0D7}"/>
              </a:ext>
            </a:extLst>
          </p:cNvPr>
          <p:cNvSpPr/>
          <p:nvPr/>
        </p:nvSpPr>
        <p:spPr>
          <a:xfrm rot="5400000">
            <a:off x="7871511" y="3879071"/>
            <a:ext cx="993010" cy="462323"/>
          </a:xfrm>
          <a:prstGeom prst="triangle">
            <a:avLst/>
          </a:prstGeom>
          <a:solidFill>
            <a:srgbClr val="C8102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0144525E-5034-3C0E-05F4-E37866C29E7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833388" y="2790445"/>
            <a:ext cx="1047973" cy="1086994"/>
          </a:xfrm>
          <a:prstGeom prst="rect">
            <a:avLst/>
          </a:prstGeom>
        </p:spPr>
      </p:pic>
    </p:spTree>
    <p:extLst>
      <p:ext uri="{BB962C8B-B14F-4D97-AF65-F5344CB8AC3E}">
        <p14:creationId xmlns:p14="http://schemas.microsoft.com/office/powerpoint/2010/main" val="6242408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9260B-6B38-5023-0141-7EAD29E57E2A}"/>
            </a:ext>
          </a:extLst>
        </p:cNvPr>
        <p:cNvGrpSpPr/>
        <p:nvPr/>
      </p:nvGrpSpPr>
      <p:grpSpPr>
        <a:xfrm>
          <a:off x="0" y="0"/>
          <a:ext cx="0" cy="0"/>
          <a:chOff x="0" y="0"/>
          <a:chExt cx="0" cy="0"/>
        </a:xfrm>
      </p:grpSpPr>
      <p:sp>
        <p:nvSpPr>
          <p:cNvPr id="7" name="Vertical Title 1">
            <a:extLst>
              <a:ext uri="{FF2B5EF4-FFF2-40B4-BE49-F238E27FC236}">
                <a16:creationId xmlns:a16="http://schemas.microsoft.com/office/drawing/2014/main" id="{19FD79A9-6DB0-9B3A-9153-8C8A430230D6}"/>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E22C0352-F10B-7A89-A3B6-45B31DD4A39F}"/>
              </a:ext>
            </a:extLst>
          </p:cNvPr>
          <p:cNvSpPr>
            <a:spLocks noGrp="1"/>
          </p:cNvSpPr>
          <p:nvPr>
            <p:ph type="title"/>
          </p:nvPr>
        </p:nvSpPr>
        <p:spPr>
          <a:xfrm>
            <a:off x="540000" y="540000"/>
            <a:ext cx="10080000" cy="440661"/>
          </a:xfrm>
        </p:spPr>
        <p:txBody>
          <a:bodyPr/>
          <a:lstStyle/>
          <a:p>
            <a:r>
              <a:rPr lang="en-US" dirty="0"/>
              <a:t>Word bridge 5 </a:t>
            </a:r>
            <a:r>
              <a:rPr lang="en-US" dirty="0">
                <a:latin typeface="Aptos" panose="020B0004020202020204" pitchFamily="34" charset="0"/>
              </a:rPr>
              <a:t>– </a:t>
            </a:r>
            <a:r>
              <a:rPr lang="en-US" dirty="0"/>
              <a:t>sample answer</a:t>
            </a:r>
          </a:p>
        </p:txBody>
      </p:sp>
      <p:sp>
        <p:nvSpPr>
          <p:cNvPr id="2" name="TextBox 1">
            <a:extLst>
              <a:ext uri="{FF2B5EF4-FFF2-40B4-BE49-F238E27FC236}">
                <a16:creationId xmlns:a16="http://schemas.microsoft.com/office/drawing/2014/main" id="{738C356D-4750-6F68-547E-65648FE49481}"/>
              </a:ext>
            </a:extLst>
          </p:cNvPr>
          <p:cNvSpPr txBox="1"/>
          <p:nvPr/>
        </p:nvSpPr>
        <p:spPr>
          <a:xfrm>
            <a:off x="492448" y="2208179"/>
            <a:ext cx="10080000" cy="1815882"/>
          </a:xfrm>
          <a:prstGeom prst="rect">
            <a:avLst/>
          </a:prstGeom>
          <a:noFill/>
        </p:spPr>
        <p:txBody>
          <a:bodyPr wrap="square" rtlCol="0">
            <a:spAutoFit/>
          </a:bodyPr>
          <a:lstStyle/>
          <a:p>
            <a:pPr algn="ctr"/>
            <a:endParaRPr lang="en-GB" sz="2800" b="1" dirty="0">
              <a:latin typeface="Century Gothic" panose="020B0502020202020204" pitchFamily="34" charset="0"/>
            </a:endParaRPr>
          </a:p>
          <a:p>
            <a:r>
              <a:rPr lang="en-GB" sz="2800" b="0" dirty="0">
                <a:latin typeface="Century Gothic" panose="020B0502020202020204" pitchFamily="34" charset="0"/>
              </a:rPr>
              <a:t>Two iodine atoms </a:t>
            </a:r>
            <a:r>
              <a:rPr lang="en-GB" sz="2800" b="0" u="sng" dirty="0">
                <a:latin typeface="Century Gothic" panose="020B0502020202020204" pitchFamily="34" charset="0"/>
              </a:rPr>
              <a:t>share </a:t>
            </a:r>
            <a:r>
              <a:rPr lang="en-GB" sz="2800" b="0" dirty="0">
                <a:latin typeface="Century Gothic" panose="020B0502020202020204" pitchFamily="34" charset="0"/>
              </a:rPr>
              <a:t>a </a:t>
            </a:r>
            <a:r>
              <a:rPr lang="en-GB" sz="2800" b="0" u="sng" dirty="0">
                <a:latin typeface="Century Gothic" panose="020B0502020202020204" pitchFamily="34" charset="0"/>
              </a:rPr>
              <a:t>pair</a:t>
            </a:r>
            <a:r>
              <a:rPr lang="en-GB" sz="2800" b="0" dirty="0">
                <a:latin typeface="Century Gothic" panose="020B0502020202020204" pitchFamily="34" charset="0"/>
              </a:rPr>
              <a:t> of </a:t>
            </a:r>
            <a:r>
              <a:rPr lang="en-GB" sz="2800" b="0" u="sng" dirty="0">
                <a:latin typeface="Century Gothic" panose="020B0502020202020204" pitchFamily="34" charset="0"/>
              </a:rPr>
              <a:t>electrons</a:t>
            </a:r>
            <a:r>
              <a:rPr lang="en-GB" sz="2800" b="0" dirty="0">
                <a:latin typeface="Century Gothic" panose="020B0502020202020204" pitchFamily="34" charset="0"/>
              </a:rPr>
              <a:t> forming a </a:t>
            </a:r>
            <a:r>
              <a:rPr lang="en-GB" sz="2800" b="0" u="sng" dirty="0">
                <a:latin typeface="Century Gothic" panose="020B0502020202020204" pitchFamily="34" charset="0"/>
              </a:rPr>
              <a:t>strong</a:t>
            </a:r>
            <a:r>
              <a:rPr lang="en-GB" sz="2800" b="0" dirty="0">
                <a:latin typeface="Century Gothic" panose="020B0502020202020204" pitchFamily="34" charset="0"/>
              </a:rPr>
              <a:t> </a:t>
            </a:r>
            <a:r>
              <a:rPr lang="en-GB" sz="2800" b="0" u="sng" dirty="0">
                <a:latin typeface="Century Gothic" panose="020B0502020202020204" pitchFamily="34" charset="0"/>
              </a:rPr>
              <a:t>covalen</a:t>
            </a:r>
            <a:r>
              <a:rPr lang="en-GB" sz="2800" b="0" dirty="0">
                <a:latin typeface="Century Gothic" panose="020B0502020202020204" pitchFamily="34" charset="0"/>
              </a:rPr>
              <a:t>t bond. Iodine is a </a:t>
            </a:r>
            <a:r>
              <a:rPr lang="en-GB" sz="2800" b="0" u="sng" dirty="0">
                <a:latin typeface="Century Gothic" panose="020B0502020202020204" pitchFamily="34" charset="0"/>
              </a:rPr>
              <a:t>molecule</a:t>
            </a:r>
            <a:r>
              <a:rPr lang="en-GB" sz="2800" b="0" dirty="0">
                <a:latin typeface="Century Gothic" panose="020B0502020202020204" pitchFamily="34" charset="0"/>
              </a:rPr>
              <a:t> and has a simple structure.   </a:t>
            </a:r>
          </a:p>
        </p:txBody>
      </p:sp>
    </p:spTree>
    <p:extLst>
      <p:ext uri="{BB962C8B-B14F-4D97-AF65-F5344CB8AC3E}">
        <p14:creationId xmlns:p14="http://schemas.microsoft.com/office/powerpoint/2010/main" val="13536781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B1F75-CA7F-8181-C7F4-15C99AFEAD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E5A12E-7270-47E2-DEFC-25CC65B3E847}"/>
              </a:ext>
            </a:extLst>
          </p:cNvPr>
          <p:cNvSpPr>
            <a:spLocks noGrp="1"/>
          </p:cNvSpPr>
          <p:nvPr>
            <p:ph type="title"/>
          </p:nvPr>
        </p:nvSpPr>
        <p:spPr>
          <a:xfrm>
            <a:off x="643041" y="647004"/>
            <a:ext cx="10080000" cy="440661"/>
          </a:xfrm>
        </p:spPr>
        <p:txBody>
          <a:bodyPr/>
          <a:lstStyle/>
          <a:p>
            <a:r>
              <a:rPr lang="en-US" dirty="0"/>
              <a:t>Fix the bridge 5</a:t>
            </a:r>
          </a:p>
        </p:txBody>
      </p:sp>
      <p:sp>
        <p:nvSpPr>
          <p:cNvPr id="6" name="TextBox 5">
            <a:extLst>
              <a:ext uri="{FF2B5EF4-FFF2-40B4-BE49-F238E27FC236}">
                <a16:creationId xmlns:a16="http://schemas.microsoft.com/office/drawing/2014/main" id="{304C2805-FDC9-7BD8-560E-E5876FD1952A}"/>
              </a:ext>
            </a:extLst>
          </p:cNvPr>
          <p:cNvSpPr txBox="1"/>
          <p:nvPr/>
        </p:nvSpPr>
        <p:spPr>
          <a:xfrm>
            <a:off x="589252" y="1430767"/>
            <a:ext cx="7941562" cy="430887"/>
          </a:xfrm>
          <a:prstGeom prst="rect">
            <a:avLst/>
          </a:prstGeom>
          <a:noFill/>
        </p:spPr>
        <p:txBody>
          <a:bodyPr wrap="square" rtlCol="0">
            <a:spAutoFit/>
          </a:bodyPr>
          <a:lstStyle/>
          <a:p>
            <a:r>
              <a:rPr lang="en-GB" sz="2200" dirty="0">
                <a:solidFill>
                  <a:srgbClr val="000000"/>
                </a:solidFill>
                <a:effectLst/>
                <a:latin typeface="Century Gothic" panose="020B0502020202020204" pitchFamily="34" charset="0"/>
                <a:ea typeface="Times New Roman" panose="02020603050405020304" pitchFamily="18" charset="0"/>
                <a:cs typeface="Aptos" panose="020B0004020202020204" pitchFamily="34" charset="0"/>
              </a:rPr>
              <a:t>Can you unpick and clarify this challenging statement? </a:t>
            </a:r>
            <a:endParaRPr lang="en-GB" sz="2200" dirty="0">
              <a:latin typeface="Century Gothic" panose="020B0502020202020204" pitchFamily="34" charset="0"/>
            </a:endParaRPr>
          </a:p>
        </p:txBody>
      </p:sp>
      <p:sp>
        <p:nvSpPr>
          <p:cNvPr id="3" name="Speech Bubble: Rectangle with Corners Rounded 2">
            <a:extLst>
              <a:ext uri="{FF2B5EF4-FFF2-40B4-BE49-F238E27FC236}">
                <a16:creationId xmlns:a16="http://schemas.microsoft.com/office/drawing/2014/main" id="{28778FFC-F640-0031-269B-8D9CEEECB736}"/>
              </a:ext>
            </a:extLst>
          </p:cNvPr>
          <p:cNvSpPr/>
          <p:nvPr/>
        </p:nvSpPr>
        <p:spPr>
          <a:xfrm>
            <a:off x="565879" y="2720861"/>
            <a:ext cx="5670000" cy="2182985"/>
          </a:xfrm>
          <a:prstGeom prst="wedgeRoundRectCallout">
            <a:avLst>
              <a:gd name="adj1" fmla="val -51544"/>
              <a:gd name="adj2" fmla="val 87740"/>
              <a:gd name="adj3" fmla="val 16667"/>
            </a:avLst>
          </a:prstGeom>
          <a:solidFill>
            <a:srgbClr val="F6E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2200" b="1" dirty="0">
                <a:solidFill>
                  <a:schemeClr val="tx1"/>
                </a:solidFill>
                <a:latin typeface="Century Gothic" panose="020B0502020202020204" pitchFamily="34" charset="0"/>
              </a:rPr>
              <a:t>Covalent bonds are weaker than ionic bonds and break first on heating. </a:t>
            </a:r>
          </a:p>
        </p:txBody>
      </p:sp>
      <p:sp>
        <p:nvSpPr>
          <p:cNvPr id="4" name="Vertical Title 1">
            <a:extLst>
              <a:ext uri="{FF2B5EF4-FFF2-40B4-BE49-F238E27FC236}">
                <a16:creationId xmlns:a16="http://schemas.microsoft.com/office/drawing/2014/main" id="{1E03AE68-333E-36C8-4391-64624ABD9A8F}"/>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pic>
        <p:nvPicPr>
          <p:cNvPr id="5" name="Picture 4" descr="A diagram of a tripod sitting over a lit bunsen burner. On the tripod is some gauze and a beaker. Solid iodine is in the beaker, and upon heating is subliming to a gas. The heating, the solid iodine and the iodine gas are all labelled">
            <a:extLst>
              <a:ext uri="{FF2B5EF4-FFF2-40B4-BE49-F238E27FC236}">
                <a16:creationId xmlns:a16="http://schemas.microsoft.com/office/drawing/2014/main" id="{D1274E51-681C-6C51-387D-01587B43669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84827" y="2436208"/>
            <a:ext cx="3774788" cy="3774788"/>
          </a:xfrm>
          <a:prstGeom prst="rect">
            <a:avLst/>
          </a:prstGeom>
        </p:spPr>
      </p:pic>
    </p:spTree>
    <p:extLst>
      <p:ext uri="{BB962C8B-B14F-4D97-AF65-F5344CB8AC3E}">
        <p14:creationId xmlns:p14="http://schemas.microsoft.com/office/powerpoint/2010/main" val="2708022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Foundations</a:t>
            </a:r>
          </a:p>
        </p:txBody>
      </p:sp>
      <p:sp>
        <p:nvSpPr>
          <p:cNvPr id="5" name="Vertical Title 1">
            <a:extLst>
              <a:ext uri="{FF2B5EF4-FFF2-40B4-BE49-F238E27FC236}">
                <a16:creationId xmlns:a16="http://schemas.microsoft.com/office/drawing/2014/main" id="{94DF5491-C51B-5546-8D63-8BD341C64B0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8" name="Content Placeholder 2">
            <a:extLst>
              <a:ext uri="{FF2B5EF4-FFF2-40B4-BE49-F238E27FC236}">
                <a16:creationId xmlns:a16="http://schemas.microsoft.com/office/drawing/2014/main" id="{14634000-16C6-5699-FDE9-FF6D1252B499}"/>
              </a:ext>
            </a:extLst>
          </p:cNvPr>
          <p:cNvSpPr>
            <a:spLocks noGrp="1"/>
          </p:cNvSpPr>
          <p:nvPr>
            <p:ph idx="1"/>
          </p:nvPr>
        </p:nvSpPr>
        <p:spPr>
          <a:xfrm>
            <a:off x="540000" y="1611664"/>
            <a:ext cx="9590971" cy="4121211"/>
          </a:xfrm>
        </p:spPr>
        <p:txBody>
          <a:bodyPr/>
          <a:lstStyle/>
          <a:p>
            <a:pPr marL="625475" indent="-444500" algn="l" rtl="0" fontAlgn="base">
              <a:buClr>
                <a:srgbClr val="C8102E"/>
              </a:buClr>
              <a:buSzPct val="125000"/>
              <a:buFont typeface="Arial" panose="020B0604020202020204" pitchFamily="34" charset="0"/>
              <a:buChar char="•"/>
            </a:pPr>
            <a:r>
              <a:rPr lang="en-GB" b="1" i="0" dirty="0">
                <a:solidFill>
                  <a:srgbClr val="000000"/>
                </a:solidFill>
                <a:effectLst/>
              </a:rPr>
              <a:t>Knowledge: </a:t>
            </a:r>
            <a:r>
              <a:rPr lang="en-GB" b="0" i="0" dirty="0">
                <a:solidFill>
                  <a:srgbClr val="000000"/>
                </a:solidFill>
                <a:effectLst/>
              </a:rPr>
              <a:t>aim for accuracy​ when you speak.</a:t>
            </a:r>
          </a:p>
          <a:p>
            <a:pPr marL="625475" indent="-444500" algn="l" rtl="0" fontAlgn="base">
              <a:buClr>
                <a:srgbClr val="C8102E"/>
              </a:buClr>
              <a:buSzPct val="125000"/>
              <a:buFont typeface="Arial" panose="020B0604020202020204" pitchFamily="34" charset="0"/>
              <a:buChar char="•"/>
            </a:pPr>
            <a:r>
              <a:rPr lang="en-GB" b="1" i="0" dirty="0">
                <a:solidFill>
                  <a:srgbClr val="000000"/>
                </a:solidFill>
                <a:effectLst/>
              </a:rPr>
              <a:t>Reasoning: </a:t>
            </a:r>
            <a:r>
              <a:rPr lang="en-GB" b="0" i="0" dirty="0">
                <a:solidFill>
                  <a:srgbClr val="000000"/>
                </a:solidFill>
                <a:effectLst/>
              </a:rPr>
              <a:t>when you say something, explain why you’re saying it (in other words, justify what you are saying)​.</a:t>
            </a:r>
          </a:p>
          <a:p>
            <a:pPr marL="625475" indent="-444500" algn="l" rtl="0" fontAlgn="base">
              <a:buClr>
                <a:srgbClr val="C8102E"/>
              </a:buClr>
              <a:buSzPct val="125000"/>
              <a:buFont typeface="Arial" panose="020B0604020202020204" pitchFamily="34" charset="0"/>
              <a:buChar char="•"/>
            </a:pPr>
            <a:r>
              <a:rPr lang="en-GB" b="1" i="0" dirty="0">
                <a:solidFill>
                  <a:srgbClr val="000000"/>
                </a:solidFill>
                <a:effectLst/>
              </a:rPr>
              <a:t>Community: </a:t>
            </a:r>
            <a:r>
              <a:rPr lang="en-GB" b="0" i="0" dirty="0">
                <a:solidFill>
                  <a:srgbClr val="000000"/>
                </a:solidFill>
                <a:effectLst/>
              </a:rPr>
              <a:t>listen to others and show respect, even if you don’t agree with them​.</a:t>
            </a:r>
          </a:p>
        </p:txBody>
      </p:sp>
    </p:spTree>
    <p:extLst>
      <p:ext uri="{BB962C8B-B14F-4D97-AF65-F5344CB8AC3E}">
        <p14:creationId xmlns:p14="http://schemas.microsoft.com/office/powerpoint/2010/main" val="37081218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C6BE23-C986-FC4B-AEDA-6BF124D08B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799B63-B303-61B6-6CE8-EBFE7D031024}"/>
              </a:ext>
            </a:extLst>
          </p:cNvPr>
          <p:cNvSpPr>
            <a:spLocks noGrp="1"/>
          </p:cNvSpPr>
          <p:nvPr>
            <p:ph type="title"/>
          </p:nvPr>
        </p:nvSpPr>
        <p:spPr>
          <a:xfrm>
            <a:off x="539999" y="540000"/>
            <a:ext cx="10568987" cy="440661"/>
          </a:xfrm>
        </p:spPr>
        <p:txBody>
          <a:bodyPr/>
          <a:lstStyle/>
          <a:p>
            <a:r>
              <a:rPr lang="en-US" dirty="0"/>
              <a:t>Fix the bridge 5 – sample answer</a:t>
            </a:r>
          </a:p>
        </p:txBody>
      </p:sp>
      <p:sp>
        <p:nvSpPr>
          <p:cNvPr id="4" name="Vertical Title 1">
            <a:extLst>
              <a:ext uri="{FF2B5EF4-FFF2-40B4-BE49-F238E27FC236}">
                <a16:creationId xmlns:a16="http://schemas.microsoft.com/office/drawing/2014/main" id="{87DEA438-8C51-8E44-42F4-A82CCFCC924D}"/>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6" name="Content Placeholder 5">
            <a:extLst>
              <a:ext uri="{FF2B5EF4-FFF2-40B4-BE49-F238E27FC236}">
                <a16:creationId xmlns:a16="http://schemas.microsoft.com/office/drawing/2014/main" id="{697A1760-3218-3A15-E8E3-20FDF0D4C527}"/>
              </a:ext>
            </a:extLst>
          </p:cNvPr>
          <p:cNvSpPr>
            <a:spLocks noGrp="1"/>
          </p:cNvSpPr>
          <p:nvPr>
            <p:ph idx="1"/>
          </p:nvPr>
        </p:nvSpPr>
        <p:spPr>
          <a:xfrm>
            <a:off x="539999" y="1260000"/>
            <a:ext cx="8370537" cy="5040000"/>
          </a:xfrm>
        </p:spPr>
        <p:txBody>
          <a:bodyPr>
            <a:normAutofit/>
          </a:bodyPr>
          <a:lstStyle/>
          <a:p>
            <a:endParaRPr lang="en-GB" sz="2400" dirty="0"/>
          </a:p>
          <a:p>
            <a:pPr marL="0" indent="0"/>
            <a:r>
              <a:rPr lang="en-GB" sz="2400" dirty="0"/>
              <a:t>Giant covalent and giant ionic structures have very high melting points because they are held together by strong bonds throughout their structures. </a:t>
            </a:r>
          </a:p>
          <a:p>
            <a:pPr marL="0" indent="0"/>
            <a:r>
              <a:rPr lang="en-GB" sz="2400" dirty="0"/>
              <a:t>Simple covalent substances like iodine have strong covalent bonds between the atoms in the molecule but weak forces of attraction between molecules. It is these weak forces that break easily when heated.</a:t>
            </a:r>
          </a:p>
        </p:txBody>
      </p:sp>
    </p:spTree>
    <p:extLst>
      <p:ext uri="{BB962C8B-B14F-4D97-AF65-F5344CB8AC3E}">
        <p14:creationId xmlns:p14="http://schemas.microsoft.com/office/powerpoint/2010/main" val="36941290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FF2A1-7DEF-C706-1FFC-C1740219177E}"/>
              </a:ext>
            </a:extLst>
          </p:cNvPr>
          <p:cNvSpPr>
            <a:spLocks noGrp="1"/>
          </p:cNvSpPr>
          <p:nvPr>
            <p:ph type="title"/>
          </p:nvPr>
        </p:nvSpPr>
        <p:spPr/>
        <p:txBody>
          <a:bodyPr/>
          <a:lstStyle/>
          <a:p>
            <a:r>
              <a:rPr lang="en-GB" dirty="0"/>
              <a:t>Reflection</a:t>
            </a:r>
          </a:p>
        </p:txBody>
      </p:sp>
      <p:sp>
        <p:nvSpPr>
          <p:cNvPr id="3" name="Content Placeholder 2">
            <a:extLst>
              <a:ext uri="{FF2B5EF4-FFF2-40B4-BE49-F238E27FC236}">
                <a16:creationId xmlns:a16="http://schemas.microsoft.com/office/drawing/2014/main" id="{798EEC3B-CB1E-03D4-6316-282A17291B85}"/>
              </a:ext>
            </a:extLst>
          </p:cNvPr>
          <p:cNvSpPr>
            <a:spLocks noGrp="1"/>
          </p:cNvSpPr>
          <p:nvPr>
            <p:ph idx="1"/>
          </p:nvPr>
        </p:nvSpPr>
        <p:spPr/>
        <p:txBody>
          <a:bodyPr>
            <a:normAutofit/>
          </a:bodyPr>
          <a:lstStyle/>
          <a:p>
            <a:pPr marL="285750" indent="-285750">
              <a:buClr>
                <a:srgbClr val="C8102E"/>
              </a:buClr>
              <a:buFont typeface="Arial" panose="020B0604020202020204" pitchFamily="34" charset="0"/>
              <a:buChar char="•"/>
            </a:pPr>
            <a:r>
              <a:rPr lang="en-GB" sz="2800" dirty="0"/>
              <a:t>How do you feel about this task? Why?</a:t>
            </a:r>
          </a:p>
          <a:p>
            <a:pPr marL="285750" indent="-285750">
              <a:buClr>
                <a:srgbClr val="C8102E"/>
              </a:buClr>
              <a:buFont typeface="Arial" panose="020B0604020202020204" pitchFamily="34" charset="0"/>
              <a:buChar char="•"/>
            </a:pPr>
            <a:r>
              <a:rPr lang="en-GB" sz="2800" dirty="0"/>
              <a:t>Did everyone keep to the speaking </a:t>
            </a:r>
            <a:r>
              <a:rPr lang="en-GB" sz="2800"/>
              <a:t>and listening </a:t>
            </a:r>
            <a:r>
              <a:rPr lang="en-GB" sz="2800" dirty="0"/>
              <a:t>rules?</a:t>
            </a:r>
          </a:p>
          <a:p>
            <a:pPr marL="285750" indent="-285750">
              <a:buClr>
                <a:srgbClr val="C8102E"/>
              </a:buClr>
              <a:buFont typeface="Arial" panose="020B0604020202020204" pitchFamily="34" charset="0"/>
              <a:buChar char="•"/>
            </a:pPr>
            <a:r>
              <a:rPr lang="en-GB" sz="2800" dirty="0"/>
              <a:t>How did you find roles A, B and/or C?</a:t>
            </a:r>
          </a:p>
          <a:p>
            <a:pPr marL="285750" indent="-285750">
              <a:buClr>
                <a:srgbClr val="C8102E"/>
              </a:buClr>
              <a:buFont typeface="Arial" panose="020B0604020202020204" pitchFamily="34" charset="0"/>
              <a:buChar char="•"/>
            </a:pPr>
            <a:r>
              <a:rPr lang="en-GB" sz="2800" dirty="0"/>
              <a:t>What went well and what was difficult?</a:t>
            </a:r>
          </a:p>
          <a:p>
            <a:pPr marL="285750" indent="-285750">
              <a:buClr>
                <a:srgbClr val="C8102E"/>
              </a:buClr>
              <a:buFont typeface="Arial" panose="020B0604020202020204" pitchFamily="34" charset="0"/>
              <a:buChar char="•"/>
            </a:pPr>
            <a:r>
              <a:rPr lang="en-GB" sz="2800" dirty="0"/>
              <a:t>What have you learnt doing this structured talk, that you can use next time you talk about chemistry?</a:t>
            </a:r>
          </a:p>
        </p:txBody>
      </p:sp>
    </p:spTree>
    <p:extLst>
      <p:ext uri="{BB962C8B-B14F-4D97-AF65-F5344CB8AC3E}">
        <p14:creationId xmlns:p14="http://schemas.microsoft.com/office/powerpoint/2010/main" val="37640767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D7BD6-BB0A-1CEC-1B5A-BBB7B55F1982}"/>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FD442162-690D-085F-CB90-4A36365E79CA}"/>
              </a:ext>
              <a:ext uri="{C183D7F6-B498-43B3-948B-1728B52AA6E4}">
                <adec:decorative xmlns:adec="http://schemas.microsoft.com/office/drawing/2017/decorative" val="1"/>
              </a:ext>
            </a:extLst>
          </p:cNvPr>
          <p:cNvSpPr>
            <a:spLocks noGrp="1"/>
          </p:cNvSpPr>
          <p:nvPr>
            <p:ph idx="1"/>
          </p:nvPr>
        </p:nvSpPr>
        <p:spPr/>
        <p:txBody>
          <a:bodyPr/>
          <a:lstStyle/>
          <a:p>
            <a:r>
              <a:rPr lang="en-GB" dirty="0"/>
              <a:t>Images on slides 6 and 12 © Shutterstock.</a:t>
            </a:r>
          </a:p>
          <a:p>
            <a:r>
              <a:rPr lang="en-GB" dirty="0"/>
              <a:t>Image on slide 13 © </a:t>
            </a:r>
            <a:r>
              <a:rPr lang="en-GB" dirty="0" err="1"/>
              <a:t>GIPhotostock</a:t>
            </a:r>
            <a:r>
              <a:rPr lang="en-GB" dirty="0"/>
              <a:t>/Science Photo Library</a:t>
            </a:r>
          </a:p>
          <a:p>
            <a:r>
              <a:rPr lang="en-GB" dirty="0"/>
              <a:t>Image on slide 29 © Shutterstock</a:t>
            </a:r>
          </a:p>
          <a:p>
            <a:r>
              <a:rPr lang="en-GB" sz="1800" dirty="0"/>
              <a:t>All other images © Royal Society of Chemistry.</a:t>
            </a:r>
          </a:p>
          <a:p>
            <a:endParaRPr lang="en-GB" dirty="0"/>
          </a:p>
        </p:txBody>
      </p:sp>
    </p:spTree>
    <p:extLst>
      <p:ext uri="{BB962C8B-B14F-4D97-AF65-F5344CB8AC3E}">
        <p14:creationId xmlns:p14="http://schemas.microsoft.com/office/powerpoint/2010/main" val="3019446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ertical Title 1">
            <a:extLst>
              <a:ext uri="{FF2B5EF4-FFF2-40B4-BE49-F238E27FC236}">
                <a16:creationId xmlns:a16="http://schemas.microsoft.com/office/drawing/2014/main" id="{F7D30168-AF11-EC48-A4B1-E40039751BB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5" name="Title 1">
            <a:extLst>
              <a:ext uri="{FF2B5EF4-FFF2-40B4-BE49-F238E27FC236}">
                <a16:creationId xmlns:a16="http://schemas.microsoft.com/office/drawing/2014/main" id="{6EDC77C5-7426-56FB-D0E4-0CAF4EFEB70D}"/>
              </a:ext>
            </a:extLst>
          </p:cNvPr>
          <p:cNvSpPr txBox="1">
            <a:spLocks noGrp="1"/>
          </p:cNvSpPr>
          <p:nvPr>
            <p:ph type="title" idx="4294967295"/>
          </p:nvPr>
        </p:nvSpPr>
        <p:spPr>
          <a:xfrm>
            <a:off x="540000" y="643762"/>
            <a:ext cx="10080000" cy="44066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400" b="1" i="0" u="none" strike="noStrike" kern="1200" cap="none" spc="0" normalizeH="0" baseline="0" noProof="0" dirty="0">
                <a:ln>
                  <a:noFill/>
                </a:ln>
                <a:solidFill>
                  <a:srgbClr val="C8102E"/>
                </a:solidFill>
                <a:effectLst/>
                <a:uLnTx/>
                <a:uFillTx/>
                <a:latin typeface="Century Gothic" panose="020B0502020202020204" pitchFamily="34" charset="0"/>
                <a:ea typeface="+mj-ea"/>
                <a:cs typeface="+mj-cs"/>
              </a:rPr>
              <a:t>Speaking                       	Listening </a:t>
            </a:r>
          </a:p>
        </p:txBody>
      </p:sp>
      <p:sp>
        <p:nvSpPr>
          <p:cNvPr id="6" name="Content Placeholder 2">
            <a:extLst>
              <a:ext uri="{FF2B5EF4-FFF2-40B4-BE49-F238E27FC236}">
                <a16:creationId xmlns:a16="http://schemas.microsoft.com/office/drawing/2014/main" id="{42DFF371-45C9-288B-918C-1B7A87B204E4}"/>
              </a:ext>
            </a:extLst>
          </p:cNvPr>
          <p:cNvSpPr>
            <a:spLocks noGrp="1"/>
          </p:cNvSpPr>
          <p:nvPr>
            <p:ph idx="1"/>
          </p:nvPr>
        </p:nvSpPr>
        <p:spPr>
          <a:xfrm>
            <a:off x="552424" y="1420465"/>
            <a:ext cx="5034199" cy="5040313"/>
          </a:xfrm>
        </p:spPr>
        <p:txBody>
          <a:bodyPr vert="horz" lIns="0" tIns="0" rIns="0" bIns="0" rtlCol="0" anchor="t">
            <a:normAutofit/>
          </a:bodyPr>
          <a:lstStyle/>
          <a:p>
            <a:pPr marL="342900" indent="-342900">
              <a:buFont typeface="Arial" panose="020B0604020202020204" pitchFamily="34" charset="0"/>
              <a:buChar char="•"/>
            </a:pPr>
            <a:r>
              <a:rPr lang="en-US" sz="2000" dirty="0">
                <a:latin typeface="Century Gothic"/>
              </a:rPr>
              <a:t>Take turns when speaking.</a:t>
            </a:r>
          </a:p>
          <a:p>
            <a:pPr marL="342900" indent="-342900">
              <a:buFont typeface="Arial" panose="020B0604020202020204" pitchFamily="34" charset="0"/>
              <a:buChar char="•"/>
            </a:pPr>
            <a:r>
              <a:rPr lang="en-US" sz="2000" dirty="0">
                <a:latin typeface="Century Gothic"/>
              </a:rPr>
              <a:t>Be prepared to change your mind. </a:t>
            </a:r>
          </a:p>
          <a:p>
            <a:pPr marL="342900" indent="-342900">
              <a:buFont typeface="Arial" panose="020B0604020202020204" pitchFamily="34" charset="0"/>
              <a:buChar char="•"/>
            </a:pPr>
            <a:r>
              <a:rPr lang="en-US" sz="2000" dirty="0">
                <a:latin typeface="Century Gothic"/>
              </a:rPr>
              <a:t>Clarify, </a:t>
            </a:r>
            <a:r>
              <a:rPr lang="en-US" sz="2000" dirty="0" err="1">
                <a:latin typeface="Century Gothic"/>
              </a:rPr>
              <a:t>summarise</a:t>
            </a:r>
            <a:r>
              <a:rPr lang="en-US" sz="2000" dirty="0">
                <a:latin typeface="Century Gothic"/>
              </a:rPr>
              <a:t> and build on each other's ideas and respect other people’s.</a:t>
            </a:r>
          </a:p>
          <a:p>
            <a:pPr marL="342900" indent="-342900">
              <a:buFont typeface="Arial" panose="020B0604020202020204" pitchFamily="34" charset="0"/>
              <a:buChar char="•"/>
            </a:pPr>
            <a:r>
              <a:rPr lang="en-US" sz="2000" dirty="0">
                <a:latin typeface="Century Gothic"/>
              </a:rPr>
              <a:t>If you disagree, say so politely.</a:t>
            </a:r>
          </a:p>
          <a:p>
            <a:pPr marL="342900" indent="-342900">
              <a:buFont typeface="Arial" panose="020B0604020202020204" pitchFamily="34" charset="0"/>
              <a:buChar char="•"/>
            </a:pPr>
            <a:r>
              <a:rPr lang="en-US" sz="2000" dirty="0"/>
              <a:t>Invite someone to contribute by asking a question.</a:t>
            </a:r>
          </a:p>
          <a:p>
            <a:pPr marL="342900" indent="-342900">
              <a:buFont typeface="Arial" panose="020B0604020202020204" pitchFamily="34" charset="0"/>
              <a:buChar char="•"/>
            </a:pPr>
            <a:r>
              <a:rPr lang="en-US" sz="2000" dirty="0">
                <a:latin typeface="Century Gothic"/>
              </a:rPr>
              <a:t>Come to a shared agreement. </a:t>
            </a:r>
          </a:p>
          <a:p>
            <a:pPr marL="342900" indent="-342900">
              <a:buFont typeface="Arial" panose="020B0604020202020204" pitchFamily="34" charset="0"/>
              <a:buChar char="•"/>
            </a:pPr>
            <a:endParaRPr lang="en-US" sz="2000" dirty="0"/>
          </a:p>
          <a:p>
            <a:endParaRPr lang="en-GB" dirty="0"/>
          </a:p>
        </p:txBody>
      </p:sp>
      <p:sp>
        <p:nvSpPr>
          <p:cNvPr id="11" name="Content Placeholder 3">
            <a:extLst>
              <a:ext uri="{FF2B5EF4-FFF2-40B4-BE49-F238E27FC236}">
                <a16:creationId xmlns:a16="http://schemas.microsoft.com/office/drawing/2014/main" id="{9615AB91-C356-9D43-B309-83E53B5EC582}"/>
              </a:ext>
            </a:extLst>
          </p:cNvPr>
          <p:cNvSpPr txBox="1">
            <a:spLocks/>
          </p:cNvSpPr>
          <p:nvPr/>
        </p:nvSpPr>
        <p:spPr>
          <a:xfrm>
            <a:off x="5966801" y="1242959"/>
            <a:ext cx="5034199" cy="539532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buNone/>
            </a:pPr>
            <a:r>
              <a:rPr lang="en-GB" sz="2000" b="0" dirty="0">
                <a:solidFill>
                  <a:srgbClr val="C00000"/>
                </a:solidFill>
                <a:latin typeface="Century Gothic" panose="020B0502020202020204" pitchFamily="34" charset="0"/>
              </a:rPr>
              <a:t>Focus</a:t>
            </a:r>
          </a:p>
          <a:p>
            <a:pPr marL="354013" indent="-354013" algn="l">
              <a:lnSpc>
                <a:spcPct val="108000"/>
              </a:lnSpc>
              <a:buClr>
                <a:srgbClr val="C00000"/>
              </a:buClr>
              <a:buFont typeface="Arial" panose="020B0604020202020204" pitchFamily="34" charset="0"/>
              <a:buChar char="•"/>
            </a:pPr>
            <a:r>
              <a:rPr lang="en-GB" sz="2000" b="0" dirty="0">
                <a:latin typeface="Century Gothic" panose="020B0502020202020204" pitchFamily="34" charset="0"/>
              </a:rPr>
              <a:t>Give the speaker your full attention. Face them and give eye contact.</a:t>
            </a:r>
          </a:p>
          <a:p>
            <a:pPr marL="354013" indent="-354013" algn="l">
              <a:lnSpc>
                <a:spcPct val="108000"/>
              </a:lnSpc>
              <a:buClr>
                <a:srgbClr val="C00000"/>
              </a:buClr>
              <a:buFont typeface="Arial" panose="020B0604020202020204" pitchFamily="34" charset="0"/>
              <a:buChar char="•"/>
            </a:pPr>
            <a:r>
              <a:rPr lang="en-GB" sz="2000" b="0" dirty="0">
                <a:latin typeface="Century Gothic" panose="020B0502020202020204" pitchFamily="34" charset="0"/>
              </a:rPr>
              <a:t>Do not interrupt.</a:t>
            </a:r>
          </a:p>
          <a:p>
            <a:pPr marL="354013" indent="-354013" algn="l">
              <a:lnSpc>
                <a:spcPct val="108000"/>
              </a:lnSpc>
              <a:buNone/>
            </a:pPr>
            <a:r>
              <a:rPr lang="en-GB" sz="2000" b="0" dirty="0">
                <a:solidFill>
                  <a:srgbClr val="C00000"/>
                </a:solidFill>
                <a:latin typeface="Century Gothic" panose="020B0502020202020204" pitchFamily="34" charset="0"/>
              </a:rPr>
              <a:t>Accept</a:t>
            </a:r>
          </a:p>
          <a:p>
            <a:pPr marL="354013" indent="-354013">
              <a:lnSpc>
                <a:spcPct val="108000"/>
              </a:lnSpc>
              <a:buClr>
                <a:srgbClr val="C00000"/>
              </a:buClr>
            </a:pPr>
            <a:r>
              <a:rPr lang="en-GB" sz="2000" b="0" dirty="0">
                <a:latin typeface="Century Gothic" panose="020B0502020202020204" pitchFamily="34" charset="0"/>
              </a:rPr>
              <a:t>Nod or smile to show that you understand.</a:t>
            </a:r>
          </a:p>
          <a:p>
            <a:pPr marL="354013" indent="-354013">
              <a:lnSpc>
                <a:spcPct val="108000"/>
              </a:lnSpc>
              <a:buClr>
                <a:srgbClr val="C00000"/>
              </a:buClr>
            </a:pPr>
            <a:r>
              <a:rPr lang="en-GB" sz="2000" b="0" dirty="0">
                <a:latin typeface="Century Gothic" panose="020B0502020202020204" pitchFamily="34" charset="0"/>
              </a:rPr>
              <a:t>Listen with interest and respect even if you disagree.</a:t>
            </a:r>
          </a:p>
          <a:p>
            <a:pPr marL="354013" indent="-354013" algn="l">
              <a:lnSpc>
                <a:spcPct val="108000"/>
              </a:lnSpc>
              <a:buNone/>
            </a:pPr>
            <a:r>
              <a:rPr lang="en-GB" sz="2000" b="0" dirty="0">
                <a:solidFill>
                  <a:srgbClr val="C00000"/>
                </a:solidFill>
                <a:latin typeface="Century Gothic" panose="020B0502020202020204" pitchFamily="34" charset="0"/>
              </a:rPr>
              <a:t>Draw out</a:t>
            </a:r>
          </a:p>
          <a:p>
            <a:pPr marL="354013" indent="-354013">
              <a:lnSpc>
                <a:spcPct val="108000"/>
              </a:lnSpc>
              <a:buClr>
                <a:srgbClr val="C8102E"/>
              </a:buClr>
            </a:pPr>
            <a:r>
              <a:rPr lang="en-GB" sz="2000" b="0" dirty="0">
                <a:latin typeface="Century Gothic" panose="020B0502020202020204" pitchFamily="34" charset="0"/>
              </a:rPr>
              <a:t>In response, summarise and seek clarification rather than simply stating your answer or opinion.</a:t>
            </a:r>
          </a:p>
          <a:p>
            <a:endParaRPr lang="en-GB" dirty="0"/>
          </a:p>
        </p:txBody>
      </p:sp>
    </p:spTree>
    <p:extLst>
      <p:ext uri="{BB962C8B-B14F-4D97-AF65-F5344CB8AC3E}">
        <p14:creationId xmlns:p14="http://schemas.microsoft.com/office/powerpoint/2010/main" val="3659483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5E344-E302-FCDE-52B1-73D40ADA72CC}"/>
              </a:ext>
            </a:extLst>
          </p:cNvPr>
          <p:cNvSpPr>
            <a:spLocks noGrp="1"/>
          </p:cNvSpPr>
          <p:nvPr>
            <p:ph type="title"/>
          </p:nvPr>
        </p:nvSpPr>
        <p:spPr/>
        <p:txBody>
          <a:bodyPr/>
          <a:lstStyle/>
          <a:p>
            <a:r>
              <a:rPr lang="en-GB" dirty="0"/>
              <a:t>Roles</a:t>
            </a:r>
          </a:p>
        </p:txBody>
      </p:sp>
      <p:sp>
        <p:nvSpPr>
          <p:cNvPr id="4" name="Content Placeholder 2">
            <a:extLst>
              <a:ext uri="{FF2B5EF4-FFF2-40B4-BE49-F238E27FC236}">
                <a16:creationId xmlns:a16="http://schemas.microsoft.com/office/drawing/2014/main" id="{8CA24781-3061-A669-464D-23C9325C683D}"/>
              </a:ext>
            </a:extLst>
          </p:cNvPr>
          <p:cNvSpPr>
            <a:spLocks noGrp="1"/>
          </p:cNvSpPr>
          <p:nvPr>
            <p:ph idx="1"/>
          </p:nvPr>
        </p:nvSpPr>
        <p:spPr>
          <a:xfrm>
            <a:off x="539999" y="1260000"/>
            <a:ext cx="10321589" cy="440661"/>
          </a:xfrm>
        </p:spPr>
        <p:txBody>
          <a:bodyPr/>
          <a:lstStyle/>
          <a:p>
            <a:pPr marL="0" indent="0">
              <a:buNone/>
            </a:pPr>
            <a:r>
              <a:rPr lang="en-GB" dirty="0">
                <a:latin typeface="Century Gothic" panose="020B0502020202020204" pitchFamily="34" charset="0"/>
              </a:rPr>
              <a:t>You will </a:t>
            </a:r>
            <a:r>
              <a:rPr lang="en-GB" dirty="0"/>
              <a:t>have either role A, B or C. </a:t>
            </a:r>
          </a:p>
        </p:txBody>
      </p:sp>
      <p:pic>
        <p:nvPicPr>
          <p:cNvPr id="5" name="Picture 4" descr="An icon to represent an architect - a compass and a piece of paper">
            <a:extLst>
              <a:ext uri="{FF2B5EF4-FFF2-40B4-BE49-F238E27FC236}">
                <a16:creationId xmlns:a16="http://schemas.microsoft.com/office/drawing/2014/main" id="{FB5D1758-FBAE-2828-6514-6DA60054098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39999" y="2104642"/>
            <a:ext cx="2130037" cy="2130037"/>
          </a:xfrm>
          <a:prstGeom prst="rect">
            <a:avLst/>
          </a:prstGeom>
        </p:spPr>
      </p:pic>
      <p:sp>
        <p:nvSpPr>
          <p:cNvPr id="6" name="TextBox 5">
            <a:extLst>
              <a:ext uri="{FF2B5EF4-FFF2-40B4-BE49-F238E27FC236}">
                <a16:creationId xmlns:a16="http://schemas.microsoft.com/office/drawing/2014/main" id="{0D6D26E2-68C9-D3A6-49CE-7A338A2EE039}"/>
              </a:ext>
            </a:extLst>
          </p:cNvPr>
          <p:cNvSpPr txBox="1"/>
          <p:nvPr/>
        </p:nvSpPr>
        <p:spPr>
          <a:xfrm>
            <a:off x="490595" y="4302462"/>
            <a:ext cx="3809579" cy="769441"/>
          </a:xfrm>
          <a:prstGeom prst="rect">
            <a:avLst/>
          </a:prstGeom>
          <a:noFill/>
        </p:spPr>
        <p:txBody>
          <a:bodyPr wrap="square" rtlCol="0">
            <a:spAutoFit/>
          </a:bodyPr>
          <a:lstStyle/>
          <a:p>
            <a:r>
              <a:rPr lang="en-GB" sz="2200" dirty="0">
                <a:latin typeface="Century Gothic" panose="020B0502020202020204" pitchFamily="34" charset="0"/>
              </a:rPr>
              <a:t>A is the architect. </a:t>
            </a:r>
          </a:p>
          <a:p>
            <a:r>
              <a:rPr lang="en-GB" sz="2200" dirty="0">
                <a:latin typeface="Century Gothic" panose="020B0502020202020204" pitchFamily="34" charset="0"/>
              </a:rPr>
              <a:t>They start.</a:t>
            </a:r>
          </a:p>
        </p:txBody>
      </p:sp>
      <p:pic>
        <p:nvPicPr>
          <p:cNvPr id="7" name="Picture 6" descr="An icon to represent a bridge builder - a bridge and a crane">
            <a:extLst>
              <a:ext uri="{FF2B5EF4-FFF2-40B4-BE49-F238E27FC236}">
                <a16:creationId xmlns:a16="http://schemas.microsoft.com/office/drawing/2014/main" id="{85F13FDB-8AC6-3563-7769-367AFBBDD25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99958" y="2104642"/>
            <a:ext cx="2096042" cy="2096042"/>
          </a:xfrm>
          <a:prstGeom prst="rect">
            <a:avLst/>
          </a:prstGeom>
        </p:spPr>
      </p:pic>
      <p:sp>
        <p:nvSpPr>
          <p:cNvPr id="8" name="TextBox 7">
            <a:extLst>
              <a:ext uri="{FF2B5EF4-FFF2-40B4-BE49-F238E27FC236}">
                <a16:creationId xmlns:a16="http://schemas.microsoft.com/office/drawing/2014/main" id="{E2F8349E-C8F4-40CC-9E3D-8E0D817EB97E}"/>
              </a:ext>
            </a:extLst>
          </p:cNvPr>
          <p:cNvSpPr txBox="1"/>
          <p:nvPr/>
        </p:nvSpPr>
        <p:spPr>
          <a:xfrm>
            <a:off x="3567723" y="4302462"/>
            <a:ext cx="3678197" cy="769441"/>
          </a:xfrm>
          <a:prstGeom prst="rect">
            <a:avLst/>
          </a:prstGeom>
          <a:noFill/>
        </p:spPr>
        <p:txBody>
          <a:bodyPr wrap="square" rtlCol="0">
            <a:spAutoFit/>
          </a:bodyPr>
          <a:lstStyle/>
          <a:p>
            <a:r>
              <a:rPr lang="en-GB" sz="2200" dirty="0">
                <a:latin typeface="Century Gothic" panose="020B0502020202020204" pitchFamily="34" charset="0"/>
              </a:rPr>
              <a:t>B is the bridge builder. They respond.</a:t>
            </a:r>
          </a:p>
        </p:txBody>
      </p:sp>
      <p:pic>
        <p:nvPicPr>
          <p:cNvPr id="9" name="Picture 8" descr="An icon to represent a civil engineer - surveying equipment">
            <a:extLst>
              <a:ext uri="{FF2B5EF4-FFF2-40B4-BE49-F238E27FC236}">
                <a16:creationId xmlns:a16="http://schemas.microsoft.com/office/drawing/2014/main" id="{779FF892-B143-F52A-1F60-2F856D3843B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245920" y="2238781"/>
            <a:ext cx="1961903" cy="1961903"/>
          </a:xfrm>
          <a:prstGeom prst="rect">
            <a:avLst/>
          </a:prstGeom>
        </p:spPr>
      </p:pic>
      <p:sp>
        <p:nvSpPr>
          <p:cNvPr id="10" name="TextBox 9">
            <a:extLst>
              <a:ext uri="{FF2B5EF4-FFF2-40B4-BE49-F238E27FC236}">
                <a16:creationId xmlns:a16="http://schemas.microsoft.com/office/drawing/2014/main" id="{46A14F2D-01DC-3CCC-C41D-5C9EBBCDDEF6}"/>
              </a:ext>
            </a:extLst>
          </p:cNvPr>
          <p:cNvSpPr txBox="1"/>
          <p:nvPr/>
        </p:nvSpPr>
        <p:spPr>
          <a:xfrm>
            <a:off x="6957476" y="4301352"/>
            <a:ext cx="3583459" cy="769441"/>
          </a:xfrm>
          <a:prstGeom prst="rect">
            <a:avLst/>
          </a:prstGeom>
          <a:noFill/>
        </p:spPr>
        <p:txBody>
          <a:bodyPr wrap="square" rtlCol="0">
            <a:spAutoFit/>
          </a:bodyPr>
          <a:lstStyle/>
          <a:p>
            <a:r>
              <a:rPr lang="en-GB" sz="2200" dirty="0">
                <a:latin typeface="Century Gothic" panose="020B0502020202020204" pitchFamily="34" charset="0"/>
              </a:rPr>
              <a:t>C is the civil engineer.</a:t>
            </a:r>
          </a:p>
          <a:p>
            <a:r>
              <a:rPr lang="en-GB" sz="2200" dirty="0">
                <a:latin typeface="Century Gothic" panose="020B0502020202020204" pitchFamily="34" charset="0"/>
              </a:rPr>
              <a:t>They summarise.</a:t>
            </a:r>
          </a:p>
        </p:txBody>
      </p:sp>
    </p:spTree>
    <p:extLst>
      <p:ext uri="{BB962C8B-B14F-4D97-AF65-F5344CB8AC3E}">
        <p14:creationId xmlns:p14="http://schemas.microsoft.com/office/powerpoint/2010/main" val="2477434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35224-A8A8-2E45-84A9-F49EACE9109C}"/>
              </a:ext>
            </a:extLst>
          </p:cNvPr>
          <p:cNvSpPr>
            <a:spLocks noGrp="1"/>
          </p:cNvSpPr>
          <p:nvPr>
            <p:ph type="title"/>
          </p:nvPr>
        </p:nvSpPr>
        <p:spPr>
          <a:xfrm>
            <a:off x="321132" y="479504"/>
            <a:ext cx="10080000" cy="440661"/>
          </a:xfrm>
        </p:spPr>
        <p:txBody>
          <a:bodyPr/>
          <a:lstStyle/>
          <a:p>
            <a:r>
              <a:rPr lang="en-US" dirty="0"/>
              <a:t>Building word bridges</a:t>
            </a:r>
          </a:p>
        </p:txBody>
      </p:sp>
      <p:sp>
        <p:nvSpPr>
          <p:cNvPr id="4" name="Vertical Title 1">
            <a:extLst>
              <a:ext uri="{FF2B5EF4-FFF2-40B4-BE49-F238E27FC236}">
                <a16:creationId xmlns:a16="http://schemas.microsoft.com/office/drawing/2014/main" id="{FEE63CE5-8A72-4242-81BD-5FB3FC7CB196}"/>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sp>
        <p:nvSpPr>
          <p:cNvPr id="7" name="TextBox 6">
            <a:extLst>
              <a:ext uri="{FF2B5EF4-FFF2-40B4-BE49-F238E27FC236}">
                <a16:creationId xmlns:a16="http://schemas.microsoft.com/office/drawing/2014/main" id="{427CC05B-1AC5-92FA-578E-D5FDFB211B68}"/>
              </a:ext>
            </a:extLst>
          </p:cNvPr>
          <p:cNvSpPr txBox="1"/>
          <p:nvPr/>
        </p:nvSpPr>
        <p:spPr>
          <a:xfrm>
            <a:off x="270092" y="1264232"/>
            <a:ext cx="5395367" cy="5324535"/>
          </a:xfrm>
          <a:prstGeom prst="rect">
            <a:avLst/>
          </a:prstGeom>
          <a:noFill/>
        </p:spPr>
        <p:txBody>
          <a:bodyPr wrap="square" lIns="91440" tIns="45720" rIns="91440" bIns="45720" anchor="t">
            <a:spAutoFit/>
          </a:bodyPr>
          <a:lstStyle/>
          <a:p>
            <a:pPr marL="0" indent="0">
              <a:buNone/>
            </a:pPr>
            <a:r>
              <a:rPr lang="en-GB" sz="2000" dirty="0">
                <a:latin typeface="Century Gothic" panose="020B0502020202020204" pitchFamily="34" charset="0"/>
              </a:rPr>
              <a:t>Start with 30 seconds silent thinking time. </a:t>
            </a:r>
          </a:p>
          <a:p>
            <a:pPr marL="0" indent="0">
              <a:buNone/>
            </a:pPr>
            <a:endParaRPr lang="en-GB" sz="2000" dirty="0">
              <a:latin typeface="Century Gothic" panose="020B0502020202020204" pitchFamily="34" charset="0"/>
            </a:endParaRPr>
          </a:p>
          <a:p>
            <a:r>
              <a:rPr lang="en-GB" sz="2000" dirty="0">
                <a:latin typeface="Century Gothic"/>
              </a:rPr>
              <a:t>You have 2 minutes to build the best bridge you can. </a:t>
            </a:r>
          </a:p>
          <a:p>
            <a:pPr marL="0" indent="0">
              <a:buNone/>
            </a:pPr>
            <a:endParaRPr lang="en-GB" sz="2000" dirty="0">
              <a:latin typeface="Century Gothic" panose="020B0502020202020204" pitchFamily="34" charset="0"/>
            </a:endParaRPr>
          </a:p>
          <a:p>
            <a:r>
              <a:rPr lang="en-GB" sz="2000" b="1" dirty="0">
                <a:latin typeface="Century Gothic"/>
              </a:rPr>
              <a:t>A starts </a:t>
            </a:r>
            <a:r>
              <a:rPr lang="en-GB" sz="2000" dirty="0">
                <a:latin typeface="Century Gothic"/>
              </a:rPr>
              <a:t>the discussion trying to correctly use as many words from the word bridge table as they can. </a:t>
            </a:r>
          </a:p>
          <a:p>
            <a:pPr marL="0" indent="0">
              <a:buNone/>
            </a:pPr>
            <a:endParaRPr lang="en-GB" sz="2000" dirty="0">
              <a:latin typeface="Century Gothic" panose="020B0502020202020204" pitchFamily="34" charset="0"/>
            </a:endParaRPr>
          </a:p>
          <a:p>
            <a:pPr marL="0" indent="0">
              <a:buNone/>
            </a:pPr>
            <a:r>
              <a:rPr lang="en-GB" sz="2000" b="1" dirty="0">
                <a:latin typeface="Century Gothic" panose="020B0502020202020204" pitchFamily="34" charset="0"/>
              </a:rPr>
              <a:t>B responds</a:t>
            </a:r>
            <a:r>
              <a:rPr lang="en-GB" sz="2000" dirty="0">
                <a:latin typeface="Century Gothic" panose="020B0502020202020204" pitchFamily="34" charset="0"/>
              </a:rPr>
              <a:t>, either reinforces (agrees with), or fixes (disagrees with) the bridge started by A. </a:t>
            </a:r>
          </a:p>
          <a:p>
            <a:pPr marL="0" indent="0">
              <a:buNone/>
            </a:pPr>
            <a:endParaRPr lang="en-GB" sz="2000" dirty="0">
              <a:latin typeface="Century Gothic" panose="020B0502020202020204" pitchFamily="34" charset="0"/>
            </a:endParaRPr>
          </a:p>
          <a:p>
            <a:r>
              <a:rPr lang="en-GB" sz="2000" dirty="0">
                <a:latin typeface="Century Gothic"/>
              </a:rPr>
              <a:t>Lastly, </a:t>
            </a:r>
            <a:r>
              <a:rPr lang="en-GB" sz="2000" b="1" dirty="0">
                <a:latin typeface="Century Gothic"/>
              </a:rPr>
              <a:t>C summarises </a:t>
            </a:r>
            <a:r>
              <a:rPr lang="en-GB" sz="2000" dirty="0">
                <a:latin typeface="Century Gothic"/>
              </a:rPr>
              <a:t>the bridge constructed by A and B, seeks their agreement and feeds back to the class.   </a:t>
            </a:r>
            <a:endParaRPr lang="en-GB" sz="2000" dirty="0">
              <a:latin typeface="Century Gothic"/>
              <a:cs typeface="Calibri"/>
            </a:endParaRPr>
          </a:p>
          <a:p>
            <a:pPr marL="0" indent="0">
              <a:buNone/>
            </a:pPr>
            <a:endParaRPr lang="en-GB" sz="2000" dirty="0">
              <a:latin typeface="Century Gothic" panose="020B0502020202020204" pitchFamily="34" charset="0"/>
            </a:endParaRPr>
          </a:p>
        </p:txBody>
      </p:sp>
      <p:pic>
        <p:nvPicPr>
          <p:cNvPr id="13" name="Picture 12" descr="A drawing of a bridge, with the start point, the finish point, words 1-6 as planks and the phrase &quot;Build the bridge. Get from the start to the finish by linking all the given words&quot;">
            <a:extLst>
              <a:ext uri="{FF2B5EF4-FFF2-40B4-BE49-F238E27FC236}">
                <a16:creationId xmlns:a16="http://schemas.microsoft.com/office/drawing/2014/main" id="{58A34E9E-DD61-AB58-9B80-C71175B1A2C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39405" y="54149"/>
            <a:ext cx="5223913" cy="3482609"/>
          </a:xfrm>
          <a:prstGeom prst="rect">
            <a:avLst/>
          </a:prstGeom>
        </p:spPr>
      </p:pic>
      <p:graphicFrame>
        <p:nvGraphicFramePr>
          <p:cNvPr id="8" name="Table 7" descr="The example word bridge table, showing the starting words, the words to put in order armed with the fact, and the finishing words">
            <a:extLst>
              <a:ext uri="{FF2B5EF4-FFF2-40B4-BE49-F238E27FC236}">
                <a16:creationId xmlns:a16="http://schemas.microsoft.com/office/drawing/2014/main" id="{66817261-54DA-E691-791D-6776948C4C55}"/>
              </a:ext>
            </a:extLst>
          </p:cNvPr>
          <p:cNvGraphicFramePr>
            <a:graphicFrameLocks noGrp="1"/>
          </p:cNvGraphicFramePr>
          <p:nvPr>
            <p:extLst>
              <p:ext uri="{D42A27DB-BD31-4B8C-83A1-F6EECF244321}">
                <p14:modId xmlns:p14="http://schemas.microsoft.com/office/powerpoint/2010/main" val="1350617076"/>
              </p:ext>
            </p:extLst>
          </p:nvPr>
        </p:nvGraphicFramePr>
        <p:xfrm>
          <a:off x="5639406" y="3784232"/>
          <a:ext cx="5223913" cy="2924350"/>
        </p:xfrm>
        <a:graphic>
          <a:graphicData uri="http://schemas.openxmlformats.org/drawingml/2006/table">
            <a:tbl>
              <a:tblPr firstRow="1" bandRow="1">
                <a:tableStyleId>{2D5ABB26-0587-4C30-8999-92F81FD0307C}</a:tableStyleId>
              </a:tblPr>
              <a:tblGrid>
                <a:gridCol w="1129979">
                  <a:extLst>
                    <a:ext uri="{9D8B030D-6E8A-4147-A177-3AD203B41FA5}">
                      <a16:colId xmlns:a16="http://schemas.microsoft.com/office/drawing/2014/main" val="56584357"/>
                    </a:ext>
                  </a:extLst>
                </a:gridCol>
                <a:gridCol w="1277908">
                  <a:extLst>
                    <a:ext uri="{9D8B030D-6E8A-4147-A177-3AD203B41FA5}">
                      <a16:colId xmlns:a16="http://schemas.microsoft.com/office/drawing/2014/main" val="3623156845"/>
                    </a:ext>
                  </a:extLst>
                </a:gridCol>
                <a:gridCol w="1865000">
                  <a:extLst>
                    <a:ext uri="{9D8B030D-6E8A-4147-A177-3AD203B41FA5}">
                      <a16:colId xmlns:a16="http://schemas.microsoft.com/office/drawing/2014/main" val="615250945"/>
                    </a:ext>
                  </a:extLst>
                </a:gridCol>
                <a:gridCol w="951026">
                  <a:extLst>
                    <a:ext uri="{9D8B030D-6E8A-4147-A177-3AD203B41FA5}">
                      <a16:colId xmlns:a16="http://schemas.microsoft.com/office/drawing/2014/main" val="598199109"/>
                    </a:ext>
                  </a:extLst>
                </a:gridCol>
              </a:tblGrid>
              <a:tr h="628950">
                <a:tc rowSpan="6">
                  <a:txBody>
                    <a:bodyPr/>
                    <a:lstStyle/>
                    <a:p>
                      <a:pPr algn="ctr"/>
                      <a:r>
                        <a:rPr lang="en-GB" sz="1400" b="1" dirty="0">
                          <a:latin typeface="Century Gothic" panose="020B0502020202020204" pitchFamily="34" charset="0"/>
                        </a:rPr>
                        <a:t>Start</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kern="1200" dirty="0">
                        <a:solidFill>
                          <a:schemeClr val="tx1"/>
                        </a:solidFill>
                        <a:effectLst/>
                        <a:latin typeface="Century Gothic" panose="020B0502020202020204" pitchFamily="34" charset="0"/>
                        <a:ea typeface="+mn-ea"/>
                        <a:cs typeface="+mn-cs"/>
                      </a:endParaRPr>
                    </a:p>
                    <a:p>
                      <a:pPr algn="ctr"/>
                      <a:endParaRPr lang="en-GB" sz="1400" b="0" dirty="0">
                        <a:latin typeface="Century Gothic" panose="020B0502020202020204" pitchFamily="34" charset="0"/>
                      </a:endParaRPr>
                    </a:p>
                    <a:p>
                      <a:pPr algn="ctr"/>
                      <a:endParaRPr lang="en-GB" sz="1400" b="0" dirty="0">
                        <a:latin typeface="Century Gothic" panose="020B0502020202020204" pitchFamily="34" charset="0"/>
                      </a:endParaRPr>
                    </a:p>
                    <a:p>
                      <a:pPr algn="ctr"/>
                      <a:endParaRPr lang="en-GB" sz="1400" b="0" dirty="0">
                        <a:latin typeface="Century Gothic" panose="020B0502020202020204" pitchFamily="34" charset="0"/>
                      </a:endParaRPr>
                    </a:p>
                    <a:p>
                      <a:pPr algn="ctr"/>
                      <a:r>
                        <a:rPr lang="en-GB" sz="1400" b="0" dirty="0">
                          <a:latin typeface="Century Gothic" panose="020B0502020202020204" pitchFamily="34" charset="0"/>
                        </a:rPr>
                        <a:t>The formula NaCl represents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sz="1400" b="1" dirty="0">
                          <a:latin typeface="Century Gothic" panose="020B0502020202020204" pitchFamily="34" charset="0"/>
                        </a:rPr>
                        <a:t>Fact </a:t>
                      </a:r>
                    </a:p>
                    <a:p>
                      <a:pPr algn="ctr"/>
                      <a:r>
                        <a:rPr lang="en-GB" sz="1400" b="0" dirty="0">
                          <a:latin typeface="Century Gothic" panose="020B0502020202020204" pitchFamily="34" charset="0"/>
                        </a:rPr>
                        <a:t>Sodium chloride is an example of a giant ionic lattice.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sz="1400" b="1" dirty="0">
                          <a:latin typeface="Century Gothic" panose="020B0502020202020204" pitchFamily="34" charset="0"/>
                        </a:rPr>
                        <a:t>Finish</a:t>
                      </a:r>
                    </a:p>
                    <a:p>
                      <a:pPr algn="ctr"/>
                      <a:endParaRPr lang="en-GB" sz="1400" kern="1200" dirty="0">
                        <a:solidFill>
                          <a:schemeClr val="tx1"/>
                        </a:solidFill>
                        <a:effectLst/>
                        <a:latin typeface="Century Gothic" panose="020B0502020202020204" pitchFamily="34" charset="0"/>
                        <a:ea typeface="+mn-ea"/>
                        <a:cs typeface="+mn-cs"/>
                      </a:endParaRPr>
                    </a:p>
                    <a:p>
                      <a:pPr algn="ctr"/>
                      <a:endParaRPr lang="en-GB" sz="1400" kern="1200" dirty="0">
                        <a:solidFill>
                          <a:schemeClr val="tx1"/>
                        </a:solidFill>
                        <a:effectLst/>
                        <a:latin typeface="Century Gothic" panose="020B0502020202020204" pitchFamily="34" charset="0"/>
                        <a:ea typeface="+mn-ea"/>
                        <a:cs typeface="+mn-cs"/>
                      </a:endParaRPr>
                    </a:p>
                    <a:p>
                      <a:pPr algn="ctr"/>
                      <a:endParaRPr lang="en-GB" sz="1400" kern="1200" dirty="0">
                        <a:solidFill>
                          <a:schemeClr val="tx1"/>
                        </a:solidFill>
                        <a:effectLst/>
                        <a:latin typeface="Century Gothic" panose="020B0502020202020204" pitchFamily="34" charset="0"/>
                        <a:ea typeface="+mn-ea"/>
                        <a:cs typeface="+mn-cs"/>
                      </a:endParaRPr>
                    </a:p>
                    <a:p>
                      <a:pPr algn="ctr"/>
                      <a:endParaRPr lang="en-GB" sz="1400" kern="1200" dirty="0">
                        <a:solidFill>
                          <a:schemeClr val="tx1"/>
                        </a:solidFill>
                        <a:effectLst/>
                        <a:latin typeface="Century Gothic" panose="020B0502020202020204" pitchFamily="34" charset="0"/>
                        <a:ea typeface="+mn-ea"/>
                        <a:cs typeface="+mn-cs"/>
                      </a:endParaRPr>
                    </a:p>
                    <a:p>
                      <a:pPr algn="ctr"/>
                      <a:endParaRPr lang="en-GB" sz="1400" kern="1200" dirty="0">
                        <a:solidFill>
                          <a:schemeClr val="tx1"/>
                        </a:solidFill>
                        <a:effectLst/>
                        <a:latin typeface="Century Gothic" panose="020B0502020202020204" pitchFamily="34" charset="0"/>
                        <a:ea typeface="+mn-ea"/>
                        <a:cs typeface="+mn-cs"/>
                      </a:endParaRPr>
                    </a:p>
                    <a:p>
                      <a:pPr algn="ctr"/>
                      <a:r>
                        <a:rPr lang="en-GB" sz="1400" kern="1200" dirty="0">
                          <a:solidFill>
                            <a:schemeClr val="tx1"/>
                          </a:solidFill>
                          <a:effectLst/>
                          <a:latin typeface="Century Gothic" panose="020B0502020202020204" pitchFamily="34" charset="0"/>
                          <a:ea typeface="+mn-ea"/>
                          <a:cs typeface="+mn-cs"/>
                        </a:rPr>
                        <a:t>forming an open network called a lattice.</a:t>
                      </a:r>
                    </a:p>
                    <a:p>
                      <a:pPr algn="ctr"/>
                      <a:endParaRPr lang="en-GB" sz="1400" kern="1200" dirty="0">
                        <a:solidFill>
                          <a:schemeClr val="tx1"/>
                        </a:solidFill>
                        <a:effectLst/>
                        <a:latin typeface="Century Gothic" panose="020B0502020202020204" pitchFamily="34" charset="0"/>
                        <a:ea typeface="+mn-ea"/>
                        <a:cs typeface="+mn-cs"/>
                      </a:endParaRPr>
                    </a:p>
                    <a:p>
                      <a:pPr algn="ctr"/>
                      <a:endParaRPr lang="en-GB" sz="1400" b="1"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251580">
                <a:tc vMerge="1">
                  <a:txBody>
                    <a:bodyPr/>
                    <a:lstStyle/>
                    <a:p>
                      <a:endParaRPr lang="en-GB"/>
                    </a:p>
                  </a:txBody>
                  <a:tcPr/>
                </a:tc>
                <a:tc gridSpan="2">
                  <a:txBody>
                    <a:bodyPr/>
                    <a:lstStyle/>
                    <a:p>
                      <a:pPr algn="ctr"/>
                      <a:r>
                        <a:rPr lang="en-GB" sz="1400"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102E"/>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251580">
                <a:tc vMerge="1">
                  <a:txBody>
                    <a:bodyPr/>
                    <a:lstStyle/>
                    <a:p>
                      <a:endParaRPr lang="en-GB"/>
                    </a:p>
                  </a:txBody>
                  <a:tcPr/>
                </a:tc>
                <a:tc gridSpan="2">
                  <a:txBody>
                    <a:bodyPr/>
                    <a:lstStyle/>
                    <a:p>
                      <a:pPr algn="ctr"/>
                      <a:r>
                        <a:rPr lang="en-GB" sz="1400" b="1" dirty="0">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440265">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sz="1400" b="0" dirty="0">
                          <a:solidFill>
                            <a:schemeClr val="tx1"/>
                          </a:solidFill>
                          <a:latin typeface="Century Gothic" panose="020B0502020202020204" pitchFamily="34" charset="0"/>
                        </a:rPr>
                        <a:t>positive sodium 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1400" b="0" dirty="0">
                          <a:solidFill>
                            <a:schemeClr val="tx1"/>
                          </a:solidFill>
                          <a:latin typeface="Century Gothic" panose="020B0502020202020204" pitchFamily="34" charset="0"/>
                        </a:rPr>
                        <a:t>negative chloride 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628950">
                <a:tc vMerge="1">
                  <a:txBody>
                    <a:bodyPr/>
                    <a:lstStyle/>
                    <a:p>
                      <a:endParaRPr lang="en-GB"/>
                    </a:p>
                  </a:txBody>
                  <a:tcPr/>
                </a:tc>
                <a:tc>
                  <a:txBody>
                    <a:bodyPr/>
                    <a:lstStyle/>
                    <a:p>
                      <a:pPr marL="0" indent="0" algn="ctr">
                        <a:buFont typeface="Arial" panose="020B0604020202020204" pitchFamily="34" charset="0"/>
                        <a:buNone/>
                      </a:pPr>
                      <a:r>
                        <a:rPr lang="en-GB" sz="1400" b="0" dirty="0">
                          <a:solidFill>
                            <a:schemeClr val="tx1"/>
                          </a:solidFill>
                          <a:latin typeface="Century Gothic" panose="020B0502020202020204" pitchFamily="34" charset="0"/>
                        </a:rPr>
                        <a:t>electrostatic forces of attraction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Century Gothic" panose="020B0502020202020204" pitchFamily="34" charset="0"/>
                        </a:rPr>
                        <a:t>electrostatic forces of repulsion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33550">
                <a:tc vMerge="1">
                  <a:txBody>
                    <a:bodyPr/>
                    <a:lstStyle/>
                    <a:p>
                      <a:endParaRPr lang="en-GB"/>
                    </a:p>
                  </a:txBody>
                  <a:tcPr/>
                </a:tc>
                <a:tc>
                  <a:txBody>
                    <a:bodyPr/>
                    <a:lstStyle/>
                    <a:p>
                      <a:pPr marL="0" indent="0" algn="ctr">
                        <a:buFont typeface="Arial" panose="020B0604020202020204" pitchFamily="34" charset="0"/>
                        <a:buNone/>
                      </a:pPr>
                      <a:r>
                        <a:rPr lang="en-GB" sz="1400" b="0" dirty="0">
                          <a:solidFill>
                            <a:schemeClr val="tx1"/>
                          </a:solidFill>
                          <a:latin typeface="Century Gothic" panose="020B0502020202020204" pitchFamily="34" charset="0"/>
                        </a:rPr>
                        <a:t>like charges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sz="1400" b="0" dirty="0">
                          <a:solidFill>
                            <a:schemeClr val="tx1"/>
                          </a:solidFill>
                          <a:latin typeface="Century Gothic" panose="020B0502020202020204" pitchFamily="34" charset="0"/>
                        </a:rPr>
                        <a:t>opposite charges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pic>
        <p:nvPicPr>
          <p:cNvPr id="11" name="Picture 10">
            <a:extLst>
              <a:ext uri="{FF2B5EF4-FFF2-40B4-BE49-F238E27FC236}">
                <a16:creationId xmlns:a16="http://schemas.microsoft.com/office/drawing/2014/main" id="{7C237075-B3F4-5AF6-0868-321D08ACDB41}"/>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96641" y="4081853"/>
            <a:ext cx="618676" cy="675446"/>
          </a:xfrm>
          <a:prstGeom prst="rect">
            <a:avLst/>
          </a:prstGeom>
        </p:spPr>
      </p:pic>
      <p:sp>
        <p:nvSpPr>
          <p:cNvPr id="9" name="Isosceles Triangle 8" descr="An arrow head indicating that learners link the words in the table, with the help of the fact, to get from the starting words to the finishing words">
            <a:extLst>
              <a:ext uri="{FF2B5EF4-FFF2-40B4-BE49-F238E27FC236}">
                <a16:creationId xmlns:a16="http://schemas.microsoft.com/office/drawing/2014/main" id="{8DC6387F-E989-CEFB-2D94-2CAC47C38992}"/>
              </a:ext>
            </a:extLst>
          </p:cNvPr>
          <p:cNvSpPr/>
          <p:nvPr/>
        </p:nvSpPr>
        <p:spPr>
          <a:xfrm rot="5400000">
            <a:off x="9749609" y="4526661"/>
            <a:ext cx="585678" cy="239581"/>
          </a:xfrm>
          <a:prstGeom prst="triangle">
            <a:avLst/>
          </a:prstGeom>
          <a:solidFill>
            <a:srgbClr val="C8102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96CF3EB5-8E6B-EAE9-B7E8-83FD081F04B5}"/>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202445" y="4126862"/>
            <a:ext cx="515166" cy="534348"/>
          </a:xfrm>
          <a:prstGeom prst="rect">
            <a:avLst/>
          </a:prstGeom>
        </p:spPr>
      </p:pic>
    </p:spTree>
    <p:extLst>
      <p:ext uri="{BB962C8B-B14F-4D97-AF65-F5344CB8AC3E}">
        <p14:creationId xmlns:p14="http://schemas.microsoft.com/office/powerpoint/2010/main" val="1148474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5D426-F61A-3F03-67A2-FEE3E29F2924}"/>
              </a:ext>
            </a:extLst>
          </p:cNvPr>
          <p:cNvSpPr>
            <a:spLocks noGrp="1"/>
          </p:cNvSpPr>
          <p:nvPr>
            <p:ph type="title"/>
          </p:nvPr>
        </p:nvSpPr>
        <p:spPr>
          <a:xfrm>
            <a:off x="238043" y="319669"/>
            <a:ext cx="10080000" cy="440661"/>
          </a:xfrm>
        </p:spPr>
        <p:txBody>
          <a:bodyPr/>
          <a:lstStyle/>
          <a:p>
            <a:r>
              <a:rPr lang="en-GB" dirty="0"/>
              <a:t>Sentence starters</a:t>
            </a:r>
          </a:p>
        </p:txBody>
      </p:sp>
      <p:pic>
        <p:nvPicPr>
          <p:cNvPr id="12" name="Picture 11">
            <a:extLst>
              <a:ext uri="{FF2B5EF4-FFF2-40B4-BE49-F238E27FC236}">
                <a16:creationId xmlns:a16="http://schemas.microsoft.com/office/drawing/2014/main" id="{C652D3F6-F7FD-C6DF-DEB2-589DC6D7D8E0}"/>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3159" y="957474"/>
            <a:ext cx="1164061" cy="1164061"/>
          </a:xfrm>
          <a:prstGeom prst="rect">
            <a:avLst/>
          </a:prstGeom>
        </p:spPr>
      </p:pic>
      <p:sp>
        <p:nvSpPr>
          <p:cNvPr id="3" name="Content Placeholder 2">
            <a:extLst>
              <a:ext uri="{FF2B5EF4-FFF2-40B4-BE49-F238E27FC236}">
                <a16:creationId xmlns:a16="http://schemas.microsoft.com/office/drawing/2014/main" id="{03E691C3-DBF4-58E2-D85A-ED8065C9A0E5}"/>
              </a:ext>
              <a:ext uri="{C183D7F6-B498-43B3-948B-1728B52AA6E4}">
                <adec:decorative xmlns:adec="http://schemas.microsoft.com/office/drawing/2017/decorative" val="1"/>
              </a:ext>
            </a:extLst>
          </p:cNvPr>
          <p:cNvSpPr>
            <a:spLocks noGrp="1"/>
          </p:cNvSpPr>
          <p:nvPr>
            <p:ph idx="1"/>
          </p:nvPr>
        </p:nvSpPr>
        <p:spPr>
          <a:xfrm>
            <a:off x="270258" y="1047499"/>
            <a:ext cx="3267136" cy="5040000"/>
          </a:xfrm>
        </p:spPr>
        <p:txBody>
          <a:bodyPr>
            <a:normAutofit lnSpcReduction="10000"/>
          </a:bodyPr>
          <a:lstStyle/>
          <a:p>
            <a:pPr marL="1169988"/>
            <a:r>
              <a:rPr lang="en-GB" sz="1800" b="1" dirty="0">
                <a:latin typeface="Century Gothic" panose="020B0502020202020204" pitchFamily="34" charset="0"/>
              </a:rPr>
              <a:t>A </a:t>
            </a:r>
            <a:r>
              <a:rPr lang="en-GB" sz="1800" b="1" dirty="0"/>
              <a:t>is the architect. They start</a:t>
            </a:r>
            <a:r>
              <a:rPr lang="en-GB" sz="1800" b="1" dirty="0">
                <a:latin typeface="Century Gothic" panose="020B0502020202020204" pitchFamily="34" charset="0"/>
              </a:rPr>
              <a:t>: </a:t>
            </a:r>
          </a:p>
          <a:p>
            <a:endParaRPr lang="en-GB" sz="1800" dirty="0">
              <a:latin typeface="Century Gothic" panose="020B0502020202020204" pitchFamily="34" charset="0"/>
            </a:endParaRPr>
          </a:p>
          <a:p>
            <a:r>
              <a:rPr lang="en-GB" sz="1800" dirty="0">
                <a:latin typeface="Century Gothic" panose="020B0502020202020204" pitchFamily="34" charset="0"/>
              </a:rPr>
              <a:t>‘I know that … and it’s relevant to this discussion because … ’</a:t>
            </a:r>
          </a:p>
          <a:p>
            <a:r>
              <a:rPr lang="en-GB" sz="1800" dirty="0">
                <a:solidFill>
                  <a:schemeClr val="tx1"/>
                </a:solidFill>
                <a:latin typeface="Century Gothic" panose="020B0502020202020204" pitchFamily="34" charset="0"/>
              </a:rPr>
              <a:t>‘I think that …’</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I am not sure about … but I think … ’</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Before I begin, remind me what … means?’</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Can you please help me to start?’</a:t>
            </a:r>
          </a:p>
          <a:p>
            <a:r>
              <a:rPr lang="en-GB" dirty="0"/>
              <a:t> </a:t>
            </a:r>
          </a:p>
          <a:p>
            <a:endParaRPr lang="en-GB" dirty="0"/>
          </a:p>
        </p:txBody>
      </p:sp>
      <p:pic>
        <p:nvPicPr>
          <p:cNvPr id="14" name="Picture 13">
            <a:extLst>
              <a:ext uri="{FF2B5EF4-FFF2-40B4-BE49-F238E27FC236}">
                <a16:creationId xmlns:a16="http://schemas.microsoft.com/office/drawing/2014/main" id="{950A9539-EFA2-AF33-0CFE-27BDDD378ABF}"/>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737869" y="968107"/>
            <a:ext cx="1146616" cy="1146616"/>
          </a:xfrm>
          <a:prstGeom prst="rect">
            <a:avLst/>
          </a:prstGeom>
        </p:spPr>
      </p:pic>
      <p:sp>
        <p:nvSpPr>
          <p:cNvPr id="4" name="Content Placeholder 3">
            <a:extLst>
              <a:ext uri="{FF2B5EF4-FFF2-40B4-BE49-F238E27FC236}">
                <a16:creationId xmlns:a16="http://schemas.microsoft.com/office/drawing/2014/main" id="{7EAE23AD-6C92-AE6D-921C-1AA4E66B645C}"/>
              </a:ext>
              <a:ext uri="{C183D7F6-B498-43B3-948B-1728B52AA6E4}">
                <adec:decorative xmlns:adec="http://schemas.microsoft.com/office/drawing/2017/decorative" val="1"/>
              </a:ext>
            </a:extLst>
          </p:cNvPr>
          <p:cNvSpPr>
            <a:spLocks noGrp="1"/>
          </p:cNvSpPr>
          <p:nvPr>
            <p:ph idx="10"/>
          </p:nvPr>
        </p:nvSpPr>
        <p:spPr>
          <a:xfrm>
            <a:off x="3801664" y="1019182"/>
            <a:ext cx="3619963" cy="5534233"/>
          </a:xfrm>
        </p:spPr>
        <p:txBody>
          <a:bodyPr>
            <a:normAutofit/>
          </a:bodyPr>
          <a:lstStyle/>
          <a:p>
            <a:pPr marL="0" indent="1076325" defTabSz="1076325">
              <a:spcBef>
                <a:spcPts val="0"/>
              </a:spcBef>
              <a:spcAft>
                <a:spcPts val="1200"/>
              </a:spcAft>
              <a:buNone/>
            </a:pPr>
            <a:r>
              <a:rPr lang="en-GB" sz="1800" b="1" dirty="0">
                <a:solidFill>
                  <a:schemeClr val="tx1"/>
                </a:solidFill>
                <a:latin typeface="Century Gothic" panose="020B0502020202020204" pitchFamily="34" charset="0"/>
                <a:cs typeface="Arial" panose="020B0604020202020204" pitchFamily="34" charset="0"/>
              </a:rPr>
              <a:t>B is the </a:t>
            </a:r>
            <a:br>
              <a:rPr lang="en-GB" sz="1800" b="1" dirty="0">
                <a:solidFill>
                  <a:schemeClr val="tx1"/>
                </a:solidFill>
                <a:latin typeface="Century Gothic" panose="020B0502020202020204" pitchFamily="34" charset="0"/>
                <a:cs typeface="Arial" panose="020B0604020202020204" pitchFamily="34" charset="0"/>
              </a:rPr>
            </a:br>
            <a:r>
              <a:rPr lang="en-GB" sz="1800" b="1" dirty="0">
                <a:solidFill>
                  <a:schemeClr val="tx1"/>
                </a:solidFill>
                <a:latin typeface="Century Gothic" panose="020B0502020202020204" pitchFamily="34" charset="0"/>
                <a:cs typeface="Arial" panose="020B0604020202020204" pitchFamily="34" charset="0"/>
              </a:rPr>
              <a:t>	</a:t>
            </a:r>
            <a:r>
              <a:rPr lang="en-GB" sz="1800" b="1" dirty="0">
                <a:latin typeface="Century Gothic" panose="020B0502020202020204" pitchFamily="34" charset="0"/>
                <a:cs typeface="Arial" panose="020B0604020202020204" pitchFamily="34" charset="0"/>
              </a:rPr>
              <a:t>bridge builder</a:t>
            </a:r>
            <a:r>
              <a:rPr lang="en-GB" sz="1800" b="1" dirty="0">
                <a:solidFill>
                  <a:schemeClr val="tx1"/>
                </a:solidFill>
                <a:latin typeface="Century Gothic" panose="020B0502020202020204" pitchFamily="34" charset="0"/>
                <a:cs typeface="Arial" panose="020B0604020202020204" pitchFamily="34" charset="0"/>
              </a:rPr>
              <a:t>. </a:t>
            </a:r>
            <a:br>
              <a:rPr lang="en-GB" sz="1800" b="1" dirty="0">
                <a:solidFill>
                  <a:schemeClr val="tx1"/>
                </a:solidFill>
                <a:latin typeface="Century Gothic" panose="020B0502020202020204" pitchFamily="34" charset="0"/>
                <a:cs typeface="Arial" panose="020B0604020202020204" pitchFamily="34" charset="0"/>
              </a:rPr>
            </a:br>
            <a:r>
              <a:rPr lang="en-GB" sz="1800" b="1" dirty="0">
                <a:solidFill>
                  <a:schemeClr val="tx1"/>
                </a:solidFill>
                <a:latin typeface="Century Gothic" panose="020B0502020202020204" pitchFamily="34" charset="0"/>
                <a:cs typeface="Arial" panose="020B0604020202020204" pitchFamily="34" charset="0"/>
              </a:rPr>
              <a:t>	They respond:</a:t>
            </a:r>
          </a:p>
          <a:p>
            <a:r>
              <a:rPr lang="en-GB" sz="2300" dirty="0">
                <a:solidFill>
                  <a:schemeClr val="tx1"/>
                </a:solidFill>
                <a:latin typeface="Century Gothic" panose="020B0502020202020204" pitchFamily="34" charset="0"/>
                <a:cs typeface="Arial" panose="020B0604020202020204" pitchFamily="34" charset="0"/>
              </a:rPr>
              <a:t> </a:t>
            </a:r>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Linking to that I would add … ’</a:t>
            </a:r>
          </a:p>
          <a:p>
            <a:r>
              <a:rPr lang="en-GB" sz="1800" dirty="0">
                <a:solidFill>
                  <a:schemeClr val="tx1"/>
                </a:solidFill>
                <a:latin typeface="Century Gothic" panose="020B0502020202020204" pitchFamily="34" charset="0"/>
                <a:cs typeface="Arial" panose="020B0604020202020204" pitchFamily="34" charset="0"/>
              </a:rPr>
              <a:t>‘Considering what I already know about … I think that ... ’</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I suggest that we change that because of … ’</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Can you explain why you said that?’</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Have you thought of?”</a:t>
            </a:r>
          </a:p>
          <a:p>
            <a:r>
              <a:rPr lang="en-GB" sz="1800"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That’s brilliant because … ’</a:t>
            </a:r>
          </a:p>
          <a:p>
            <a:endParaRPr lang="en-GB" dirty="0"/>
          </a:p>
        </p:txBody>
      </p:sp>
      <p:pic>
        <p:nvPicPr>
          <p:cNvPr id="10" name="Picture 9">
            <a:extLst>
              <a:ext uri="{FF2B5EF4-FFF2-40B4-BE49-F238E27FC236}">
                <a16:creationId xmlns:a16="http://schemas.microsoft.com/office/drawing/2014/main" id="{AA083889-D2E6-06EA-0463-F727CE369881}"/>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618314" y="1028343"/>
            <a:ext cx="1027928" cy="1027928"/>
          </a:xfrm>
          <a:prstGeom prst="rect">
            <a:avLst/>
          </a:prstGeom>
        </p:spPr>
      </p:pic>
      <p:sp>
        <p:nvSpPr>
          <p:cNvPr id="8" name="TextBox 7">
            <a:extLst>
              <a:ext uri="{FF2B5EF4-FFF2-40B4-BE49-F238E27FC236}">
                <a16:creationId xmlns:a16="http://schemas.microsoft.com/office/drawing/2014/main" id="{701E883D-EF01-A2C2-0638-724DF341CF24}"/>
              </a:ext>
              <a:ext uri="{C183D7F6-B498-43B3-948B-1728B52AA6E4}">
                <adec:decorative xmlns:adec="http://schemas.microsoft.com/office/drawing/2017/decorative" val="1"/>
              </a:ext>
            </a:extLst>
          </p:cNvPr>
          <p:cNvSpPr txBox="1"/>
          <p:nvPr/>
        </p:nvSpPr>
        <p:spPr>
          <a:xfrm>
            <a:off x="7626770" y="1028343"/>
            <a:ext cx="3313732" cy="5078313"/>
          </a:xfrm>
          <a:prstGeom prst="rect">
            <a:avLst/>
          </a:prstGeom>
          <a:noFill/>
        </p:spPr>
        <p:txBody>
          <a:bodyPr wrap="square">
            <a:spAutoFit/>
          </a:bodyPr>
          <a:lstStyle/>
          <a:p>
            <a:r>
              <a:rPr lang="en-GB" sz="1800" b="1" dirty="0">
                <a:solidFill>
                  <a:schemeClr val="tx1"/>
                </a:solidFill>
                <a:latin typeface="Century Gothic" panose="020B0502020202020204" pitchFamily="34" charset="0"/>
                <a:cs typeface="Arial" panose="020B0604020202020204" pitchFamily="34" charset="0"/>
              </a:rPr>
              <a:t>              C is the </a:t>
            </a:r>
            <a:br>
              <a:rPr lang="en-GB" sz="1800" b="1" dirty="0">
                <a:solidFill>
                  <a:schemeClr val="tx1"/>
                </a:solidFill>
                <a:latin typeface="Century Gothic" panose="020B0502020202020204" pitchFamily="34" charset="0"/>
                <a:cs typeface="Arial" panose="020B0604020202020204" pitchFamily="34" charset="0"/>
              </a:rPr>
            </a:br>
            <a:r>
              <a:rPr lang="en-GB" sz="1800" b="1" dirty="0">
                <a:solidFill>
                  <a:schemeClr val="tx1"/>
                </a:solidFill>
                <a:latin typeface="Century Gothic" panose="020B0502020202020204" pitchFamily="34" charset="0"/>
                <a:cs typeface="Arial" panose="020B0604020202020204" pitchFamily="34" charset="0"/>
              </a:rPr>
              <a:t>	</a:t>
            </a:r>
            <a:r>
              <a:rPr lang="en-GB" sz="1800" b="1" dirty="0">
                <a:latin typeface="Century Gothic" panose="020B0502020202020204" pitchFamily="34" charset="0"/>
                <a:cs typeface="Arial" panose="020B0604020202020204" pitchFamily="34" charset="0"/>
              </a:rPr>
              <a:t>civil engineer</a:t>
            </a:r>
            <a:r>
              <a:rPr lang="en-GB" sz="1800" b="1" dirty="0">
                <a:solidFill>
                  <a:schemeClr val="tx1"/>
                </a:solidFill>
                <a:latin typeface="Century Gothic" panose="020B0502020202020204" pitchFamily="34" charset="0"/>
                <a:cs typeface="Arial" panose="020B0604020202020204" pitchFamily="34" charset="0"/>
              </a:rPr>
              <a:t>. </a:t>
            </a:r>
            <a:br>
              <a:rPr lang="en-GB" sz="1800" b="1" dirty="0">
                <a:solidFill>
                  <a:schemeClr val="tx1"/>
                </a:solidFill>
                <a:latin typeface="Century Gothic" panose="020B0502020202020204" pitchFamily="34" charset="0"/>
                <a:cs typeface="Arial" panose="020B0604020202020204" pitchFamily="34" charset="0"/>
              </a:rPr>
            </a:br>
            <a:r>
              <a:rPr lang="en-GB" sz="1800" b="1" dirty="0">
                <a:solidFill>
                  <a:schemeClr val="tx1"/>
                </a:solidFill>
                <a:latin typeface="Century Gothic" panose="020B0502020202020204" pitchFamily="34" charset="0"/>
                <a:cs typeface="Arial" panose="020B0604020202020204" pitchFamily="34" charset="0"/>
              </a:rPr>
              <a:t>	They summarise:</a:t>
            </a:r>
          </a:p>
          <a:p>
            <a:pPr algn="ctr"/>
            <a:endParaRPr lang="en-GB" sz="1800" b="1" dirty="0">
              <a:solidFill>
                <a:schemeClr val="tx1"/>
              </a:solidFill>
              <a:latin typeface="Century Gothic" panose="020B0502020202020204" pitchFamily="34" charset="0"/>
              <a:cs typeface="Arial" panose="020B0604020202020204" pitchFamily="34" charset="0"/>
            </a:endParaRP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I think you said … ’</a:t>
            </a:r>
          </a:p>
          <a:p>
            <a:endParaRPr lang="en-GB" sz="1800" dirty="0">
              <a:solidFill>
                <a:schemeClr val="tx1"/>
              </a:solidFill>
              <a:latin typeface="Century Gothic" panose="020B0502020202020204" pitchFamily="34" charset="0"/>
              <a:cs typeface="Arial" panose="020B0604020202020204" pitchFamily="34" charset="0"/>
            </a:endParaRP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Can you just explain … ?’</a:t>
            </a:r>
          </a:p>
          <a:p>
            <a:endParaRPr lang="en-GB" sz="1800" dirty="0">
              <a:solidFill>
                <a:schemeClr val="tx1"/>
              </a:solidFill>
              <a:latin typeface="Century Gothic" panose="020B0502020202020204" pitchFamily="34" charset="0"/>
              <a:cs typeface="Arial" panose="020B0604020202020204" pitchFamily="34" charset="0"/>
            </a:endParaRP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What was your reasoning when you said … ?’</a:t>
            </a:r>
          </a:p>
          <a:p>
            <a:endParaRPr lang="en-GB" sz="1800" dirty="0">
              <a:solidFill>
                <a:schemeClr val="tx1"/>
              </a:solidFill>
              <a:latin typeface="Century Gothic" panose="020B0502020202020204" pitchFamily="34" charset="0"/>
              <a:cs typeface="Arial" panose="020B0604020202020204" pitchFamily="34" charset="0"/>
            </a:endParaRP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Have I got that right?’</a:t>
            </a:r>
          </a:p>
          <a:p>
            <a:r>
              <a:rPr lang="en-GB" sz="1800" dirty="0">
                <a:solidFill>
                  <a:schemeClr val="tx1"/>
                </a:solidFill>
                <a:latin typeface="Century Gothic" panose="020B0502020202020204" pitchFamily="34" charset="0"/>
                <a:cs typeface="Arial" panose="020B0604020202020204" pitchFamily="34" charset="0"/>
              </a:rPr>
              <a:t> </a:t>
            </a: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I’m not sure about … ’</a:t>
            </a:r>
          </a:p>
          <a:p>
            <a:endParaRPr lang="en-GB" sz="1800" dirty="0">
              <a:solidFill>
                <a:schemeClr val="tx1"/>
              </a:solidFill>
              <a:latin typeface="Century Gothic" panose="020B0502020202020204" pitchFamily="34" charset="0"/>
              <a:cs typeface="Arial" panose="020B0604020202020204" pitchFamily="34" charset="0"/>
            </a:endParaRP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Do we all agree?’</a:t>
            </a:r>
          </a:p>
          <a:p>
            <a:endParaRPr lang="en-GB" sz="1800" dirty="0">
              <a:solidFill>
                <a:schemeClr val="tx1"/>
              </a:solidFill>
              <a:latin typeface="Century Gothic" panose="020B0502020202020204" pitchFamily="34" charset="0"/>
              <a:cs typeface="Arial" panose="020B0604020202020204" pitchFamily="34" charset="0"/>
            </a:endParaRPr>
          </a:p>
          <a:p>
            <a:r>
              <a:rPr lang="en-GB" dirty="0">
                <a:latin typeface="Century Gothic" panose="020B0502020202020204" pitchFamily="34" charset="0"/>
                <a:cs typeface="Arial" panose="020B0604020202020204" pitchFamily="34" charset="0"/>
              </a:rPr>
              <a:t>‘</a:t>
            </a:r>
            <a:r>
              <a:rPr lang="en-GB" sz="1800" dirty="0">
                <a:solidFill>
                  <a:schemeClr val="tx1"/>
                </a:solidFill>
                <a:latin typeface="Century Gothic" panose="020B0502020202020204" pitchFamily="34" charset="0"/>
                <a:cs typeface="Arial" panose="020B0604020202020204" pitchFamily="34" charset="0"/>
              </a:rPr>
              <a:t>Our final answer is … ’</a:t>
            </a:r>
          </a:p>
        </p:txBody>
      </p:sp>
      <p:sp>
        <p:nvSpPr>
          <p:cNvPr id="6" name="Rectangle: Rounded Corners 5">
            <a:extLst>
              <a:ext uri="{FF2B5EF4-FFF2-40B4-BE49-F238E27FC236}">
                <a16:creationId xmlns:a16="http://schemas.microsoft.com/office/drawing/2014/main" id="{D313F879-D435-72C7-775F-FE0F5576B083}"/>
              </a:ext>
              <a:ext uri="{C183D7F6-B498-43B3-948B-1728B52AA6E4}">
                <adec:decorative xmlns:adec="http://schemas.microsoft.com/office/drawing/2017/decorative" val="1"/>
              </a:ext>
            </a:extLst>
          </p:cNvPr>
          <p:cNvSpPr/>
          <p:nvPr/>
        </p:nvSpPr>
        <p:spPr>
          <a:xfrm>
            <a:off x="7492814" y="890445"/>
            <a:ext cx="3447688" cy="5435927"/>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69E35933-0C92-B830-5740-0FBBFC3B313D}"/>
              </a:ext>
              <a:ext uri="{C183D7F6-B498-43B3-948B-1728B52AA6E4}">
                <adec:decorative xmlns:adec="http://schemas.microsoft.com/office/drawing/2017/decorative" val="1"/>
              </a:ext>
            </a:extLst>
          </p:cNvPr>
          <p:cNvSpPr/>
          <p:nvPr/>
        </p:nvSpPr>
        <p:spPr>
          <a:xfrm>
            <a:off x="3711480" y="890445"/>
            <a:ext cx="3701691" cy="5435927"/>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7716D3BC-1087-CE4F-7714-4507F4C1F4B7}"/>
              </a:ext>
              <a:ext uri="{C183D7F6-B498-43B3-948B-1728B52AA6E4}">
                <adec:decorative xmlns:adec="http://schemas.microsoft.com/office/drawing/2017/decorative" val="1"/>
              </a:ext>
            </a:extLst>
          </p:cNvPr>
          <p:cNvSpPr/>
          <p:nvPr/>
        </p:nvSpPr>
        <p:spPr>
          <a:xfrm>
            <a:off x="184276" y="890445"/>
            <a:ext cx="3447688" cy="5435927"/>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89116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BCEFB-9461-5693-E4A0-F355778A28D0}"/>
              </a:ext>
            </a:extLst>
          </p:cNvPr>
          <p:cNvSpPr>
            <a:spLocks noGrp="1"/>
          </p:cNvSpPr>
          <p:nvPr>
            <p:ph type="title"/>
          </p:nvPr>
        </p:nvSpPr>
        <p:spPr/>
        <p:txBody>
          <a:bodyPr/>
          <a:lstStyle/>
          <a:p>
            <a:r>
              <a:rPr lang="en-GB" dirty="0"/>
              <a:t>Ask yourself these questions</a:t>
            </a:r>
          </a:p>
        </p:txBody>
      </p:sp>
      <p:sp>
        <p:nvSpPr>
          <p:cNvPr id="3" name="Content Placeholder 2">
            <a:extLst>
              <a:ext uri="{FF2B5EF4-FFF2-40B4-BE49-F238E27FC236}">
                <a16:creationId xmlns:a16="http://schemas.microsoft.com/office/drawing/2014/main" id="{83C2D41B-FC14-DB60-F969-C05620D60DE2}"/>
              </a:ext>
            </a:extLst>
          </p:cNvPr>
          <p:cNvSpPr>
            <a:spLocks noGrp="1"/>
          </p:cNvSpPr>
          <p:nvPr>
            <p:ph idx="1"/>
          </p:nvPr>
        </p:nvSpPr>
        <p:spPr>
          <a:xfrm>
            <a:off x="3813778" y="1330089"/>
            <a:ext cx="6143022" cy="5040000"/>
          </a:xfrm>
        </p:spPr>
        <p:txBody>
          <a:bodyPr/>
          <a:lstStyle/>
          <a:p>
            <a:pPr marL="0" indent="0">
              <a:buNone/>
            </a:pPr>
            <a:r>
              <a:rPr lang="en-GB" sz="2000" b="1" dirty="0">
                <a:solidFill>
                  <a:srgbClr val="C8102E"/>
                </a:solidFill>
                <a:ea typeface="+mj-ea"/>
                <a:cs typeface="+mj-cs"/>
              </a:rPr>
              <a:t>Before doing the task:</a:t>
            </a:r>
            <a:endParaRPr lang="en-GB" sz="2000" dirty="0">
              <a:solidFill>
                <a:srgbClr val="C8102E"/>
              </a:solidFill>
            </a:endParaRPr>
          </a:p>
          <a:p>
            <a:pPr marL="0" indent="0">
              <a:buNone/>
            </a:pPr>
            <a:r>
              <a:rPr lang="en-GB" sz="2000" dirty="0">
                <a:effectLst/>
                <a:ea typeface="Calibri" panose="020F0502020204030204" pitchFamily="34" charset="0"/>
              </a:rPr>
              <a:t>What do I see or hear that helps me understand?  </a:t>
            </a:r>
          </a:p>
          <a:p>
            <a:pPr marL="0" indent="0">
              <a:buNone/>
            </a:pPr>
            <a:r>
              <a:rPr lang="en-GB" sz="2000" dirty="0">
                <a:effectLst/>
                <a:ea typeface="Calibri" panose="020F0502020204030204" pitchFamily="34" charset="0"/>
              </a:rPr>
              <a:t>What are some steps I can take to figure this out?</a:t>
            </a:r>
          </a:p>
          <a:p>
            <a:endParaRPr lang="en-GB" sz="2000" dirty="0">
              <a:effectLst/>
              <a:ea typeface="Calibri" panose="020F0502020204030204" pitchFamily="34" charset="0"/>
            </a:endParaRPr>
          </a:p>
          <a:p>
            <a:pPr marL="0" indent="0">
              <a:buNone/>
            </a:pPr>
            <a:r>
              <a:rPr lang="en-GB" sz="2000" b="1" dirty="0">
                <a:solidFill>
                  <a:srgbClr val="C8102E"/>
                </a:solidFill>
                <a:ea typeface="+mj-ea"/>
                <a:cs typeface="+mj-cs"/>
              </a:rPr>
              <a:t>During the task: </a:t>
            </a:r>
          </a:p>
          <a:p>
            <a:pPr marL="0" indent="0">
              <a:buNone/>
            </a:pPr>
            <a:r>
              <a:rPr lang="en-GB" sz="2000" dirty="0">
                <a:ea typeface="Calibri" panose="020F0502020204030204" pitchFamily="34" charset="0"/>
              </a:rPr>
              <a:t>How can I tell if I’m doing a good job?</a:t>
            </a:r>
          </a:p>
          <a:p>
            <a:endParaRPr lang="en-GB" sz="2000" dirty="0">
              <a:solidFill>
                <a:srgbClr val="C8102E"/>
              </a:solidFill>
              <a:ea typeface="Calibri" panose="020F0502020204030204" pitchFamily="34" charset="0"/>
            </a:endParaRPr>
          </a:p>
          <a:p>
            <a:pPr marL="0" indent="0">
              <a:buNone/>
            </a:pPr>
            <a:r>
              <a:rPr lang="en-GB" sz="2000" b="1" dirty="0">
                <a:solidFill>
                  <a:srgbClr val="C8102E"/>
                </a:solidFill>
                <a:ea typeface="+mj-ea"/>
                <a:cs typeface="+mj-cs"/>
              </a:rPr>
              <a:t>After doing the task:</a:t>
            </a:r>
          </a:p>
          <a:p>
            <a:pPr marL="0" indent="0">
              <a:buNone/>
            </a:pPr>
            <a:r>
              <a:rPr lang="en-GB" sz="2000" dirty="0">
                <a:effectLst/>
                <a:ea typeface="Calibri" panose="020F0502020204030204" pitchFamily="34" charset="0"/>
              </a:rPr>
              <a:t>How do I feel about this task? Why? </a:t>
            </a:r>
            <a:endParaRPr lang="en-GB" sz="2000" dirty="0">
              <a:ea typeface="Calibri" panose="020F0502020204030204" pitchFamily="34" charset="0"/>
            </a:endParaRPr>
          </a:p>
          <a:p>
            <a:endParaRPr lang="en-GB" dirty="0"/>
          </a:p>
        </p:txBody>
      </p:sp>
      <p:graphicFrame>
        <p:nvGraphicFramePr>
          <p:cNvPr id="4" name="Diagram 3">
            <a:extLst>
              <a:ext uri="{FF2B5EF4-FFF2-40B4-BE49-F238E27FC236}">
                <a16:creationId xmlns:a16="http://schemas.microsoft.com/office/drawing/2014/main" id="{A12AC09E-9B3B-BCE9-AB72-4BB500A270B1}"/>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936846852"/>
              </p:ext>
            </p:extLst>
          </p:nvPr>
        </p:nvGraphicFramePr>
        <p:xfrm>
          <a:off x="-2304271" y="980661"/>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76244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8121D-F130-32A1-32A7-33705F3674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99A333-FD19-3FED-0790-98984051C236}"/>
              </a:ext>
            </a:extLst>
          </p:cNvPr>
          <p:cNvSpPr>
            <a:spLocks noGrp="1"/>
          </p:cNvSpPr>
          <p:nvPr>
            <p:ph type="title"/>
          </p:nvPr>
        </p:nvSpPr>
        <p:spPr/>
        <p:txBody>
          <a:bodyPr/>
          <a:lstStyle/>
          <a:p>
            <a:r>
              <a:rPr lang="en-US" dirty="0"/>
              <a:t>Worked example</a:t>
            </a:r>
            <a:br>
              <a:rPr lang="en-US" dirty="0"/>
            </a:br>
            <a:endParaRPr lang="en-US" dirty="0"/>
          </a:p>
        </p:txBody>
      </p:sp>
      <p:sp>
        <p:nvSpPr>
          <p:cNvPr id="6" name="Vertical Title 1">
            <a:extLst>
              <a:ext uri="{FF2B5EF4-FFF2-40B4-BE49-F238E27FC236}">
                <a16:creationId xmlns:a16="http://schemas.microsoft.com/office/drawing/2014/main" id="{DF6018AC-EFEF-BB95-6EE9-49550EC4513E}"/>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dirty="0">
              <a:solidFill>
                <a:schemeClr val="bg1"/>
              </a:solidFill>
              <a:latin typeface="Century Gothic" panose="020B0502020202020204" pitchFamily="34" charset="0"/>
            </a:endParaRPr>
          </a:p>
        </p:txBody>
      </p:sp>
      <p:graphicFrame>
        <p:nvGraphicFramePr>
          <p:cNvPr id="4" name="Table 3" descr="An example word bridge table, showing the starting words, the words to put in order armed with the fact, and the finishing words">
            <a:extLst>
              <a:ext uri="{FF2B5EF4-FFF2-40B4-BE49-F238E27FC236}">
                <a16:creationId xmlns:a16="http://schemas.microsoft.com/office/drawing/2014/main" id="{381230EA-5CAD-490A-205D-3B5C4D4CA5B1}"/>
              </a:ext>
            </a:extLst>
          </p:cNvPr>
          <p:cNvGraphicFramePr>
            <a:graphicFrameLocks noGrp="1"/>
          </p:cNvGraphicFramePr>
          <p:nvPr>
            <p:extLst>
              <p:ext uri="{D42A27DB-BD31-4B8C-83A1-F6EECF244321}">
                <p14:modId xmlns:p14="http://schemas.microsoft.com/office/powerpoint/2010/main" val="1380913424"/>
              </p:ext>
            </p:extLst>
          </p:nvPr>
        </p:nvGraphicFramePr>
        <p:xfrm>
          <a:off x="540000" y="1724473"/>
          <a:ext cx="10118717" cy="3108960"/>
        </p:xfrm>
        <a:graphic>
          <a:graphicData uri="http://schemas.openxmlformats.org/drawingml/2006/table">
            <a:tbl>
              <a:tblPr firstRow="1" bandRow="1">
                <a:tableStyleId>{2D5ABB26-0587-4C30-8999-92F81FD0307C}</a:tableStyleId>
              </a:tblPr>
              <a:tblGrid>
                <a:gridCol w="1716164">
                  <a:extLst>
                    <a:ext uri="{9D8B030D-6E8A-4147-A177-3AD203B41FA5}">
                      <a16:colId xmlns:a16="http://schemas.microsoft.com/office/drawing/2014/main" val="56584357"/>
                    </a:ext>
                  </a:extLst>
                </a:gridCol>
                <a:gridCol w="2947912">
                  <a:extLst>
                    <a:ext uri="{9D8B030D-6E8A-4147-A177-3AD203B41FA5}">
                      <a16:colId xmlns:a16="http://schemas.microsoft.com/office/drawing/2014/main" val="3623156845"/>
                    </a:ext>
                  </a:extLst>
                </a:gridCol>
                <a:gridCol w="3285374">
                  <a:extLst>
                    <a:ext uri="{9D8B030D-6E8A-4147-A177-3AD203B41FA5}">
                      <a16:colId xmlns:a16="http://schemas.microsoft.com/office/drawing/2014/main" val="615250945"/>
                    </a:ext>
                  </a:extLst>
                </a:gridCol>
                <a:gridCol w="2169267">
                  <a:extLst>
                    <a:ext uri="{9D8B030D-6E8A-4147-A177-3AD203B41FA5}">
                      <a16:colId xmlns:a16="http://schemas.microsoft.com/office/drawing/2014/main" val="598199109"/>
                    </a:ext>
                  </a:extLst>
                </a:gridCol>
              </a:tblGrid>
              <a:tr h="370840">
                <a:tc rowSpan="6">
                  <a:txBody>
                    <a:bodyPr/>
                    <a:lstStyle/>
                    <a:p>
                      <a:pPr algn="ctr"/>
                      <a:r>
                        <a:rPr lang="en-GB" b="1" dirty="0">
                          <a:latin typeface="Century Gothic" panose="020B0502020202020204" pitchFamily="34" charset="0"/>
                        </a:rPr>
                        <a:t>Start</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800" kern="1200" dirty="0">
                        <a:solidFill>
                          <a:schemeClr val="tx1"/>
                        </a:solidFill>
                        <a:effectLst/>
                        <a:latin typeface="Century Gothic" panose="020B050202020202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800" kern="1200" dirty="0">
                        <a:solidFill>
                          <a:schemeClr val="tx1"/>
                        </a:solidFill>
                        <a:effectLst/>
                        <a:latin typeface="Century Gothic" panose="020B0502020202020204" pitchFamily="34" charset="0"/>
                        <a:ea typeface="+mn-ea"/>
                        <a:cs typeface="+mn-cs"/>
                      </a:endParaRPr>
                    </a:p>
                    <a:p>
                      <a:pPr algn="ctr"/>
                      <a:endParaRPr lang="en-GB" b="0" dirty="0">
                        <a:latin typeface="Century Gothic" panose="020B0502020202020204" pitchFamily="34" charset="0"/>
                      </a:endParaRPr>
                    </a:p>
                    <a:p>
                      <a:pPr algn="ctr"/>
                      <a:endParaRPr lang="en-GB" b="0" dirty="0">
                        <a:latin typeface="Century Gothic" panose="020B0502020202020204" pitchFamily="34" charset="0"/>
                      </a:endParaRPr>
                    </a:p>
                    <a:p>
                      <a:pPr algn="ctr"/>
                      <a:r>
                        <a:rPr lang="en-GB" b="0" dirty="0">
                          <a:latin typeface="Century Gothic" panose="020B0502020202020204" pitchFamily="34" charset="0"/>
                        </a:rPr>
                        <a:t>The formula NaCl represents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tc gridSpan="2">
                  <a:txBody>
                    <a:bodyPr/>
                    <a:lstStyle/>
                    <a:p>
                      <a:pPr algn="ctr"/>
                      <a:r>
                        <a:rPr lang="en-GB" b="1" dirty="0">
                          <a:latin typeface="Century Gothic" panose="020B0502020202020204" pitchFamily="34" charset="0"/>
                        </a:rPr>
                        <a:t>Fact </a:t>
                      </a:r>
                    </a:p>
                    <a:p>
                      <a:pPr algn="ctr"/>
                      <a:r>
                        <a:rPr lang="en-GB" b="0" dirty="0">
                          <a:latin typeface="Century Gothic" panose="020B0502020202020204" pitchFamily="34" charset="0"/>
                        </a:rPr>
                        <a:t>Sodium chloride is an example of a giant ionic lattice.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rowSpan="6">
                  <a:txBody>
                    <a:bodyPr/>
                    <a:lstStyle/>
                    <a:p>
                      <a:pPr algn="ctr"/>
                      <a:r>
                        <a:rPr lang="en-GB" b="1" dirty="0">
                          <a:latin typeface="Century Gothic" panose="020B0502020202020204" pitchFamily="34" charset="0"/>
                        </a:rPr>
                        <a:t>Finish</a:t>
                      </a:r>
                    </a:p>
                    <a:p>
                      <a:pPr algn="ctr"/>
                      <a:endParaRPr lang="en-GB" sz="1800" kern="1200" dirty="0">
                        <a:solidFill>
                          <a:schemeClr val="tx1"/>
                        </a:solidFill>
                        <a:effectLst/>
                        <a:latin typeface="Century Gothic" panose="020B0502020202020204" pitchFamily="34" charset="0"/>
                        <a:ea typeface="+mn-ea"/>
                        <a:cs typeface="+mn-cs"/>
                      </a:endParaRPr>
                    </a:p>
                    <a:p>
                      <a:pPr algn="ctr"/>
                      <a:endParaRPr lang="en-GB" sz="1800" kern="1200" dirty="0">
                        <a:solidFill>
                          <a:schemeClr val="tx1"/>
                        </a:solidFill>
                        <a:effectLst/>
                        <a:latin typeface="Century Gothic" panose="020B0502020202020204" pitchFamily="34" charset="0"/>
                        <a:ea typeface="+mn-ea"/>
                        <a:cs typeface="+mn-cs"/>
                      </a:endParaRPr>
                    </a:p>
                    <a:p>
                      <a:pPr algn="ctr"/>
                      <a:endParaRPr lang="en-GB" sz="1800" kern="1200" dirty="0">
                        <a:solidFill>
                          <a:schemeClr val="tx1"/>
                        </a:solidFill>
                        <a:effectLst/>
                        <a:latin typeface="Century Gothic" panose="020B0502020202020204" pitchFamily="34" charset="0"/>
                        <a:ea typeface="+mn-ea"/>
                        <a:cs typeface="+mn-cs"/>
                      </a:endParaRPr>
                    </a:p>
                    <a:p>
                      <a:pPr algn="ctr"/>
                      <a:endParaRPr lang="en-GB" sz="1800" kern="1200" dirty="0">
                        <a:solidFill>
                          <a:schemeClr val="tx1"/>
                        </a:solidFill>
                        <a:effectLst/>
                        <a:latin typeface="Century Gothic" panose="020B0502020202020204" pitchFamily="34" charset="0"/>
                        <a:ea typeface="+mn-ea"/>
                        <a:cs typeface="+mn-cs"/>
                      </a:endParaRPr>
                    </a:p>
                    <a:p>
                      <a:pPr algn="ctr"/>
                      <a:endParaRPr lang="en-GB" sz="1800" kern="1200" dirty="0">
                        <a:solidFill>
                          <a:schemeClr val="tx1"/>
                        </a:solidFill>
                        <a:effectLst/>
                        <a:latin typeface="Century Gothic" panose="020B0502020202020204" pitchFamily="34" charset="0"/>
                        <a:ea typeface="+mn-ea"/>
                        <a:cs typeface="+mn-cs"/>
                      </a:endParaRPr>
                    </a:p>
                    <a:p>
                      <a:pPr algn="ctr"/>
                      <a:r>
                        <a:rPr lang="en-GB" sz="1800" kern="1200" dirty="0">
                          <a:solidFill>
                            <a:schemeClr val="tx1"/>
                          </a:solidFill>
                          <a:effectLst/>
                          <a:latin typeface="Century Gothic" panose="020B0502020202020204" pitchFamily="34" charset="0"/>
                          <a:ea typeface="+mn-ea"/>
                          <a:cs typeface="+mn-cs"/>
                        </a:rPr>
                        <a:t>forming an open network called a lattice.</a:t>
                      </a:r>
                    </a:p>
                    <a:p>
                      <a:pPr algn="ctr"/>
                      <a:endParaRPr lang="en-GB" sz="1800" kern="1200" dirty="0">
                        <a:solidFill>
                          <a:schemeClr val="tx1"/>
                        </a:solidFill>
                        <a:effectLst/>
                        <a:latin typeface="Century Gothic" panose="020B0502020202020204" pitchFamily="34" charset="0"/>
                        <a:ea typeface="+mn-ea"/>
                        <a:cs typeface="+mn-cs"/>
                      </a:endParaRPr>
                    </a:p>
                    <a:p>
                      <a:pPr algn="ctr"/>
                      <a:endParaRPr lang="en-GB" b="1"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A36E"/>
                    </a:solidFill>
                  </a:tcPr>
                </a:tc>
                <a:extLst>
                  <a:ext uri="{0D108BD9-81ED-4DB2-BD59-A6C34878D82A}">
                    <a16:rowId xmlns:a16="http://schemas.microsoft.com/office/drawing/2014/main" val="2145895660"/>
                  </a:ext>
                </a:extLst>
              </a:tr>
              <a:tr h="370840">
                <a:tc vMerge="1">
                  <a:txBody>
                    <a:bodyPr/>
                    <a:lstStyle/>
                    <a:p>
                      <a:endParaRPr lang="en-GB"/>
                    </a:p>
                  </a:txBody>
                  <a:tcPr/>
                </a:tc>
                <a:tc gridSpan="2">
                  <a:txBody>
                    <a:bodyPr/>
                    <a:lstStyle/>
                    <a:p>
                      <a:pPr algn="ctr"/>
                      <a:r>
                        <a:rPr lang="en-GB" b="1" dirty="0">
                          <a:solidFill>
                            <a:schemeClr val="bg1"/>
                          </a:solidFill>
                          <a:latin typeface="Century Gothic" panose="020B0502020202020204" pitchFamily="34" charset="0"/>
                        </a:rPr>
                        <a:t>Link these 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102E"/>
                    </a:solidFill>
                  </a:tcPr>
                </a:tc>
                <a:tc hMerge="1">
                  <a:txBody>
                    <a:bodyPr/>
                    <a:lstStyle/>
                    <a:p>
                      <a:endParaRPr lang="en-GB"/>
                    </a:p>
                  </a:txBody>
                  <a:tcPr/>
                </a:tc>
                <a:tc vMerge="1">
                  <a:txBody>
                    <a:bodyPr/>
                    <a:lstStyle/>
                    <a:p>
                      <a:endParaRPr lang="en-GB"/>
                    </a:p>
                  </a:txBody>
                  <a:tcPr/>
                </a:tc>
                <a:extLst>
                  <a:ext uri="{0D108BD9-81ED-4DB2-BD59-A6C34878D82A}">
                    <a16:rowId xmlns:a16="http://schemas.microsoft.com/office/drawing/2014/main" val="3667614111"/>
                  </a:ext>
                </a:extLst>
              </a:tr>
              <a:tr h="370840">
                <a:tc vMerge="1">
                  <a:txBody>
                    <a:bodyPr/>
                    <a:lstStyle/>
                    <a:p>
                      <a:endParaRPr lang="en-GB"/>
                    </a:p>
                  </a:txBody>
                  <a:tcPr/>
                </a:tc>
                <a:tc gridSpan="2">
                  <a:txBody>
                    <a:bodyPr/>
                    <a:lstStyle/>
                    <a:p>
                      <a:pPr algn="ctr"/>
                      <a:r>
                        <a:rPr lang="en-GB" b="1" dirty="0">
                          <a:solidFill>
                            <a:schemeClr val="tx1"/>
                          </a:solidFill>
                          <a:latin typeface="Century Gothic" panose="020B0502020202020204" pitchFamily="34" charset="0"/>
                        </a:rPr>
                        <a:t>Words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b="0">
                        <a:solidFill>
                          <a:schemeClr val="bg1">
                            <a:lumMod val="50000"/>
                          </a:schemeClr>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451400160"/>
                  </a:ext>
                </a:extLst>
              </a:tr>
              <a:tr h="370840">
                <a:tc vMerge="1">
                  <a:txBody>
                    <a:bodyPr/>
                    <a:lstStyle/>
                    <a:p>
                      <a:endParaRPr lang="en-GB"/>
                    </a:p>
                  </a:txBody>
                  <a:tcPr>
                    <a:lnT w="12700" cap="flat" cmpd="sng" algn="ctr">
                      <a:solidFill>
                        <a:schemeClr val="tx1"/>
                      </a:solidFill>
                      <a:prstDash val="solid"/>
                      <a:round/>
                      <a:headEnd type="none" w="med" len="med"/>
                      <a:tailEnd type="none" w="med" len="med"/>
                    </a:lnT>
                  </a:tcPr>
                </a:tc>
                <a:tc>
                  <a:txBody>
                    <a:bodyPr/>
                    <a:lstStyle/>
                    <a:p>
                      <a:pPr marL="0" indent="0" algn="ctr">
                        <a:buFont typeface="Arial" panose="020B0604020202020204" pitchFamily="34" charset="0"/>
                        <a:buNone/>
                      </a:pPr>
                      <a:r>
                        <a:rPr lang="en-GB" b="0" dirty="0">
                          <a:solidFill>
                            <a:schemeClr val="tx1"/>
                          </a:solidFill>
                          <a:latin typeface="Century Gothic" panose="020B0502020202020204" pitchFamily="34" charset="0"/>
                        </a:rPr>
                        <a:t>positive sodium 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b="0" dirty="0">
                          <a:solidFill>
                            <a:schemeClr val="tx1"/>
                          </a:solidFill>
                          <a:latin typeface="Century Gothic" panose="020B0502020202020204" pitchFamily="34" charset="0"/>
                        </a:rPr>
                        <a:t>negative chloride 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422431615"/>
                  </a:ext>
                </a:extLst>
              </a:tr>
              <a:tr h="370840">
                <a:tc vMerge="1">
                  <a:txBody>
                    <a:bodyPr/>
                    <a:lstStyle/>
                    <a:p>
                      <a:endParaRPr lang="en-GB"/>
                    </a:p>
                  </a:txBody>
                  <a:tcPr/>
                </a:tc>
                <a:tc>
                  <a:txBody>
                    <a:bodyPr/>
                    <a:lstStyle/>
                    <a:p>
                      <a:pPr marL="0" indent="0" algn="ctr">
                        <a:buFont typeface="Arial" panose="020B0604020202020204" pitchFamily="34" charset="0"/>
                        <a:buNone/>
                      </a:pPr>
                      <a:r>
                        <a:rPr lang="en-GB" b="0" dirty="0">
                          <a:solidFill>
                            <a:schemeClr val="tx1"/>
                          </a:solidFill>
                          <a:latin typeface="Century Gothic" panose="020B0502020202020204" pitchFamily="34" charset="0"/>
                        </a:rPr>
                        <a:t>electrostatic forces of attraction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b="0" dirty="0">
                          <a:solidFill>
                            <a:schemeClr val="tx1"/>
                          </a:solidFill>
                          <a:latin typeface="Century Gothic" panose="020B0502020202020204" pitchFamily="34" charset="0"/>
                        </a:rPr>
                        <a:t>electrostatic forces of repulsion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1556393"/>
                  </a:ext>
                </a:extLst>
              </a:tr>
              <a:tr h="370840">
                <a:tc vMerge="1">
                  <a:txBody>
                    <a:bodyPr/>
                    <a:lstStyle/>
                    <a:p>
                      <a:endParaRPr lang="en-GB"/>
                    </a:p>
                  </a:txBody>
                  <a:tcPr/>
                </a:tc>
                <a:tc>
                  <a:txBody>
                    <a:bodyPr/>
                    <a:lstStyle/>
                    <a:p>
                      <a:pPr marL="0" indent="0" algn="ctr">
                        <a:buFont typeface="Arial" panose="020B0604020202020204" pitchFamily="34" charset="0"/>
                        <a:buNone/>
                      </a:pPr>
                      <a:r>
                        <a:rPr lang="en-GB" b="0" dirty="0">
                          <a:solidFill>
                            <a:schemeClr val="tx1"/>
                          </a:solidFill>
                          <a:latin typeface="Century Gothic" panose="020B0502020202020204" pitchFamily="34" charset="0"/>
                        </a:rPr>
                        <a:t>like charges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a:txBody>
                    <a:bodyPr/>
                    <a:lstStyle/>
                    <a:p>
                      <a:pPr algn="ctr"/>
                      <a:r>
                        <a:rPr lang="en-GB" b="0" dirty="0">
                          <a:solidFill>
                            <a:schemeClr val="tx1"/>
                          </a:solidFill>
                          <a:latin typeface="Century Gothic" panose="020B0502020202020204" pitchFamily="34" charset="0"/>
                        </a:rPr>
                        <a:t>opposite charges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E0C0"/>
                    </a:solidFill>
                  </a:tcPr>
                </a:tc>
                <a:tc vMerge="1">
                  <a:txBody>
                    <a:bodyPr/>
                    <a:lstStyle/>
                    <a:p>
                      <a:endParaRPr lang="en-GB"/>
                    </a:p>
                  </a:txBody>
                  <a:tcPr/>
                </a:tc>
                <a:extLst>
                  <a:ext uri="{0D108BD9-81ED-4DB2-BD59-A6C34878D82A}">
                    <a16:rowId xmlns:a16="http://schemas.microsoft.com/office/drawing/2014/main" val="2741452174"/>
                  </a:ext>
                </a:extLst>
              </a:tr>
            </a:tbl>
          </a:graphicData>
        </a:graphic>
      </p:graphicFrame>
      <p:pic>
        <p:nvPicPr>
          <p:cNvPr id="13" name="Picture 12">
            <a:extLst>
              <a:ext uri="{FF2B5EF4-FFF2-40B4-BE49-F238E27FC236}">
                <a16:creationId xmlns:a16="http://schemas.microsoft.com/office/drawing/2014/main" id="{CC8DECD2-DC97-8A39-8186-C00BF2791F81}"/>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88231" y="2102729"/>
            <a:ext cx="1003722" cy="1095824"/>
          </a:xfrm>
          <a:prstGeom prst="rect">
            <a:avLst/>
          </a:prstGeom>
        </p:spPr>
      </p:pic>
      <p:sp>
        <p:nvSpPr>
          <p:cNvPr id="7" name="Isosceles Triangle 6" descr="An arrow head indicating that learners link the words in the table, with the help of the fact, to get from the starting words to the finishing words">
            <a:extLst>
              <a:ext uri="{FF2B5EF4-FFF2-40B4-BE49-F238E27FC236}">
                <a16:creationId xmlns:a16="http://schemas.microsoft.com/office/drawing/2014/main" id="{97A8191E-C7E1-0FAF-69FA-A929A2C8CEEB}"/>
              </a:ext>
            </a:extLst>
          </p:cNvPr>
          <p:cNvSpPr/>
          <p:nvPr/>
        </p:nvSpPr>
        <p:spPr>
          <a:xfrm rot="5400000">
            <a:off x="8230952" y="2323113"/>
            <a:ext cx="993010" cy="462323"/>
          </a:xfrm>
          <a:prstGeom prst="triangle">
            <a:avLst/>
          </a:prstGeom>
          <a:solidFill>
            <a:srgbClr val="C8102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42B26C02-C150-3A02-85BD-F4A56459807C}"/>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116324" y="2102729"/>
            <a:ext cx="1047973" cy="1086994"/>
          </a:xfrm>
          <a:prstGeom prst="rect">
            <a:avLst/>
          </a:prstGeom>
        </p:spPr>
      </p:pic>
      <p:sp>
        <p:nvSpPr>
          <p:cNvPr id="5" name="TextBox 4">
            <a:extLst>
              <a:ext uri="{FF2B5EF4-FFF2-40B4-BE49-F238E27FC236}">
                <a16:creationId xmlns:a16="http://schemas.microsoft.com/office/drawing/2014/main" id="{93EB3AF0-F22F-D60E-459B-D8FE30672ADC}"/>
              </a:ext>
            </a:extLst>
          </p:cNvPr>
          <p:cNvSpPr txBox="1"/>
          <p:nvPr/>
        </p:nvSpPr>
        <p:spPr>
          <a:xfrm>
            <a:off x="253088" y="5322453"/>
            <a:ext cx="10653823" cy="1415772"/>
          </a:xfrm>
          <a:prstGeom prst="rect">
            <a:avLst/>
          </a:prstGeom>
          <a:noFill/>
        </p:spPr>
        <p:txBody>
          <a:bodyPr wrap="square">
            <a:spAutoFit/>
          </a:bodyPr>
          <a:lstStyle/>
          <a:p>
            <a:r>
              <a:rPr lang="en-GB" b="0" dirty="0">
                <a:latin typeface="Century Gothic" panose="020B0502020202020204" pitchFamily="34" charset="0"/>
              </a:rPr>
              <a:t>The formula NaCl represents </a:t>
            </a:r>
            <a:r>
              <a:rPr lang="en-GB" b="0" u="sng" dirty="0">
                <a:solidFill>
                  <a:schemeClr val="tx1"/>
                </a:solidFill>
                <a:latin typeface="Century Gothic" panose="020B0502020202020204" pitchFamily="34" charset="0"/>
              </a:rPr>
              <a:t>positive sodium ions </a:t>
            </a:r>
            <a:r>
              <a:rPr lang="en-GB" b="0" dirty="0">
                <a:solidFill>
                  <a:schemeClr val="tx1"/>
                </a:solidFill>
                <a:latin typeface="Century Gothic" panose="020B0502020202020204" pitchFamily="34" charset="0"/>
              </a:rPr>
              <a:t>and </a:t>
            </a:r>
            <a:r>
              <a:rPr lang="en-GB" b="0" u="sng" dirty="0">
                <a:solidFill>
                  <a:schemeClr val="tx1"/>
                </a:solidFill>
                <a:latin typeface="Century Gothic" panose="020B0502020202020204" pitchFamily="34" charset="0"/>
              </a:rPr>
              <a:t>negative chloride ions </a:t>
            </a:r>
            <a:r>
              <a:rPr lang="en-GB" b="0" dirty="0">
                <a:solidFill>
                  <a:schemeClr val="tx1"/>
                </a:solidFill>
                <a:latin typeface="Century Gothic" panose="020B0502020202020204" pitchFamily="34" charset="0"/>
              </a:rPr>
              <a:t>held in place by the </a:t>
            </a:r>
            <a:r>
              <a:rPr lang="en-GB" b="0" u="sng" dirty="0">
                <a:solidFill>
                  <a:schemeClr val="tx1"/>
                </a:solidFill>
                <a:latin typeface="Century Gothic" panose="020B0502020202020204" pitchFamily="34" charset="0"/>
              </a:rPr>
              <a:t>electrostatic forces of attraction </a:t>
            </a:r>
            <a:r>
              <a:rPr lang="en-GB" b="0" dirty="0">
                <a:solidFill>
                  <a:schemeClr val="tx1"/>
                </a:solidFill>
                <a:latin typeface="Century Gothic" panose="020B0502020202020204" pitchFamily="34" charset="0"/>
              </a:rPr>
              <a:t>between </a:t>
            </a:r>
            <a:r>
              <a:rPr lang="en-GB" b="0" u="sng" dirty="0">
                <a:solidFill>
                  <a:schemeClr val="tx1"/>
                </a:solidFill>
                <a:latin typeface="Century Gothic" panose="020B0502020202020204" pitchFamily="34" charset="0"/>
              </a:rPr>
              <a:t>opposite charges </a:t>
            </a:r>
            <a:r>
              <a:rPr lang="en-GB" b="0" dirty="0">
                <a:solidFill>
                  <a:schemeClr val="tx1"/>
                </a:solidFill>
                <a:latin typeface="Century Gothic" panose="020B0502020202020204" pitchFamily="34" charset="0"/>
              </a:rPr>
              <a:t>and </a:t>
            </a:r>
            <a:r>
              <a:rPr lang="en-GB" b="0" u="sng" dirty="0">
                <a:solidFill>
                  <a:schemeClr val="tx1"/>
                </a:solidFill>
                <a:latin typeface="Century Gothic" panose="020B0502020202020204" pitchFamily="34" charset="0"/>
              </a:rPr>
              <a:t>electrostatic forces of repulsion</a:t>
            </a:r>
            <a:r>
              <a:rPr lang="en-GB" b="0" dirty="0">
                <a:solidFill>
                  <a:schemeClr val="tx1"/>
                </a:solidFill>
                <a:latin typeface="Century Gothic" panose="020B0502020202020204" pitchFamily="34" charset="0"/>
              </a:rPr>
              <a:t> between </a:t>
            </a:r>
            <a:r>
              <a:rPr lang="en-GB" b="0" u="sng" dirty="0">
                <a:solidFill>
                  <a:schemeClr val="tx1"/>
                </a:solidFill>
                <a:latin typeface="Century Gothic" panose="020B0502020202020204" pitchFamily="34" charset="0"/>
              </a:rPr>
              <a:t>like charges, </a:t>
            </a:r>
            <a:r>
              <a:rPr lang="en-GB" kern="1200" dirty="0">
                <a:solidFill>
                  <a:schemeClr val="tx1"/>
                </a:solidFill>
                <a:effectLst/>
                <a:latin typeface="Century Gothic" panose="020B0502020202020204" pitchFamily="34" charset="0"/>
                <a:ea typeface="+mn-ea"/>
                <a:cs typeface="+mn-cs"/>
              </a:rPr>
              <a:t>forming an open network called a lattice.</a:t>
            </a:r>
          </a:p>
          <a:p>
            <a:endParaRPr lang="en-GB" sz="1600" dirty="0">
              <a:latin typeface="Century Gothic" panose="020B0502020202020204" pitchFamily="34" charset="0"/>
            </a:endParaRPr>
          </a:p>
          <a:p>
            <a:endParaRPr lang="en-GB" sz="1600" kern="1200" dirty="0">
              <a:solidFill>
                <a:schemeClr val="tx1"/>
              </a:solidFill>
              <a:effectLst/>
              <a:latin typeface="Century Gothic" panose="020B0502020202020204" pitchFamily="34" charset="0"/>
              <a:ea typeface="+mn-ea"/>
              <a:cs typeface="+mn-cs"/>
            </a:endParaRPr>
          </a:p>
        </p:txBody>
      </p:sp>
    </p:spTree>
    <p:extLst>
      <p:ext uri="{BB962C8B-B14F-4D97-AF65-F5344CB8AC3E}">
        <p14:creationId xmlns:p14="http://schemas.microsoft.com/office/powerpoint/2010/main" val="5976845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Editorialstage xmlns="5c7d88b2-bc5d-47d8-b067-5f30c82b40fb" xsi:nil="true"/>
    <lcf76f155ced4ddcb4097134ff3c332f xmlns="5c7d88b2-bc5d-47d8-b067-5f30c82b40fb">
      <Terms xmlns="http://schemas.microsoft.com/office/infopath/2007/PartnerControls"/>
    </lcf76f155ced4ddcb4097134ff3c332f>
    <TaxCatchAll xmlns="9e3c562f-56b0-4bc9-96c8-d04b09868558"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45D359969893149933A4D4A74E189F8" ma:contentTypeVersion="13" ma:contentTypeDescription="Create a new document." ma:contentTypeScope="" ma:versionID="1e359e7040c60661ae7072c482267ad9">
  <xsd:schema xmlns:xsd="http://www.w3.org/2001/XMLSchema" xmlns:xs="http://www.w3.org/2001/XMLSchema" xmlns:p="http://schemas.microsoft.com/office/2006/metadata/properties" xmlns:ns2="5c7d88b2-bc5d-47d8-b067-5f30c82b40fb" xmlns:ns3="9e3c562f-56b0-4bc9-96c8-d04b09868558" targetNamespace="http://schemas.microsoft.com/office/2006/metadata/properties" ma:root="true" ma:fieldsID="9332d97d0f911b960840dd6ec88f9031" ns2:_="" ns3:_="">
    <xsd:import namespace="5c7d88b2-bc5d-47d8-b067-5f30c82b40fb"/>
    <xsd:import namespace="9e3c562f-56b0-4bc9-96c8-d04b0986855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Editorialstag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7d88b2-bc5d-47d8-b067-5f30c82b40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acd698d5-2c6c-40f3-87af-cb5c6c865f62"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Editorialstage" ma:index="20" nillable="true" ma:displayName="Editorial stage" ma:format="Dropdown" ma:internalName="Editorialstage">
      <xsd:simpleType>
        <xsd:restriction base="dms:Choice">
          <xsd:enumeration value="Published"/>
          <xsd:enumeration value="Ready for editor check"/>
          <xsd:enumeration value="QA review received"/>
          <xsd:enumeration value="Received from author"/>
          <xsd:enumeration value="Ready for QA"/>
        </xsd:restriction>
      </xsd:simpleType>
    </xsd:element>
  </xsd:schema>
  <xsd:schema xmlns:xsd="http://www.w3.org/2001/XMLSchema" xmlns:xs="http://www.w3.org/2001/XMLSchema" xmlns:dms="http://schemas.microsoft.com/office/2006/documentManagement/types" xmlns:pc="http://schemas.microsoft.com/office/infopath/2007/PartnerControls" targetNamespace="9e3c562f-56b0-4bc9-96c8-d04b09868558"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dc6a42d3-65da-48b4-a118-af479a0fa813}" ma:internalName="TaxCatchAll" ma:showField="CatchAllData" ma:web="9e3c562f-56b0-4bc9-96c8-d04b0986855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67D2ABE-EED4-4040-82B1-62EFD268D124}">
  <ds:schemaRefs>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 ds:uri="5c7d88b2-bc5d-47d8-b067-5f30c82b40fb"/>
    <ds:schemaRef ds:uri="http://schemas.openxmlformats.org/package/2006/metadata/core-properties"/>
    <ds:schemaRef ds:uri="9e3c562f-56b0-4bc9-96c8-d04b09868558"/>
    <ds:schemaRef ds:uri="http://purl.org/dc/terms/"/>
  </ds:schemaRefs>
</ds:datastoreItem>
</file>

<file path=customXml/itemProps2.xml><?xml version="1.0" encoding="utf-8"?>
<ds:datastoreItem xmlns:ds="http://schemas.openxmlformats.org/officeDocument/2006/customXml" ds:itemID="{FCE41659-7BBA-4338-8822-B3677D9AA3AD}">
  <ds:schemaRefs>
    <ds:schemaRef ds:uri="http://schemas.microsoft.com/sharepoint/v3/contenttype/forms"/>
  </ds:schemaRefs>
</ds:datastoreItem>
</file>

<file path=customXml/itemProps3.xml><?xml version="1.0" encoding="utf-8"?>
<ds:datastoreItem xmlns:ds="http://schemas.openxmlformats.org/officeDocument/2006/customXml" ds:itemID="{6A834EE1-B5F2-4E79-9873-1A109E1ACC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7d88b2-bc5d-47d8-b067-5f30c82b40fb"/>
    <ds:schemaRef ds:uri="9e3c562f-56b0-4bc9-96c8-d04b098685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745</TotalTime>
  <Words>2226</Words>
  <Application>Microsoft Office PowerPoint</Application>
  <PresentationFormat>Widescreen</PresentationFormat>
  <Paragraphs>333</Paragraphs>
  <Slides>32</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Aptos</vt:lpstr>
      <vt:lpstr>Arial</vt:lpstr>
      <vt:lpstr>Calibri</vt:lpstr>
      <vt:lpstr>Calibri Light</vt:lpstr>
      <vt:lpstr>Cambria Math</vt:lpstr>
      <vt:lpstr>Century Gothic</vt:lpstr>
      <vt:lpstr>Office Theme</vt:lpstr>
      <vt:lpstr>14–16 years</vt:lpstr>
      <vt:lpstr>Learning objectives</vt:lpstr>
      <vt:lpstr>Foundations</vt:lpstr>
      <vt:lpstr>Speaking                        Listening </vt:lpstr>
      <vt:lpstr>Roles</vt:lpstr>
      <vt:lpstr>Building word bridges</vt:lpstr>
      <vt:lpstr>Sentence starters</vt:lpstr>
      <vt:lpstr>Ask yourself these questions</vt:lpstr>
      <vt:lpstr>Worked example </vt:lpstr>
      <vt:lpstr>Word bridge 1</vt:lpstr>
      <vt:lpstr>Word bridge 1 – sample answer</vt:lpstr>
      <vt:lpstr>Fix the bridge</vt:lpstr>
      <vt:lpstr>Fix the bridge 1</vt:lpstr>
      <vt:lpstr>Fix the bridge 1 – sample answer</vt:lpstr>
      <vt:lpstr>Word bridge 2</vt:lpstr>
      <vt:lpstr>Word bridge – 2 sample answer</vt:lpstr>
      <vt:lpstr>Fix the bridge 2</vt:lpstr>
      <vt:lpstr>Fix the bridge 2 – sample answer</vt:lpstr>
      <vt:lpstr>Word bridge 3</vt:lpstr>
      <vt:lpstr>Word bridge 3 – sample answer</vt:lpstr>
      <vt:lpstr>Fix the bridge 3</vt:lpstr>
      <vt:lpstr>Fix the bridge 3 – sample answer</vt:lpstr>
      <vt:lpstr>Word bridge 4</vt:lpstr>
      <vt:lpstr>Word bridge 4 – sample answer</vt:lpstr>
      <vt:lpstr>Fix the bridge 4</vt:lpstr>
      <vt:lpstr>Fix the bridge 4 – sample answer</vt:lpstr>
      <vt:lpstr>Word bridge 5</vt:lpstr>
      <vt:lpstr>Word bridge 5 – sample answer</vt:lpstr>
      <vt:lpstr>Fix the bridge 5</vt:lpstr>
      <vt:lpstr>Fix the bridge 5 – sample answer</vt:lpstr>
      <vt:lpstr>Reflection</vt:lpstr>
      <vt:lpstr>Acknowledgements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Structure and bonding structured talk student slides and answers</dc:title>
  <dc:creator>RoyalSocietyofChemistry@royalsocietychemistry.onmicrosoft.com</dc:creator>
  <cp:keywords>structure and bonding; 14-16; oracy; speaking and listening; covalent bonding; metallic bonding; ionic bonding; structure and bonding of carbon</cp:keywords>
  <dc:description>From rsc.li/4jhEGlC, teacher notes also available.</dc:description>
  <cp:lastModifiedBy>Katie Haylor</cp:lastModifiedBy>
  <cp:revision>1</cp:revision>
  <cp:lastPrinted>2025-04-25T09:04:59Z</cp:lastPrinted>
  <dcterms:created xsi:type="dcterms:W3CDTF">2024-12-02T11:43:43Z</dcterms:created>
  <dcterms:modified xsi:type="dcterms:W3CDTF">2025-04-25T11:31:47Z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0x010100E45D359969893149933A4D4A74E189F8</vt:lpwstr>
  </property>
  <property fmtid="{D5CDD505-2E9C-101B-9397-08002B2CF9AE}" pid="3" name="MediaServiceImageTags">
    <vt:lpwstr/>
  </property>
</Properties>
</file>