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81374" autoAdjust="0"/>
  </p:normalViewPr>
  <p:slideViewPr>
    <p:cSldViewPr snapToGrid="0" snapToObjects="1">
      <p:cViewPr varScale="1">
        <p:scale>
          <a:sx n="59" d="100"/>
          <a:sy n="59" d="100"/>
        </p:scale>
        <p:origin x="1464" y="72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23/07/2020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Image credit: </a:t>
            </a:r>
            <a:r>
              <a:rPr lang="en-US" dirty="0" smtClean="0"/>
              <a:t>Photography by User: </a:t>
            </a:r>
            <a:r>
              <a:rPr lang="en-US" dirty="0" err="1" smtClean="0"/>
              <a:t>MrX</a:t>
            </a:r>
            <a:r>
              <a:rPr lang="en-US" dirty="0" smtClean="0"/>
              <a:t> / CC BY-SA</a:t>
            </a:r>
            <a:r>
              <a:rPr lang="en-US" baseline="0" dirty="0" smtClean="0"/>
              <a:t> </a:t>
            </a:r>
            <a:r>
              <a:rPr lang="en-US" dirty="0" smtClean="0"/>
              <a:t>(https://creativecommons.org/licenses/by-sa/3.0)</a:t>
            </a:r>
            <a:endParaRPr lang="en-GB" dirty="0" smtClean="0"/>
          </a:p>
          <a:p>
            <a:pPr defTabSz="966612">
              <a:defRPr/>
            </a:pPr>
            <a:endParaRPr lang="en-GB" dirty="0" smtClean="0"/>
          </a:p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dirty="0" smtClean="0"/>
              <a:t>–</a:t>
            </a:r>
            <a:r>
              <a:rPr lang="en-GB" baseline="0" dirty="0" smtClean="0"/>
              <a:t>16) on alkanes. </a:t>
            </a:r>
            <a:endParaRPr lang="en-GB" sz="1200" baseline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083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GB" sz="1200" dirty="0" smtClean="0"/>
              <a:t>–</a:t>
            </a:r>
            <a:r>
              <a:rPr lang="en-GB" baseline="0" dirty="0" smtClean="0"/>
              <a:t>16) on alkanes. </a:t>
            </a:r>
          </a:p>
          <a:p>
            <a:pPr defTabSz="966612"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 compound that only contains hydrogen and carbon atoms.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Displayed structure of propane showing all the bonds.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Extension question: The C</a:t>
            </a:r>
            <a:r>
              <a:rPr lang="en-GB" sz="1200" dirty="0" smtClean="0"/>
              <a:t>–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H bond is strong and does not easily break. </a:t>
            </a:r>
            <a:endParaRPr lang="en-GB" sz="1200" baseline="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67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ePCkZ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ePCkZ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 smtClean="0"/>
              <a:t>Catalyst makes alkanes reactive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1" y="1553040"/>
            <a:ext cx="5706460" cy="4122972"/>
          </a:xfrm>
        </p:spPr>
        <p:txBody>
          <a:bodyPr>
            <a:normAutofit fontScale="92500"/>
          </a:bodyPr>
          <a:lstStyle/>
          <a:p>
            <a:r>
              <a:rPr lang="en-GB" sz="1800" dirty="0"/>
              <a:t>Methane and other small alkane hydrocarbons are not usually used to make other substances for two reasons: they are gases (</a:t>
            </a:r>
            <a:r>
              <a:rPr lang="en-GB" sz="1800" dirty="0" smtClean="0"/>
              <a:t>inconvenient </a:t>
            </a:r>
            <a:r>
              <a:rPr lang="en-GB" sz="1800" dirty="0"/>
              <a:t>to work </a:t>
            </a:r>
            <a:r>
              <a:rPr lang="en-GB" sz="1800" dirty="0" smtClean="0"/>
              <a:t>with) </a:t>
            </a:r>
            <a:r>
              <a:rPr lang="en-GB" sz="1800" dirty="0"/>
              <a:t>and they are nearly inert in all but the harshest conditions.</a:t>
            </a:r>
          </a:p>
          <a:p>
            <a:r>
              <a:rPr lang="en-GB" sz="1800" dirty="0"/>
              <a:t>Chemists, however, have discovered a tungsten </a:t>
            </a:r>
            <a:r>
              <a:rPr lang="en-GB" sz="1800" dirty="0" err="1"/>
              <a:t>photocatalyst</a:t>
            </a:r>
            <a:r>
              <a:rPr lang="en-GB" sz="1800" dirty="0"/>
              <a:t> that breaks the strong inert carbon–hydrogen bonds of methane and other light alkanes at room temperature. Normally it would take temperatures of more than 500°C to break these bonds. In the new </a:t>
            </a:r>
            <a:r>
              <a:rPr lang="en-GB" sz="1800" dirty="0" smtClean="0"/>
              <a:t>process, </a:t>
            </a:r>
            <a:r>
              <a:rPr lang="en-GB" sz="1800" dirty="0"/>
              <a:t>the gaseous hydrocarbons are fed into a flow reactor with the catalyst and they then react with alkenes. This </a:t>
            </a:r>
            <a:r>
              <a:rPr lang="en-GB" sz="1800" dirty="0" smtClean="0"/>
              <a:t>is a </a:t>
            </a:r>
            <a:r>
              <a:rPr lang="en-GB" sz="1800" dirty="0"/>
              <a:t>rare example of directly using natural gases as reagents. Given how cheap and readily available light alkanes are, there is a lot of untapped potential for their use as starting materials. 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3"/>
              </a:rPr>
              <a:t>rsc.li/3ePCkZL</a:t>
            </a:r>
            <a:r>
              <a:rPr lang="en-GB" sz="1400" i="1" dirty="0">
                <a:solidFill>
                  <a:srgbClr val="004976"/>
                </a:solidFill>
              </a:rPr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1026" name="Picture 2" descr="https://upload.wikimedia.org/wikipedia/commons/thumb/7/7b/Lightbulb_filament.png/512px-Lightbulb_filame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047" y="1154043"/>
            <a:ext cx="2095449" cy="289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74258" y="4200490"/>
            <a:ext cx="27371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 tungsten light bulb filament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Light bulbs </a:t>
            </a:r>
            <a:r>
              <a:rPr lang="en-US" sz="1400" dirty="0"/>
              <a:t>are manufactured with tungsten filaments because tungsten has an abnormally high melting temperature.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58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/>
          <a:lstStyle/>
          <a:p>
            <a:r>
              <a:rPr lang="en-GB" dirty="0" smtClean="0"/>
              <a:t>Catalyst makes alkanes reactive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1" y="1553040"/>
            <a:ext cx="5706460" cy="4122972"/>
          </a:xfrm>
        </p:spPr>
        <p:txBody>
          <a:bodyPr>
            <a:normAutofit fontScale="92500"/>
          </a:bodyPr>
          <a:lstStyle/>
          <a:p>
            <a:r>
              <a:rPr lang="en-GB" sz="1800" dirty="0"/>
              <a:t>Methane and other small alkane hydrocarbons are not usually used to make other substances for two reasons: they are gases (inconvenient to work with) and they are nearly inert in all but the harshest conditions.</a:t>
            </a:r>
          </a:p>
          <a:p>
            <a:r>
              <a:rPr lang="en-GB" sz="1800" dirty="0"/>
              <a:t>Chemists, however, have discovered a tungsten </a:t>
            </a:r>
            <a:r>
              <a:rPr lang="en-GB" sz="1800" dirty="0" err="1"/>
              <a:t>photocatalyst</a:t>
            </a:r>
            <a:r>
              <a:rPr lang="en-GB" sz="1800" dirty="0"/>
              <a:t> that breaks the strong inert carbon–hydrogen bonds of methane and other light alkanes at room temperature. Normally it would take temperatures of more than 500°C to break these bonds. In the new process, the gaseous hydrocarbons are fed into a flow reactor with the catalyst and they then react with alkenes. This is a rare example of directly using natural gases as reagents. Given how cheap and readily available light alkanes are, there is a lot of untapped potential for their use as starting materials. </a:t>
            </a:r>
          </a:p>
          <a:p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31520" y="1219862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3"/>
              </a:rPr>
              <a:t>rsc.li/3ePCkZL</a:t>
            </a:r>
            <a:r>
              <a:rPr lang="en-GB" sz="1400" i="1" dirty="0" smtClean="0">
                <a:solidFill>
                  <a:srgbClr val="004976"/>
                </a:solidFill>
              </a:rPr>
              <a:t> 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7019" y="2229336"/>
            <a:ext cx="27263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What is a hydrocarbon?</a:t>
            </a:r>
          </a:p>
          <a:p>
            <a:pPr marL="342900" indent="-342900">
              <a:buAutoNum type="arabicPeriod"/>
            </a:pPr>
            <a:r>
              <a:rPr lang="en-GB" dirty="0" smtClean="0"/>
              <a:t>Draw the displayed structure of propane C</a:t>
            </a:r>
            <a:r>
              <a:rPr lang="en-GB" baseline="-25000" dirty="0" smtClean="0"/>
              <a:t>3</a:t>
            </a:r>
            <a:r>
              <a:rPr lang="en-GB" dirty="0" smtClean="0"/>
              <a:t>H</a:t>
            </a:r>
            <a:r>
              <a:rPr lang="en-GB" baseline="-25000" dirty="0" smtClean="0"/>
              <a:t>8</a:t>
            </a:r>
            <a:r>
              <a:rPr lang="en-GB" dirty="0" smtClean="0"/>
              <a:t>.</a:t>
            </a:r>
          </a:p>
          <a:p>
            <a:pPr marL="342900" indent="-342900">
              <a:buAutoNum type="arabicPeriod"/>
            </a:pPr>
            <a:r>
              <a:rPr lang="en-GB" dirty="0" smtClean="0"/>
              <a:t>Explain why alkanes are usually inert.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187615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255</TotalTime>
  <Words>450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Catalyst makes alkanes reactive</vt:lpstr>
      <vt:lpstr>Catalyst makes alkanes reactive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Catalyst makes alkanes reactive</dc:title>
  <dc:creator>Royal Society of Chemistry</dc:creator>
  <dc:description>From Education in Chemistry  Breaking the carbon–hydrogen bond rsc.li/3ePCkZL</dc:description>
  <cp:lastModifiedBy>Emma Molloy</cp:lastModifiedBy>
  <cp:revision>29</cp:revision>
  <dcterms:created xsi:type="dcterms:W3CDTF">2020-04-08T13:50:19Z</dcterms:created>
  <dcterms:modified xsi:type="dcterms:W3CDTF">2020-07-23T16:09:43Z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