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1"/>
  </p:sldMasterIdLst>
  <p:notesMasterIdLst>
    <p:notesMasterId r:id="rId37"/>
  </p:notesMasterIdLst>
  <p:sldIdLst>
    <p:sldId id="268" r:id="rId2"/>
    <p:sldId id="574" r:id="rId3"/>
    <p:sldId id="575" r:id="rId4"/>
    <p:sldId id="569" r:id="rId5"/>
    <p:sldId id="570" r:id="rId6"/>
    <p:sldId id="571" r:id="rId7"/>
    <p:sldId id="567" r:id="rId8"/>
    <p:sldId id="572" r:id="rId9"/>
    <p:sldId id="523" r:id="rId10"/>
    <p:sldId id="564" r:id="rId11"/>
    <p:sldId id="504" r:id="rId12"/>
    <p:sldId id="565" r:id="rId13"/>
    <p:sldId id="511" r:id="rId14"/>
    <p:sldId id="506" r:id="rId15"/>
    <p:sldId id="568" r:id="rId16"/>
    <p:sldId id="507" r:id="rId17"/>
    <p:sldId id="566" r:id="rId18"/>
    <p:sldId id="509" r:id="rId19"/>
    <p:sldId id="541" r:id="rId20"/>
    <p:sldId id="548" r:id="rId21"/>
    <p:sldId id="550" r:id="rId22"/>
    <p:sldId id="561" r:id="rId23"/>
    <p:sldId id="553" r:id="rId24"/>
    <p:sldId id="573" r:id="rId25"/>
    <p:sldId id="580" r:id="rId26"/>
    <p:sldId id="576" r:id="rId27"/>
    <p:sldId id="583" r:id="rId28"/>
    <p:sldId id="581" r:id="rId29"/>
    <p:sldId id="577" r:id="rId30"/>
    <p:sldId id="584" r:id="rId31"/>
    <p:sldId id="582" r:id="rId32"/>
    <p:sldId id="578" r:id="rId33"/>
    <p:sldId id="579" r:id="rId34"/>
    <p:sldId id="585" r:id="rId35"/>
    <p:sldId id="44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931" userDrawn="1">
          <p15:clr>
            <a:srgbClr val="A4A3A4"/>
          </p15:clr>
        </p15:guide>
        <p15:guide id="3" orient="horz" pos="2228" userDrawn="1">
          <p15:clr>
            <a:srgbClr val="A4A3A4"/>
          </p15:clr>
        </p15:guide>
        <p15:guide id="5" orient="horz" pos="1911" userDrawn="1">
          <p15:clr>
            <a:srgbClr val="A4A3A4"/>
          </p15:clr>
        </p15:guide>
        <p15:guide id="6" orient="horz" pos="96" userDrawn="1">
          <p15:clr>
            <a:srgbClr val="A4A3A4"/>
          </p15:clr>
        </p15:guide>
        <p15:guide id="7" pos="363" userDrawn="1">
          <p15:clr>
            <a:srgbClr val="A4A3A4"/>
          </p15:clr>
        </p15:guide>
        <p15:guide id="8" pos="71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503DB1F-4D90-F183-C696-415FB87D612B}" name="Georgia Murphy" initials="GM" userId="S::MurphyG@rsc.org::e6114088-85e7-408f-b978-c0430ff13ad8" providerId="AD"/>
  <p188:author id="{3131906B-191D-CA48-3F22-D84D8A2B2DD5}" name="Sarah Binns" initials="SB" userId="44ca82e01afbb258" providerId="Windows Live"/>
  <p188:author id="{D717847C-063A-7489-0064-3D2DD55DB948}" name="David" initials="D" userId="63f0f32c639056b0" providerId="Windows Live"/>
  <p188:author id="{D5143AD7-E749-5E1E-371D-A585C0C727CD}" name="User" initials="U" userId="User" providerId="None"/>
  <p188:author id="{2E6B3BDD-0146-C9B9-BEA0-E4C016F15D6A}" name="Catherine" initials="C" userId="S::Catherine@justcontent.co.uk::94877c21-fe5e-4c65-acc0-802bdbb5f7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76"/>
    <a:srgbClr val="1A1915"/>
    <a:srgbClr val="CC66FF"/>
    <a:srgbClr val="F09252"/>
    <a:srgbClr val="7D68C2"/>
    <a:srgbClr val="000000"/>
    <a:srgbClr val="F9B78F"/>
    <a:srgbClr val="518EC4"/>
    <a:srgbClr val="CCCC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3C8D04-01FF-4255-83D0-647123D35829}" v="8" dt="2023-03-30T11:09:24.0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28" autoAdjust="0"/>
    <p:restoredTop sz="86368" autoAdjust="0"/>
  </p:normalViewPr>
  <p:slideViewPr>
    <p:cSldViewPr snapToGrid="0" snapToObjects="1">
      <p:cViewPr varScale="1">
        <p:scale>
          <a:sx n="95" d="100"/>
          <a:sy n="95" d="100"/>
        </p:scale>
        <p:origin x="498" y="66"/>
      </p:cViewPr>
      <p:guideLst>
        <p:guide orient="horz" pos="2183"/>
        <p:guide pos="3931"/>
        <p:guide orient="horz" pos="2228"/>
        <p:guide orient="horz" pos="1911"/>
        <p:guide orient="horz" pos="96"/>
        <p:guide pos="363"/>
        <p:guide pos="7196"/>
      </p:guideLst>
    </p:cSldViewPr>
  </p:slideViewPr>
  <p:outlineViewPr>
    <p:cViewPr>
      <p:scale>
        <a:sx n="33" d="100"/>
        <a:sy n="33" d="100"/>
      </p:scale>
      <p:origin x="0" y="-582"/>
    </p:cViewPr>
  </p:outlineViewPr>
  <p:notesTextViewPr>
    <p:cViewPr>
      <p:scale>
        <a:sx n="1" d="1"/>
        <a:sy n="1" d="1"/>
      </p:scale>
      <p:origin x="0" y="0"/>
    </p:cViewPr>
  </p:notesTextViewPr>
  <p:sorterViewPr>
    <p:cViewPr>
      <p:scale>
        <a:sx n="100" d="100"/>
        <a:sy n="100" d="100"/>
      </p:scale>
      <p:origin x="0" y="-4968"/>
    </p:cViewPr>
  </p:sorterViewPr>
  <p:notesViewPr>
    <p:cSldViewPr snapToGrid="0" snapToObjects="1">
      <p:cViewPr varScale="1">
        <p:scale>
          <a:sx n="40" d="100"/>
          <a:sy n="40" d="100"/>
        </p:scale>
        <p:origin x="2379" y="1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inns" userId="44ca82e01afbb258" providerId="LiveId" clId="{9E3157F8-ACEA-49FF-BFD6-311806C5FA52}"/>
    <pc:docChg chg="custSel modSld">
      <pc:chgData name="Sarah Binns" userId="44ca82e01afbb258" providerId="LiveId" clId="{9E3157F8-ACEA-49FF-BFD6-311806C5FA52}" dt="2022-11-15T13:56:52.930" v="463" actId="27636"/>
      <pc:docMkLst>
        <pc:docMk/>
      </pc:docMkLst>
      <pc:sldChg chg="modSp mod">
        <pc:chgData name="Sarah Binns" userId="44ca82e01afbb258" providerId="LiveId" clId="{9E3157F8-ACEA-49FF-BFD6-311806C5FA52}" dt="2022-11-15T13:56:52.930" v="463" actId="27636"/>
        <pc:sldMkLst>
          <pc:docMk/>
          <pc:sldMk cId="1994571321" sldId="447"/>
        </pc:sldMkLst>
        <pc:spChg chg="mod">
          <ac:chgData name="Sarah Binns" userId="44ca82e01afbb258" providerId="LiveId" clId="{9E3157F8-ACEA-49FF-BFD6-311806C5FA52}" dt="2022-11-15T13:56:52.930" v="463" actId="27636"/>
          <ac:spMkLst>
            <pc:docMk/>
            <pc:sldMk cId="1994571321" sldId="447"/>
            <ac:spMk id="3" creationId="{61CC367D-C6BF-34E6-9533-E26A548105DE}"/>
          </ac:spMkLst>
        </pc:spChg>
      </pc:sldChg>
      <pc:sldChg chg="modCm">
        <pc:chgData name="Sarah Binns" userId="44ca82e01afbb258" providerId="LiveId" clId="{9E3157F8-ACEA-49FF-BFD6-311806C5FA52}" dt="2022-11-15T13:42:57.869" v="459"/>
        <pc:sldMkLst>
          <pc:docMk/>
          <pc:sldMk cId="2835006034" sldId="548"/>
        </pc:sldMkLst>
      </pc:sldChg>
      <pc:sldChg chg="modCm modNotesTx">
        <pc:chgData name="Sarah Binns" userId="44ca82e01afbb258" providerId="LiveId" clId="{9E3157F8-ACEA-49FF-BFD6-311806C5FA52}" dt="2022-11-15T13:42:15.817" v="458"/>
        <pc:sldMkLst>
          <pc:docMk/>
          <pc:sldMk cId="2783894343" sldId="567"/>
        </pc:sldMkLst>
      </pc:sldChg>
    </pc:docChg>
  </pc:docChgLst>
  <pc:docChgLst>
    <pc:chgData name="Sarah Binns" userId="44ca82e01afbb258" providerId="LiveId" clId="{30FA5786-E078-4EAC-A0A5-7197EB88DE59}"/>
    <pc:docChg chg="undo custSel modSld">
      <pc:chgData name="Sarah Binns" userId="44ca82e01afbb258" providerId="LiveId" clId="{30FA5786-E078-4EAC-A0A5-7197EB88DE59}" dt="2023-03-22T17:59:46.128" v="6"/>
      <pc:docMkLst>
        <pc:docMk/>
      </pc:docMkLst>
      <pc:sldChg chg="modCm">
        <pc:chgData name="Sarah Binns" userId="44ca82e01afbb258" providerId="LiveId" clId="{30FA5786-E078-4EAC-A0A5-7197EB88DE59}" dt="2023-03-22T17:59:34.120" v="2"/>
        <pc:sldMkLst>
          <pc:docMk/>
          <pc:sldMk cId="1314962800" sldId="509"/>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30FA5786-E078-4EAC-A0A5-7197EB88DE59}" dt="2023-03-22T17:59:34.120" v="2"/>
              <pc2:cmMkLst xmlns:pc2="http://schemas.microsoft.com/office/powerpoint/2019/9/main/command">
                <pc:docMk/>
                <pc:sldMk cId="1314962800" sldId="509"/>
                <pc2:cmMk id="{534DB5E7-F85D-4E44-8B42-880C32664928}"/>
              </pc2:cmMkLst>
              <pc226:cmRplyChg chg="add">
                <pc226:chgData name="Sarah Binns" userId="44ca82e01afbb258" providerId="LiveId" clId="{30FA5786-E078-4EAC-A0A5-7197EB88DE59}" dt="2023-03-22T17:59:34.120" v="2"/>
                <pc2:cmRplyMkLst xmlns:pc2="http://schemas.microsoft.com/office/powerpoint/2019/9/main/command">
                  <pc:docMk/>
                  <pc:sldMk cId="1314962800" sldId="509"/>
                  <pc2:cmMk id="{534DB5E7-F85D-4E44-8B42-880C32664928}"/>
                  <pc2:cmRplyMk id="{FA93F84B-F02C-41E3-A854-A071C244B3D8}"/>
                </pc2:cmRplyMkLst>
              </pc226:cmRplyChg>
            </pc226:cmChg>
          </p:ext>
        </pc:extLst>
      </pc:sldChg>
      <pc:sldChg chg="modCm">
        <pc:chgData name="Sarah Binns" userId="44ca82e01afbb258" providerId="LiveId" clId="{30FA5786-E078-4EAC-A0A5-7197EB88DE59}" dt="2023-03-22T17:59:14.069" v="0"/>
        <pc:sldMkLst>
          <pc:docMk/>
          <pc:sldMk cId="2217078323" sldId="569"/>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30FA5786-E078-4EAC-A0A5-7197EB88DE59}" dt="2023-03-22T17:59:14.069" v="0"/>
              <pc2:cmMkLst xmlns:pc2="http://schemas.microsoft.com/office/powerpoint/2019/9/main/command">
                <pc:docMk/>
                <pc:sldMk cId="2217078323" sldId="569"/>
                <pc2:cmMk id="{F53BB917-ED70-46F9-9CD1-13A5317C58B4}"/>
              </pc2:cmMkLst>
              <pc226:cmRplyChg chg="add">
                <pc226:chgData name="Sarah Binns" userId="44ca82e01afbb258" providerId="LiveId" clId="{30FA5786-E078-4EAC-A0A5-7197EB88DE59}" dt="2023-03-22T17:59:14.069" v="0"/>
                <pc2:cmRplyMkLst xmlns:pc2="http://schemas.microsoft.com/office/powerpoint/2019/9/main/command">
                  <pc:docMk/>
                  <pc:sldMk cId="2217078323" sldId="569"/>
                  <pc2:cmMk id="{F53BB917-ED70-46F9-9CD1-13A5317C58B4}"/>
                  <pc2:cmRplyMk id="{F2CD7CD2-5D94-4E8E-A3EA-237FF20C36C5}"/>
                </pc2:cmRplyMkLst>
              </pc226:cmRplyChg>
            </pc226:cmChg>
          </p:ext>
        </pc:extLst>
      </pc:sldChg>
      <pc:sldChg chg="modCm">
        <pc:chgData name="Sarah Binns" userId="44ca82e01afbb258" providerId="LiveId" clId="{30FA5786-E078-4EAC-A0A5-7197EB88DE59}" dt="2023-03-22T17:59:27.526" v="1"/>
        <pc:sldMkLst>
          <pc:docMk/>
          <pc:sldMk cId="1977024281" sldId="572"/>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30FA5786-E078-4EAC-A0A5-7197EB88DE59}" dt="2023-03-22T17:59:27.526" v="1"/>
              <pc2:cmMkLst xmlns:pc2="http://schemas.microsoft.com/office/powerpoint/2019/9/main/command">
                <pc:docMk/>
                <pc:sldMk cId="1977024281" sldId="572"/>
                <pc2:cmMk id="{028D3939-6E02-401D-8CD7-D852B81A5B31}"/>
              </pc2:cmMkLst>
              <pc226:cmRplyChg chg="add">
                <pc226:chgData name="Sarah Binns" userId="44ca82e01afbb258" providerId="LiveId" clId="{30FA5786-E078-4EAC-A0A5-7197EB88DE59}" dt="2023-03-22T17:59:27.526" v="1"/>
                <pc2:cmRplyMkLst xmlns:pc2="http://schemas.microsoft.com/office/powerpoint/2019/9/main/command">
                  <pc:docMk/>
                  <pc:sldMk cId="1977024281" sldId="572"/>
                  <pc2:cmMk id="{028D3939-6E02-401D-8CD7-D852B81A5B31}"/>
                  <pc2:cmRplyMk id="{841F3600-44D3-403F-98C3-FCFEE90EF05C}"/>
                </pc2:cmRplyMkLst>
              </pc226:cmRplyChg>
            </pc226:cmChg>
          </p:ext>
        </pc:extLst>
      </pc:sldChg>
      <pc:sldChg chg="modCm">
        <pc:chgData name="Sarah Binns" userId="44ca82e01afbb258" providerId="LiveId" clId="{30FA5786-E078-4EAC-A0A5-7197EB88DE59}" dt="2023-03-22T17:59:39.950" v="3"/>
        <pc:sldMkLst>
          <pc:docMk/>
          <pc:sldMk cId="1212335825" sldId="583"/>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30FA5786-E078-4EAC-A0A5-7197EB88DE59}" dt="2023-03-22T17:59:39.950" v="3"/>
              <pc2:cmMkLst xmlns:pc2="http://schemas.microsoft.com/office/powerpoint/2019/9/main/command">
                <pc:docMk/>
                <pc:sldMk cId="1212335825" sldId="583"/>
                <pc2:cmMk id="{A4516C17-4C90-4D93-B8E9-B85F6FFBDC5B}"/>
              </pc2:cmMkLst>
              <pc226:cmRplyChg chg="add">
                <pc226:chgData name="Sarah Binns" userId="44ca82e01afbb258" providerId="LiveId" clId="{30FA5786-E078-4EAC-A0A5-7197EB88DE59}" dt="2023-03-22T17:59:39.950" v="3"/>
                <pc2:cmRplyMkLst xmlns:pc2="http://schemas.microsoft.com/office/powerpoint/2019/9/main/command">
                  <pc:docMk/>
                  <pc:sldMk cId="1212335825" sldId="583"/>
                  <pc2:cmMk id="{A4516C17-4C90-4D93-B8E9-B85F6FFBDC5B}"/>
                  <pc2:cmRplyMk id="{644D025E-2E59-43EC-B19C-905F12B3DC2A}"/>
                </pc2:cmRplyMkLst>
              </pc226:cmRplyChg>
            </pc226:cmChg>
          </p:ext>
        </pc:extLst>
      </pc:sldChg>
      <pc:sldChg chg="addSp delSp mod modCm">
        <pc:chgData name="Sarah Binns" userId="44ca82e01afbb258" providerId="LiveId" clId="{30FA5786-E078-4EAC-A0A5-7197EB88DE59}" dt="2023-03-22T17:59:46.128" v="6"/>
        <pc:sldMkLst>
          <pc:docMk/>
          <pc:sldMk cId="3243637489" sldId="584"/>
        </pc:sldMkLst>
        <pc:spChg chg="add del">
          <ac:chgData name="Sarah Binns" userId="44ca82e01afbb258" providerId="LiveId" clId="{30FA5786-E078-4EAC-A0A5-7197EB88DE59}" dt="2023-03-22T17:59:44.102" v="5" actId="22"/>
          <ac:spMkLst>
            <pc:docMk/>
            <pc:sldMk cId="3243637489" sldId="584"/>
            <ac:spMk id="8" creationId="{7A887FF6-6330-EF44-B042-4F666CC7A95D}"/>
          </ac:spMkLst>
        </pc:spChg>
        <pc:extLst>
          <p:ext xmlns:p="http://schemas.openxmlformats.org/presentationml/2006/main" uri="{D6D511B9-2390-475A-947B-AFAB55BFBCF1}">
            <pc226:cmChg xmlns="" xmlns:pc226="http://schemas.microsoft.com/office/powerpoint/2022/06/main/command" chg="">
              <pc226:chgData name="Sarah Binns" userId="44ca82e01afbb258" providerId="LiveId" clId="{30FA5786-E078-4EAC-A0A5-7197EB88DE59}" dt="2023-03-22T17:59:46.128" v="6"/>
              <pc2:cmMkLst xmlns:pc2="http://schemas.microsoft.com/office/powerpoint/2019/9/main/command">
                <pc:docMk/>
                <pc:sldMk cId="3243637489" sldId="584"/>
                <pc2:cmMk id="{1DE9DBBB-D202-4456-B6CB-AB42410EC505}"/>
              </pc2:cmMkLst>
              <pc226:cmRplyChg chg="add">
                <pc226:chgData name="Sarah Binns" userId="44ca82e01afbb258" providerId="LiveId" clId="{30FA5786-E078-4EAC-A0A5-7197EB88DE59}" dt="2023-03-22T17:59:46.128" v="6"/>
                <pc2:cmRplyMkLst xmlns:pc2="http://schemas.microsoft.com/office/powerpoint/2019/9/main/command">
                  <pc:docMk/>
                  <pc:sldMk cId="3243637489" sldId="584"/>
                  <pc2:cmMk id="{1DE9DBBB-D202-4456-B6CB-AB42410EC505}"/>
                  <pc2:cmRplyMk id="{3A111F3D-821F-4BE4-ACBB-F29E431EF260}"/>
                </pc2:cmRplyMkLst>
              </pc226:cmRplyChg>
            </pc226:cmChg>
          </p:ext>
        </pc:extLst>
      </pc:sldChg>
    </pc:docChg>
  </pc:docChgLst>
  <pc:docChgLst>
    <pc:chgData name="Sarah Binns" userId="44ca82e01afbb258" providerId="LiveId" clId="{1D428407-B12E-46C1-94D5-B2ABBE31AE35}"/>
    <pc:docChg chg="modSld">
      <pc:chgData name="Sarah Binns" userId="44ca82e01afbb258" providerId="LiveId" clId="{1D428407-B12E-46C1-94D5-B2ABBE31AE35}" dt="2022-11-17T10:41:01.072" v="18"/>
      <pc:docMkLst>
        <pc:docMk/>
      </pc:docMkLst>
      <pc:sldChg chg="modSp mod">
        <pc:chgData name="Sarah Binns" userId="44ca82e01afbb258" providerId="LiveId" clId="{1D428407-B12E-46C1-94D5-B2ABBE31AE35}" dt="2022-11-17T10:40:38.238" v="7" actId="20577"/>
        <pc:sldMkLst>
          <pc:docMk/>
          <pc:sldMk cId="1452990423" sldId="268"/>
        </pc:sldMkLst>
        <pc:spChg chg="mod">
          <ac:chgData name="Sarah Binns" userId="44ca82e01afbb258" providerId="LiveId" clId="{1D428407-B12E-46C1-94D5-B2ABBE31AE35}" dt="2022-11-17T10:40:38.238" v="7" actId="20577"/>
          <ac:spMkLst>
            <pc:docMk/>
            <pc:sldMk cId="1452990423" sldId="268"/>
            <ac:spMk id="3" creationId="{4073415D-A357-5B56-8BF8-3640ABB2EA3C}"/>
          </ac:spMkLst>
        </pc:spChg>
      </pc:sldChg>
      <pc:sldChg chg="modCm">
        <pc:chgData name="Sarah Binns" userId="44ca82e01afbb258" providerId="LiveId" clId="{1D428407-B12E-46C1-94D5-B2ABBE31AE35}" dt="2022-11-17T10:41:01.072" v="18"/>
        <pc:sldMkLst>
          <pc:docMk/>
          <pc:sldMk cId="1977024281" sldId="572"/>
        </pc:sldMkLst>
      </pc:sldChg>
      <pc:sldChg chg="modSp mod">
        <pc:chgData name="Sarah Binns" userId="44ca82e01afbb258" providerId="LiveId" clId="{1D428407-B12E-46C1-94D5-B2ABBE31AE35}" dt="2022-11-17T10:40:43.891" v="17" actId="20577"/>
        <pc:sldMkLst>
          <pc:docMk/>
          <pc:sldMk cId="4278685314" sldId="574"/>
        </pc:sldMkLst>
        <pc:spChg chg="mod">
          <ac:chgData name="Sarah Binns" userId="44ca82e01afbb258" providerId="LiveId" clId="{1D428407-B12E-46C1-94D5-B2ABBE31AE35}" dt="2022-11-17T10:40:43.891" v="17" actId="20577"/>
          <ac:spMkLst>
            <pc:docMk/>
            <pc:sldMk cId="4278685314" sldId="574"/>
            <ac:spMk id="4" creationId="{A6B9369C-81C1-C332-EF1C-B3D9F9CAFFC7}"/>
          </ac:spMkLst>
        </pc:spChg>
      </pc:sldChg>
    </pc:docChg>
  </pc:docChgLst>
  <pc:docChgLst>
    <pc:chgData name="Sarah Binns" userId="44ca82e01afbb258" providerId="LiveId" clId="{FE1A664D-7557-436E-B40C-3295F682B962}"/>
    <pc:docChg chg="undo redo custSel modSld">
      <pc:chgData name="Sarah Binns" userId="44ca82e01afbb258" providerId="LiveId" clId="{FE1A664D-7557-436E-B40C-3295F682B962}" dt="2023-03-02T21:19:37.171" v="151" actId="2"/>
      <pc:docMkLst>
        <pc:docMk/>
      </pc:docMkLst>
      <pc:sldChg chg="modSp mod">
        <pc:chgData name="Sarah Binns" userId="44ca82e01afbb258" providerId="LiveId" clId="{FE1A664D-7557-436E-B40C-3295F682B962}" dt="2023-03-02T21:14:08.272" v="33" actId="1076"/>
        <pc:sldMkLst>
          <pc:docMk/>
          <pc:sldMk cId="2846972246" sldId="504"/>
        </pc:sldMkLst>
        <pc:spChg chg="mod">
          <ac:chgData name="Sarah Binns" userId="44ca82e01afbb258" providerId="LiveId" clId="{FE1A664D-7557-436E-B40C-3295F682B962}" dt="2023-03-02T21:14:05.930" v="32" actId="20577"/>
          <ac:spMkLst>
            <pc:docMk/>
            <pc:sldMk cId="2846972246" sldId="504"/>
            <ac:spMk id="8" creationId="{A91AABB9-BCC4-4CD7-FE71-86505353A21B}"/>
          </ac:spMkLst>
        </pc:spChg>
        <pc:picChg chg="mod">
          <ac:chgData name="Sarah Binns" userId="44ca82e01afbb258" providerId="LiveId" clId="{FE1A664D-7557-436E-B40C-3295F682B962}" dt="2023-03-02T21:14:08.272" v="33" actId="1076"/>
          <ac:picMkLst>
            <pc:docMk/>
            <pc:sldMk cId="2846972246" sldId="504"/>
            <ac:picMk id="6" creationId="{39AD8652-949C-3B38-F5AE-70E43624825F}"/>
          </ac:picMkLst>
        </pc:picChg>
      </pc:sldChg>
      <pc:sldChg chg="modSp mod">
        <pc:chgData name="Sarah Binns" userId="44ca82e01afbb258" providerId="LiveId" clId="{FE1A664D-7557-436E-B40C-3295F682B962}" dt="2023-03-02T21:13:47.449" v="22" actId="20577"/>
        <pc:sldMkLst>
          <pc:docMk/>
          <pc:sldMk cId="863729740" sldId="506"/>
        </pc:sldMkLst>
        <pc:spChg chg="mod">
          <ac:chgData name="Sarah Binns" userId="44ca82e01afbb258" providerId="LiveId" clId="{FE1A664D-7557-436E-B40C-3295F682B962}" dt="2023-03-02T21:13:47.449" v="22" actId="20577"/>
          <ac:spMkLst>
            <pc:docMk/>
            <pc:sldMk cId="863729740" sldId="506"/>
            <ac:spMk id="3" creationId="{00000000-0000-0000-0000-000000000000}"/>
          </ac:spMkLst>
        </pc:spChg>
      </pc:sldChg>
      <pc:sldChg chg="modSp mod">
        <pc:chgData name="Sarah Binns" userId="44ca82e01afbb258" providerId="LiveId" clId="{FE1A664D-7557-436E-B40C-3295F682B962}" dt="2023-03-02T21:13:47.301" v="21" actId="20577"/>
        <pc:sldMkLst>
          <pc:docMk/>
          <pc:sldMk cId="2536209394" sldId="507"/>
        </pc:sldMkLst>
        <pc:spChg chg="mod">
          <ac:chgData name="Sarah Binns" userId="44ca82e01afbb258" providerId="LiveId" clId="{FE1A664D-7557-436E-B40C-3295F682B962}" dt="2023-03-02T21:13:47.301" v="21" actId="20577"/>
          <ac:spMkLst>
            <pc:docMk/>
            <pc:sldMk cId="2536209394" sldId="507"/>
            <ac:spMk id="2" creationId="{00000000-0000-0000-0000-000000000000}"/>
          </ac:spMkLst>
        </pc:spChg>
      </pc:sldChg>
      <pc:sldChg chg="modSp mod">
        <pc:chgData name="Sarah Binns" userId="44ca82e01afbb258" providerId="LiveId" clId="{FE1A664D-7557-436E-B40C-3295F682B962}" dt="2023-03-02T21:15:51.278" v="116" actId="14100"/>
        <pc:sldMkLst>
          <pc:docMk/>
          <pc:sldMk cId="1314962800" sldId="509"/>
        </pc:sldMkLst>
        <pc:spChg chg="mod">
          <ac:chgData name="Sarah Binns" userId="44ca82e01afbb258" providerId="LiveId" clId="{FE1A664D-7557-436E-B40C-3295F682B962}" dt="2023-03-02T21:15:51.278" v="116" actId="14100"/>
          <ac:spMkLst>
            <pc:docMk/>
            <pc:sldMk cId="1314962800" sldId="509"/>
            <ac:spMk id="5" creationId="{5F3F6BA3-5BD0-9FCF-D4B0-C0BA68842C62}"/>
          </ac:spMkLst>
        </pc:spChg>
      </pc:sldChg>
      <pc:sldChg chg="modSp mod">
        <pc:chgData name="Sarah Binns" userId="44ca82e01afbb258" providerId="LiveId" clId="{FE1A664D-7557-436E-B40C-3295F682B962}" dt="2023-03-02T21:19:37.171" v="151" actId="2"/>
        <pc:sldMkLst>
          <pc:docMk/>
          <pc:sldMk cId="2309929719" sldId="511"/>
        </pc:sldMkLst>
        <pc:spChg chg="mod">
          <ac:chgData name="Sarah Binns" userId="44ca82e01afbb258" providerId="LiveId" clId="{FE1A664D-7557-436E-B40C-3295F682B962}" dt="2023-03-02T21:19:37.171" v="151" actId="2"/>
          <ac:spMkLst>
            <pc:docMk/>
            <pc:sldMk cId="2309929719" sldId="511"/>
            <ac:spMk id="3" creationId="{B7D3FA2A-50EE-F9AB-09DE-15C09EAC36A1}"/>
          </ac:spMkLst>
        </pc:spChg>
      </pc:sldChg>
      <pc:sldChg chg="modSp mod">
        <pc:chgData name="Sarah Binns" userId="44ca82e01afbb258" providerId="LiveId" clId="{FE1A664D-7557-436E-B40C-3295F682B962}" dt="2023-03-02T21:13:56.863" v="30" actId="20577"/>
        <pc:sldMkLst>
          <pc:docMk/>
          <pc:sldMk cId="2269039328" sldId="523"/>
        </pc:sldMkLst>
        <pc:spChg chg="mod">
          <ac:chgData name="Sarah Binns" userId="44ca82e01afbb258" providerId="LiveId" clId="{FE1A664D-7557-436E-B40C-3295F682B962}" dt="2023-03-02T21:13:56.863" v="30" actId="20577"/>
          <ac:spMkLst>
            <pc:docMk/>
            <pc:sldMk cId="2269039328" sldId="523"/>
            <ac:spMk id="10244" creationId="{00000000-0000-0000-0000-000000000000}"/>
          </ac:spMkLst>
        </pc:spChg>
      </pc:sldChg>
      <pc:sldChg chg="modSp mod">
        <pc:chgData name="Sarah Binns" userId="44ca82e01afbb258" providerId="LiveId" clId="{FE1A664D-7557-436E-B40C-3295F682B962}" dt="2023-03-02T21:16:37.207" v="117" actId="20577"/>
        <pc:sldMkLst>
          <pc:docMk/>
          <pc:sldMk cId="151137825" sldId="553"/>
        </pc:sldMkLst>
        <pc:spChg chg="mod">
          <ac:chgData name="Sarah Binns" userId="44ca82e01afbb258" providerId="LiveId" clId="{FE1A664D-7557-436E-B40C-3295F682B962}" dt="2023-03-02T21:16:37.207" v="117" actId="20577"/>
          <ac:spMkLst>
            <pc:docMk/>
            <pc:sldMk cId="151137825" sldId="553"/>
            <ac:spMk id="40964" creationId="{00000000-0000-0000-0000-000000000000}"/>
          </ac:spMkLst>
        </pc:spChg>
      </pc:sldChg>
      <pc:sldChg chg="modNotesTx">
        <pc:chgData name="Sarah Binns" userId="44ca82e01afbb258" providerId="LiveId" clId="{FE1A664D-7557-436E-B40C-3295F682B962}" dt="2023-03-02T21:19:28.394" v="149" actId="790"/>
        <pc:sldMkLst>
          <pc:docMk/>
          <pc:sldMk cId="2373567950" sldId="561"/>
        </pc:sldMkLst>
      </pc:sldChg>
      <pc:sldChg chg="modSp mod">
        <pc:chgData name="Sarah Binns" userId="44ca82e01afbb258" providerId="LiveId" clId="{FE1A664D-7557-436E-B40C-3295F682B962}" dt="2023-03-02T21:13:48.190" v="27" actId="20577"/>
        <pc:sldMkLst>
          <pc:docMk/>
          <pc:sldMk cId="4236717511" sldId="565"/>
        </pc:sldMkLst>
        <pc:spChg chg="mod">
          <ac:chgData name="Sarah Binns" userId="44ca82e01afbb258" providerId="LiveId" clId="{FE1A664D-7557-436E-B40C-3295F682B962}" dt="2023-03-02T21:13:48.190" v="27" actId="20577"/>
          <ac:spMkLst>
            <pc:docMk/>
            <pc:sldMk cId="4236717511" sldId="565"/>
            <ac:spMk id="3" creationId="{00000000-0000-0000-0000-000000000000}"/>
          </ac:spMkLst>
        </pc:spChg>
      </pc:sldChg>
      <pc:sldChg chg="modSp mod">
        <pc:chgData name="Sarah Binns" userId="44ca82e01afbb258" providerId="LiveId" clId="{FE1A664D-7557-436E-B40C-3295F682B962}" dt="2023-03-02T21:15:35.716" v="114" actId="20577"/>
        <pc:sldMkLst>
          <pc:docMk/>
          <pc:sldMk cId="1139541137" sldId="566"/>
        </pc:sldMkLst>
        <pc:spChg chg="mod">
          <ac:chgData name="Sarah Binns" userId="44ca82e01afbb258" providerId="LiveId" clId="{FE1A664D-7557-436E-B40C-3295F682B962}" dt="2023-03-02T21:13:47.147" v="20" actId="20577"/>
          <ac:spMkLst>
            <pc:docMk/>
            <pc:sldMk cId="1139541137" sldId="566"/>
            <ac:spMk id="2" creationId="{00000000-0000-0000-0000-000000000000}"/>
          </ac:spMkLst>
        </pc:spChg>
        <pc:spChg chg="mod">
          <ac:chgData name="Sarah Binns" userId="44ca82e01afbb258" providerId="LiveId" clId="{FE1A664D-7557-436E-B40C-3295F682B962}" dt="2023-03-02T21:15:35.716" v="114" actId="20577"/>
          <ac:spMkLst>
            <pc:docMk/>
            <pc:sldMk cId="1139541137" sldId="566"/>
            <ac:spMk id="3" creationId="{00000000-0000-0000-0000-000000000000}"/>
          </ac:spMkLst>
        </pc:spChg>
      </pc:sldChg>
      <pc:sldChg chg="modSp mod">
        <pc:chgData name="Sarah Binns" userId="44ca82e01afbb258" providerId="LiveId" clId="{FE1A664D-7557-436E-B40C-3295F682B962}" dt="2023-03-02T21:09:30.965" v="5" actId="20577"/>
        <pc:sldMkLst>
          <pc:docMk/>
          <pc:sldMk cId="1569677119" sldId="575"/>
        </pc:sldMkLst>
        <pc:spChg chg="mod">
          <ac:chgData name="Sarah Binns" userId="44ca82e01afbb258" providerId="LiveId" clId="{FE1A664D-7557-436E-B40C-3295F682B962}" dt="2023-03-02T21:09:30.965" v="5" actId="20577"/>
          <ac:spMkLst>
            <pc:docMk/>
            <pc:sldMk cId="1569677119" sldId="575"/>
            <ac:spMk id="3" creationId="{664768CB-5BD9-F253-2AC0-F81872C2C8DA}"/>
          </ac:spMkLst>
        </pc:spChg>
      </pc:sldChg>
      <pc:sldChg chg="modSp mod">
        <pc:chgData name="Sarah Binns" userId="44ca82e01afbb258" providerId="LiveId" clId="{FE1A664D-7557-436E-B40C-3295F682B962}" dt="2023-03-02T21:17:44.629" v="130" actId="20577"/>
        <pc:sldMkLst>
          <pc:docMk/>
          <pc:sldMk cId="1501641063" sldId="577"/>
        </pc:sldMkLst>
        <pc:spChg chg="mod">
          <ac:chgData name="Sarah Binns" userId="44ca82e01afbb258" providerId="LiveId" clId="{FE1A664D-7557-436E-B40C-3295F682B962}" dt="2023-03-02T21:17:44.629" v="130" actId="20577"/>
          <ac:spMkLst>
            <pc:docMk/>
            <pc:sldMk cId="1501641063" sldId="577"/>
            <ac:spMk id="3" creationId="{1463B591-B7D9-25E8-58FA-3FFCAC0894BB}"/>
          </ac:spMkLst>
        </pc:spChg>
      </pc:sldChg>
      <pc:sldChg chg="modSp mod">
        <pc:chgData name="Sarah Binns" userId="44ca82e01afbb258" providerId="LiveId" clId="{FE1A664D-7557-436E-B40C-3295F682B962}" dt="2023-03-02T21:19:35.560" v="150" actId="2"/>
        <pc:sldMkLst>
          <pc:docMk/>
          <pc:sldMk cId="903975415" sldId="578"/>
        </pc:sldMkLst>
        <pc:spChg chg="mod">
          <ac:chgData name="Sarah Binns" userId="44ca82e01afbb258" providerId="LiveId" clId="{FE1A664D-7557-436E-B40C-3295F682B962}" dt="2023-03-02T21:19:35.560" v="150" actId="2"/>
          <ac:spMkLst>
            <pc:docMk/>
            <pc:sldMk cId="903975415" sldId="578"/>
            <ac:spMk id="3" creationId="{863C87B3-E8A3-02B7-CD99-C95D1768A021}"/>
          </ac:spMkLst>
        </pc:spChg>
      </pc:sldChg>
      <pc:sldChg chg="modSp mod">
        <pc:chgData name="Sarah Binns" userId="44ca82e01afbb258" providerId="LiveId" clId="{FE1A664D-7557-436E-B40C-3295F682B962}" dt="2023-03-02T21:17:41.427" v="126" actId="20577"/>
        <pc:sldMkLst>
          <pc:docMk/>
          <pc:sldMk cId="3948979076" sldId="580"/>
        </pc:sldMkLst>
        <pc:spChg chg="mod">
          <ac:chgData name="Sarah Binns" userId="44ca82e01afbb258" providerId="LiveId" clId="{FE1A664D-7557-436E-B40C-3295F682B962}" dt="2023-03-02T21:17:41.427" v="126" actId="20577"/>
          <ac:spMkLst>
            <pc:docMk/>
            <pc:sldMk cId="3948979076" sldId="580"/>
            <ac:spMk id="4" creationId="{F93ED40E-A3F8-928A-1968-0EC10466DFA8}"/>
          </ac:spMkLst>
        </pc:spChg>
      </pc:sldChg>
      <pc:sldChg chg="modSp mod">
        <pc:chgData name="Sarah Binns" userId="44ca82e01afbb258" providerId="LiveId" clId="{FE1A664D-7557-436E-B40C-3295F682B962}" dt="2023-03-02T21:17:57.856" v="132" actId="20577"/>
        <pc:sldMkLst>
          <pc:docMk/>
          <pc:sldMk cId="3685640257" sldId="581"/>
        </pc:sldMkLst>
        <pc:spChg chg="mod">
          <ac:chgData name="Sarah Binns" userId="44ca82e01afbb258" providerId="LiveId" clId="{FE1A664D-7557-436E-B40C-3295F682B962}" dt="2023-03-02T21:17:57.856" v="132" actId="20577"/>
          <ac:spMkLst>
            <pc:docMk/>
            <pc:sldMk cId="3685640257" sldId="581"/>
            <ac:spMk id="4" creationId="{AC0E18DF-7661-FA23-C642-270708528C3E}"/>
          </ac:spMkLst>
        </pc:spChg>
      </pc:sldChg>
      <pc:sldChg chg="modSp mod">
        <pc:chgData name="Sarah Binns" userId="44ca82e01afbb258" providerId="LiveId" clId="{FE1A664D-7557-436E-B40C-3295F682B962}" dt="2023-03-02T21:17:42.329" v="128" actId="6549"/>
        <pc:sldMkLst>
          <pc:docMk/>
          <pc:sldMk cId="3045971807" sldId="582"/>
        </pc:sldMkLst>
        <pc:spChg chg="mod">
          <ac:chgData name="Sarah Binns" userId="44ca82e01afbb258" providerId="LiveId" clId="{FE1A664D-7557-436E-B40C-3295F682B962}" dt="2023-03-02T21:17:42.329" v="128" actId="6549"/>
          <ac:spMkLst>
            <pc:docMk/>
            <pc:sldMk cId="3045971807" sldId="582"/>
            <ac:spMk id="4" creationId="{BC779E6E-16FB-E1FA-4402-B168E0EE8BED}"/>
          </ac:spMkLst>
        </pc:spChg>
      </pc:sldChg>
      <pc:sldChg chg="modSp mod">
        <pc:chgData name="Sarah Binns" userId="44ca82e01afbb258" providerId="LiveId" clId="{FE1A664D-7557-436E-B40C-3295F682B962}" dt="2023-03-02T21:18:24.946" v="138" actId="20577"/>
        <pc:sldMkLst>
          <pc:docMk/>
          <pc:sldMk cId="1810549197" sldId="585"/>
        </pc:sldMkLst>
        <pc:spChg chg="mod">
          <ac:chgData name="Sarah Binns" userId="44ca82e01afbb258" providerId="LiveId" clId="{FE1A664D-7557-436E-B40C-3295F682B962}" dt="2023-03-02T21:18:24.946" v="138" actId="20577"/>
          <ac:spMkLst>
            <pc:docMk/>
            <pc:sldMk cId="1810549197" sldId="585"/>
            <ac:spMk id="2" creationId="{130612A6-9DE2-9AD5-C9CC-31A3FB0FF5A2}"/>
          </ac:spMkLst>
        </pc:spChg>
      </pc:sldChg>
    </pc:docChg>
  </pc:docChgLst>
  <pc:docChgLst>
    <pc:chgData name="Sarah Binns" userId="upMWP9cA/F6Z78kMxRbdfYdG4oKHqC/6SyDfOeP00VE=" providerId="None" clId="Web-{40E0CBB8-AC3F-4164-A9BE-DAEEE11E4B16}"/>
    <pc:docChg chg="modSld">
      <pc:chgData name="Sarah Binns" userId="upMWP9cA/F6Z78kMxRbdfYdG4oKHqC/6SyDfOeP00VE=" providerId="None" clId="Web-{40E0CBB8-AC3F-4164-A9BE-DAEEE11E4B16}" dt="2023-01-17T14:17:02.171" v="82" actId="14100"/>
      <pc:docMkLst>
        <pc:docMk/>
      </pc:docMkLst>
      <pc:sldChg chg="addSp modSp">
        <pc:chgData name="Sarah Binns" userId="upMWP9cA/F6Z78kMxRbdfYdG4oKHqC/6SyDfOeP00VE=" providerId="None" clId="Web-{40E0CBB8-AC3F-4164-A9BE-DAEEE11E4B16}" dt="2023-01-17T14:17:02.171" v="82" actId="14100"/>
        <pc:sldMkLst>
          <pc:docMk/>
          <pc:sldMk cId="1314962800" sldId="509"/>
        </pc:sldMkLst>
        <pc:spChg chg="mod">
          <ac:chgData name="Sarah Binns" userId="upMWP9cA/F6Z78kMxRbdfYdG4oKHqC/6SyDfOeP00VE=" providerId="None" clId="Web-{40E0CBB8-AC3F-4164-A9BE-DAEEE11E4B16}" dt="2023-01-17T14:16:56.686" v="80" actId="1076"/>
          <ac:spMkLst>
            <pc:docMk/>
            <pc:sldMk cId="1314962800" sldId="509"/>
            <ac:spMk id="3" creationId="{8A4B68B5-8F9B-F5B2-C23F-855A3D2AC88A}"/>
          </ac:spMkLst>
        </pc:spChg>
        <pc:picChg chg="add mod">
          <ac:chgData name="Sarah Binns" userId="upMWP9cA/F6Z78kMxRbdfYdG4oKHqC/6SyDfOeP00VE=" providerId="None" clId="Web-{40E0CBB8-AC3F-4164-A9BE-DAEEE11E4B16}" dt="2023-01-17T14:17:02.171" v="82" actId="14100"/>
          <ac:picMkLst>
            <pc:docMk/>
            <pc:sldMk cId="1314962800" sldId="509"/>
            <ac:picMk id="4" creationId="{F304446C-D34D-1233-EB63-8036E6926089}"/>
          </ac:picMkLst>
        </pc:picChg>
        <pc:picChg chg="mod">
          <ac:chgData name="Sarah Binns" userId="upMWP9cA/F6Z78kMxRbdfYdG4oKHqC/6SyDfOeP00VE=" providerId="None" clId="Web-{40E0CBB8-AC3F-4164-A9BE-DAEEE11E4B16}" dt="2023-01-17T14:16:33.030" v="75" actId="1076"/>
          <ac:picMkLst>
            <pc:docMk/>
            <pc:sldMk cId="1314962800" sldId="509"/>
            <ac:picMk id="6146" creationId="{673AC3BF-98C9-D8D4-982C-6777287D72F1}"/>
          </ac:picMkLst>
        </pc:picChg>
      </pc:sldChg>
      <pc:sldChg chg="modNotes">
        <pc:chgData name="Sarah Binns" userId="upMWP9cA/F6Z78kMxRbdfYdG4oKHqC/6SyDfOeP00VE=" providerId="None" clId="Web-{40E0CBB8-AC3F-4164-A9BE-DAEEE11E4B16}" dt="2023-01-17T14:09:25.307" v="36"/>
        <pc:sldMkLst>
          <pc:docMk/>
          <pc:sldMk cId="2783894343" sldId="567"/>
        </pc:sldMkLst>
      </pc:sldChg>
      <pc:sldChg chg="addSp delSp modSp modNotes">
        <pc:chgData name="Sarah Binns" userId="upMWP9cA/F6Z78kMxRbdfYdG4oKHqC/6SyDfOeP00VE=" providerId="None" clId="Web-{40E0CBB8-AC3F-4164-A9BE-DAEEE11E4B16}" dt="2023-01-17T14:15:59.108" v="73" actId="1076"/>
        <pc:sldMkLst>
          <pc:docMk/>
          <pc:sldMk cId="1977024281" sldId="572"/>
        </pc:sldMkLst>
        <pc:spChg chg="del mod">
          <ac:chgData name="Sarah Binns" userId="upMWP9cA/F6Z78kMxRbdfYdG4oKHqC/6SyDfOeP00VE=" providerId="None" clId="Web-{40E0CBB8-AC3F-4164-A9BE-DAEEE11E4B16}" dt="2023-01-17T14:14:04.560" v="45"/>
          <ac:spMkLst>
            <pc:docMk/>
            <pc:sldMk cId="1977024281" sldId="572"/>
            <ac:spMk id="3" creationId="{00000000-0000-0000-0000-000000000000}"/>
          </ac:spMkLst>
        </pc:spChg>
        <pc:spChg chg="mod">
          <ac:chgData name="Sarah Binns" userId="upMWP9cA/F6Z78kMxRbdfYdG4oKHqC/6SyDfOeP00VE=" providerId="None" clId="Web-{40E0CBB8-AC3F-4164-A9BE-DAEEE11E4B16}" dt="2023-01-17T14:15:59.108" v="73" actId="1076"/>
          <ac:spMkLst>
            <pc:docMk/>
            <pc:sldMk cId="1977024281" sldId="572"/>
            <ac:spMk id="5" creationId="{9C8AF939-B196-7F2C-0B82-3432A763AFBF}"/>
          </ac:spMkLst>
        </pc:spChg>
        <pc:picChg chg="mod">
          <ac:chgData name="Sarah Binns" userId="upMWP9cA/F6Z78kMxRbdfYdG4oKHqC/6SyDfOeP00VE=" providerId="None" clId="Web-{40E0CBB8-AC3F-4164-A9BE-DAEEE11E4B16}" dt="2023-01-17T14:15:51.936" v="70" actId="1076"/>
          <ac:picMkLst>
            <pc:docMk/>
            <pc:sldMk cId="1977024281" sldId="572"/>
            <ac:picMk id="4" creationId="{00000000-0000-0000-0000-000000000000}"/>
          </ac:picMkLst>
        </pc:picChg>
        <pc:picChg chg="add mod">
          <ac:chgData name="Sarah Binns" userId="upMWP9cA/F6Z78kMxRbdfYdG4oKHqC/6SyDfOeP00VE=" providerId="None" clId="Web-{40E0CBB8-AC3F-4164-A9BE-DAEEE11E4B16}" dt="2023-01-17T14:15:56.905" v="72" actId="1076"/>
          <ac:picMkLst>
            <pc:docMk/>
            <pc:sldMk cId="1977024281" sldId="572"/>
            <ac:picMk id="6" creationId="{6332E708-3254-DB3B-C800-D1AFE92D895C}"/>
          </ac:picMkLst>
        </pc:picChg>
      </pc:sldChg>
    </pc:docChg>
  </pc:docChgLst>
  <pc:docChgLst>
    <pc:chgData name="Sarah Binns" userId="44ca82e01afbb258" providerId="LiveId" clId="{9C733A70-D21A-4B6D-A18D-F871C4624482}"/>
    <pc:docChg chg="undo custSel modSld">
      <pc:chgData name="Sarah Binns" userId="44ca82e01afbb258" providerId="LiveId" clId="{9C733A70-D21A-4B6D-A18D-F871C4624482}" dt="2023-03-03T10:12:31.653" v="15577"/>
      <pc:docMkLst>
        <pc:docMk/>
      </pc:docMkLst>
      <pc:sldChg chg="modSp mod">
        <pc:chgData name="Sarah Binns" userId="44ca82e01afbb258" providerId="LiveId" clId="{9C733A70-D21A-4B6D-A18D-F871C4624482}" dt="2023-03-03T10:06:10.401" v="15461" actId="33553"/>
        <pc:sldMkLst>
          <pc:docMk/>
          <pc:sldMk cId="1452990423" sldId="268"/>
        </pc:sldMkLst>
        <pc:spChg chg="mod">
          <ac:chgData name="Sarah Binns" userId="44ca82e01afbb258" providerId="LiveId" clId="{9C733A70-D21A-4B6D-A18D-F871C4624482}" dt="2023-03-03T10:06:10.401" v="15461" actId="33553"/>
          <ac:spMkLst>
            <pc:docMk/>
            <pc:sldMk cId="1452990423" sldId="268"/>
            <ac:spMk id="5" creationId="{2D0A6E0F-505E-519A-7CC9-7BDD02DF001C}"/>
          </ac:spMkLst>
        </pc:spChg>
        <pc:spChg chg="mod">
          <ac:chgData name="Sarah Binns" userId="44ca82e01afbb258" providerId="LiveId" clId="{9C733A70-D21A-4B6D-A18D-F871C4624482}" dt="2023-03-03T10:05:45.056" v="15460" actId="1076"/>
          <ac:spMkLst>
            <pc:docMk/>
            <pc:sldMk cId="1452990423" sldId="268"/>
            <ac:spMk id="7" creationId="{28CD27E9-458C-6D0A-BDB3-7EFB29EC4C39}"/>
          </ac:spMkLst>
        </pc:spChg>
        <pc:picChg chg="mod">
          <ac:chgData name="Sarah Binns" userId="44ca82e01afbb258" providerId="LiveId" clId="{9C733A70-D21A-4B6D-A18D-F871C4624482}" dt="2023-03-03T10:02:32.416" v="15371" actId="962"/>
          <ac:picMkLst>
            <pc:docMk/>
            <pc:sldMk cId="1452990423" sldId="268"/>
            <ac:picMk id="2" creationId="{DC3FE91D-C028-AC1B-DB04-3CAA455BB593}"/>
          </ac:picMkLst>
        </pc:picChg>
        <pc:picChg chg="mod">
          <ac:chgData name="Sarah Binns" userId="44ca82e01afbb258" providerId="LiveId" clId="{9C733A70-D21A-4B6D-A18D-F871C4624482}" dt="2023-03-03T10:02:34.450" v="15372" actId="962"/>
          <ac:picMkLst>
            <pc:docMk/>
            <pc:sldMk cId="1452990423" sldId="268"/>
            <ac:picMk id="4" creationId="{3FB44639-31F3-5CA8-1527-D7FDFC45C47E}"/>
          </ac:picMkLst>
        </pc:picChg>
      </pc:sldChg>
      <pc:sldChg chg="modSp mod">
        <pc:chgData name="Sarah Binns" userId="44ca82e01afbb258" providerId="LiveId" clId="{9C733A70-D21A-4B6D-A18D-F871C4624482}" dt="2023-03-03T10:12:08.810" v="15576"/>
        <pc:sldMkLst>
          <pc:docMk/>
          <pc:sldMk cId="1994571321" sldId="447"/>
        </pc:sldMkLst>
        <pc:spChg chg="mod">
          <ac:chgData name="Sarah Binns" userId="44ca82e01afbb258" providerId="LiveId" clId="{9C733A70-D21A-4B6D-A18D-F871C4624482}" dt="2023-03-03T10:12:08.810" v="15576"/>
          <ac:spMkLst>
            <pc:docMk/>
            <pc:sldMk cId="1994571321" sldId="447"/>
            <ac:spMk id="2" creationId="{5AD2A884-4964-8407-9D51-50DF0CB782A4}"/>
          </ac:spMkLst>
        </pc:spChg>
        <pc:picChg chg="mod">
          <ac:chgData name="Sarah Binns" userId="44ca82e01afbb258" providerId="LiveId" clId="{9C733A70-D21A-4B6D-A18D-F871C4624482}" dt="2023-03-03T10:05:37.647" v="15458" actId="962"/>
          <ac:picMkLst>
            <pc:docMk/>
            <pc:sldMk cId="1994571321" sldId="447"/>
            <ac:picMk id="6" creationId="{8BA5C3C1-CF61-0FA9-F4B2-AF1D5E7790A9}"/>
          </ac:picMkLst>
        </pc:picChg>
      </pc:sldChg>
      <pc:sldChg chg="modSp mod">
        <pc:chgData name="Sarah Binns" userId="44ca82e01afbb258" providerId="LiveId" clId="{9C733A70-D21A-4B6D-A18D-F871C4624482}" dt="2023-03-03T10:08:26.406" v="15500"/>
        <pc:sldMkLst>
          <pc:docMk/>
          <pc:sldMk cId="2846972246" sldId="504"/>
        </pc:sldMkLst>
        <pc:spChg chg="mod">
          <ac:chgData name="Sarah Binns" userId="44ca82e01afbb258" providerId="LiveId" clId="{9C733A70-D21A-4B6D-A18D-F871C4624482}" dt="2023-03-03T10:08:14.844" v="15493"/>
          <ac:spMkLst>
            <pc:docMk/>
            <pc:sldMk cId="2846972246" sldId="504"/>
            <ac:spMk id="2" creationId="{00000000-0000-0000-0000-000000000000}"/>
          </ac:spMkLst>
        </pc:spChg>
        <pc:spChg chg="mod">
          <ac:chgData name="Sarah Binns" userId="44ca82e01afbb258" providerId="LiveId" clId="{9C733A70-D21A-4B6D-A18D-F871C4624482}" dt="2023-03-03T09:29:48.585" v="5714" actId="6549"/>
          <ac:spMkLst>
            <pc:docMk/>
            <pc:sldMk cId="2846972246" sldId="504"/>
            <ac:spMk id="3" creationId="{00000000-0000-0000-0000-000000000000}"/>
          </ac:spMkLst>
        </pc:spChg>
        <pc:spChg chg="mod">
          <ac:chgData name="Sarah Binns" userId="44ca82e01afbb258" providerId="LiveId" clId="{9C733A70-D21A-4B6D-A18D-F871C4624482}" dt="2023-03-03T10:08:26.406" v="15500"/>
          <ac:spMkLst>
            <pc:docMk/>
            <pc:sldMk cId="2846972246" sldId="504"/>
            <ac:spMk id="8" creationId="{A91AABB9-BCC4-4CD7-FE71-86505353A21B}"/>
          </ac:spMkLst>
        </pc:spChg>
        <pc:picChg chg="mod">
          <ac:chgData name="Sarah Binns" userId="44ca82e01afbb258" providerId="LiveId" clId="{9C733A70-D21A-4B6D-A18D-F871C4624482}" dt="2023-03-03T10:03:22.988" v="15397" actId="962"/>
          <ac:picMkLst>
            <pc:docMk/>
            <pc:sldMk cId="2846972246" sldId="504"/>
            <ac:picMk id="4" creationId="{69D78224-9C2E-D4C7-0A56-6E16E8256E57}"/>
          </ac:picMkLst>
        </pc:picChg>
        <pc:picChg chg="mod">
          <ac:chgData name="Sarah Binns" userId="44ca82e01afbb258" providerId="LiveId" clId="{9C733A70-D21A-4B6D-A18D-F871C4624482}" dt="2023-03-03T10:03:21.595" v="15396" actId="962"/>
          <ac:picMkLst>
            <pc:docMk/>
            <pc:sldMk cId="2846972246" sldId="504"/>
            <ac:picMk id="6" creationId="{39AD8652-949C-3B38-F5AE-70E43624825F}"/>
          </ac:picMkLst>
        </pc:picChg>
        <pc:picChg chg="mod">
          <ac:chgData name="Sarah Binns" userId="44ca82e01afbb258" providerId="LiveId" clId="{9C733A70-D21A-4B6D-A18D-F871C4624482}" dt="2023-03-03T10:03:28.167" v="15399" actId="962"/>
          <ac:picMkLst>
            <pc:docMk/>
            <pc:sldMk cId="2846972246" sldId="504"/>
            <ac:picMk id="7" creationId="{B4515CDD-2ED7-F046-A061-A496A7B357B6}"/>
          </ac:picMkLst>
        </pc:picChg>
        <pc:picChg chg="mod">
          <ac:chgData name="Sarah Binns" userId="44ca82e01afbb258" providerId="LiveId" clId="{9C733A70-D21A-4B6D-A18D-F871C4624482}" dt="2023-03-03T10:08:24.188" v="15497"/>
          <ac:picMkLst>
            <pc:docMk/>
            <pc:sldMk cId="2846972246" sldId="504"/>
            <ac:picMk id="12" creationId="{FF6E36FB-4039-8395-820C-9803485CC748}"/>
          </ac:picMkLst>
        </pc:picChg>
      </pc:sldChg>
      <pc:sldChg chg="modSp mod">
        <pc:chgData name="Sarah Binns" userId="44ca82e01afbb258" providerId="LiveId" clId="{9C733A70-D21A-4B6D-A18D-F871C4624482}" dt="2023-03-03T10:08:54.514" v="15511"/>
        <pc:sldMkLst>
          <pc:docMk/>
          <pc:sldMk cId="863729740" sldId="506"/>
        </pc:sldMkLst>
        <pc:spChg chg="mod">
          <ac:chgData name="Sarah Binns" userId="44ca82e01afbb258" providerId="LiveId" clId="{9C733A70-D21A-4B6D-A18D-F871C4624482}" dt="2023-03-03T10:08:54.514" v="15511"/>
          <ac:spMkLst>
            <pc:docMk/>
            <pc:sldMk cId="863729740" sldId="506"/>
            <ac:spMk id="2" creationId="{00000000-0000-0000-0000-000000000000}"/>
          </ac:spMkLst>
        </pc:spChg>
        <pc:graphicFrameChg chg="mod">
          <ac:chgData name="Sarah Binns" userId="44ca82e01afbb258" providerId="LiveId" clId="{9C733A70-D21A-4B6D-A18D-F871C4624482}" dt="2023-03-03T09:42:37.446" v="9772" actId="962"/>
          <ac:graphicFrameMkLst>
            <pc:docMk/>
            <pc:sldMk cId="863729740" sldId="506"/>
            <ac:graphicFrameMk id="4" creationId="{BD14425C-0EE1-6AFC-D9F6-C5599F40A557}"/>
          </ac:graphicFrameMkLst>
        </pc:graphicFrameChg>
        <pc:picChg chg="mod">
          <ac:chgData name="Sarah Binns" userId="44ca82e01afbb258" providerId="LiveId" clId="{9C733A70-D21A-4B6D-A18D-F871C4624482}" dt="2023-03-03T10:03:42.665" v="15406" actId="962"/>
          <ac:picMkLst>
            <pc:docMk/>
            <pc:sldMk cId="863729740" sldId="506"/>
            <ac:picMk id="5" creationId="{B24757FE-F7FF-8B8B-581E-7F2EBF9C5E70}"/>
          </ac:picMkLst>
        </pc:picChg>
        <pc:picChg chg="mod">
          <ac:chgData name="Sarah Binns" userId="44ca82e01afbb258" providerId="LiveId" clId="{9C733A70-D21A-4B6D-A18D-F871C4624482}" dt="2023-03-03T10:03:40.862" v="15405" actId="962"/>
          <ac:picMkLst>
            <pc:docMk/>
            <pc:sldMk cId="863729740" sldId="506"/>
            <ac:picMk id="6" creationId="{B9BE4979-B57D-726D-E249-0AA2AE3F675A}"/>
          </ac:picMkLst>
        </pc:picChg>
        <pc:picChg chg="mod">
          <ac:chgData name="Sarah Binns" userId="44ca82e01afbb258" providerId="LiveId" clId="{9C733A70-D21A-4B6D-A18D-F871C4624482}" dt="2023-03-03T10:03:44.558" v="15407" actId="962"/>
          <ac:picMkLst>
            <pc:docMk/>
            <pc:sldMk cId="863729740" sldId="506"/>
            <ac:picMk id="7" creationId="{3F8B21B5-B555-7B7F-FA9B-535A687C4FCB}"/>
          </ac:picMkLst>
        </pc:picChg>
      </pc:sldChg>
      <pc:sldChg chg="modSp mod">
        <pc:chgData name="Sarah Binns" userId="44ca82e01afbb258" providerId="LiveId" clId="{9C733A70-D21A-4B6D-A18D-F871C4624482}" dt="2023-03-03T10:09:11.661" v="15517"/>
        <pc:sldMkLst>
          <pc:docMk/>
          <pc:sldMk cId="2536209394" sldId="507"/>
        </pc:sldMkLst>
        <pc:spChg chg="mod">
          <ac:chgData name="Sarah Binns" userId="44ca82e01afbb258" providerId="LiveId" clId="{9C733A70-D21A-4B6D-A18D-F871C4624482}" dt="2023-03-03T10:09:08.773" v="15514"/>
          <ac:spMkLst>
            <pc:docMk/>
            <pc:sldMk cId="2536209394" sldId="507"/>
            <ac:spMk id="2" creationId="{00000000-0000-0000-0000-000000000000}"/>
          </ac:spMkLst>
        </pc:spChg>
        <pc:picChg chg="mod">
          <ac:chgData name="Sarah Binns" userId="44ca82e01afbb258" providerId="LiveId" clId="{9C733A70-D21A-4B6D-A18D-F871C4624482}" dt="2023-03-03T10:03:53.266" v="15411" actId="962"/>
          <ac:picMkLst>
            <pc:docMk/>
            <pc:sldMk cId="2536209394" sldId="507"/>
            <ac:picMk id="4" creationId="{8B87EFB8-BD11-AECB-40B5-7CD0DD53B2C4}"/>
          </ac:picMkLst>
        </pc:picChg>
        <pc:picChg chg="mod">
          <ac:chgData name="Sarah Binns" userId="44ca82e01afbb258" providerId="LiveId" clId="{9C733A70-D21A-4B6D-A18D-F871C4624482}" dt="2023-03-03T10:03:54.752" v="15412" actId="962"/>
          <ac:picMkLst>
            <pc:docMk/>
            <pc:sldMk cId="2536209394" sldId="507"/>
            <ac:picMk id="5" creationId="{598477E3-3C61-7784-D9EF-9768DEB24746}"/>
          </ac:picMkLst>
        </pc:picChg>
        <pc:picChg chg="mod">
          <ac:chgData name="Sarah Binns" userId="44ca82e01afbb258" providerId="LiveId" clId="{9C733A70-D21A-4B6D-A18D-F871C4624482}" dt="2023-03-03T10:03:56.320" v="15413" actId="962"/>
          <ac:picMkLst>
            <pc:docMk/>
            <pc:sldMk cId="2536209394" sldId="507"/>
            <ac:picMk id="6" creationId="{7BA66B4C-7A72-4DFA-CEA9-798CB3FBC44E}"/>
          </ac:picMkLst>
        </pc:picChg>
        <pc:picChg chg="mod">
          <ac:chgData name="Sarah Binns" userId="44ca82e01afbb258" providerId="LiveId" clId="{9C733A70-D21A-4B6D-A18D-F871C4624482}" dt="2023-03-03T10:09:11.661" v="15517"/>
          <ac:picMkLst>
            <pc:docMk/>
            <pc:sldMk cId="2536209394" sldId="507"/>
            <ac:picMk id="8" creationId="{01181771-B5D1-6CBC-7F79-C5EF5303117F}"/>
          </ac:picMkLst>
        </pc:picChg>
      </pc:sldChg>
      <pc:sldChg chg="modSp mod">
        <pc:chgData name="Sarah Binns" userId="44ca82e01afbb258" providerId="LiveId" clId="{9C733A70-D21A-4B6D-A18D-F871C4624482}" dt="2023-03-03T10:10:55.131" v="15557"/>
        <pc:sldMkLst>
          <pc:docMk/>
          <pc:sldMk cId="1314962800" sldId="509"/>
        </pc:sldMkLst>
        <pc:spChg chg="mod">
          <ac:chgData name="Sarah Binns" userId="44ca82e01afbb258" providerId="LiveId" clId="{9C733A70-D21A-4B6D-A18D-F871C4624482}" dt="2023-03-03T10:09:41.921" v="15525"/>
          <ac:spMkLst>
            <pc:docMk/>
            <pc:sldMk cId="1314962800" sldId="509"/>
            <ac:spMk id="2" creationId="{00000000-0000-0000-0000-000000000000}"/>
          </ac:spMkLst>
        </pc:spChg>
        <pc:spChg chg="mod">
          <ac:chgData name="Sarah Binns" userId="44ca82e01afbb258" providerId="LiveId" clId="{9C733A70-D21A-4B6D-A18D-F871C4624482}" dt="2023-03-03T10:10:55.131" v="15557"/>
          <ac:spMkLst>
            <pc:docMk/>
            <pc:sldMk cId="1314962800" sldId="509"/>
            <ac:spMk id="5" creationId="{5F3F6BA3-5BD0-9FCF-D4B0-C0BA68842C62}"/>
          </ac:spMkLst>
        </pc:spChg>
        <pc:spChg chg="mod">
          <ac:chgData name="Sarah Binns" userId="44ca82e01afbb258" providerId="LiveId" clId="{9C733A70-D21A-4B6D-A18D-F871C4624482}" dt="2023-03-03T10:10:49.071" v="15556" actId="962"/>
          <ac:spMkLst>
            <pc:docMk/>
            <pc:sldMk cId="1314962800" sldId="509"/>
            <ac:spMk id="10" creationId="{38C48F30-EE4A-B87F-84A0-5270466D7CA6}"/>
          </ac:spMkLst>
        </pc:spChg>
        <pc:picChg chg="mod">
          <ac:chgData name="Sarah Binns" userId="44ca82e01afbb258" providerId="LiveId" clId="{9C733A70-D21A-4B6D-A18D-F871C4624482}" dt="2023-03-03T10:04:02.625" v="15417" actId="962"/>
          <ac:picMkLst>
            <pc:docMk/>
            <pc:sldMk cId="1314962800" sldId="509"/>
            <ac:picMk id="6" creationId="{0A1E5BD4-F72F-BA14-BAF9-12114D03FDFB}"/>
          </ac:picMkLst>
        </pc:picChg>
        <pc:picChg chg="mod">
          <ac:chgData name="Sarah Binns" userId="44ca82e01afbb258" providerId="LiveId" clId="{9C733A70-D21A-4B6D-A18D-F871C4624482}" dt="2023-03-03T10:04:06.621" v="15419" actId="962"/>
          <ac:picMkLst>
            <pc:docMk/>
            <pc:sldMk cId="1314962800" sldId="509"/>
            <ac:picMk id="7" creationId="{D104FD6A-46B0-93F6-07BB-A6EF292FC69A}"/>
          </ac:picMkLst>
        </pc:picChg>
        <pc:picChg chg="mod">
          <ac:chgData name="Sarah Binns" userId="44ca82e01afbb258" providerId="LiveId" clId="{9C733A70-D21A-4B6D-A18D-F871C4624482}" dt="2023-03-03T10:04:05.174" v="15418" actId="962"/>
          <ac:picMkLst>
            <pc:docMk/>
            <pc:sldMk cId="1314962800" sldId="509"/>
            <ac:picMk id="8" creationId="{541D8860-DF5D-2271-7A1A-CE0DF7BAD001}"/>
          </ac:picMkLst>
        </pc:picChg>
        <pc:picChg chg="mod">
          <ac:chgData name="Sarah Binns" userId="44ca82e01afbb258" providerId="LiveId" clId="{9C733A70-D21A-4B6D-A18D-F871C4624482}" dt="2023-03-03T10:04:09.105" v="15420" actId="962"/>
          <ac:picMkLst>
            <pc:docMk/>
            <pc:sldMk cId="1314962800" sldId="509"/>
            <ac:picMk id="9" creationId="{28EB25D5-E776-6778-9CF6-9D4113AED3B5}"/>
          </ac:picMkLst>
        </pc:picChg>
        <pc:picChg chg="mod">
          <ac:chgData name="Sarah Binns" userId="44ca82e01afbb258" providerId="LiveId" clId="{9C733A70-D21A-4B6D-A18D-F871C4624482}" dt="2023-03-03T10:09:50.113" v="15533"/>
          <ac:picMkLst>
            <pc:docMk/>
            <pc:sldMk cId="1314962800" sldId="509"/>
            <ac:picMk id="12" creationId="{CBD451B6-2CFF-7975-B2BF-5D4949154901}"/>
          </ac:picMkLst>
        </pc:picChg>
      </pc:sldChg>
      <pc:sldChg chg="modSp mod">
        <pc:chgData name="Sarah Binns" userId="44ca82e01afbb258" providerId="LiveId" clId="{9C733A70-D21A-4B6D-A18D-F871C4624482}" dt="2023-03-03T10:08:40.233" v="15508"/>
        <pc:sldMkLst>
          <pc:docMk/>
          <pc:sldMk cId="2309929719" sldId="511"/>
        </pc:sldMkLst>
        <pc:spChg chg="mod">
          <ac:chgData name="Sarah Binns" userId="44ca82e01afbb258" providerId="LiveId" clId="{9C733A70-D21A-4B6D-A18D-F871C4624482}" dt="2023-03-03T10:08:38.095" v="15505"/>
          <ac:spMkLst>
            <pc:docMk/>
            <pc:sldMk cId="2309929719" sldId="511"/>
            <ac:spMk id="2" creationId="{00000000-0000-0000-0000-000000000000}"/>
          </ac:spMkLst>
        </pc:spChg>
        <pc:picChg chg="mod">
          <ac:chgData name="Sarah Binns" userId="44ca82e01afbb258" providerId="LiveId" clId="{9C733A70-D21A-4B6D-A18D-F871C4624482}" dt="2023-03-03T10:03:34.607" v="15402" actId="962"/>
          <ac:picMkLst>
            <pc:docMk/>
            <pc:sldMk cId="2309929719" sldId="511"/>
            <ac:picMk id="4" creationId="{E8D69270-B580-E078-1C18-911C110D0B03}"/>
          </ac:picMkLst>
        </pc:picChg>
        <pc:picChg chg="mod">
          <ac:chgData name="Sarah Binns" userId="44ca82e01afbb258" providerId="LiveId" clId="{9C733A70-D21A-4B6D-A18D-F871C4624482}" dt="2023-03-03T10:03:37.909" v="15404" actId="962"/>
          <ac:picMkLst>
            <pc:docMk/>
            <pc:sldMk cId="2309929719" sldId="511"/>
            <ac:picMk id="5" creationId="{11421112-4007-9C4F-547D-4754177A1918}"/>
          </ac:picMkLst>
        </pc:picChg>
        <pc:picChg chg="mod">
          <ac:chgData name="Sarah Binns" userId="44ca82e01afbb258" providerId="LiveId" clId="{9C733A70-D21A-4B6D-A18D-F871C4624482}" dt="2023-03-03T10:03:36.287" v="15403" actId="962"/>
          <ac:picMkLst>
            <pc:docMk/>
            <pc:sldMk cId="2309929719" sldId="511"/>
            <ac:picMk id="6" creationId="{B5021CB9-347D-20D4-BA33-101A7FF4085A}"/>
          </ac:picMkLst>
        </pc:picChg>
        <pc:picChg chg="mod">
          <ac:chgData name="Sarah Binns" userId="44ca82e01afbb258" providerId="LiveId" clId="{9C733A70-D21A-4B6D-A18D-F871C4624482}" dt="2023-03-03T10:08:40.233" v="15508"/>
          <ac:picMkLst>
            <pc:docMk/>
            <pc:sldMk cId="2309929719" sldId="511"/>
            <ac:picMk id="9" creationId="{932FE4E3-CBE8-E3A6-B332-380681386D40}"/>
          </ac:picMkLst>
        </pc:picChg>
      </pc:sldChg>
      <pc:sldChg chg="modSp mod">
        <pc:chgData name="Sarah Binns" userId="44ca82e01afbb258" providerId="LiveId" clId="{9C733A70-D21A-4B6D-A18D-F871C4624482}" dt="2023-03-03T10:07:50.053" v="15486"/>
        <pc:sldMkLst>
          <pc:docMk/>
          <pc:sldMk cId="2269039328" sldId="523"/>
        </pc:sldMkLst>
        <pc:spChg chg="mod">
          <ac:chgData name="Sarah Binns" userId="44ca82e01afbb258" providerId="LiveId" clId="{9C733A70-D21A-4B6D-A18D-F871C4624482}" dt="2023-03-03T10:07:50.053" v="15486"/>
          <ac:spMkLst>
            <pc:docMk/>
            <pc:sldMk cId="2269039328" sldId="523"/>
            <ac:spMk id="10243" creationId="{00000000-0000-0000-0000-000000000000}"/>
          </ac:spMkLst>
        </pc:spChg>
        <pc:picChg chg="mod">
          <ac:chgData name="Sarah Binns" userId="44ca82e01afbb258" providerId="LiveId" clId="{9C733A70-D21A-4B6D-A18D-F871C4624482}" dt="2023-03-03T10:03:10.081" v="15390" actId="962"/>
          <ac:picMkLst>
            <pc:docMk/>
            <pc:sldMk cId="2269039328" sldId="523"/>
            <ac:picMk id="2" creationId="{B2C21F99-C8C4-5375-9BE9-1FBEAD551FD4}"/>
          </ac:picMkLst>
        </pc:picChg>
        <pc:picChg chg="mod">
          <ac:chgData name="Sarah Binns" userId="44ca82e01afbb258" providerId="LiveId" clId="{9C733A70-D21A-4B6D-A18D-F871C4624482}" dt="2023-03-03T10:03:11.905" v="15391" actId="962"/>
          <ac:picMkLst>
            <pc:docMk/>
            <pc:sldMk cId="2269039328" sldId="523"/>
            <ac:picMk id="3" creationId="{D05C5D6D-D1A6-784C-D5DB-220303A5F05D}"/>
          </ac:picMkLst>
        </pc:picChg>
        <pc:picChg chg="mod">
          <ac:chgData name="Sarah Binns" userId="44ca82e01afbb258" providerId="LiveId" clId="{9C733A70-D21A-4B6D-A18D-F871C4624482}" dt="2023-03-03T10:03:13.612" v="15392" actId="962"/>
          <ac:picMkLst>
            <pc:docMk/>
            <pc:sldMk cId="2269039328" sldId="523"/>
            <ac:picMk id="4" creationId="{8FFC3A59-30FA-E1D0-2A2E-ABE5C1270F19}"/>
          </ac:picMkLst>
        </pc:picChg>
        <pc:picChg chg="mod">
          <ac:chgData name="Sarah Binns" userId="44ca82e01afbb258" providerId="LiveId" clId="{9C733A70-D21A-4B6D-A18D-F871C4624482}" dt="2023-03-03T10:07:48.190" v="15485"/>
          <ac:picMkLst>
            <pc:docMk/>
            <pc:sldMk cId="2269039328" sldId="523"/>
            <ac:picMk id="6" creationId="{C5FBAB49-264A-051A-D15F-145B314F7AB1}"/>
          </ac:picMkLst>
        </pc:picChg>
      </pc:sldChg>
      <pc:sldChg chg="delSp modSp mod">
        <pc:chgData name="Sarah Binns" userId="44ca82e01afbb258" providerId="LiveId" clId="{9C733A70-D21A-4B6D-A18D-F871C4624482}" dt="2023-03-03T10:04:36.107" v="15427" actId="962"/>
        <pc:sldMkLst>
          <pc:docMk/>
          <pc:sldMk cId="561835217" sldId="541"/>
        </pc:sldMkLst>
        <pc:picChg chg="mod">
          <ac:chgData name="Sarah Binns" userId="44ca82e01afbb258" providerId="LiveId" clId="{9C733A70-D21A-4B6D-A18D-F871C4624482}" dt="2023-03-03T10:04:30.519" v="15425" actId="962"/>
          <ac:picMkLst>
            <pc:docMk/>
            <pc:sldMk cId="561835217" sldId="541"/>
            <ac:picMk id="2" creationId="{880D9461-0855-1237-FC1C-0EFA439D2D00}"/>
          </ac:picMkLst>
        </pc:picChg>
        <pc:picChg chg="mod">
          <ac:chgData name="Sarah Binns" userId="44ca82e01afbb258" providerId="LiveId" clId="{9C733A70-D21A-4B6D-A18D-F871C4624482}" dt="2023-03-03T10:04:33.417" v="15426" actId="962"/>
          <ac:picMkLst>
            <pc:docMk/>
            <pc:sldMk cId="561835217" sldId="541"/>
            <ac:picMk id="3" creationId="{60B48F4E-E855-571E-B19A-19D9C07C6007}"/>
          </ac:picMkLst>
        </pc:picChg>
        <pc:picChg chg="mod">
          <ac:chgData name="Sarah Binns" userId="44ca82e01afbb258" providerId="LiveId" clId="{9C733A70-D21A-4B6D-A18D-F871C4624482}" dt="2023-03-03T10:04:36.107" v="15427" actId="962"/>
          <ac:picMkLst>
            <pc:docMk/>
            <pc:sldMk cId="561835217" sldId="541"/>
            <ac:picMk id="4" creationId="{46895E48-4399-78E7-5768-DED2F1F2A714}"/>
          </ac:picMkLst>
        </pc:picChg>
        <pc:picChg chg="mod">
          <ac:chgData name="Sarah Binns" userId="44ca82e01afbb258" providerId="LiveId" clId="{9C733A70-D21A-4B6D-A18D-F871C4624482}" dt="2023-03-03T09:55:22.961" v="13484" actId="962"/>
          <ac:picMkLst>
            <pc:docMk/>
            <pc:sldMk cId="561835217" sldId="541"/>
            <ac:picMk id="6" creationId="{F6D95D3D-C01E-F6EC-B7F3-7A478482FED0}"/>
          </ac:picMkLst>
        </pc:picChg>
        <pc:picChg chg="mod">
          <ac:chgData name="Sarah Binns" userId="44ca82e01afbb258" providerId="LiveId" clId="{9C733A70-D21A-4B6D-A18D-F871C4624482}" dt="2023-03-03T10:04:10.762" v="15421" actId="962"/>
          <ac:picMkLst>
            <pc:docMk/>
            <pc:sldMk cId="561835217" sldId="541"/>
            <ac:picMk id="28677" creationId="{00000000-0000-0000-0000-000000000000}"/>
          </ac:picMkLst>
        </pc:picChg>
        <pc:picChg chg="del mod">
          <ac:chgData name="Sarah Binns" userId="44ca82e01afbb258" providerId="LiveId" clId="{9C733A70-D21A-4B6D-A18D-F871C4624482}" dt="2023-03-03T10:04:27.833" v="15424" actId="478"/>
          <ac:picMkLst>
            <pc:docMk/>
            <pc:sldMk cId="561835217" sldId="541"/>
            <ac:picMk id="28678" creationId="{00000000-0000-0000-0000-000000000000}"/>
          </ac:picMkLst>
        </pc:picChg>
      </pc:sldChg>
      <pc:sldChg chg="modSp mod">
        <pc:chgData name="Sarah Binns" userId="44ca82e01afbb258" providerId="LiveId" clId="{9C733A70-D21A-4B6D-A18D-F871C4624482}" dt="2023-03-03T10:10:22.265" v="15547"/>
        <pc:sldMkLst>
          <pc:docMk/>
          <pc:sldMk cId="2835006034" sldId="548"/>
        </pc:sldMkLst>
        <pc:spChg chg="mod">
          <ac:chgData name="Sarah Binns" userId="44ca82e01afbb258" providerId="LiveId" clId="{9C733A70-D21A-4B6D-A18D-F871C4624482}" dt="2023-03-03T10:10:20.043" v="15544"/>
          <ac:spMkLst>
            <pc:docMk/>
            <pc:sldMk cId="2835006034" sldId="548"/>
            <ac:spMk id="19" creationId="{00000000-0000-0000-0000-000000000000}"/>
          </ac:spMkLst>
        </pc:spChg>
        <pc:spChg chg="mod">
          <ac:chgData name="Sarah Binns" userId="44ca82e01afbb258" providerId="LiveId" clId="{9C733A70-D21A-4B6D-A18D-F871C4624482}" dt="2023-03-03T10:10:22.265" v="15547"/>
          <ac:spMkLst>
            <pc:docMk/>
            <pc:sldMk cId="2835006034" sldId="548"/>
            <ac:spMk id="20" creationId="{00000000-0000-0000-0000-000000000000}"/>
          </ac:spMkLst>
        </pc:spChg>
        <pc:spChg chg="mod">
          <ac:chgData name="Sarah Binns" userId="44ca82e01afbb258" providerId="LiveId" clId="{9C733A70-D21A-4B6D-A18D-F871C4624482}" dt="2023-03-03T10:10:10.451" v="15534"/>
          <ac:spMkLst>
            <pc:docMk/>
            <pc:sldMk cId="2835006034" sldId="548"/>
            <ac:spMk id="35843" creationId="{00000000-0000-0000-0000-000000000000}"/>
          </ac:spMkLst>
        </pc:spChg>
        <pc:picChg chg="mod">
          <ac:chgData name="Sarah Binns" userId="44ca82e01afbb258" providerId="LiveId" clId="{9C733A70-D21A-4B6D-A18D-F871C4624482}" dt="2023-03-03T10:04:38.932" v="15428" actId="962"/>
          <ac:picMkLst>
            <pc:docMk/>
            <pc:sldMk cId="2835006034" sldId="548"/>
            <ac:picMk id="3" creationId="{2ADBA212-86BD-6670-73FB-925651BD6AD0}"/>
          </ac:picMkLst>
        </pc:picChg>
        <pc:picChg chg="mod">
          <ac:chgData name="Sarah Binns" userId="44ca82e01afbb258" providerId="LiveId" clId="{9C733A70-D21A-4B6D-A18D-F871C4624482}" dt="2023-03-03T10:04:40.868" v="15429" actId="962"/>
          <ac:picMkLst>
            <pc:docMk/>
            <pc:sldMk cId="2835006034" sldId="548"/>
            <ac:picMk id="4" creationId="{CE2EB929-CE12-9A1B-E5FD-B4826819E5E6}"/>
          </ac:picMkLst>
        </pc:picChg>
        <pc:picChg chg="mod">
          <ac:chgData name="Sarah Binns" userId="44ca82e01afbb258" providerId="LiveId" clId="{9C733A70-D21A-4B6D-A18D-F871C4624482}" dt="2023-03-03T10:04:42.676" v="15430" actId="962"/>
          <ac:picMkLst>
            <pc:docMk/>
            <pc:sldMk cId="2835006034" sldId="548"/>
            <ac:picMk id="5" creationId="{0CA94FF6-ECCD-C469-D7F4-693C68C4149A}"/>
          </ac:picMkLst>
        </pc:picChg>
        <pc:picChg chg="mod">
          <ac:chgData name="Sarah Binns" userId="44ca82e01afbb258" providerId="LiveId" clId="{9C733A70-D21A-4B6D-A18D-F871C4624482}" dt="2023-03-03T10:10:14.781" v="15537"/>
          <ac:picMkLst>
            <pc:docMk/>
            <pc:sldMk cId="2835006034" sldId="548"/>
            <ac:picMk id="7" creationId="{2C47E83A-C39A-442E-B995-DC7F785BAAA4}"/>
          </ac:picMkLst>
        </pc:picChg>
        <pc:picChg chg="mod">
          <ac:chgData name="Sarah Binns" userId="44ca82e01afbb258" providerId="LiveId" clId="{9C733A70-D21A-4B6D-A18D-F871C4624482}" dt="2023-03-03T10:10:16.935" v="15540"/>
          <ac:picMkLst>
            <pc:docMk/>
            <pc:sldMk cId="2835006034" sldId="548"/>
            <ac:picMk id="9" creationId="{E6267728-B8A2-AB9F-30C0-FD85A101EDBA}"/>
          </ac:picMkLst>
        </pc:picChg>
      </pc:sldChg>
      <pc:sldChg chg="delSp modSp mod">
        <pc:chgData name="Sarah Binns" userId="44ca82e01afbb258" providerId="LiveId" clId="{9C733A70-D21A-4B6D-A18D-F871C4624482}" dt="2023-03-03T10:10:32.083" v="15551"/>
        <pc:sldMkLst>
          <pc:docMk/>
          <pc:sldMk cId="2134547386" sldId="550"/>
        </pc:sldMkLst>
        <pc:spChg chg="mod">
          <ac:chgData name="Sarah Binns" userId="44ca82e01afbb258" providerId="LiveId" clId="{9C733A70-D21A-4B6D-A18D-F871C4624482}" dt="2023-03-03T10:10:29.171" v="15548"/>
          <ac:spMkLst>
            <pc:docMk/>
            <pc:sldMk cId="2134547386" sldId="550"/>
            <ac:spMk id="37891" creationId="{00000000-0000-0000-0000-000000000000}"/>
          </ac:spMkLst>
        </pc:spChg>
        <pc:spChg chg="del">
          <ac:chgData name="Sarah Binns" userId="44ca82e01afbb258" providerId="LiveId" clId="{9C733A70-D21A-4B6D-A18D-F871C4624482}" dt="2023-03-03T10:04:48.001" v="15431" actId="478"/>
          <ac:spMkLst>
            <pc:docMk/>
            <pc:sldMk cId="2134547386" sldId="550"/>
            <ac:spMk id="37893" creationId="{00000000-0000-0000-0000-000000000000}"/>
          </ac:spMkLst>
        </pc:spChg>
        <pc:picChg chg="mod">
          <ac:chgData name="Sarah Binns" userId="44ca82e01afbb258" providerId="LiveId" clId="{9C733A70-D21A-4B6D-A18D-F871C4624482}" dt="2023-03-03T10:04:51.074" v="15432" actId="962"/>
          <ac:picMkLst>
            <pc:docMk/>
            <pc:sldMk cId="2134547386" sldId="550"/>
            <ac:picMk id="2" creationId="{AE9F1698-2DFF-19BA-2AA5-1625532C308D}"/>
          </ac:picMkLst>
        </pc:picChg>
        <pc:picChg chg="mod">
          <ac:chgData name="Sarah Binns" userId="44ca82e01afbb258" providerId="LiveId" clId="{9C733A70-D21A-4B6D-A18D-F871C4624482}" dt="2023-03-03T10:04:55.168" v="15433" actId="962"/>
          <ac:picMkLst>
            <pc:docMk/>
            <pc:sldMk cId="2134547386" sldId="550"/>
            <ac:picMk id="3" creationId="{1CD285D7-43F3-3FAB-2C2B-681A2ED8EB07}"/>
          </ac:picMkLst>
        </pc:picChg>
        <pc:picChg chg="mod">
          <ac:chgData name="Sarah Binns" userId="44ca82e01afbb258" providerId="LiveId" clId="{9C733A70-D21A-4B6D-A18D-F871C4624482}" dt="2023-03-03T10:04:59.274" v="15434" actId="962"/>
          <ac:picMkLst>
            <pc:docMk/>
            <pc:sldMk cId="2134547386" sldId="550"/>
            <ac:picMk id="5" creationId="{C0E3653F-0B19-DBA5-B474-8195C88FAEFE}"/>
          </ac:picMkLst>
        </pc:picChg>
        <pc:picChg chg="mod">
          <ac:chgData name="Sarah Binns" userId="44ca82e01afbb258" providerId="LiveId" clId="{9C733A70-D21A-4B6D-A18D-F871C4624482}" dt="2023-03-03T10:10:32.083" v="15551"/>
          <ac:picMkLst>
            <pc:docMk/>
            <pc:sldMk cId="2134547386" sldId="550"/>
            <ac:picMk id="7" creationId="{EB1D0637-4F75-6D9B-D12B-4029B3A7AB02}"/>
          </ac:picMkLst>
        </pc:picChg>
      </pc:sldChg>
      <pc:sldChg chg="modSp mod">
        <pc:chgData name="Sarah Binns" userId="44ca82e01afbb258" providerId="LiveId" clId="{9C733A70-D21A-4B6D-A18D-F871C4624482}" dt="2023-03-03T10:10:37.741" v="15552"/>
        <pc:sldMkLst>
          <pc:docMk/>
          <pc:sldMk cId="151137825" sldId="553"/>
        </pc:sldMkLst>
        <pc:spChg chg="mod">
          <ac:chgData name="Sarah Binns" userId="44ca82e01afbb258" providerId="LiveId" clId="{9C733A70-D21A-4B6D-A18D-F871C4624482}" dt="2023-03-03T10:10:37.741" v="15552"/>
          <ac:spMkLst>
            <pc:docMk/>
            <pc:sldMk cId="151137825" sldId="553"/>
            <ac:spMk id="40963" creationId="{00000000-0000-0000-0000-000000000000}"/>
          </ac:spMkLst>
        </pc:spChg>
        <pc:picChg chg="mod">
          <ac:chgData name="Sarah Binns" userId="44ca82e01afbb258" providerId="LiveId" clId="{9C733A70-D21A-4B6D-A18D-F871C4624482}" dt="2023-03-03T10:05:05.595" v="15438" actId="962"/>
          <ac:picMkLst>
            <pc:docMk/>
            <pc:sldMk cId="151137825" sldId="553"/>
            <ac:picMk id="2" creationId="{651A9EA2-2A81-872C-7EAF-14AFA33D44AF}"/>
          </ac:picMkLst>
        </pc:picChg>
        <pc:picChg chg="mod">
          <ac:chgData name="Sarah Binns" userId="44ca82e01afbb258" providerId="LiveId" clId="{9C733A70-D21A-4B6D-A18D-F871C4624482}" dt="2023-03-03T10:05:06.901" v="15439" actId="962"/>
          <ac:picMkLst>
            <pc:docMk/>
            <pc:sldMk cId="151137825" sldId="553"/>
            <ac:picMk id="3" creationId="{F02693D3-361B-804B-DDEA-20956FB66A5B}"/>
          </ac:picMkLst>
        </pc:picChg>
        <pc:picChg chg="mod">
          <ac:chgData name="Sarah Binns" userId="44ca82e01afbb258" providerId="LiveId" clId="{9C733A70-D21A-4B6D-A18D-F871C4624482}" dt="2023-03-03T10:05:08.125" v="15440" actId="962"/>
          <ac:picMkLst>
            <pc:docMk/>
            <pc:sldMk cId="151137825" sldId="553"/>
            <ac:picMk id="4" creationId="{A1B6AD58-0D90-9FF0-6FFE-CD639F834AE3}"/>
          </ac:picMkLst>
        </pc:picChg>
      </pc:sldChg>
      <pc:sldChg chg="modSp mod">
        <pc:chgData name="Sarah Binns" userId="44ca82e01afbb258" providerId="LiveId" clId="{9C733A70-D21A-4B6D-A18D-F871C4624482}" dt="2023-03-03T10:05:03.989" v="15437" actId="962"/>
        <pc:sldMkLst>
          <pc:docMk/>
          <pc:sldMk cId="2373567950" sldId="561"/>
        </pc:sldMkLst>
        <pc:spChg chg="mod">
          <ac:chgData name="Sarah Binns" userId="44ca82e01afbb258" providerId="LiveId" clId="{9C733A70-D21A-4B6D-A18D-F871C4624482}" dt="2023-03-03T10:00:36.392" v="15126" actId="20577"/>
          <ac:spMkLst>
            <pc:docMk/>
            <pc:sldMk cId="2373567950" sldId="561"/>
            <ac:spMk id="49161" creationId="{00000000-0000-0000-0000-000000000000}"/>
          </ac:spMkLst>
        </pc:spChg>
        <pc:grpChg chg="mod">
          <ac:chgData name="Sarah Binns" userId="44ca82e01afbb258" providerId="LiveId" clId="{9C733A70-D21A-4B6D-A18D-F871C4624482}" dt="2023-03-03T10:01:16.192" v="15370" actId="962"/>
          <ac:grpSpMkLst>
            <pc:docMk/>
            <pc:sldMk cId="2373567950" sldId="561"/>
            <ac:grpSpMk id="8" creationId="{57B5F33B-EBD2-C964-6BEE-241B4E1E4659}"/>
          </ac:grpSpMkLst>
        </pc:grpChg>
        <pc:picChg chg="mod">
          <ac:chgData name="Sarah Binns" userId="44ca82e01afbb258" providerId="LiveId" clId="{9C733A70-D21A-4B6D-A18D-F871C4624482}" dt="2023-03-03T10:05:01.127" v="15435" actId="962"/>
          <ac:picMkLst>
            <pc:docMk/>
            <pc:sldMk cId="2373567950" sldId="561"/>
            <ac:picMk id="2" creationId="{733DD61A-C3B4-8393-31DA-3339F7803356}"/>
          </ac:picMkLst>
        </pc:picChg>
        <pc:picChg chg="mod">
          <ac:chgData name="Sarah Binns" userId="44ca82e01afbb258" providerId="LiveId" clId="{9C733A70-D21A-4B6D-A18D-F871C4624482}" dt="2023-03-03T10:05:02.481" v="15436" actId="962"/>
          <ac:picMkLst>
            <pc:docMk/>
            <pc:sldMk cId="2373567950" sldId="561"/>
            <ac:picMk id="3" creationId="{80ED0D79-FDCF-5D34-04F5-92947C0E82CC}"/>
          </ac:picMkLst>
        </pc:picChg>
        <pc:picChg chg="mod">
          <ac:chgData name="Sarah Binns" userId="44ca82e01afbb258" providerId="LiveId" clId="{9C733A70-D21A-4B6D-A18D-F871C4624482}" dt="2023-03-03T10:05:03.989" v="15437" actId="962"/>
          <ac:picMkLst>
            <pc:docMk/>
            <pc:sldMk cId="2373567950" sldId="561"/>
            <ac:picMk id="4" creationId="{18B85520-E533-4664-D0C1-532AF32CDA12}"/>
          </ac:picMkLst>
        </pc:picChg>
      </pc:sldChg>
      <pc:sldChg chg="modSp mod">
        <pc:chgData name="Sarah Binns" userId="44ca82e01afbb258" providerId="LiveId" clId="{9C733A70-D21A-4B6D-A18D-F871C4624482}" dt="2023-03-03T10:08:08.423" v="15492"/>
        <pc:sldMkLst>
          <pc:docMk/>
          <pc:sldMk cId="1669338754" sldId="564"/>
        </pc:sldMkLst>
        <pc:spChg chg="mod">
          <ac:chgData name="Sarah Binns" userId="44ca82e01afbb258" providerId="LiveId" clId="{9C733A70-D21A-4B6D-A18D-F871C4624482}" dt="2023-03-03T09:27:40.093" v="5325" actId="14100"/>
          <ac:spMkLst>
            <pc:docMk/>
            <pc:sldMk cId="1669338754" sldId="564"/>
            <ac:spMk id="10" creationId="{00000000-0000-0000-0000-000000000000}"/>
          </ac:spMkLst>
        </pc:spChg>
        <pc:spChg chg="mod">
          <ac:chgData name="Sarah Binns" userId="44ca82e01afbb258" providerId="LiveId" clId="{9C733A70-D21A-4B6D-A18D-F871C4624482}" dt="2023-03-03T09:23:17.635" v="4740" actId="14100"/>
          <ac:spMkLst>
            <pc:docMk/>
            <pc:sldMk cId="1669338754" sldId="564"/>
            <ac:spMk id="12" creationId="{00000000-0000-0000-0000-000000000000}"/>
          </ac:spMkLst>
        </pc:spChg>
        <pc:spChg chg="mod">
          <ac:chgData name="Sarah Binns" userId="44ca82e01afbb258" providerId="LiveId" clId="{9C733A70-D21A-4B6D-A18D-F871C4624482}" dt="2023-03-03T10:08:08.423" v="15492"/>
          <ac:spMkLst>
            <pc:docMk/>
            <pc:sldMk cId="1669338754" sldId="564"/>
            <ac:spMk id="14" creationId="{00000000-0000-0000-0000-000000000000}"/>
          </ac:spMkLst>
        </pc:spChg>
        <pc:spChg chg="mod">
          <ac:chgData name="Sarah Binns" userId="44ca82e01afbb258" providerId="LiveId" clId="{9C733A70-D21A-4B6D-A18D-F871C4624482}" dt="2023-03-03T10:07:56.834" v="15487"/>
          <ac:spMkLst>
            <pc:docMk/>
            <pc:sldMk cId="1669338754" sldId="564"/>
            <ac:spMk id="19460" creationId="{00000000-0000-0000-0000-000000000000}"/>
          </ac:spMkLst>
        </pc:spChg>
        <pc:picChg chg="mod">
          <ac:chgData name="Sarah Binns" userId="44ca82e01afbb258" providerId="LiveId" clId="{9C733A70-D21A-4B6D-A18D-F871C4624482}" dt="2023-03-03T10:03:15.091" v="15393" actId="962"/>
          <ac:picMkLst>
            <pc:docMk/>
            <pc:sldMk cId="1669338754" sldId="564"/>
            <ac:picMk id="3" creationId="{B3133E8E-99DC-6C8C-2D9C-A978EB889D18}"/>
          </ac:picMkLst>
        </pc:picChg>
        <pc:picChg chg="mod">
          <ac:chgData name="Sarah Binns" userId="44ca82e01afbb258" providerId="LiveId" clId="{9C733A70-D21A-4B6D-A18D-F871C4624482}" dt="2023-03-03T10:03:16.695" v="15394" actId="962"/>
          <ac:picMkLst>
            <pc:docMk/>
            <pc:sldMk cId="1669338754" sldId="564"/>
            <ac:picMk id="6" creationId="{A4651469-BFCA-E8BE-0B31-C9949891DDED}"/>
          </ac:picMkLst>
        </pc:picChg>
        <pc:picChg chg="mod">
          <ac:chgData name="Sarah Binns" userId="44ca82e01afbb258" providerId="LiveId" clId="{9C733A70-D21A-4B6D-A18D-F871C4624482}" dt="2023-03-03T10:03:18.578" v="15395" actId="962"/>
          <ac:picMkLst>
            <pc:docMk/>
            <pc:sldMk cId="1669338754" sldId="564"/>
            <ac:picMk id="7" creationId="{48C65502-E68C-A426-36AE-116B10F80BEF}"/>
          </ac:picMkLst>
        </pc:picChg>
        <pc:picChg chg="mod">
          <ac:chgData name="Sarah Binns" userId="44ca82e01afbb258" providerId="LiveId" clId="{9C733A70-D21A-4B6D-A18D-F871C4624482}" dt="2023-03-03T09:29:33.293" v="5706" actId="962"/>
          <ac:picMkLst>
            <pc:docMk/>
            <pc:sldMk cId="1669338754" sldId="564"/>
            <ac:picMk id="9" creationId="{4333FD71-2929-32FE-246A-D55D5E740A1D}"/>
          </ac:picMkLst>
        </pc:picChg>
      </pc:sldChg>
      <pc:sldChg chg="modSp mod">
        <pc:chgData name="Sarah Binns" userId="44ca82e01afbb258" providerId="LiveId" clId="{9C733A70-D21A-4B6D-A18D-F871C4624482}" dt="2023-03-03T10:08:33.690" v="15504"/>
        <pc:sldMkLst>
          <pc:docMk/>
          <pc:sldMk cId="4236717511" sldId="565"/>
        </pc:sldMkLst>
        <pc:spChg chg="mod">
          <ac:chgData name="Sarah Binns" userId="44ca82e01afbb258" providerId="LiveId" clId="{9C733A70-D21A-4B6D-A18D-F871C4624482}" dt="2023-03-03T10:08:31.461" v="15501"/>
          <ac:spMkLst>
            <pc:docMk/>
            <pc:sldMk cId="4236717511" sldId="565"/>
            <ac:spMk id="2" creationId="{00000000-0000-0000-0000-000000000000}"/>
          </ac:spMkLst>
        </pc:spChg>
        <pc:picChg chg="mod">
          <ac:chgData name="Sarah Binns" userId="44ca82e01afbb258" providerId="LiveId" clId="{9C733A70-D21A-4B6D-A18D-F871C4624482}" dt="2023-03-03T10:03:25.511" v="15398" actId="962"/>
          <ac:picMkLst>
            <pc:docMk/>
            <pc:sldMk cId="4236717511" sldId="565"/>
            <ac:picMk id="4" creationId="{71A70B27-2665-8F16-0BE3-8CEE05189FB0}"/>
          </ac:picMkLst>
        </pc:picChg>
        <pc:picChg chg="mod">
          <ac:chgData name="Sarah Binns" userId="44ca82e01afbb258" providerId="LiveId" clId="{9C733A70-D21A-4B6D-A18D-F871C4624482}" dt="2023-03-03T10:03:30.018" v="15400" actId="962"/>
          <ac:picMkLst>
            <pc:docMk/>
            <pc:sldMk cId="4236717511" sldId="565"/>
            <ac:picMk id="6" creationId="{C2445553-3828-4DBE-B6E5-91D33AFDC4F7}"/>
          </ac:picMkLst>
        </pc:picChg>
        <pc:picChg chg="mod">
          <ac:chgData name="Sarah Binns" userId="44ca82e01afbb258" providerId="LiveId" clId="{9C733A70-D21A-4B6D-A18D-F871C4624482}" dt="2023-03-03T10:03:32.286" v="15401" actId="962"/>
          <ac:picMkLst>
            <pc:docMk/>
            <pc:sldMk cId="4236717511" sldId="565"/>
            <ac:picMk id="7" creationId="{E64A59B3-42C4-8FF7-5D22-09788961F37A}"/>
          </ac:picMkLst>
        </pc:picChg>
        <pc:picChg chg="mod">
          <ac:chgData name="Sarah Binns" userId="44ca82e01afbb258" providerId="LiveId" clId="{9C733A70-D21A-4B6D-A18D-F871C4624482}" dt="2023-03-03T10:08:33.690" v="15504"/>
          <ac:picMkLst>
            <pc:docMk/>
            <pc:sldMk cId="4236717511" sldId="565"/>
            <ac:picMk id="11" creationId="{DE1D6AC5-F47C-5DD6-5960-FCBE227BA0C2}"/>
          </ac:picMkLst>
        </pc:picChg>
      </pc:sldChg>
      <pc:sldChg chg="modSp mod">
        <pc:chgData name="Sarah Binns" userId="44ca82e01afbb258" providerId="LiveId" clId="{9C733A70-D21A-4B6D-A18D-F871C4624482}" dt="2023-03-03T10:09:37.201" v="15524"/>
        <pc:sldMkLst>
          <pc:docMk/>
          <pc:sldMk cId="1139541137" sldId="566"/>
        </pc:sldMkLst>
        <pc:spChg chg="mod">
          <ac:chgData name="Sarah Binns" userId="44ca82e01afbb258" providerId="LiveId" clId="{9C733A70-D21A-4B6D-A18D-F871C4624482}" dt="2023-03-03T10:09:34.633" v="15521"/>
          <ac:spMkLst>
            <pc:docMk/>
            <pc:sldMk cId="1139541137" sldId="566"/>
            <ac:spMk id="2" creationId="{00000000-0000-0000-0000-000000000000}"/>
          </ac:spMkLst>
        </pc:spChg>
        <pc:picChg chg="mod">
          <ac:chgData name="Sarah Binns" userId="44ca82e01afbb258" providerId="LiveId" clId="{9C733A70-D21A-4B6D-A18D-F871C4624482}" dt="2023-03-03T10:03:59.493" v="15415" actId="962"/>
          <ac:picMkLst>
            <pc:docMk/>
            <pc:sldMk cId="1139541137" sldId="566"/>
            <ac:picMk id="5" creationId="{072C940B-6B5D-AC5D-9324-2E9B933166D2}"/>
          </ac:picMkLst>
        </pc:picChg>
        <pc:picChg chg="mod">
          <ac:chgData name="Sarah Binns" userId="44ca82e01afbb258" providerId="LiveId" clId="{9C733A70-D21A-4B6D-A18D-F871C4624482}" dt="2023-03-03T10:03:57.823" v="15414" actId="962"/>
          <ac:picMkLst>
            <pc:docMk/>
            <pc:sldMk cId="1139541137" sldId="566"/>
            <ac:picMk id="6" creationId="{9BB2D915-126C-4F50-4ABD-1278DB7F08CA}"/>
          </ac:picMkLst>
        </pc:picChg>
        <pc:picChg chg="mod">
          <ac:chgData name="Sarah Binns" userId="44ca82e01afbb258" providerId="LiveId" clId="{9C733A70-D21A-4B6D-A18D-F871C4624482}" dt="2023-03-03T10:04:00.971" v="15416" actId="962"/>
          <ac:picMkLst>
            <pc:docMk/>
            <pc:sldMk cId="1139541137" sldId="566"/>
            <ac:picMk id="7" creationId="{9C29E063-5D68-DC56-C724-66D03D68AA91}"/>
          </ac:picMkLst>
        </pc:picChg>
        <pc:picChg chg="mod">
          <ac:chgData name="Sarah Binns" userId="44ca82e01afbb258" providerId="LiveId" clId="{9C733A70-D21A-4B6D-A18D-F871C4624482}" dt="2023-03-03T10:09:37.201" v="15524"/>
          <ac:picMkLst>
            <pc:docMk/>
            <pc:sldMk cId="1139541137" sldId="566"/>
            <ac:picMk id="9" creationId="{913FF0DB-5BA8-008F-5ED9-16AF3A61AB6F}"/>
          </ac:picMkLst>
        </pc:picChg>
      </pc:sldChg>
      <pc:sldChg chg="modSp mod">
        <pc:chgData name="Sarah Binns" userId="44ca82e01afbb258" providerId="LiveId" clId="{9C733A70-D21A-4B6D-A18D-F871C4624482}" dt="2023-03-03T10:02:59.600" v="15385" actId="962"/>
        <pc:sldMkLst>
          <pc:docMk/>
          <pc:sldMk cId="2783894343" sldId="567"/>
        </pc:sldMkLst>
        <pc:grpChg chg="mod">
          <ac:chgData name="Sarah Binns" userId="44ca82e01afbb258" providerId="LiveId" clId="{9C733A70-D21A-4B6D-A18D-F871C4624482}" dt="2023-03-03T09:02:29.972" v="1668" actId="962"/>
          <ac:grpSpMkLst>
            <pc:docMk/>
            <pc:sldMk cId="2783894343" sldId="567"/>
            <ac:grpSpMk id="17" creationId="{D5DBDCAA-DFD1-7063-AA5F-F007D91DF7BC}"/>
          </ac:grpSpMkLst>
        </pc:grpChg>
        <pc:grpChg chg="mod">
          <ac:chgData name="Sarah Binns" userId="44ca82e01afbb258" providerId="LiveId" clId="{9C733A70-D21A-4B6D-A18D-F871C4624482}" dt="2023-03-03T09:03:09.250" v="1890" actId="962"/>
          <ac:grpSpMkLst>
            <pc:docMk/>
            <pc:sldMk cId="2783894343" sldId="567"/>
            <ac:grpSpMk id="18" creationId="{0D905FD5-CF29-B251-4FFD-7F29F9484ACB}"/>
          </ac:grpSpMkLst>
        </pc:grpChg>
        <pc:grpChg chg="mod">
          <ac:chgData name="Sarah Binns" userId="44ca82e01afbb258" providerId="LiveId" clId="{9C733A70-D21A-4B6D-A18D-F871C4624482}" dt="2023-03-03T09:03:56.111" v="2172" actId="962"/>
          <ac:grpSpMkLst>
            <pc:docMk/>
            <pc:sldMk cId="2783894343" sldId="567"/>
            <ac:grpSpMk id="19" creationId="{638D4BBE-7E03-B1A8-6823-37C85EFBB7D5}"/>
          </ac:grpSpMkLst>
        </pc:grpChg>
        <pc:picChg chg="mod">
          <ac:chgData name="Sarah Binns" userId="44ca82e01afbb258" providerId="LiveId" clId="{9C733A70-D21A-4B6D-A18D-F871C4624482}" dt="2023-03-03T10:02:56.371" v="15383" actId="962"/>
          <ac:picMkLst>
            <pc:docMk/>
            <pc:sldMk cId="2783894343" sldId="567"/>
            <ac:picMk id="12" creationId="{8F04A4C6-E405-7AF2-E4B1-6E81CEABF068}"/>
          </ac:picMkLst>
        </pc:picChg>
        <pc:picChg chg="mod">
          <ac:chgData name="Sarah Binns" userId="44ca82e01afbb258" providerId="LiveId" clId="{9C733A70-D21A-4B6D-A18D-F871C4624482}" dt="2023-03-03T10:02:57.989" v="15384" actId="962"/>
          <ac:picMkLst>
            <pc:docMk/>
            <pc:sldMk cId="2783894343" sldId="567"/>
            <ac:picMk id="13" creationId="{B5D3453E-02FA-051F-5344-B0D5A495A272}"/>
          </ac:picMkLst>
        </pc:picChg>
        <pc:picChg chg="mod">
          <ac:chgData name="Sarah Binns" userId="44ca82e01afbb258" providerId="LiveId" clId="{9C733A70-D21A-4B6D-A18D-F871C4624482}" dt="2023-03-03T10:02:59.600" v="15385" actId="962"/>
          <ac:picMkLst>
            <pc:docMk/>
            <pc:sldMk cId="2783894343" sldId="567"/>
            <ac:picMk id="14" creationId="{F9E4BE3E-00F8-D583-D82E-ABA1A40801BC}"/>
          </ac:picMkLst>
        </pc:picChg>
      </pc:sldChg>
      <pc:sldChg chg="modSp mod">
        <pc:chgData name="Sarah Binns" userId="44ca82e01afbb258" providerId="LiveId" clId="{9C733A70-D21A-4B6D-A18D-F871C4624482}" dt="2023-03-03T10:09:03.542" v="15513"/>
        <pc:sldMkLst>
          <pc:docMk/>
          <pc:sldMk cId="3750663755" sldId="568"/>
        </pc:sldMkLst>
        <pc:spChg chg="mod">
          <ac:chgData name="Sarah Binns" userId="44ca82e01afbb258" providerId="LiveId" clId="{9C733A70-D21A-4B6D-A18D-F871C4624482}" dt="2023-03-03T10:09:03.542" v="15513"/>
          <ac:spMkLst>
            <pc:docMk/>
            <pc:sldMk cId="3750663755" sldId="568"/>
            <ac:spMk id="2" creationId="{00000000-0000-0000-0000-000000000000}"/>
          </ac:spMkLst>
        </pc:spChg>
        <pc:picChg chg="mod">
          <ac:chgData name="Sarah Binns" userId="44ca82e01afbb258" providerId="LiveId" clId="{9C733A70-D21A-4B6D-A18D-F871C4624482}" dt="2023-03-03T10:03:46.489" v="15408" actId="962"/>
          <ac:picMkLst>
            <pc:docMk/>
            <pc:sldMk cId="3750663755" sldId="568"/>
            <ac:picMk id="5" creationId="{743AF578-7331-48EB-2905-F5574BA39E7F}"/>
          </ac:picMkLst>
        </pc:picChg>
        <pc:picChg chg="mod">
          <ac:chgData name="Sarah Binns" userId="44ca82e01afbb258" providerId="LiveId" clId="{9C733A70-D21A-4B6D-A18D-F871C4624482}" dt="2023-03-03T10:03:50.265" v="15409" actId="962"/>
          <ac:picMkLst>
            <pc:docMk/>
            <pc:sldMk cId="3750663755" sldId="568"/>
            <ac:picMk id="6" creationId="{34E85358-01C1-C4DA-6A60-B9947F0F8C8D}"/>
          </ac:picMkLst>
        </pc:picChg>
        <pc:picChg chg="mod">
          <ac:chgData name="Sarah Binns" userId="44ca82e01afbb258" providerId="LiveId" clId="{9C733A70-D21A-4B6D-A18D-F871C4624482}" dt="2023-03-03T10:03:51.748" v="15410" actId="962"/>
          <ac:picMkLst>
            <pc:docMk/>
            <pc:sldMk cId="3750663755" sldId="568"/>
            <ac:picMk id="7" creationId="{B348D0C3-F95F-FAB6-576A-5EE6662579E4}"/>
          </ac:picMkLst>
        </pc:picChg>
        <pc:picChg chg="mod">
          <ac:chgData name="Sarah Binns" userId="44ca82e01afbb258" providerId="LiveId" clId="{9C733A70-D21A-4B6D-A18D-F871C4624482}" dt="2023-03-03T09:47:38.321" v="11262" actId="962"/>
          <ac:picMkLst>
            <pc:docMk/>
            <pc:sldMk cId="3750663755" sldId="568"/>
            <ac:picMk id="15" creationId="{6618B582-161E-B90C-5EC0-7B2ADEBF1C96}"/>
          </ac:picMkLst>
        </pc:picChg>
      </pc:sldChg>
      <pc:sldChg chg="modSp mod">
        <pc:chgData name="Sarah Binns" userId="44ca82e01afbb258" providerId="LiveId" clId="{9C733A70-D21A-4B6D-A18D-F871C4624482}" dt="2023-03-03T10:06:39.663" v="15466"/>
        <pc:sldMkLst>
          <pc:docMk/>
          <pc:sldMk cId="2217078323" sldId="569"/>
        </pc:sldMkLst>
        <pc:spChg chg="mod">
          <ac:chgData name="Sarah Binns" userId="44ca82e01afbb258" providerId="LiveId" clId="{9C733A70-D21A-4B6D-A18D-F871C4624482}" dt="2023-03-03T10:06:36.963" v="15463"/>
          <ac:spMkLst>
            <pc:docMk/>
            <pc:sldMk cId="2217078323" sldId="569"/>
            <ac:spMk id="5" creationId="{CCE0AE30-610F-A19A-7A52-5B172AA50EC3}"/>
          </ac:spMkLst>
        </pc:spChg>
        <pc:picChg chg="mod">
          <ac:chgData name="Sarah Binns" userId="44ca82e01afbb258" providerId="LiveId" clId="{9C733A70-D21A-4B6D-A18D-F871C4624482}" dt="2023-03-03T10:02:38.287" v="15374" actId="962"/>
          <ac:picMkLst>
            <pc:docMk/>
            <pc:sldMk cId="2217078323" sldId="569"/>
            <ac:picMk id="7" creationId="{38DE5F9E-E645-5B55-B6A6-D76F309958A0}"/>
          </ac:picMkLst>
        </pc:picChg>
        <pc:picChg chg="mod">
          <ac:chgData name="Sarah Binns" userId="44ca82e01afbb258" providerId="LiveId" clId="{9C733A70-D21A-4B6D-A18D-F871C4624482}" dt="2023-03-03T10:02:41.044" v="15375" actId="962"/>
          <ac:picMkLst>
            <pc:docMk/>
            <pc:sldMk cId="2217078323" sldId="569"/>
            <ac:picMk id="8" creationId="{CA78CC4B-5602-FC21-C1F5-58B8CD2D298D}"/>
          </ac:picMkLst>
        </pc:picChg>
        <pc:picChg chg="mod">
          <ac:chgData name="Sarah Binns" userId="44ca82e01afbb258" providerId="LiveId" clId="{9C733A70-D21A-4B6D-A18D-F871C4624482}" dt="2023-03-03T10:02:42.654" v="15376" actId="962"/>
          <ac:picMkLst>
            <pc:docMk/>
            <pc:sldMk cId="2217078323" sldId="569"/>
            <ac:picMk id="12" creationId="{DCBA6063-FBA9-F782-4F60-7BFF3FF9D054}"/>
          </ac:picMkLst>
        </pc:picChg>
        <pc:picChg chg="mod">
          <ac:chgData name="Sarah Binns" userId="44ca82e01afbb258" providerId="LiveId" clId="{9C733A70-D21A-4B6D-A18D-F871C4624482}" dt="2023-03-03T10:06:39.663" v="15466"/>
          <ac:picMkLst>
            <pc:docMk/>
            <pc:sldMk cId="2217078323" sldId="569"/>
            <ac:picMk id="14" creationId="{532F2CE1-5685-9010-E665-91D87CA8B85D}"/>
          </ac:picMkLst>
        </pc:picChg>
      </pc:sldChg>
      <pc:sldChg chg="modSp mod">
        <pc:chgData name="Sarah Binns" userId="44ca82e01afbb258" providerId="LiveId" clId="{9C733A70-D21A-4B6D-A18D-F871C4624482}" dt="2023-03-03T10:06:47.173" v="15470"/>
        <pc:sldMkLst>
          <pc:docMk/>
          <pc:sldMk cId="320497382" sldId="570"/>
        </pc:sldMkLst>
        <pc:spChg chg="mod">
          <ac:chgData name="Sarah Binns" userId="44ca82e01afbb258" providerId="LiveId" clId="{9C733A70-D21A-4B6D-A18D-F871C4624482}" dt="2023-03-03T10:06:45.026" v="15467"/>
          <ac:spMkLst>
            <pc:docMk/>
            <pc:sldMk cId="320497382" sldId="570"/>
            <ac:spMk id="2" creationId="{546EB262-EAD3-948D-FB47-680E6500E0F2}"/>
          </ac:spMkLst>
        </pc:spChg>
        <pc:picChg chg="mod">
          <ac:chgData name="Sarah Binns" userId="44ca82e01afbb258" providerId="LiveId" clId="{9C733A70-D21A-4B6D-A18D-F871C4624482}" dt="2023-03-03T10:02:44.365" v="15377" actId="962"/>
          <ac:picMkLst>
            <pc:docMk/>
            <pc:sldMk cId="320497382" sldId="570"/>
            <ac:picMk id="4" creationId="{FD463871-E549-D98F-632B-E75ED241ACDE}"/>
          </ac:picMkLst>
        </pc:picChg>
        <pc:picChg chg="mod">
          <ac:chgData name="Sarah Binns" userId="44ca82e01afbb258" providerId="LiveId" clId="{9C733A70-D21A-4B6D-A18D-F871C4624482}" dt="2023-03-03T10:02:45.770" v="15378" actId="962"/>
          <ac:picMkLst>
            <pc:docMk/>
            <pc:sldMk cId="320497382" sldId="570"/>
            <ac:picMk id="8" creationId="{7EF27B0D-A89A-4CDF-DC83-FE9BEC5FD32D}"/>
          </ac:picMkLst>
        </pc:picChg>
        <pc:picChg chg="mod">
          <ac:chgData name="Sarah Binns" userId="44ca82e01afbb258" providerId="LiveId" clId="{9C733A70-D21A-4B6D-A18D-F871C4624482}" dt="2023-03-03T10:02:47.605" v="15379" actId="962"/>
          <ac:picMkLst>
            <pc:docMk/>
            <pc:sldMk cId="320497382" sldId="570"/>
            <ac:picMk id="9" creationId="{43165AB6-4010-C113-1875-CA2F6163E0F9}"/>
          </ac:picMkLst>
        </pc:picChg>
        <pc:picChg chg="mod">
          <ac:chgData name="Sarah Binns" userId="44ca82e01afbb258" providerId="LiveId" clId="{9C733A70-D21A-4B6D-A18D-F871C4624482}" dt="2023-03-03T10:06:47.173" v="15470"/>
          <ac:picMkLst>
            <pc:docMk/>
            <pc:sldMk cId="320497382" sldId="570"/>
            <ac:picMk id="11" creationId="{A5992549-9305-104B-9EF1-8856A0F9CBA5}"/>
          </ac:picMkLst>
        </pc:picChg>
      </pc:sldChg>
      <pc:sldChg chg="modSp mod">
        <pc:chgData name="Sarah Binns" userId="44ca82e01afbb258" providerId="LiveId" clId="{9C733A70-D21A-4B6D-A18D-F871C4624482}" dt="2023-03-03T10:12:31.653" v="15577"/>
        <pc:sldMkLst>
          <pc:docMk/>
          <pc:sldMk cId="1869606300" sldId="571"/>
        </pc:sldMkLst>
        <pc:spChg chg="mod">
          <ac:chgData name="Sarah Binns" userId="44ca82e01afbb258" providerId="LiveId" clId="{9C733A70-D21A-4B6D-A18D-F871C4624482}" dt="2023-03-03T10:06:54.621" v="15471"/>
          <ac:spMkLst>
            <pc:docMk/>
            <pc:sldMk cId="1869606300" sldId="571"/>
            <ac:spMk id="2" creationId="{5B5C3C22-4E67-A5EF-280A-07B8C91A325C}"/>
          </ac:spMkLst>
        </pc:spChg>
        <pc:spChg chg="mod">
          <ac:chgData name="Sarah Binns" userId="44ca82e01afbb258" providerId="LiveId" clId="{9C733A70-D21A-4B6D-A18D-F871C4624482}" dt="2023-03-03T10:08:48.805" v="15510"/>
          <ac:spMkLst>
            <pc:docMk/>
            <pc:sldMk cId="1869606300" sldId="571"/>
            <ac:spMk id="3" creationId="{0F446FE7-351E-B5B1-60CD-F49567287250}"/>
          </ac:spMkLst>
        </pc:spChg>
        <pc:picChg chg="mod">
          <ac:chgData name="Sarah Binns" userId="44ca82e01afbb258" providerId="LiveId" clId="{9C733A70-D21A-4B6D-A18D-F871C4624482}" dt="2023-03-03T10:02:50.612" v="15380" actId="962"/>
          <ac:picMkLst>
            <pc:docMk/>
            <pc:sldMk cId="1869606300" sldId="571"/>
            <ac:picMk id="4" creationId="{D043CE21-08DC-C645-42E4-FE79D19F1ABE}"/>
          </ac:picMkLst>
        </pc:picChg>
        <pc:picChg chg="mod">
          <ac:chgData name="Sarah Binns" userId="44ca82e01afbb258" providerId="LiveId" clId="{9C733A70-D21A-4B6D-A18D-F871C4624482}" dt="2023-03-03T10:02:52.707" v="15381" actId="962"/>
          <ac:picMkLst>
            <pc:docMk/>
            <pc:sldMk cId="1869606300" sldId="571"/>
            <ac:picMk id="7" creationId="{EC294A98-3AB6-3EFF-7093-5CCC4652C488}"/>
          </ac:picMkLst>
        </pc:picChg>
        <pc:picChg chg="mod">
          <ac:chgData name="Sarah Binns" userId="44ca82e01afbb258" providerId="LiveId" clId="{9C733A70-D21A-4B6D-A18D-F871C4624482}" dt="2023-03-03T10:02:54.386" v="15382" actId="962"/>
          <ac:picMkLst>
            <pc:docMk/>
            <pc:sldMk cId="1869606300" sldId="571"/>
            <ac:picMk id="10" creationId="{69DABE90-BD76-355C-9994-004DA219A8FD}"/>
          </ac:picMkLst>
        </pc:picChg>
        <pc:picChg chg="mod">
          <ac:chgData name="Sarah Binns" userId="44ca82e01afbb258" providerId="LiveId" clId="{9C733A70-D21A-4B6D-A18D-F871C4624482}" dt="2023-03-03T10:11:17.731" v="15561"/>
          <ac:picMkLst>
            <pc:docMk/>
            <pc:sldMk cId="1869606300" sldId="571"/>
            <ac:picMk id="12" creationId="{136D0DF3-D0D2-2515-D305-CA3E73DB1D2A}"/>
          </ac:picMkLst>
        </pc:picChg>
        <pc:picChg chg="mod">
          <ac:chgData name="Sarah Binns" userId="44ca82e01afbb258" providerId="LiveId" clId="{9C733A70-D21A-4B6D-A18D-F871C4624482}" dt="2023-03-03T10:12:31.653" v="15577"/>
          <ac:picMkLst>
            <pc:docMk/>
            <pc:sldMk cId="1869606300" sldId="571"/>
            <ac:picMk id="14" creationId="{3647FF5A-1786-9E2B-5BFC-50E9A3868AEF}"/>
          </ac:picMkLst>
        </pc:picChg>
      </pc:sldChg>
      <pc:sldChg chg="modSp mod">
        <pc:chgData name="Sarah Binns" userId="44ca82e01afbb258" providerId="LiveId" clId="{9C733A70-D21A-4B6D-A18D-F871C4624482}" dt="2023-03-03T10:07:37.721" v="15482" actId="962"/>
        <pc:sldMkLst>
          <pc:docMk/>
          <pc:sldMk cId="1977024281" sldId="572"/>
        </pc:sldMkLst>
        <pc:spChg chg="mod">
          <ac:chgData name="Sarah Binns" userId="44ca82e01afbb258" providerId="LiveId" clId="{9C733A70-D21A-4B6D-A18D-F871C4624482}" dt="2023-03-03T10:07:32.743" v="15481"/>
          <ac:spMkLst>
            <pc:docMk/>
            <pc:sldMk cId="1977024281" sldId="572"/>
            <ac:spMk id="2" creationId="{00000000-0000-0000-0000-000000000000}"/>
          </ac:spMkLst>
        </pc:spChg>
        <pc:spChg chg="mod">
          <ac:chgData name="Sarah Binns" userId="44ca82e01afbb258" providerId="LiveId" clId="{9C733A70-D21A-4B6D-A18D-F871C4624482}" dt="2023-03-03T10:07:37.721" v="15482" actId="962"/>
          <ac:spMkLst>
            <pc:docMk/>
            <pc:sldMk cId="1977024281" sldId="572"/>
            <ac:spMk id="11" creationId="{E08CE2CD-1F81-5A82-32CA-744A752A1642}"/>
          </ac:spMkLst>
        </pc:spChg>
        <pc:picChg chg="mod">
          <ac:chgData name="Sarah Binns" userId="44ca82e01afbb258" providerId="LiveId" clId="{9C733A70-D21A-4B6D-A18D-F871C4624482}" dt="2023-03-03T09:05:55.841" v="2654" actId="962"/>
          <ac:picMkLst>
            <pc:docMk/>
            <pc:sldMk cId="1977024281" sldId="572"/>
            <ac:picMk id="4" creationId="{00000000-0000-0000-0000-000000000000}"/>
          </ac:picMkLst>
        </pc:picChg>
        <pc:picChg chg="mod">
          <ac:chgData name="Sarah Binns" userId="44ca82e01afbb258" providerId="LiveId" clId="{9C733A70-D21A-4B6D-A18D-F871C4624482}" dt="2023-03-03T10:03:01.865" v="15386" actId="962"/>
          <ac:picMkLst>
            <pc:docMk/>
            <pc:sldMk cId="1977024281" sldId="572"/>
            <ac:picMk id="7" creationId="{B85DD9C1-DC0E-2D6E-72E3-C94BBFFEF25F}"/>
          </ac:picMkLst>
        </pc:picChg>
        <pc:picChg chg="mod">
          <ac:chgData name="Sarah Binns" userId="44ca82e01afbb258" providerId="LiveId" clId="{9C733A70-D21A-4B6D-A18D-F871C4624482}" dt="2023-03-03T10:03:04.051" v="15387" actId="962"/>
          <ac:picMkLst>
            <pc:docMk/>
            <pc:sldMk cId="1977024281" sldId="572"/>
            <ac:picMk id="8" creationId="{233022F1-3339-9395-4F19-CD910CCCD25D}"/>
          </ac:picMkLst>
        </pc:picChg>
        <pc:picChg chg="mod">
          <ac:chgData name="Sarah Binns" userId="44ca82e01afbb258" providerId="LiveId" clId="{9C733A70-D21A-4B6D-A18D-F871C4624482}" dt="2023-03-03T10:03:06.121" v="15388" actId="962"/>
          <ac:picMkLst>
            <pc:docMk/>
            <pc:sldMk cId="1977024281" sldId="572"/>
            <ac:picMk id="9" creationId="{95607C00-6D7C-D533-304D-2C5FDBCB444D}"/>
          </ac:picMkLst>
        </pc:picChg>
        <pc:picChg chg="mod">
          <ac:chgData name="Sarah Binns" userId="44ca82e01afbb258" providerId="LiveId" clId="{9C733A70-D21A-4B6D-A18D-F871C4624482}" dt="2023-03-03T10:03:07.874" v="15389" actId="962"/>
          <ac:picMkLst>
            <pc:docMk/>
            <pc:sldMk cId="1977024281" sldId="572"/>
            <ac:picMk id="10" creationId="{B9E2AB0D-0910-FCB5-F485-503160D9A505}"/>
          </ac:picMkLst>
        </pc:picChg>
      </pc:sldChg>
      <pc:sldChg chg="modSp mod">
        <pc:chgData name="Sarah Binns" userId="44ca82e01afbb258" providerId="LiveId" clId="{9C733A70-D21A-4B6D-A18D-F871C4624482}" dt="2023-03-03T10:10:42.975" v="15553"/>
        <pc:sldMkLst>
          <pc:docMk/>
          <pc:sldMk cId="1985209693" sldId="573"/>
        </pc:sldMkLst>
        <pc:spChg chg="mod">
          <ac:chgData name="Sarah Binns" userId="44ca82e01afbb258" providerId="LiveId" clId="{9C733A70-D21A-4B6D-A18D-F871C4624482}" dt="2023-03-03T10:10:42.975" v="15553"/>
          <ac:spMkLst>
            <pc:docMk/>
            <pc:sldMk cId="1985209693" sldId="573"/>
            <ac:spMk id="2" creationId="{00000000-0000-0000-0000-000000000000}"/>
          </ac:spMkLst>
        </pc:spChg>
        <pc:picChg chg="mod">
          <ac:chgData name="Sarah Binns" userId="44ca82e01afbb258" providerId="LiveId" clId="{9C733A70-D21A-4B6D-A18D-F871C4624482}" dt="2023-03-03T10:05:09.463" v="15441" actId="962"/>
          <ac:picMkLst>
            <pc:docMk/>
            <pc:sldMk cId="1985209693" sldId="573"/>
            <ac:picMk id="4" creationId="{112BC1B7-1298-5AEC-1B82-E4588DC39EC1}"/>
          </ac:picMkLst>
        </pc:picChg>
        <pc:picChg chg="mod">
          <ac:chgData name="Sarah Binns" userId="44ca82e01afbb258" providerId="LiveId" clId="{9C733A70-D21A-4B6D-A18D-F871C4624482}" dt="2023-03-03T10:05:10.791" v="15442" actId="962"/>
          <ac:picMkLst>
            <pc:docMk/>
            <pc:sldMk cId="1985209693" sldId="573"/>
            <ac:picMk id="5" creationId="{D339AAD7-653A-C09A-0C90-D64456AE20F2}"/>
          </ac:picMkLst>
        </pc:picChg>
        <pc:picChg chg="mod">
          <ac:chgData name="Sarah Binns" userId="44ca82e01afbb258" providerId="LiveId" clId="{9C733A70-D21A-4B6D-A18D-F871C4624482}" dt="2023-03-03T10:05:12.110" v="15443" actId="962"/>
          <ac:picMkLst>
            <pc:docMk/>
            <pc:sldMk cId="1985209693" sldId="573"/>
            <ac:picMk id="6" creationId="{FAAA44EC-51B4-9201-FA37-D78D4AA56CDE}"/>
          </ac:picMkLst>
        </pc:picChg>
      </pc:sldChg>
      <pc:sldChg chg="modSp mod">
        <pc:chgData name="Sarah Binns" userId="44ca82e01afbb258" providerId="LiveId" clId="{9C733A70-D21A-4B6D-A18D-F871C4624482}" dt="2023-03-03T10:06:28.823" v="15462"/>
        <pc:sldMkLst>
          <pc:docMk/>
          <pc:sldMk cId="1569677119" sldId="575"/>
        </pc:sldMkLst>
        <pc:spChg chg="mod">
          <ac:chgData name="Sarah Binns" userId="44ca82e01afbb258" providerId="LiveId" clId="{9C733A70-D21A-4B6D-A18D-F871C4624482}" dt="2023-03-03T10:06:28.823" v="15462"/>
          <ac:spMkLst>
            <pc:docMk/>
            <pc:sldMk cId="1569677119" sldId="575"/>
            <ac:spMk id="2" creationId="{FE66E2DE-6ED0-C8EA-1AD5-F656C767C0EB}"/>
          </ac:spMkLst>
        </pc:spChg>
        <pc:spChg chg="mod">
          <ac:chgData name="Sarah Binns" userId="44ca82e01afbb258" providerId="LiveId" clId="{9C733A70-D21A-4B6D-A18D-F871C4624482}" dt="2023-03-03T08:55:50.002" v="18" actId="20577"/>
          <ac:spMkLst>
            <pc:docMk/>
            <pc:sldMk cId="1569677119" sldId="575"/>
            <ac:spMk id="3" creationId="{664768CB-5BD9-F253-2AC0-F81872C2C8DA}"/>
          </ac:spMkLst>
        </pc:spChg>
        <pc:picChg chg="mod">
          <ac:chgData name="Sarah Binns" userId="44ca82e01afbb258" providerId="LiveId" clId="{9C733A70-D21A-4B6D-A18D-F871C4624482}" dt="2023-03-03T10:02:36.787" v="15373" actId="962"/>
          <ac:picMkLst>
            <pc:docMk/>
            <pc:sldMk cId="1569677119" sldId="575"/>
            <ac:picMk id="4" creationId="{9FDD7EED-796F-C81F-F37C-C59F60E813FB}"/>
          </ac:picMkLst>
        </pc:picChg>
      </pc:sldChg>
      <pc:sldChg chg="modSp mod">
        <pc:chgData name="Sarah Binns" userId="44ca82e01afbb258" providerId="LiveId" clId="{9C733A70-D21A-4B6D-A18D-F871C4624482}" dt="2023-03-03T10:11:03.631" v="15559" actId="962"/>
        <pc:sldMkLst>
          <pc:docMk/>
          <pc:sldMk cId="3270217848" sldId="576"/>
        </pc:sldMkLst>
        <pc:spChg chg="mod">
          <ac:chgData name="Sarah Binns" userId="44ca82e01afbb258" providerId="LiveId" clId="{9C733A70-D21A-4B6D-A18D-F871C4624482}" dt="2023-03-03T10:11:01.581" v="15558"/>
          <ac:spMkLst>
            <pc:docMk/>
            <pc:sldMk cId="3270217848" sldId="576"/>
            <ac:spMk id="2" creationId="{28C4C5A2-8F7E-B15B-E4AD-B06076FF0D69}"/>
          </ac:spMkLst>
        </pc:spChg>
        <pc:spChg chg="mod">
          <ac:chgData name="Sarah Binns" userId="44ca82e01afbb258" providerId="LiveId" clId="{9C733A70-D21A-4B6D-A18D-F871C4624482}" dt="2023-03-03T10:11:03.631" v="15559" actId="962"/>
          <ac:spMkLst>
            <pc:docMk/>
            <pc:sldMk cId="3270217848" sldId="576"/>
            <ac:spMk id="7" creationId="{F4F57F64-6D52-E3DB-BCD0-4FEE5C979B9D}"/>
          </ac:spMkLst>
        </pc:spChg>
        <pc:picChg chg="mod">
          <ac:chgData name="Sarah Binns" userId="44ca82e01afbb258" providerId="LiveId" clId="{9C733A70-D21A-4B6D-A18D-F871C4624482}" dt="2023-03-03T10:05:13.405" v="15444" actId="962"/>
          <ac:picMkLst>
            <pc:docMk/>
            <pc:sldMk cId="3270217848" sldId="576"/>
            <ac:picMk id="5" creationId="{7B49724D-F440-FD79-8A0F-030EAD8ED863}"/>
          </ac:picMkLst>
        </pc:picChg>
        <pc:picChg chg="mod">
          <ac:chgData name="Sarah Binns" userId="44ca82e01afbb258" providerId="LiveId" clId="{9C733A70-D21A-4B6D-A18D-F871C4624482}" dt="2023-03-03T10:05:14.646" v="15445" actId="962"/>
          <ac:picMkLst>
            <pc:docMk/>
            <pc:sldMk cId="3270217848" sldId="576"/>
            <ac:picMk id="8" creationId="{F14A6C6A-E118-4F83-8D66-437704D7631E}"/>
          </ac:picMkLst>
        </pc:picChg>
      </pc:sldChg>
      <pc:sldChg chg="modSp mod">
        <pc:chgData name="Sarah Binns" userId="44ca82e01afbb258" providerId="LiveId" clId="{9C733A70-D21A-4B6D-A18D-F871C4624482}" dt="2023-03-03T10:11:38.116" v="15567" actId="962"/>
        <pc:sldMkLst>
          <pc:docMk/>
          <pc:sldMk cId="1501641063" sldId="577"/>
        </pc:sldMkLst>
        <pc:spChg chg="mod">
          <ac:chgData name="Sarah Binns" userId="44ca82e01afbb258" providerId="LiveId" clId="{9C733A70-D21A-4B6D-A18D-F871C4624482}" dt="2023-03-03T10:11:36.593" v="15566"/>
          <ac:spMkLst>
            <pc:docMk/>
            <pc:sldMk cId="1501641063" sldId="577"/>
            <ac:spMk id="2" creationId="{D22F8851-113F-2F12-48A8-E62968EE26F6}"/>
          </ac:spMkLst>
        </pc:spChg>
        <pc:spChg chg="mod">
          <ac:chgData name="Sarah Binns" userId="44ca82e01afbb258" providerId="LiveId" clId="{9C733A70-D21A-4B6D-A18D-F871C4624482}" dt="2023-03-03T10:11:38.116" v="15567" actId="962"/>
          <ac:spMkLst>
            <pc:docMk/>
            <pc:sldMk cId="1501641063" sldId="577"/>
            <ac:spMk id="6" creationId="{DDE96C3B-0372-F8FD-2534-0F1281267C22}"/>
          </ac:spMkLst>
        </pc:spChg>
        <pc:picChg chg="mod">
          <ac:chgData name="Sarah Binns" userId="44ca82e01afbb258" providerId="LiveId" clId="{9C733A70-D21A-4B6D-A18D-F871C4624482}" dt="2023-03-03T10:05:18.641" v="15447" actId="962"/>
          <ac:picMkLst>
            <pc:docMk/>
            <pc:sldMk cId="1501641063" sldId="577"/>
            <ac:picMk id="5" creationId="{3937DA29-401A-5444-7A31-1828AB6D51CB}"/>
          </ac:picMkLst>
        </pc:picChg>
        <pc:picChg chg="mod">
          <ac:chgData name="Sarah Binns" userId="44ca82e01afbb258" providerId="LiveId" clId="{9C733A70-D21A-4B6D-A18D-F871C4624482}" dt="2023-03-03T10:05:22.187" v="15449" actId="962"/>
          <ac:picMkLst>
            <pc:docMk/>
            <pc:sldMk cId="1501641063" sldId="577"/>
            <ac:picMk id="7" creationId="{79D69038-C450-73F1-5325-7B8FAE4F0A56}"/>
          </ac:picMkLst>
        </pc:picChg>
      </pc:sldChg>
      <pc:sldChg chg="modSp mod">
        <pc:chgData name="Sarah Binns" userId="44ca82e01afbb258" providerId="LiveId" clId="{9C733A70-D21A-4B6D-A18D-F871C4624482}" dt="2023-03-03T10:11:50.380" v="15571" actId="962"/>
        <pc:sldMkLst>
          <pc:docMk/>
          <pc:sldMk cId="903975415" sldId="578"/>
        </pc:sldMkLst>
        <pc:spChg chg="mod">
          <ac:chgData name="Sarah Binns" userId="44ca82e01afbb258" providerId="LiveId" clId="{9C733A70-D21A-4B6D-A18D-F871C4624482}" dt="2023-03-03T10:11:48.493" v="15570"/>
          <ac:spMkLst>
            <pc:docMk/>
            <pc:sldMk cId="903975415" sldId="578"/>
            <ac:spMk id="2" creationId="{1EB9D94C-6F99-DC80-0266-217237C16CEB}"/>
          </ac:spMkLst>
        </pc:spChg>
        <pc:spChg chg="mod">
          <ac:chgData name="Sarah Binns" userId="44ca82e01afbb258" providerId="LiveId" clId="{9C733A70-D21A-4B6D-A18D-F871C4624482}" dt="2023-03-03T08:52:29.823" v="7" actId="20577"/>
          <ac:spMkLst>
            <pc:docMk/>
            <pc:sldMk cId="903975415" sldId="578"/>
            <ac:spMk id="3" creationId="{863C87B3-E8A3-02B7-CD99-C95D1768A021}"/>
          </ac:spMkLst>
        </pc:spChg>
        <pc:spChg chg="mod">
          <ac:chgData name="Sarah Binns" userId="44ca82e01afbb258" providerId="LiveId" clId="{9C733A70-D21A-4B6D-A18D-F871C4624482}" dt="2023-03-03T10:11:50.380" v="15571" actId="962"/>
          <ac:spMkLst>
            <pc:docMk/>
            <pc:sldMk cId="903975415" sldId="578"/>
            <ac:spMk id="6" creationId="{F9293713-F5D4-D450-4D8D-116CA8A18FB4}"/>
          </ac:spMkLst>
        </pc:spChg>
        <pc:picChg chg="mod">
          <ac:chgData name="Sarah Binns" userId="44ca82e01afbb258" providerId="LiveId" clId="{9C733A70-D21A-4B6D-A18D-F871C4624482}" dt="2023-03-03T10:05:27.461" v="15452" actId="962"/>
          <ac:picMkLst>
            <pc:docMk/>
            <pc:sldMk cId="903975415" sldId="578"/>
            <ac:picMk id="5" creationId="{3B2FC2C1-D794-F276-D271-0378F0BEAEFF}"/>
          </ac:picMkLst>
        </pc:picChg>
        <pc:picChg chg="mod">
          <ac:chgData name="Sarah Binns" userId="44ca82e01afbb258" providerId="LiveId" clId="{9C733A70-D21A-4B6D-A18D-F871C4624482}" dt="2023-03-03T10:05:29.025" v="15453" actId="962"/>
          <ac:picMkLst>
            <pc:docMk/>
            <pc:sldMk cId="903975415" sldId="578"/>
            <ac:picMk id="7" creationId="{732AE37B-C248-6F7B-3394-D838E89546C3}"/>
          </ac:picMkLst>
        </pc:picChg>
      </pc:sldChg>
      <pc:sldChg chg="modSp mod">
        <pc:chgData name="Sarah Binns" userId="44ca82e01afbb258" providerId="LiveId" clId="{9C733A70-D21A-4B6D-A18D-F871C4624482}" dt="2023-03-03T10:11:58.920" v="15573" actId="962"/>
        <pc:sldMkLst>
          <pc:docMk/>
          <pc:sldMk cId="40355105" sldId="579"/>
        </pc:sldMkLst>
        <pc:spChg chg="mod">
          <ac:chgData name="Sarah Binns" userId="44ca82e01afbb258" providerId="LiveId" clId="{9C733A70-D21A-4B6D-A18D-F871C4624482}" dt="2023-03-03T10:11:57.273" v="15572"/>
          <ac:spMkLst>
            <pc:docMk/>
            <pc:sldMk cId="40355105" sldId="579"/>
            <ac:spMk id="2" creationId="{BA2CFA20-1893-7891-CEFE-5ABA07973C2E}"/>
          </ac:spMkLst>
        </pc:spChg>
        <pc:spChg chg="mod">
          <ac:chgData name="Sarah Binns" userId="44ca82e01afbb258" providerId="LiveId" clId="{9C733A70-D21A-4B6D-A18D-F871C4624482}" dt="2023-03-03T10:11:58.920" v="15573" actId="962"/>
          <ac:spMkLst>
            <pc:docMk/>
            <pc:sldMk cId="40355105" sldId="579"/>
            <ac:spMk id="6" creationId="{07267C46-1771-2A76-D027-CBDE80E47E4B}"/>
          </ac:spMkLst>
        </pc:spChg>
        <pc:picChg chg="mod">
          <ac:chgData name="Sarah Binns" userId="44ca82e01afbb258" providerId="LiveId" clId="{9C733A70-D21A-4B6D-A18D-F871C4624482}" dt="2023-03-03T10:05:30.681" v="15454" actId="962"/>
          <ac:picMkLst>
            <pc:docMk/>
            <pc:sldMk cId="40355105" sldId="579"/>
            <ac:picMk id="5" creationId="{9523B1FD-30E5-31EB-B405-3877685D00E6}"/>
          </ac:picMkLst>
        </pc:picChg>
        <pc:picChg chg="mod">
          <ac:chgData name="Sarah Binns" userId="44ca82e01afbb258" providerId="LiveId" clId="{9C733A70-D21A-4B6D-A18D-F871C4624482}" dt="2023-03-03T10:05:32.280" v="15455" actId="962"/>
          <ac:picMkLst>
            <pc:docMk/>
            <pc:sldMk cId="40355105" sldId="579"/>
            <ac:picMk id="7" creationId="{CAF5B373-4FD3-600E-1C89-465D0F9DA5F8}"/>
          </ac:picMkLst>
        </pc:picChg>
      </pc:sldChg>
      <pc:sldChg chg="modSp mod">
        <pc:chgData name="Sarah Binns" userId="44ca82e01afbb258" providerId="LiveId" clId="{9C733A70-D21A-4B6D-A18D-F871C4624482}" dt="2023-03-03T10:11:32.097" v="15565"/>
        <pc:sldMkLst>
          <pc:docMk/>
          <pc:sldMk cId="1212335825" sldId="583"/>
        </pc:sldMkLst>
        <pc:spChg chg="mod">
          <ac:chgData name="Sarah Binns" userId="44ca82e01afbb258" providerId="LiveId" clId="{9C733A70-D21A-4B6D-A18D-F871C4624482}" dt="2023-03-03T10:11:30.171" v="15563" actId="962"/>
          <ac:spMkLst>
            <pc:docMk/>
            <pc:sldMk cId="1212335825" sldId="583"/>
            <ac:spMk id="5" creationId="{3B00FF3D-793E-424A-519C-79BE47DE3202}"/>
          </ac:spMkLst>
        </pc:spChg>
        <pc:spChg chg="mod">
          <ac:chgData name="Sarah Binns" userId="44ca82e01afbb258" providerId="LiveId" clId="{9C733A70-D21A-4B6D-A18D-F871C4624482}" dt="2023-03-03T10:11:26.191" v="15562"/>
          <ac:spMkLst>
            <pc:docMk/>
            <pc:sldMk cId="1212335825" sldId="583"/>
            <ac:spMk id="7" creationId="{50B7F5C3-1AA5-CD68-8BF6-267D13A54FF5}"/>
          </ac:spMkLst>
        </pc:spChg>
        <pc:picChg chg="mod">
          <ac:chgData name="Sarah Binns" userId="44ca82e01afbb258" providerId="LiveId" clId="{9C733A70-D21A-4B6D-A18D-F871C4624482}" dt="2023-03-03T10:05:15.898" v="15446" actId="962"/>
          <ac:picMkLst>
            <pc:docMk/>
            <pc:sldMk cId="1212335825" sldId="583"/>
            <ac:picMk id="4" creationId="{E7350029-1A54-C76C-BF17-A12EB0C61DF0}"/>
          </ac:picMkLst>
        </pc:picChg>
        <pc:picChg chg="mod">
          <ac:chgData name="Sarah Binns" userId="44ca82e01afbb258" providerId="LiveId" clId="{9C733A70-D21A-4B6D-A18D-F871C4624482}" dt="2023-03-03T10:11:32.097" v="15565"/>
          <ac:picMkLst>
            <pc:docMk/>
            <pc:sldMk cId="1212335825" sldId="583"/>
            <ac:picMk id="6" creationId="{1A5FA91B-2EA6-091B-5CD8-7A9939C07D3D}"/>
          </ac:picMkLst>
        </pc:picChg>
        <pc:picChg chg="mod">
          <ac:chgData name="Sarah Binns" userId="44ca82e01afbb258" providerId="LiveId" clId="{9C733A70-D21A-4B6D-A18D-F871C4624482}" dt="2023-03-03T10:05:20.256" v="15448" actId="962"/>
          <ac:picMkLst>
            <pc:docMk/>
            <pc:sldMk cId="1212335825" sldId="583"/>
            <ac:picMk id="8" creationId="{AE34C9A8-D17E-06EA-5EB7-73E730400518}"/>
          </ac:picMkLst>
        </pc:picChg>
      </pc:sldChg>
      <pc:sldChg chg="modSp mod">
        <pc:chgData name="Sarah Binns" userId="44ca82e01afbb258" providerId="LiveId" clId="{9C733A70-D21A-4B6D-A18D-F871C4624482}" dt="2023-03-03T10:11:43.690" v="15569"/>
        <pc:sldMkLst>
          <pc:docMk/>
          <pc:sldMk cId="3243637489" sldId="584"/>
        </pc:sldMkLst>
        <pc:spChg chg="mod">
          <ac:chgData name="Sarah Binns" userId="44ca82e01afbb258" providerId="LiveId" clId="{9C733A70-D21A-4B6D-A18D-F871C4624482}" dt="2023-03-03T10:11:43.690" v="15569"/>
          <ac:spMkLst>
            <pc:docMk/>
            <pc:sldMk cId="3243637489" sldId="584"/>
            <ac:spMk id="3" creationId="{DC8B7FB4-FCC4-90C7-180B-492DBD80545E}"/>
          </ac:spMkLst>
        </pc:spChg>
        <pc:spChg chg="mod">
          <ac:chgData name="Sarah Binns" userId="44ca82e01afbb258" providerId="LiveId" clId="{9C733A70-D21A-4B6D-A18D-F871C4624482}" dt="2023-03-03T10:11:41.993" v="15568" actId="962"/>
          <ac:spMkLst>
            <pc:docMk/>
            <pc:sldMk cId="3243637489" sldId="584"/>
            <ac:spMk id="5" creationId="{B7C6AEE9-956B-3876-F3DF-8062DE9A777D}"/>
          </ac:spMkLst>
        </pc:spChg>
        <pc:picChg chg="mod">
          <ac:chgData name="Sarah Binns" userId="44ca82e01afbb258" providerId="LiveId" clId="{9C733A70-D21A-4B6D-A18D-F871C4624482}" dt="2023-03-03T10:05:23.804" v="15450" actId="962"/>
          <ac:picMkLst>
            <pc:docMk/>
            <pc:sldMk cId="3243637489" sldId="584"/>
            <ac:picMk id="4" creationId="{EE079510-EDF6-478A-E44A-318F79DC95AF}"/>
          </ac:picMkLst>
        </pc:picChg>
        <pc:picChg chg="mod">
          <ac:chgData name="Sarah Binns" userId="44ca82e01afbb258" providerId="LiveId" clId="{9C733A70-D21A-4B6D-A18D-F871C4624482}" dt="2023-03-03T10:05:25.430" v="15451" actId="962"/>
          <ac:picMkLst>
            <pc:docMk/>
            <pc:sldMk cId="3243637489" sldId="584"/>
            <ac:picMk id="6" creationId="{3FE38674-31E8-3AF2-18B6-3D7DB2957F8F}"/>
          </ac:picMkLst>
        </pc:picChg>
      </pc:sldChg>
      <pc:sldChg chg="modSp mod">
        <pc:chgData name="Sarah Binns" userId="44ca82e01afbb258" providerId="LiveId" clId="{9C733A70-D21A-4B6D-A18D-F871C4624482}" dt="2023-03-03T10:12:04.231" v="15575"/>
        <pc:sldMkLst>
          <pc:docMk/>
          <pc:sldMk cId="1810549197" sldId="585"/>
        </pc:sldMkLst>
        <pc:spChg chg="mod">
          <ac:chgData name="Sarah Binns" userId="44ca82e01afbb258" providerId="LiveId" clId="{9C733A70-D21A-4B6D-A18D-F871C4624482}" dt="2023-03-03T10:12:04.231" v="15575"/>
          <ac:spMkLst>
            <pc:docMk/>
            <pc:sldMk cId="1810549197" sldId="585"/>
            <ac:spMk id="3" creationId="{3145606C-D119-4E7A-5D21-6302846C67E1}"/>
          </ac:spMkLst>
        </pc:spChg>
        <pc:spChg chg="mod">
          <ac:chgData name="Sarah Binns" userId="44ca82e01afbb258" providerId="LiveId" clId="{9C733A70-D21A-4B6D-A18D-F871C4624482}" dt="2023-03-03T10:12:02.911" v="15574" actId="962"/>
          <ac:spMkLst>
            <pc:docMk/>
            <pc:sldMk cId="1810549197" sldId="585"/>
            <ac:spMk id="5" creationId="{30F0C3C7-1AC0-3EF6-5690-BF8DF69E8191}"/>
          </ac:spMkLst>
        </pc:spChg>
        <pc:picChg chg="mod">
          <ac:chgData name="Sarah Binns" userId="44ca82e01afbb258" providerId="LiveId" clId="{9C733A70-D21A-4B6D-A18D-F871C4624482}" dt="2023-03-03T10:05:34.052" v="15456" actId="962"/>
          <ac:picMkLst>
            <pc:docMk/>
            <pc:sldMk cId="1810549197" sldId="585"/>
            <ac:picMk id="4" creationId="{A78F8C23-AF02-9D60-FB73-172AEDDB5E22}"/>
          </ac:picMkLst>
        </pc:picChg>
        <pc:picChg chg="mod">
          <ac:chgData name="Sarah Binns" userId="44ca82e01afbb258" providerId="LiveId" clId="{9C733A70-D21A-4B6D-A18D-F871C4624482}" dt="2023-03-03T10:05:35.834" v="15457" actId="962"/>
          <ac:picMkLst>
            <pc:docMk/>
            <pc:sldMk cId="1810549197" sldId="585"/>
            <ac:picMk id="6" creationId="{9BE6D6C5-3DE2-2BBB-F779-B3D8C31BF3FA}"/>
          </ac:picMkLst>
        </pc:picChg>
      </pc:sldChg>
    </pc:docChg>
  </pc:docChgLst>
  <pc:docChgLst>
    <pc:chgData name="Sarah Binns" userId="44ca82e01afbb258" providerId="LiveId" clId="{BB9A402C-1741-4B87-B7E3-6E5C0BFE611F}"/>
    <pc:docChg chg="undo custSel addSld modSld sldOrd">
      <pc:chgData name="Sarah Binns" userId="44ca82e01afbb258" providerId="LiveId" clId="{BB9A402C-1741-4B87-B7E3-6E5C0BFE611F}" dt="2022-10-20T16:43:12.274" v="4699"/>
      <pc:docMkLst>
        <pc:docMk/>
      </pc:docMkLst>
      <pc:sldChg chg="modSp mod">
        <pc:chgData name="Sarah Binns" userId="44ca82e01afbb258" providerId="LiveId" clId="{BB9A402C-1741-4B87-B7E3-6E5C0BFE611F}" dt="2022-10-12T13:54:24.392" v="4695" actId="20577"/>
        <pc:sldMkLst>
          <pc:docMk/>
          <pc:sldMk cId="1452990423" sldId="268"/>
        </pc:sldMkLst>
        <pc:spChg chg="mod">
          <ac:chgData name="Sarah Binns" userId="44ca82e01afbb258" providerId="LiveId" clId="{BB9A402C-1741-4B87-B7E3-6E5C0BFE611F}" dt="2022-10-12T13:54:24.392" v="4695" actId="20577"/>
          <ac:spMkLst>
            <pc:docMk/>
            <pc:sldMk cId="1452990423" sldId="268"/>
            <ac:spMk id="3" creationId="{4073415D-A357-5B56-8BF8-3640ABB2EA3C}"/>
          </ac:spMkLst>
        </pc:spChg>
      </pc:sldChg>
      <pc:sldChg chg="modSp mod modNotesTx">
        <pc:chgData name="Sarah Binns" userId="44ca82e01afbb258" providerId="LiveId" clId="{BB9A402C-1741-4B87-B7E3-6E5C0BFE611F}" dt="2022-10-12T13:26:28.559" v="4646" actId="113"/>
        <pc:sldMkLst>
          <pc:docMk/>
          <pc:sldMk cId="2846972246" sldId="504"/>
        </pc:sldMkLst>
        <pc:spChg chg="mod">
          <ac:chgData name="Sarah Binns" userId="44ca82e01afbb258" providerId="LiveId" clId="{BB9A402C-1741-4B87-B7E3-6E5C0BFE611F}" dt="2022-10-12T13:26:28.559" v="4646" actId="113"/>
          <ac:spMkLst>
            <pc:docMk/>
            <pc:sldMk cId="2846972246" sldId="504"/>
            <ac:spMk id="2" creationId="{00000000-0000-0000-0000-000000000000}"/>
          </ac:spMkLst>
        </pc:spChg>
        <pc:spChg chg="mod">
          <ac:chgData name="Sarah Binns" userId="44ca82e01afbb258" providerId="LiveId" clId="{BB9A402C-1741-4B87-B7E3-6E5C0BFE611F}" dt="2022-10-12T10:19:55.067" v="1689" actId="6549"/>
          <ac:spMkLst>
            <pc:docMk/>
            <pc:sldMk cId="2846972246" sldId="504"/>
            <ac:spMk id="3" creationId="{00000000-0000-0000-0000-000000000000}"/>
          </ac:spMkLst>
        </pc:spChg>
        <pc:spChg chg="mod">
          <ac:chgData name="Sarah Binns" userId="44ca82e01afbb258" providerId="LiveId" clId="{BB9A402C-1741-4B87-B7E3-6E5C0BFE611F}" dt="2022-10-12T10:19:52.737" v="1688" actId="1076"/>
          <ac:spMkLst>
            <pc:docMk/>
            <pc:sldMk cId="2846972246" sldId="504"/>
            <ac:spMk id="6" creationId="{AE35F72E-9192-09A4-DF8F-BAE8858529EE}"/>
          </ac:spMkLst>
        </pc:spChg>
      </pc:sldChg>
      <pc:sldChg chg="addSp delSp modSp mod modCm modNotesTx">
        <pc:chgData name="Sarah Binns" userId="44ca82e01afbb258" providerId="LiveId" clId="{BB9A402C-1741-4B87-B7E3-6E5C0BFE611F}" dt="2022-10-20T16:42:37.377" v="4698"/>
        <pc:sldMkLst>
          <pc:docMk/>
          <pc:sldMk cId="863729740" sldId="506"/>
        </pc:sldMkLst>
        <pc:spChg chg="mod">
          <ac:chgData name="Sarah Binns" userId="44ca82e01afbb258" providerId="LiveId" clId="{BB9A402C-1741-4B87-B7E3-6E5C0BFE611F}" dt="2022-10-12T13:26:05.101" v="4642" actId="113"/>
          <ac:spMkLst>
            <pc:docMk/>
            <pc:sldMk cId="863729740" sldId="506"/>
            <ac:spMk id="2" creationId="{00000000-0000-0000-0000-000000000000}"/>
          </ac:spMkLst>
        </pc:spChg>
        <pc:spChg chg="del">
          <ac:chgData name="Sarah Binns" userId="44ca82e01afbb258" providerId="LiveId" clId="{BB9A402C-1741-4B87-B7E3-6E5C0BFE611F}" dt="2022-10-12T10:23:34.484" v="1846" actId="478"/>
          <ac:spMkLst>
            <pc:docMk/>
            <pc:sldMk cId="863729740" sldId="506"/>
            <ac:spMk id="6" creationId="{62452D75-A3D3-D15F-2AF9-8D54EB1DAF75}"/>
          </ac:spMkLst>
        </pc:spChg>
        <pc:graphicFrameChg chg="add mod modGraphic">
          <ac:chgData name="Sarah Binns" userId="44ca82e01afbb258" providerId="LiveId" clId="{BB9A402C-1741-4B87-B7E3-6E5C0BFE611F}" dt="2022-10-12T10:23:32.216" v="1845" actId="14734"/>
          <ac:graphicFrameMkLst>
            <pc:docMk/>
            <pc:sldMk cId="863729740" sldId="506"/>
            <ac:graphicFrameMk id="4" creationId="{BD14425C-0EE1-6AFC-D9F6-C5599F40A557}"/>
          </ac:graphicFrameMkLst>
        </pc:graphicFrameChg>
        <pc:graphicFrameChg chg="del mod">
          <ac:chgData name="Sarah Binns" userId="44ca82e01afbb258" providerId="LiveId" clId="{BB9A402C-1741-4B87-B7E3-6E5C0BFE611F}" dt="2022-10-12T10:22:45.385" v="1790" actId="478"/>
          <ac:graphicFrameMkLst>
            <pc:docMk/>
            <pc:sldMk cId="863729740" sldId="506"/>
            <ac:graphicFrameMk id="5" creationId="{00000000-0000-0000-0000-000000000000}"/>
          </ac:graphicFrameMkLst>
        </pc:graphicFrameChg>
      </pc:sldChg>
      <pc:sldChg chg="modSp mod modNotesTx">
        <pc:chgData name="Sarah Binns" userId="44ca82e01afbb258" providerId="LiveId" clId="{BB9A402C-1741-4B87-B7E3-6E5C0BFE611F}" dt="2022-10-12T13:25:57.826" v="4640" actId="113"/>
        <pc:sldMkLst>
          <pc:docMk/>
          <pc:sldMk cId="2536209394" sldId="507"/>
        </pc:sldMkLst>
        <pc:spChg chg="mod">
          <ac:chgData name="Sarah Binns" userId="44ca82e01afbb258" providerId="LiveId" clId="{BB9A402C-1741-4B87-B7E3-6E5C0BFE611F}" dt="2022-10-12T13:25:57.826" v="4640" actId="113"/>
          <ac:spMkLst>
            <pc:docMk/>
            <pc:sldMk cId="2536209394" sldId="507"/>
            <ac:spMk id="2" creationId="{00000000-0000-0000-0000-000000000000}"/>
          </ac:spMkLst>
        </pc:spChg>
      </pc:sldChg>
      <pc:sldChg chg="modSp mod modNotesTx">
        <pc:chgData name="Sarah Binns" userId="44ca82e01afbb258" providerId="LiveId" clId="{BB9A402C-1741-4B87-B7E3-6E5C0BFE611F}" dt="2022-10-12T13:25:42.943" v="4638" actId="113"/>
        <pc:sldMkLst>
          <pc:docMk/>
          <pc:sldMk cId="1314962800" sldId="509"/>
        </pc:sldMkLst>
        <pc:spChg chg="mod">
          <ac:chgData name="Sarah Binns" userId="44ca82e01afbb258" providerId="LiveId" clId="{BB9A402C-1741-4B87-B7E3-6E5C0BFE611F}" dt="2022-10-12T13:25:42.943" v="4638" actId="113"/>
          <ac:spMkLst>
            <pc:docMk/>
            <pc:sldMk cId="1314962800" sldId="509"/>
            <ac:spMk id="2" creationId="{00000000-0000-0000-0000-000000000000}"/>
          </ac:spMkLst>
        </pc:spChg>
      </pc:sldChg>
      <pc:sldChg chg="modSp mod modNotesTx">
        <pc:chgData name="Sarah Binns" userId="44ca82e01afbb258" providerId="LiveId" clId="{BB9A402C-1741-4B87-B7E3-6E5C0BFE611F}" dt="2022-10-12T13:26:07.656" v="4643" actId="113"/>
        <pc:sldMkLst>
          <pc:docMk/>
          <pc:sldMk cId="2309929719" sldId="511"/>
        </pc:sldMkLst>
        <pc:spChg chg="mod">
          <ac:chgData name="Sarah Binns" userId="44ca82e01afbb258" providerId="LiveId" clId="{BB9A402C-1741-4B87-B7E3-6E5C0BFE611F}" dt="2022-10-12T13:26:07.656" v="4643" actId="113"/>
          <ac:spMkLst>
            <pc:docMk/>
            <pc:sldMk cId="2309929719" sldId="511"/>
            <ac:spMk id="2" creationId="{00000000-0000-0000-0000-000000000000}"/>
          </ac:spMkLst>
        </pc:spChg>
      </pc:sldChg>
      <pc:sldChg chg="delSp modSp mod delAnim modCm modNotesTx">
        <pc:chgData name="Sarah Binns" userId="44ca82e01afbb258" providerId="LiveId" clId="{BB9A402C-1741-4B87-B7E3-6E5C0BFE611F}" dt="2022-10-12T13:27:14.389" v="4686" actId="113"/>
        <pc:sldMkLst>
          <pc:docMk/>
          <pc:sldMk cId="2269039328" sldId="523"/>
        </pc:sldMkLst>
        <pc:spChg chg="del mod topLvl">
          <ac:chgData name="Sarah Binns" userId="44ca82e01afbb258" providerId="LiveId" clId="{BB9A402C-1741-4B87-B7E3-6E5C0BFE611F}" dt="2022-10-12T10:18:52.707" v="1673" actId="478"/>
          <ac:spMkLst>
            <pc:docMk/>
            <pc:sldMk cId="2269039328" sldId="523"/>
            <ac:spMk id="13" creationId="{00000000-0000-0000-0000-000000000000}"/>
          </ac:spMkLst>
        </pc:spChg>
        <pc:spChg chg="mod">
          <ac:chgData name="Sarah Binns" userId="44ca82e01afbb258" providerId="LiveId" clId="{BB9A402C-1741-4B87-B7E3-6E5C0BFE611F}" dt="2022-10-12T13:27:14.389" v="4686" actId="113"/>
          <ac:spMkLst>
            <pc:docMk/>
            <pc:sldMk cId="2269039328" sldId="523"/>
            <ac:spMk id="10243" creationId="{00000000-0000-0000-0000-000000000000}"/>
          </ac:spMkLst>
        </pc:spChg>
        <pc:spChg chg="mod">
          <ac:chgData name="Sarah Binns" userId="44ca82e01afbb258" providerId="LiveId" clId="{BB9A402C-1741-4B87-B7E3-6E5C0BFE611F}" dt="2022-10-12T13:27:09.790" v="4685" actId="14100"/>
          <ac:spMkLst>
            <pc:docMk/>
            <pc:sldMk cId="2269039328" sldId="523"/>
            <ac:spMk id="10244" creationId="{00000000-0000-0000-0000-000000000000}"/>
          </ac:spMkLst>
        </pc:spChg>
        <pc:grpChg chg="del">
          <ac:chgData name="Sarah Binns" userId="44ca82e01afbb258" providerId="LiveId" clId="{BB9A402C-1741-4B87-B7E3-6E5C0BFE611F}" dt="2022-10-12T10:18:52.707" v="1673" actId="478"/>
          <ac:grpSpMkLst>
            <pc:docMk/>
            <pc:sldMk cId="2269039328" sldId="523"/>
            <ac:grpSpMk id="6" creationId="{00000000-0000-0000-0000-000000000000}"/>
          </ac:grpSpMkLst>
        </pc:grpChg>
        <pc:picChg chg="del topLvl">
          <ac:chgData name="Sarah Binns" userId="44ca82e01afbb258" providerId="LiveId" clId="{BB9A402C-1741-4B87-B7E3-6E5C0BFE611F}" dt="2022-10-12T10:18:54.217" v="1674" actId="478"/>
          <ac:picMkLst>
            <pc:docMk/>
            <pc:sldMk cId="2269039328" sldId="523"/>
            <ac:picMk id="5" creationId="{00000000-0000-0000-0000-000000000000}"/>
          </ac:picMkLst>
        </pc:picChg>
        <pc:picChg chg="mod">
          <ac:chgData name="Sarah Binns" userId="44ca82e01afbb258" providerId="LiveId" clId="{BB9A402C-1741-4B87-B7E3-6E5C0BFE611F}" dt="2022-10-12T10:19:02.182" v="1676" actId="1076"/>
          <ac:picMkLst>
            <pc:docMk/>
            <pc:sldMk cId="2269039328" sldId="523"/>
            <ac:picMk id="7" creationId="{00000000-0000-0000-0000-000000000000}"/>
          </ac:picMkLst>
        </pc:picChg>
      </pc:sldChg>
      <pc:sldChg chg="modSp modAnim modNotesTx">
        <pc:chgData name="Sarah Binns" userId="44ca82e01afbb258" providerId="LiveId" clId="{BB9A402C-1741-4B87-B7E3-6E5C0BFE611F}" dt="2022-10-12T13:25:39.512" v="4637" actId="113"/>
        <pc:sldMkLst>
          <pc:docMk/>
          <pc:sldMk cId="561835217" sldId="541"/>
        </pc:sldMkLst>
        <pc:spChg chg="mod">
          <ac:chgData name="Sarah Binns" userId="44ca82e01afbb258" providerId="LiveId" clId="{BB9A402C-1741-4B87-B7E3-6E5C0BFE611F}" dt="2022-10-12T13:25:39.512" v="4637" actId="113"/>
          <ac:spMkLst>
            <pc:docMk/>
            <pc:sldMk cId="561835217" sldId="541"/>
            <ac:spMk id="28675" creationId="{00000000-0000-0000-0000-000000000000}"/>
          </ac:spMkLst>
        </pc:spChg>
      </pc:sldChg>
      <pc:sldChg chg="addSp delSp modSp mod delAnim modAnim modCm modNotesTx">
        <pc:chgData name="Sarah Binns" userId="44ca82e01afbb258" providerId="LiveId" clId="{BB9A402C-1741-4B87-B7E3-6E5C0BFE611F}" dt="2022-10-12T13:22:35.247" v="4636" actId="113"/>
        <pc:sldMkLst>
          <pc:docMk/>
          <pc:sldMk cId="2835006034" sldId="548"/>
        </pc:sldMkLst>
        <pc:spChg chg="mod">
          <ac:chgData name="Sarah Binns" userId="44ca82e01afbb258" providerId="LiveId" clId="{BB9A402C-1741-4B87-B7E3-6E5C0BFE611F}" dt="2022-10-12T10:35:49.571" v="1935" actId="1076"/>
          <ac:spMkLst>
            <pc:docMk/>
            <pc:sldMk cId="2835006034" sldId="548"/>
            <ac:spMk id="4" creationId="{5761D556-B93B-A3C1-CAE0-479FB648005C}"/>
          </ac:spMkLst>
        </pc:spChg>
        <pc:spChg chg="add del">
          <ac:chgData name="Sarah Binns" userId="44ca82e01afbb258" providerId="LiveId" clId="{BB9A402C-1741-4B87-B7E3-6E5C0BFE611F}" dt="2022-10-12T10:28:05.689" v="1852" actId="22"/>
          <ac:spMkLst>
            <pc:docMk/>
            <pc:sldMk cId="2835006034" sldId="548"/>
            <ac:spMk id="5" creationId="{2942A94D-AAF8-13D2-D839-FBFF947D4351}"/>
          </ac:spMkLst>
        </pc:spChg>
        <pc:spChg chg="add mod">
          <ac:chgData name="Sarah Binns" userId="44ca82e01afbb258" providerId="LiveId" clId="{BB9A402C-1741-4B87-B7E3-6E5C0BFE611F}" dt="2022-10-12T10:35:47.007" v="1934" actId="1076"/>
          <ac:spMkLst>
            <pc:docMk/>
            <pc:sldMk cId="2835006034" sldId="548"/>
            <ac:spMk id="6" creationId="{CF685E7A-3B69-7A44-4E3E-5635148430ED}"/>
          </ac:spMkLst>
        </pc:spChg>
        <pc:spChg chg="mod ord">
          <ac:chgData name="Sarah Binns" userId="44ca82e01afbb258" providerId="LiveId" clId="{BB9A402C-1741-4B87-B7E3-6E5C0BFE611F}" dt="2022-10-12T10:36:12.587" v="1943" actId="404"/>
          <ac:spMkLst>
            <pc:docMk/>
            <pc:sldMk cId="2835006034" sldId="548"/>
            <ac:spMk id="19" creationId="{00000000-0000-0000-0000-000000000000}"/>
          </ac:spMkLst>
        </pc:spChg>
        <pc:spChg chg="mod">
          <ac:chgData name="Sarah Binns" userId="44ca82e01afbb258" providerId="LiveId" clId="{BB9A402C-1741-4B87-B7E3-6E5C0BFE611F}" dt="2022-10-12T10:36:24.335" v="1946" actId="14100"/>
          <ac:spMkLst>
            <pc:docMk/>
            <pc:sldMk cId="2835006034" sldId="548"/>
            <ac:spMk id="20" creationId="{00000000-0000-0000-0000-000000000000}"/>
          </ac:spMkLst>
        </pc:spChg>
        <pc:spChg chg="del">
          <ac:chgData name="Sarah Binns" userId="44ca82e01afbb258" providerId="LiveId" clId="{BB9A402C-1741-4B87-B7E3-6E5C0BFE611F}" dt="2022-10-12T10:35:33.673" v="1930" actId="478"/>
          <ac:spMkLst>
            <pc:docMk/>
            <pc:sldMk cId="2835006034" sldId="548"/>
            <ac:spMk id="21" creationId="{00000000-0000-0000-0000-000000000000}"/>
          </ac:spMkLst>
        </pc:spChg>
        <pc:spChg chg="del">
          <ac:chgData name="Sarah Binns" userId="44ca82e01afbb258" providerId="LiveId" clId="{BB9A402C-1741-4B87-B7E3-6E5C0BFE611F}" dt="2022-10-12T10:36:30.255" v="1947" actId="478"/>
          <ac:spMkLst>
            <pc:docMk/>
            <pc:sldMk cId="2835006034" sldId="548"/>
            <ac:spMk id="22" creationId="{00000000-0000-0000-0000-000000000000}"/>
          </ac:spMkLst>
        </pc:spChg>
        <pc:spChg chg="mod">
          <ac:chgData name="Sarah Binns" userId="44ca82e01afbb258" providerId="LiveId" clId="{BB9A402C-1741-4B87-B7E3-6E5C0BFE611F}" dt="2022-10-12T13:22:35.247" v="4636" actId="113"/>
          <ac:spMkLst>
            <pc:docMk/>
            <pc:sldMk cId="2835006034" sldId="548"/>
            <ac:spMk id="35843" creationId="{00000000-0000-0000-0000-000000000000}"/>
          </ac:spMkLst>
        </pc:spChg>
        <pc:picChg chg="del">
          <ac:chgData name="Sarah Binns" userId="44ca82e01afbb258" providerId="LiveId" clId="{BB9A402C-1741-4B87-B7E3-6E5C0BFE611F}" dt="2022-10-12T10:32:17.193" v="1861" actId="478"/>
          <ac:picMkLst>
            <pc:docMk/>
            <pc:sldMk cId="2835006034" sldId="548"/>
            <ac:picMk id="16" creationId="{00000000-0000-0000-0000-000000000000}"/>
          </ac:picMkLst>
        </pc:picChg>
        <pc:picChg chg="del mod">
          <ac:chgData name="Sarah Binns" userId="44ca82e01afbb258" providerId="LiveId" clId="{BB9A402C-1741-4B87-B7E3-6E5C0BFE611F}" dt="2022-10-12T10:35:32.110" v="1929" actId="478"/>
          <ac:picMkLst>
            <pc:docMk/>
            <pc:sldMk cId="2835006034" sldId="548"/>
            <ac:picMk id="17" creationId="{00000000-0000-0000-0000-000000000000}"/>
          </ac:picMkLst>
        </pc:picChg>
        <pc:picChg chg="add mod">
          <ac:chgData name="Sarah Binns" userId="44ca82e01afbb258" providerId="LiveId" clId="{BB9A402C-1741-4B87-B7E3-6E5C0BFE611F}" dt="2022-10-12T10:35:39.624" v="1932" actId="1076"/>
          <ac:picMkLst>
            <pc:docMk/>
            <pc:sldMk cId="2835006034" sldId="548"/>
            <ac:picMk id="1026" creationId="{DED7902B-1E85-9495-AB29-75917AC8F223}"/>
          </ac:picMkLst>
        </pc:picChg>
        <pc:picChg chg="add mod">
          <ac:chgData name="Sarah Binns" userId="44ca82e01afbb258" providerId="LiveId" clId="{BB9A402C-1741-4B87-B7E3-6E5C0BFE611F}" dt="2022-10-12T10:36:02.829" v="1940" actId="167"/>
          <ac:picMkLst>
            <pc:docMk/>
            <pc:sldMk cId="2835006034" sldId="548"/>
            <ac:picMk id="1028" creationId="{4BD8E876-629D-E810-E09D-FB951A7A1A1D}"/>
          </ac:picMkLst>
        </pc:picChg>
        <pc:picChg chg="del">
          <ac:chgData name="Sarah Binns" userId="44ca82e01afbb258" providerId="LiveId" clId="{BB9A402C-1741-4B87-B7E3-6E5C0BFE611F}" dt="2022-10-12T10:28:01.050" v="1849" actId="478"/>
          <ac:picMkLst>
            <pc:docMk/>
            <pc:sldMk cId="2835006034" sldId="548"/>
            <ac:picMk id="2050" creationId="{00000000-0000-0000-0000-000000000000}"/>
          </ac:picMkLst>
        </pc:picChg>
      </pc:sldChg>
      <pc:sldChg chg="modSp mod modCm modNotesTx">
        <pc:chgData name="Sarah Binns" userId="44ca82e01afbb258" providerId="LiveId" clId="{BB9A402C-1741-4B87-B7E3-6E5C0BFE611F}" dt="2022-10-20T16:43:12.274" v="4699"/>
        <pc:sldMkLst>
          <pc:docMk/>
          <pc:sldMk cId="2134547386" sldId="550"/>
        </pc:sldMkLst>
        <pc:spChg chg="mod">
          <ac:chgData name="Sarah Binns" userId="44ca82e01afbb258" providerId="LiveId" clId="{BB9A402C-1741-4B87-B7E3-6E5C0BFE611F}" dt="2022-10-12T13:22:30.667" v="4635" actId="113"/>
          <ac:spMkLst>
            <pc:docMk/>
            <pc:sldMk cId="2134547386" sldId="550"/>
            <ac:spMk id="37891" creationId="{00000000-0000-0000-0000-000000000000}"/>
          </ac:spMkLst>
        </pc:spChg>
      </pc:sldChg>
      <pc:sldChg chg="delSp modSp modAnim modNotesTx">
        <pc:chgData name="Sarah Binns" userId="44ca82e01afbb258" providerId="LiveId" clId="{BB9A402C-1741-4B87-B7E3-6E5C0BFE611F}" dt="2022-10-12T13:22:23.826" v="4633" actId="113"/>
        <pc:sldMkLst>
          <pc:docMk/>
          <pc:sldMk cId="151137825" sldId="553"/>
        </pc:sldMkLst>
        <pc:spChg chg="del">
          <ac:chgData name="Sarah Binns" userId="44ca82e01afbb258" providerId="LiveId" clId="{BB9A402C-1741-4B87-B7E3-6E5C0BFE611F}" dt="2022-10-12T10:37:33.913" v="1949" actId="478"/>
          <ac:spMkLst>
            <pc:docMk/>
            <pc:sldMk cId="151137825" sldId="553"/>
            <ac:spMk id="40962" creationId="{00000000-0000-0000-0000-000000000000}"/>
          </ac:spMkLst>
        </pc:spChg>
        <pc:spChg chg="mod">
          <ac:chgData name="Sarah Binns" userId="44ca82e01afbb258" providerId="LiveId" clId="{BB9A402C-1741-4B87-B7E3-6E5C0BFE611F}" dt="2022-10-12T13:22:23.826" v="4633" actId="113"/>
          <ac:spMkLst>
            <pc:docMk/>
            <pc:sldMk cId="151137825" sldId="553"/>
            <ac:spMk id="40963" creationId="{00000000-0000-0000-0000-000000000000}"/>
          </ac:spMkLst>
        </pc:spChg>
      </pc:sldChg>
      <pc:sldChg chg="modSp modAnim modNotesTx">
        <pc:chgData name="Sarah Binns" userId="44ca82e01afbb258" providerId="LiveId" clId="{BB9A402C-1741-4B87-B7E3-6E5C0BFE611F}" dt="2022-10-12T13:22:27.201" v="4634" actId="113"/>
        <pc:sldMkLst>
          <pc:docMk/>
          <pc:sldMk cId="2373567950" sldId="561"/>
        </pc:sldMkLst>
        <pc:spChg chg="mod">
          <ac:chgData name="Sarah Binns" userId="44ca82e01afbb258" providerId="LiveId" clId="{BB9A402C-1741-4B87-B7E3-6E5C0BFE611F}" dt="2022-10-12T13:22:27.201" v="4634" actId="113"/>
          <ac:spMkLst>
            <pc:docMk/>
            <pc:sldMk cId="2373567950" sldId="561"/>
            <ac:spMk id="49155" creationId="{00000000-0000-0000-0000-000000000000}"/>
          </ac:spMkLst>
        </pc:spChg>
      </pc:sldChg>
      <pc:sldChg chg="modSp modAnim modNotesTx">
        <pc:chgData name="Sarah Binns" userId="44ca82e01afbb258" providerId="LiveId" clId="{BB9A402C-1741-4B87-B7E3-6E5C0BFE611F}" dt="2022-10-12T13:27:03.073" v="4684" actId="113"/>
        <pc:sldMkLst>
          <pc:docMk/>
          <pc:sldMk cId="1669338754" sldId="564"/>
        </pc:sldMkLst>
        <pc:spChg chg="mod">
          <ac:chgData name="Sarah Binns" userId="44ca82e01afbb258" providerId="LiveId" clId="{BB9A402C-1741-4B87-B7E3-6E5C0BFE611F}" dt="2022-10-12T10:20:32.987" v="1697" actId="6549"/>
          <ac:spMkLst>
            <pc:docMk/>
            <pc:sldMk cId="1669338754" sldId="564"/>
            <ac:spMk id="10" creationId="{00000000-0000-0000-0000-000000000000}"/>
          </ac:spMkLst>
        </pc:spChg>
        <pc:spChg chg="mod">
          <ac:chgData name="Sarah Binns" userId="44ca82e01afbb258" providerId="LiveId" clId="{BB9A402C-1741-4B87-B7E3-6E5C0BFE611F}" dt="2022-10-12T10:20:26.554" v="1693" actId="20577"/>
          <ac:spMkLst>
            <pc:docMk/>
            <pc:sldMk cId="1669338754" sldId="564"/>
            <ac:spMk id="12" creationId="{00000000-0000-0000-0000-000000000000}"/>
          </ac:spMkLst>
        </pc:spChg>
        <pc:spChg chg="mod">
          <ac:chgData name="Sarah Binns" userId="44ca82e01afbb258" providerId="LiveId" clId="{BB9A402C-1741-4B87-B7E3-6E5C0BFE611F}" dt="2022-10-12T10:20:22.508" v="1691" actId="20577"/>
          <ac:spMkLst>
            <pc:docMk/>
            <pc:sldMk cId="1669338754" sldId="564"/>
            <ac:spMk id="14" creationId="{00000000-0000-0000-0000-000000000000}"/>
          </ac:spMkLst>
        </pc:spChg>
        <pc:spChg chg="mod">
          <ac:chgData name="Sarah Binns" userId="44ca82e01afbb258" providerId="LiveId" clId="{BB9A402C-1741-4B87-B7E3-6E5C0BFE611F}" dt="2022-10-12T13:27:03.073" v="4684" actId="113"/>
          <ac:spMkLst>
            <pc:docMk/>
            <pc:sldMk cId="1669338754" sldId="564"/>
            <ac:spMk id="19460" creationId="{00000000-0000-0000-0000-000000000000}"/>
          </ac:spMkLst>
        </pc:spChg>
      </pc:sldChg>
      <pc:sldChg chg="modSp modAnim modNotesTx">
        <pc:chgData name="Sarah Binns" userId="44ca82e01afbb258" providerId="LiveId" clId="{BB9A402C-1741-4B87-B7E3-6E5C0BFE611F}" dt="2022-10-12T13:26:51.687" v="4683" actId="14100"/>
        <pc:sldMkLst>
          <pc:docMk/>
          <pc:sldMk cId="4236717511" sldId="565"/>
        </pc:sldMkLst>
        <pc:spChg chg="mod">
          <ac:chgData name="Sarah Binns" userId="44ca82e01afbb258" providerId="LiveId" clId="{BB9A402C-1741-4B87-B7E3-6E5C0BFE611F}" dt="2022-10-12T13:26:51.687" v="4683" actId="14100"/>
          <ac:spMkLst>
            <pc:docMk/>
            <pc:sldMk cId="4236717511" sldId="565"/>
            <ac:spMk id="2" creationId="{00000000-0000-0000-0000-000000000000}"/>
          </ac:spMkLst>
        </pc:spChg>
        <pc:spChg chg="mod">
          <ac:chgData name="Sarah Binns" userId="44ca82e01afbb258" providerId="LiveId" clId="{BB9A402C-1741-4B87-B7E3-6E5C0BFE611F}" dt="2022-10-12T13:26:40.621" v="4649" actId="14100"/>
          <ac:spMkLst>
            <pc:docMk/>
            <pc:sldMk cId="4236717511" sldId="565"/>
            <ac:spMk id="3" creationId="{00000000-0000-0000-0000-000000000000}"/>
          </ac:spMkLst>
        </pc:spChg>
      </pc:sldChg>
      <pc:sldChg chg="modSp mod modNotesTx">
        <pc:chgData name="Sarah Binns" userId="44ca82e01afbb258" providerId="LiveId" clId="{BB9A402C-1741-4B87-B7E3-6E5C0BFE611F}" dt="2022-10-12T13:25:54.278" v="4639" actId="113"/>
        <pc:sldMkLst>
          <pc:docMk/>
          <pc:sldMk cId="1139541137" sldId="566"/>
        </pc:sldMkLst>
        <pc:spChg chg="mod">
          <ac:chgData name="Sarah Binns" userId="44ca82e01afbb258" providerId="LiveId" clId="{BB9A402C-1741-4B87-B7E3-6E5C0BFE611F}" dt="2022-10-12T13:25:54.278" v="4639" actId="113"/>
          <ac:spMkLst>
            <pc:docMk/>
            <pc:sldMk cId="1139541137" sldId="566"/>
            <ac:spMk id="2" creationId="{00000000-0000-0000-0000-000000000000}"/>
          </ac:spMkLst>
        </pc:spChg>
      </pc:sldChg>
      <pc:sldChg chg="modSp modAnim modCm modNotesTx">
        <pc:chgData name="Sarah Binns" userId="44ca82e01afbb258" providerId="LiveId" clId="{BB9A402C-1741-4B87-B7E3-6E5C0BFE611F}" dt="2022-10-20T16:41:59.697" v="4697"/>
        <pc:sldMkLst>
          <pc:docMk/>
          <pc:sldMk cId="2783894343" sldId="567"/>
        </pc:sldMkLst>
        <pc:spChg chg="mod">
          <ac:chgData name="Sarah Binns" userId="44ca82e01afbb258" providerId="LiveId" clId="{BB9A402C-1741-4B87-B7E3-6E5C0BFE611F}" dt="2022-10-12T13:27:16.906" v="4687" actId="113"/>
          <ac:spMkLst>
            <pc:docMk/>
            <pc:sldMk cId="2783894343" sldId="567"/>
            <ac:spMk id="2" creationId="{00000000-0000-0000-0000-000000000000}"/>
          </ac:spMkLst>
        </pc:spChg>
      </pc:sldChg>
      <pc:sldChg chg="modSp mod modAnim modNotesTx">
        <pc:chgData name="Sarah Binns" userId="44ca82e01afbb258" providerId="LiveId" clId="{BB9A402C-1741-4B87-B7E3-6E5C0BFE611F}" dt="2022-10-12T13:26:01.307" v="4641" actId="113"/>
        <pc:sldMkLst>
          <pc:docMk/>
          <pc:sldMk cId="3750663755" sldId="568"/>
        </pc:sldMkLst>
        <pc:spChg chg="mod">
          <ac:chgData name="Sarah Binns" userId="44ca82e01afbb258" providerId="LiveId" clId="{BB9A402C-1741-4B87-B7E3-6E5C0BFE611F}" dt="2022-10-12T13:26:01.307" v="4641" actId="113"/>
          <ac:spMkLst>
            <pc:docMk/>
            <pc:sldMk cId="3750663755" sldId="568"/>
            <ac:spMk id="2" creationId="{00000000-0000-0000-0000-000000000000}"/>
          </ac:spMkLst>
        </pc:spChg>
        <pc:spChg chg="ord">
          <ac:chgData name="Sarah Binns" userId="44ca82e01afbb258" providerId="LiveId" clId="{BB9A402C-1741-4B87-B7E3-6E5C0BFE611F}" dt="2022-10-12T10:24:04.109" v="1847" actId="167"/>
          <ac:spMkLst>
            <pc:docMk/>
            <pc:sldMk cId="3750663755" sldId="568"/>
            <ac:spMk id="50" creationId="{00000000-0000-0000-0000-000000000000}"/>
          </ac:spMkLst>
        </pc:spChg>
        <pc:grpChg chg="mod">
          <ac:chgData name="Sarah Binns" userId="44ca82e01afbb258" providerId="LiveId" clId="{BB9A402C-1741-4B87-B7E3-6E5C0BFE611F}" dt="2022-10-12T10:24:08.121" v="1848" actId="167"/>
          <ac:grpSpMkLst>
            <pc:docMk/>
            <pc:sldMk cId="3750663755" sldId="568"/>
            <ac:grpSpMk id="3" creationId="{B9106AD1-C0AA-4E4A-822F-35656404BFEB}"/>
          </ac:grpSpMkLst>
        </pc:grpChg>
      </pc:sldChg>
      <pc:sldChg chg="ord modAnim modCm modNotesTx">
        <pc:chgData name="Sarah Binns" userId="44ca82e01afbb258" providerId="LiveId" clId="{BB9A402C-1741-4B87-B7E3-6E5C0BFE611F}" dt="2022-10-20T16:41:51.941" v="4696"/>
        <pc:sldMkLst>
          <pc:docMk/>
          <pc:sldMk cId="2217078323" sldId="569"/>
        </pc:sldMkLst>
      </pc:sldChg>
      <pc:sldChg chg="ord modAnim modNotesTx">
        <pc:chgData name="Sarah Binns" userId="44ca82e01afbb258" providerId="LiveId" clId="{BB9A402C-1741-4B87-B7E3-6E5C0BFE611F}" dt="2022-10-12T13:19:02.470" v="4569" actId="6549"/>
        <pc:sldMkLst>
          <pc:docMk/>
          <pc:sldMk cId="320497382" sldId="570"/>
        </pc:sldMkLst>
      </pc:sldChg>
      <pc:sldChg chg="ord modAnim modNotesTx">
        <pc:chgData name="Sarah Binns" userId="44ca82e01afbb258" providerId="LiveId" clId="{BB9A402C-1741-4B87-B7E3-6E5C0BFE611F}" dt="2022-10-12T13:19:05.606" v="4570" actId="6549"/>
        <pc:sldMkLst>
          <pc:docMk/>
          <pc:sldMk cId="1869606300" sldId="571"/>
        </pc:sldMkLst>
      </pc:sldChg>
      <pc:sldChg chg="modCm modNotesTx">
        <pc:chgData name="Sarah Binns" userId="44ca82e01afbb258" providerId="LiveId" clId="{BB9A402C-1741-4B87-B7E3-6E5C0BFE611F}" dt="2022-10-12T13:19:14.628" v="4572" actId="6549"/>
        <pc:sldMkLst>
          <pc:docMk/>
          <pc:sldMk cId="1977024281" sldId="572"/>
        </pc:sldMkLst>
      </pc:sldChg>
      <pc:sldChg chg="modSp mod modCm modNotesTx">
        <pc:chgData name="Sarah Binns" userId="44ca82e01afbb258" providerId="LiveId" clId="{BB9A402C-1741-4B87-B7E3-6E5C0BFE611F}" dt="2022-10-12T13:22:20.671" v="4632" actId="113"/>
        <pc:sldMkLst>
          <pc:docMk/>
          <pc:sldMk cId="1985209693" sldId="573"/>
        </pc:sldMkLst>
        <pc:spChg chg="mod">
          <ac:chgData name="Sarah Binns" userId="44ca82e01afbb258" providerId="LiveId" clId="{BB9A402C-1741-4B87-B7E3-6E5C0BFE611F}" dt="2022-10-12T13:22:20.671" v="4632" actId="113"/>
          <ac:spMkLst>
            <pc:docMk/>
            <pc:sldMk cId="1985209693" sldId="573"/>
            <ac:spMk id="2" creationId="{00000000-0000-0000-0000-000000000000}"/>
          </ac:spMkLst>
        </pc:spChg>
      </pc:sldChg>
      <pc:sldChg chg="modSp mod">
        <pc:chgData name="Sarah Binns" userId="44ca82e01afbb258" providerId="LiveId" clId="{BB9A402C-1741-4B87-B7E3-6E5C0BFE611F}" dt="2022-10-12T13:27:31.725" v="4689" actId="113"/>
        <pc:sldMkLst>
          <pc:docMk/>
          <pc:sldMk cId="4278685314" sldId="574"/>
        </pc:sldMkLst>
        <pc:spChg chg="mod">
          <ac:chgData name="Sarah Binns" userId="44ca82e01afbb258" providerId="LiveId" clId="{BB9A402C-1741-4B87-B7E3-6E5C0BFE611F}" dt="2022-10-12T13:27:31.725" v="4689" actId="113"/>
          <ac:spMkLst>
            <pc:docMk/>
            <pc:sldMk cId="4278685314" sldId="574"/>
            <ac:spMk id="4" creationId="{A6B9369C-81C1-C332-EF1C-B3D9F9CAFFC7}"/>
          </ac:spMkLst>
        </pc:spChg>
      </pc:sldChg>
      <pc:sldChg chg="modSp new mod">
        <pc:chgData name="Sarah Binns" userId="44ca82e01afbb258" providerId="LiveId" clId="{BB9A402C-1741-4B87-B7E3-6E5C0BFE611F}" dt="2022-10-12T13:27:28.280" v="4688" actId="2711"/>
        <pc:sldMkLst>
          <pc:docMk/>
          <pc:sldMk cId="1569677119" sldId="575"/>
        </pc:sldMkLst>
        <pc:spChg chg="mod">
          <ac:chgData name="Sarah Binns" userId="44ca82e01afbb258" providerId="LiveId" clId="{BB9A402C-1741-4B87-B7E3-6E5C0BFE611F}" dt="2022-10-12T13:27:28.280" v="4688" actId="2711"/>
          <ac:spMkLst>
            <pc:docMk/>
            <pc:sldMk cId="1569677119" sldId="575"/>
            <ac:spMk id="2" creationId="{FE66E2DE-6ED0-C8EA-1AD5-F656C767C0EB}"/>
          </ac:spMkLst>
        </pc:spChg>
        <pc:spChg chg="mod">
          <ac:chgData name="Sarah Binns" userId="44ca82e01afbb258" providerId="LiveId" clId="{BB9A402C-1741-4B87-B7E3-6E5C0BFE611F}" dt="2022-10-12T10:07:46.658" v="1556" actId="20577"/>
          <ac:spMkLst>
            <pc:docMk/>
            <pc:sldMk cId="1569677119" sldId="575"/>
            <ac:spMk id="3" creationId="{664768CB-5BD9-F253-2AC0-F81872C2C8DA}"/>
          </ac:spMkLst>
        </pc:spChg>
      </pc:sldChg>
      <pc:sldChg chg="addSp modSp new mod modAnim modNotesTx">
        <pc:chgData name="Sarah Binns" userId="44ca82e01afbb258" providerId="LiveId" clId="{BB9A402C-1741-4B87-B7E3-6E5C0BFE611F}" dt="2022-10-12T13:22:15.375" v="4631" actId="2711"/>
        <pc:sldMkLst>
          <pc:docMk/>
          <pc:sldMk cId="3270217848" sldId="576"/>
        </pc:sldMkLst>
        <pc:spChg chg="mod">
          <ac:chgData name="Sarah Binns" userId="44ca82e01afbb258" providerId="LiveId" clId="{BB9A402C-1741-4B87-B7E3-6E5C0BFE611F}" dt="2022-10-12T13:22:15.375" v="4631" actId="2711"/>
          <ac:spMkLst>
            <pc:docMk/>
            <pc:sldMk cId="3270217848" sldId="576"/>
            <ac:spMk id="2" creationId="{28C4C5A2-8F7E-B15B-E4AD-B06076FF0D69}"/>
          </ac:spMkLst>
        </pc:spChg>
        <pc:spChg chg="mod">
          <ac:chgData name="Sarah Binns" userId="44ca82e01afbb258" providerId="LiveId" clId="{BB9A402C-1741-4B87-B7E3-6E5C0BFE611F}" dt="2022-10-12T12:59:29.537" v="2914" actId="14100"/>
          <ac:spMkLst>
            <pc:docMk/>
            <pc:sldMk cId="3270217848" sldId="576"/>
            <ac:spMk id="3" creationId="{CCDA2286-B309-5E07-861A-A96B9B55070A}"/>
          </ac:spMkLst>
        </pc:spChg>
        <pc:spChg chg="add mod">
          <ac:chgData name="Sarah Binns" userId="44ca82e01afbb258" providerId="LiveId" clId="{BB9A402C-1741-4B87-B7E3-6E5C0BFE611F}" dt="2022-10-12T13:00:30.832" v="2960" actId="20577"/>
          <ac:spMkLst>
            <pc:docMk/>
            <pc:sldMk cId="3270217848" sldId="576"/>
            <ac:spMk id="6" creationId="{7941B055-309D-827F-EE0C-E809CD92A1BC}"/>
          </ac:spMkLst>
        </pc:spChg>
        <pc:picChg chg="add mod">
          <ac:chgData name="Sarah Binns" userId="44ca82e01afbb258" providerId="LiveId" clId="{BB9A402C-1741-4B87-B7E3-6E5C0BFE611F}" dt="2022-10-12T12:59:47.054" v="2923" actId="14100"/>
          <ac:picMkLst>
            <pc:docMk/>
            <pc:sldMk cId="3270217848" sldId="576"/>
            <ac:picMk id="4" creationId="{714999AF-83D5-AB64-19D3-7B031026F1AA}"/>
          </ac:picMkLst>
        </pc:picChg>
      </pc:sldChg>
      <pc:sldChg chg="addSp delSp modSp new mod">
        <pc:chgData name="Sarah Binns" userId="44ca82e01afbb258" providerId="LiveId" clId="{BB9A402C-1741-4B87-B7E3-6E5C0BFE611F}" dt="2022-10-12T13:22:08.297" v="4630" actId="2711"/>
        <pc:sldMkLst>
          <pc:docMk/>
          <pc:sldMk cId="1501641063" sldId="577"/>
        </pc:sldMkLst>
        <pc:spChg chg="mod">
          <ac:chgData name="Sarah Binns" userId="44ca82e01afbb258" providerId="LiveId" clId="{BB9A402C-1741-4B87-B7E3-6E5C0BFE611F}" dt="2022-10-12T13:22:08.297" v="4630" actId="2711"/>
          <ac:spMkLst>
            <pc:docMk/>
            <pc:sldMk cId="1501641063" sldId="577"/>
            <ac:spMk id="2" creationId="{D22F8851-113F-2F12-48A8-E62968EE26F6}"/>
          </ac:spMkLst>
        </pc:spChg>
        <pc:spChg chg="mod">
          <ac:chgData name="Sarah Binns" userId="44ca82e01afbb258" providerId="LiveId" clId="{BB9A402C-1741-4B87-B7E3-6E5C0BFE611F}" dt="2022-10-12T13:08:06.801" v="3519" actId="20577"/>
          <ac:spMkLst>
            <pc:docMk/>
            <pc:sldMk cId="1501641063" sldId="577"/>
            <ac:spMk id="3" creationId="{1463B591-B7D9-25E8-58FA-3FFCAC0894BB}"/>
          </ac:spMkLst>
        </pc:spChg>
        <pc:spChg chg="add del">
          <ac:chgData name="Sarah Binns" userId="44ca82e01afbb258" providerId="LiveId" clId="{BB9A402C-1741-4B87-B7E3-6E5C0BFE611F}" dt="2022-10-12T13:05:42.886" v="3439" actId="22"/>
          <ac:spMkLst>
            <pc:docMk/>
            <pc:sldMk cId="1501641063" sldId="577"/>
            <ac:spMk id="5" creationId="{BF519261-D772-692E-F5D0-9D13C60ECE4C}"/>
          </ac:spMkLst>
        </pc:spChg>
      </pc:sldChg>
      <pc:sldChg chg="modSp new mod modNotesTx">
        <pc:chgData name="Sarah Binns" userId="44ca82e01afbb258" providerId="LiveId" clId="{BB9A402C-1741-4B87-B7E3-6E5C0BFE611F}" dt="2022-10-12T13:21:56.134" v="4628" actId="2711"/>
        <pc:sldMkLst>
          <pc:docMk/>
          <pc:sldMk cId="903975415" sldId="578"/>
        </pc:sldMkLst>
        <pc:spChg chg="mod">
          <ac:chgData name="Sarah Binns" userId="44ca82e01afbb258" providerId="LiveId" clId="{BB9A402C-1741-4B87-B7E3-6E5C0BFE611F}" dt="2022-10-12T13:21:56.134" v="4628" actId="2711"/>
          <ac:spMkLst>
            <pc:docMk/>
            <pc:sldMk cId="903975415" sldId="578"/>
            <ac:spMk id="2" creationId="{1EB9D94C-6F99-DC80-0266-217237C16CEB}"/>
          </ac:spMkLst>
        </pc:spChg>
        <pc:spChg chg="mod">
          <ac:chgData name="Sarah Binns" userId="44ca82e01afbb258" providerId="LiveId" clId="{BB9A402C-1741-4B87-B7E3-6E5C0BFE611F}" dt="2022-10-12T13:09:58.926" v="3759" actId="115"/>
          <ac:spMkLst>
            <pc:docMk/>
            <pc:sldMk cId="903975415" sldId="578"/>
            <ac:spMk id="3" creationId="{863C87B3-E8A3-02B7-CD99-C95D1768A021}"/>
          </ac:spMkLst>
        </pc:spChg>
      </pc:sldChg>
      <pc:sldChg chg="modSp new mod">
        <pc:chgData name="Sarah Binns" userId="44ca82e01afbb258" providerId="LiveId" clId="{BB9A402C-1741-4B87-B7E3-6E5C0BFE611F}" dt="2022-10-12T13:22:02.941" v="4629" actId="2711"/>
        <pc:sldMkLst>
          <pc:docMk/>
          <pc:sldMk cId="40355105" sldId="579"/>
        </pc:sldMkLst>
        <pc:spChg chg="mod">
          <ac:chgData name="Sarah Binns" userId="44ca82e01afbb258" providerId="LiveId" clId="{BB9A402C-1741-4B87-B7E3-6E5C0BFE611F}" dt="2022-10-12T13:22:02.941" v="4629" actId="2711"/>
          <ac:spMkLst>
            <pc:docMk/>
            <pc:sldMk cId="40355105" sldId="579"/>
            <ac:spMk id="2" creationId="{BA2CFA20-1893-7891-CEFE-5ABA07973C2E}"/>
          </ac:spMkLst>
        </pc:spChg>
        <pc:spChg chg="mod">
          <ac:chgData name="Sarah Binns" userId="44ca82e01afbb258" providerId="LiveId" clId="{BB9A402C-1741-4B87-B7E3-6E5C0BFE611F}" dt="2022-10-12T13:15:20.329" v="4537" actId="6549"/>
          <ac:spMkLst>
            <pc:docMk/>
            <pc:sldMk cId="40355105" sldId="579"/>
            <ac:spMk id="3" creationId="{E1D0A4AB-5BAC-F958-DF6C-10AC17B40834}"/>
          </ac:spMkLst>
        </pc:spChg>
      </pc:sldChg>
    </pc:docChg>
  </pc:docChgLst>
  <pc:docChgLst>
    <pc:chgData name="Sarah Binns" userId="44ca82e01afbb258" providerId="LiveId" clId="{6B3C8D04-01FF-4255-83D0-647123D35829}"/>
    <pc:docChg chg="undo custSel modSld">
      <pc:chgData name="Sarah Binns" userId="44ca82e01afbb258" providerId="LiveId" clId="{6B3C8D04-01FF-4255-83D0-647123D35829}" dt="2023-03-30T11:08:37.119" v="97" actId="20577"/>
      <pc:docMkLst>
        <pc:docMk/>
      </pc:docMkLst>
      <pc:sldChg chg="modCm">
        <pc:chgData name="Sarah Binns" userId="44ca82e01afbb258" providerId="LiveId" clId="{6B3C8D04-01FF-4255-83D0-647123D35829}" dt="2023-03-30T10:50:47.844" v="8"/>
        <pc:sldMkLst>
          <pc:docMk/>
          <pc:sldMk cId="2846972246" sldId="504"/>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6B3C8D04-01FF-4255-83D0-647123D35829}" dt="2023-03-30T10:50:47.844" v="8"/>
              <pc2:cmMkLst xmlns:pc2="http://schemas.microsoft.com/office/powerpoint/2019/9/main/command">
                <pc:docMk/>
                <pc:sldMk cId="2846972246" sldId="504"/>
                <pc2:cmMk id="{4EF440E9-ED3F-4C0D-A977-8481B2420049}"/>
              </pc2:cmMkLst>
              <pc226:cmRplyChg chg="add">
                <pc226:chgData name="Sarah Binns" userId="44ca82e01afbb258" providerId="LiveId" clId="{6B3C8D04-01FF-4255-83D0-647123D35829}" dt="2023-03-30T10:50:47.844" v="8"/>
                <pc2:cmRplyMkLst xmlns:pc2="http://schemas.microsoft.com/office/powerpoint/2019/9/main/command">
                  <pc:docMk/>
                  <pc:sldMk cId="2846972246" sldId="504"/>
                  <pc2:cmMk id="{4EF440E9-ED3F-4C0D-A977-8481B2420049}"/>
                  <pc2:cmRplyMk id="{82DDDD96-BEDB-49B4-A624-134F56F0865E}"/>
                </pc2:cmRplyMkLst>
              </pc226:cmRplyChg>
            </pc226:cmChg>
          </p:ext>
        </pc:extLst>
      </pc:sldChg>
      <pc:sldChg chg="modSp mod">
        <pc:chgData name="Sarah Binns" userId="44ca82e01afbb258" providerId="LiveId" clId="{6B3C8D04-01FF-4255-83D0-647123D35829}" dt="2023-03-30T10:52:07.303" v="19" actId="20577"/>
        <pc:sldMkLst>
          <pc:docMk/>
          <pc:sldMk cId="863729740" sldId="506"/>
        </pc:sldMkLst>
        <pc:spChg chg="mod">
          <ac:chgData name="Sarah Binns" userId="44ca82e01afbb258" providerId="LiveId" clId="{6B3C8D04-01FF-4255-83D0-647123D35829}" dt="2023-03-30T10:52:07.303" v="19" actId="20577"/>
          <ac:spMkLst>
            <pc:docMk/>
            <pc:sldMk cId="863729740" sldId="506"/>
            <ac:spMk id="3" creationId="{00000000-0000-0000-0000-000000000000}"/>
          </ac:spMkLst>
        </pc:spChg>
        <pc:graphicFrameChg chg="modGraphic">
          <ac:chgData name="Sarah Binns" userId="44ca82e01afbb258" providerId="LiveId" clId="{6B3C8D04-01FF-4255-83D0-647123D35829}" dt="2023-03-30T10:52:06.947" v="18" actId="20577"/>
          <ac:graphicFrameMkLst>
            <pc:docMk/>
            <pc:sldMk cId="863729740" sldId="506"/>
            <ac:graphicFrameMk id="4" creationId="{BD14425C-0EE1-6AFC-D9F6-C5599F40A557}"/>
          </ac:graphicFrameMkLst>
        </pc:graphicFrameChg>
      </pc:sldChg>
      <pc:sldChg chg="modSp mod">
        <pc:chgData name="Sarah Binns" userId="44ca82e01afbb258" providerId="LiveId" clId="{6B3C8D04-01FF-4255-83D0-647123D35829}" dt="2023-03-30T11:07:04.448" v="83" actId="20577"/>
        <pc:sldMkLst>
          <pc:docMk/>
          <pc:sldMk cId="2536209394" sldId="507"/>
        </pc:sldMkLst>
        <pc:spChg chg="mod">
          <ac:chgData name="Sarah Binns" userId="44ca82e01afbb258" providerId="LiveId" clId="{6B3C8D04-01FF-4255-83D0-647123D35829}" dt="2023-03-30T11:07:04.448" v="83" actId="20577"/>
          <ac:spMkLst>
            <pc:docMk/>
            <pc:sldMk cId="2536209394" sldId="507"/>
            <ac:spMk id="3" creationId="{00000000-0000-0000-0000-000000000000}"/>
          </ac:spMkLst>
        </pc:spChg>
      </pc:sldChg>
      <pc:sldChg chg="modCm">
        <pc:chgData name="Sarah Binns" userId="44ca82e01afbb258" providerId="LiveId" clId="{6B3C8D04-01FF-4255-83D0-647123D35829}" dt="2023-03-30T10:56:11.439" v="27"/>
        <pc:sldMkLst>
          <pc:docMk/>
          <pc:sldMk cId="1314962800" sldId="509"/>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6B3C8D04-01FF-4255-83D0-647123D35829}" dt="2023-03-30T10:56:11.439" v="27"/>
              <pc2:cmMkLst xmlns:pc2="http://schemas.microsoft.com/office/powerpoint/2019/9/main/command">
                <pc:docMk/>
                <pc:sldMk cId="1314962800" sldId="509"/>
                <pc2:cmMk id="{1AD6BB55-23BD-4CF7-8388-76CBBA272810}"/>
              </pc2:cmMkLst>
              <pc226:cmRplyChg chg="add">
                <pc226:chgData name="Sarah Binns" userId="44ca82e01afbb258" providerId="LiveId" clId="{6B3C8D04-01FF-4255-83D0-647123D35829}" dt="2023-03-30T10:56:11.439" v="27"/>
                <pc2:cmRplyMkLst xmlns:pc2="http://schemas.microsoft.com/office/powerpoint/2019/9/main/command">
                  <pc:docMk/>
                  <pc:sldMk cId="1314962800" sldId="509"/>
                  <pc2:cmMk id="{1AD6BB55-23BD-4CF7-8388-76CBBA272810}"/>
                  <pc2:cmRplyMk id="{3E71EFCB-F488-4C02-A158-30D177977204}"/>
                </pc2:cmRplyMkLst>
              </pc226:cmRplyChg>
            </pc226:cmChg>
          </p:ext>
        </pc:extLst>
      </pc:sldChg>
      <pc:sldChg chg="modSp mod">
        <pc:chgData name="Sarah Binns" userId="44ca82e01afbb258" providerId="LiveId" clId="{6B3C8D04-01FF-4255-83D0-647123D35829}" dt="2023-03-30T10:52:07.541" v="20" actId="20577"/>
        <pc:sldMkLst>
          <pc:docMk/>
          <pc:sldMk cId="2309929719" sldId="511"/>
        </pc:sldMkLst>
        <pc:spChg chg="mod">
          <ac:chgData name="Sarah Binns" userId="44ca82e01afbb258" providerId="LiveId" clId="{6B3C8D04-01FF-4255-83D0-647123D35829}" dt="2023-03-30T10:52:07.541" v="20" actId="20577"/>
          <ac:spMkLst>
            <pc:docMk/>
            <pc:sldMk cId="2309929719" sldId="511"/>
            <ac:spMk id="3" creationId="{B7D3FA2A-50EE-F9AB-09DE-15C09EAC36A1}"/>
          </ac:spMkLst>
        </pc:spChg>
      </pc:sldChg>
      <pc:sldChg chg="modCm">
        <pc:chgData name="Sarah Binns" userId="44ca82e01afbb258" providerId="LiveId" clId="{6B3C8D04-01FF-4255-83D0-647123D35829}" dt="2023-03-30T11:00:11.816" v="28"/>
        <pc:sldMkLst>
          <pc:docMk/>
          <pc:sldMk cId="561835217" sldId="541"/>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6B3C8D04-01FF-4255-83D0-647123D35829}" dt="2023-03-30T11:00:11.816" v="28"/>
              <pc2:cmMkLst xmlns:pc2="http://schemas.microsoft.com/office/powerpoint/2019/9/main/command">
                <pc:docMk/>
                <pc:sldMk cId="561835217" sldId="541"/>
                <pc2:cmMk id="{3E5470FB-1291-4F94-BAF7-770C94200ABF}"/>
              </pc2:cmMkLst>
              <pc226:cmRplyChg chg="add">
                <pc226:chgData name="Sarah Binns" userId="44ca82e01afbb258" providerId="LiveId" clId="{6B3C8D04-01FF-4255-83D0-647123D35829}" dt="2023-03-30T11:00:11.816" v="28"/>
                <pc2:cmRplyMkLst xmlns:pc2="http://schemas.microsoft.com/office/powerpoint/2019/9/main/command">
                  <pc:docMk/>
                  <pc:sldMk cId="561835217" sldId="541"/>
                  <pc2:cmMk id="{3E5470FB-1291-4F94-BAF7-770C94200ABF}"/>
                  <pc2:cmRplyMk id="{6E8CEEBD-E85E-4275-80E9-3BDA64B3AAEB}"/>
                </pc2:cmRplyMkLst>
              </pc226:cmRplyChg>
            </pc226:cmChg>
          </p:ext>
        </pc:extLst>
      </pc:sldChg>
      <pc:sldChg chg="delCm modNotesTx">
        <pc:chgData name="Sarah Binns" userId="44ca82e01afbb258" providerId="LiveId" clId="{6B3C8D04-01FF-4255-83D0-647123D35829}" dt="2023-03-30T11:02:08.782" v="42"/>
        <pc:sldMkLst>
          <pc:docMk/>
          <pc:sldMk cId="2835006034" sldId="548"/>
        </pc:sldMkLst>
        <pc:extLst>
          <p:ext xmlns:p="http://schemas.openxmlformats.org/presentationml/2006/main" uri="{D6D511B9-2390-475A-947B-AFAB55BFBCF1}">
            <pc226:cmChg xmlns="" xmlns:pc226="http://schemas.microsoft.com/office/powerpoint/2022/06/main/command" chg="del">
              <pc226:chgData name="Sarah Binns" userId="44ca82e01afbb258" providerId="LiveId" clId="{6B3C8D04-01FF-4255-83D0-647123D35829}" dt="2023-03-30T11:02:08.782" v="42"/>
              <pc2:cmMkLst xmlns:pc2="http://schemas.microsoft.com/office/powerpoint/2019/9/main/command">
                <pc:docMk/>
                <pc:sldMk cId="2835006034" sldId="548"/>
                <pc2:cmMk id="{C8C5A446-BF59-4C55-90E2-F05B3DECE552}"/>
              </pc2:cmMkLst>
            </pc226:cmChg>
          </p:ext>
        </pc:extLst>
      </pc:sldChg>
      <pc:sldChg chg="modSp mod delCm modNotesTx">
        <pc:chgData name="Sarah Binns" userId="44ca82e01afbb258" providerId="LiveId" clId="{6B3C8D04-01FF-4255-83D0-647123D35829}" dt="2023-03-30T11:07:26.447" v="84" actId="20577"/>
        <pc:sldMkLst>
          <pc:docMk/>
          <pc:sldMk cId="2373567950" sldId="561"/>
        </pc:sldMkLst>
        <pc:spChg chg="mod">
          <ac:chgData name="Sarah Binns" userId="44ca82e01afbb258" providerId="LiveId" clId="{6B3C8D04-01FF-4255-83D0-647123D35829}" dt="2023-03-30T11:07:26.447" v="84" actId="20577"/>
          <ac:spMkLst>
            <pc:docMk/>
            <pc:sldMk cId="2373567950" sldId="561"/>
            <ac:spMk id="49160" creationId="{00000000-0000-0000-0000-000000000000}"/>
          </ac:spMkLst>
        </pc:spChg>
        <pc:extLst>
          <p:ext xmlns:p="http://schemas.openxmlformats.org/presentationml/2006/main" uri="{D6D511B9-2390-475A-947B-AFAB55BFBCF1}">
            <pc226:cmChg xmlns="" xmlns:pc226="http://schemas.microsoft.com/office/powerpoint/2022/06/main/command" chg="del">
              <pc226:chgData name="Sarah Binns" userId="44ca82e01afbb258" providerId="LiveId" clId="{6B3C8D04-01FF-4255-83D0-647123D35829}" dt="2023-03-30T11:02:38.639" v="48"/>
              <pc2:cmMkLst xmlns:pc2="http://schemas.microsoft.com/office/powerpoint/2019/9/main/command">
                <pc:docMk/>
                <pc:sldMk cId="2373567950" sldId="561"/>
                <pc2:cmMk id="{860845E7-3FB6-442E-ACA7-1D9F6BB2287E}"/>
              </pc2:cmMkLst>
            </pc226:cmChg>
          </p:ext>
        </pc:extLst>
      </pc:sldChg>
      <pc:sldChg chg="modSp mod">
        <pc:chgData name="Sarah Binns" userId="44ca82e01afbb258" providerId="LiveId" clId="{6B3C8D04-01FF-4255-83D0-647123D35829}" dt="2023-03-30T10:52:09.581" v="24" actId="20577"/>
        <pc:sldMkLst>
          <pc:docMk/>
          <pc:sldMk cId="4236717511" sldId="565"/>
        </pc:sldMkLst>
        <pc:spChg chg="mod">
          <ac:chgData name="Sarah Binns" userId="44ca82e01afbb258" providerId="LiveId" clId="{6B3C8D04-01FF-4255-83D0-647123D35829}" dt="2023-03-30T10:52:09.581" v="24" actId="20577"/>
          <ac:spMkLst>
            <pc:docMk/>
            <pc:sldMk cId="4236717511" sldId="565"/>
            <ac:spMk id="3" creationId="{00000000-0000-0000-0000-000000000000}"/>
          </ac:spMkLst>
        </pc:spChg>
      </pc:sldChg>
      <pc:sldChg chg="modCm">
        <pc:chgData name="Sarah Binns" userId="44ca82e01afbb258" providerId="LiveId" clId="{6B3C8D04-01FF-4255-83D0-647123D35829}" dt="2023-03-30T10:56:07.482" v="26"/>
        <pc:sldMkLst>
          <pc:docMk/>
          <pc:sldMk cId="1139541137" sldId="566"/>
        </pc:sldMkLst>
        <pc:extLst>
          <p:ext xmlns:p="http://schemas.openxmlformats.org/presentationml/2006/main" uri="{D6D511B9-2390-475A-947B-AFAB55BFBCF1}">
            <pc226:cmChg xmlns="" xmlns:pc226="http://schemas.microsoft.com/office/powerpoint/2022/06/main/command" chg="">
              <pc226:chgData name="Sarah Binns" userId="44ca82e01afbb258" providerId="LiveId" clId="{6B3C8D04-01FF-4255-83D0-647123D35829}" dt="2023-03-30T10:56:07.482" v="26"/>
              <pc2:cmMkLst xmlns:pc2="http://schemas.microsoft.com/office/powerpoint/2019/9/main/command">
                <pc:docMk/>
                <pc:sldMk cId="1139541137" sldId="566"/>
                <pc2:cmMk id="{EFE5272A-2377-46CE-92E4-1ED3BBB7173C}"/>
              </pc2:cmMkLst>
              <pc226:cmRplyChg chg="add mod">
                <pc226:chgData name="Sarah Binns" userId="44ca82e01afbb258" providerId="LiveId" clId="{6B3C8D04-01FF-4255-83D0-647123D35829}" dt="2023-03-30T10:56:07.482" v="26"/>
                <pc2:cmRplyMkLst xmlns:pc2="http://schemas.microsoft.com/office/powerpoint/2019/9/main/command">
                  <pc:docMk/>
                  <pc:sldMk cId="1139541137" sldId="566"/>
                  <pc2:cmMk id="{EFE5272A-2377-46CE-92E4-1ED3BBB7173C}"/>
                  <pc2:cmRplyMk id="{2CEE3ADF-3601-4604-862E-6C509BBAF630}"/>
                </pc2:cmRplyMkLst>
              </pc226:cmRplyChg>
            </pc226:cmChg>
          </p:ext>
        </pc:extLst>
      </pc:sldChg>
      <pc:sldChg chg="modNotesTx">
        <pc:chgData name="Sarah Binns" userId="44ca82e01afbb258" providerId="LiveId" clId="{6B3C8D04-01FF-4255-83D0-647123D35829}" dt="2023-03-30T11:05:57.459" v="72" actId="6549"/>
        <pc:sldMkLst>
          <pc:docMk/>
          <pc:sldMk cId="2783894343" sldId="567"/>
        </pc:sldMkLst>
      </pc:sldChg>
      <pc:sldChg chg="modSp mod">
        <pc:chgData name="Sarah Binns" userId="44ca82e01afbb258" providerId="LiveId" clId="{6B3C8D04-01FF-4255-83D0-647123D35829}" dt="2023-03-30T11:04:35.780" v="50" actId="20577"/>
        <pc:sldMkLst>
          <pc:docMk/>
          <pc:sldMk cId="2217078323" sldId="569"/>
        </pc:sldMkLst>
        <pc:spChg chg="mod">
          <ac:chgData name="Sarah Binns" userId="44ca82e01afbb258" providerId="LiveId" clId="{6B3C8D04-01FF-4255-83D0-647123D35829}" dt="2023-03-30T11:04:35.780" v="50" actId="20577"/>
          <ac:spMkLst>
            <pc:docMk/>
            <pc:sldMk cId="2217078323" sldId="569"/>
            <ac:spMk id="6" creationId="{9F86AF17-F332-BC11-4E0D-DD6F1B8EDFB7}"/>
          </ac:spMkLst>
        </pc:spChg>
      </pc:sldChg>
      <pc:sldChg chg="modNotesTx">
        <pc:chgData name="Sarah Binns" userId="44ca82e01afbb258" providerId="LiveId" clId="{6B3C8D04-01FF-4255-83D0-647123D35829}" dt="2023-03-30T11:06:15.414" v="77" actId="20577"/>
        <pc:sldMkLst>
          <pc:docMk/>
          <pc:sldMk cId="1977024281" sldId="572"/>
        </pc:sldMkLst>
      </pc:sldChg>
      <pc:sldChg chg="modSp mod">
        <pc:chgData name="Sarah Binns" userId="44ca82e01afbb258" providerId="LiveId" clId="{6B3C8D04-01FF-4255-83D0-647123D35829}" dt="2023-03-30T11:08:14.411" v="89" actId="27636"/>
        <pc:sldMkLst>
          <pc:docMk/>
          <pc:sldMk cId="1985209693" sldId="573"/>
        </pc:sldMkLst>
        <pc:spChg chg="mod">
          <ac:chgData name="Sarah Binns" userId="44ca82e01afbb258" providerId="LiveId" clId="{6B3C8D04-01FF-4255-83D0-647123D35829}" dt="2023-03-30T11:08:14.411" v="89" actId="27636"/>
          <ac:spMkLst>
            <pc:docMk/>
            <pc:sldMk cId="1985209693" sldId="573"/>
            <ac:spMk id="3" creationId="{00000000-0000-0000-0000-000000000000}"/>
          </ac:spMkLst>
        </pc:spChg>
      </pc:sldChg>
      <pc:sldChg chg="modSp mod">
        <pc:chgData name="Sarah Binns" userId="44ca82e01afbb258" providerId="LiveId" clId="{6B3C8D04-01FF-4255-83D0-647123D35829}" dt="2023-03-30T10:43:56.106" v="7" actId="20577"/>
        <pc:sldMkLst>
          <pc:docMk/>
          <pc:sldMk cId="3270217848" sldId="576"/>
        </pc:sldMkLst>
        <pc:spChg chg="mod">
          <ac:chgData name="Sarah Binns" userId="44ca82e01afbb258" providerId="LiveId" clId="{6B3C8D04-01FF-4255-83D0-647123D35829}" dt="2023-03-30T10:43:56.106" v="7" actId="20577"/>
          <ac:spMkLst>
            <pc:docMk/>
            <pc:sldMk cId="3270217848" sldId="576"/>
            <ac:spMk id="3" creationId="{CCDA2286-B309-5E07-861A-A96B9B55070A}"/>
          </ac:spMkLst>
        </pc:spChg>
      </pc:sldChg>
      <pc:sldChg chg="modSp mod">
        <pc:chgData name="Sarah Binns" userId="44ca82e01afbb258" providerId="LiveId" clId="{6B3C8D04-01FF-4255-83D0-647123D35829}" dt="2023-03-30T11:08:37.119" v="97" actId="20577"/>
        <pc:sldMkLst>
          <pc:docMk/>
          <pc:sldMk cId="1501641063" sldId="577"/>
        </pc:sldMkLst>
        <pc:spChg chg="mod">
          <ac:chgData name="Sarah Binns" userId="44ca82e01afbb258" providerId="LiveId" clId="{6B3C8D04-01FF-4255-83D0-647123D35829}" dt="2023-03-30T11:08:37.119" v="97" actId="20577"/>
          <ac:spMkLst>
            <pc:docMk/>
            <pc:sldMk cId="1501641063" sldId="577"/>
            <ac:spMk id="3" creationId="{1463B591-B7D9-25E8-58FA-3FFCAC0894B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0FAA45-2935-4848-A827-F90DCC16C60D}" type="datetimeFigureOut">
              <a:rPr lang="en-GB" smtClean="0"/>
              <a:t>18/04/2023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A71701-EA1D-40E2-83F4-D5A908942D81}" type="slidenum">
              <a:rPr lang="en-GB" smtClean="0"/>
              <a:t>‹#›</a:t>
            </a:fld>
            <a:endParaRPr lang="en-GB" dirty="0"/>
          </a:p>
        </p:txBody>
      </p:sp>
    </p:spTree>
    <p:extLst>
      <p:ext uri="{BB962C8B-B14F-4D97-AF65-F5344CB8AC3E}">
        <p14:creationId xmlns:p14="http://schemas.microsoft.com/office/powerpoint/2010/main" val="3265087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du.rsc.org/job-profiles/development-chemist-printing-and-inks/4010919.articl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du.rsc.org/job-profiles/development-chemist-printing-and-inks/4010919.article"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du.rsc.org/job-profiles/senior-scientist-household-goods/4010860.articl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dailymail.co.uk/news/article-4657982/Baby-formula-recall-toxic-needle-like-nanoparticles.html"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express.co.uk/life-style/health/707390/Alzheimer-s-disease-dementia-air-pollution-study" TargetMode="External"/><Relationship Id="rId5" Type="http://schemas.openxmlformats.org/officeDocument/2006/relationships/hyperlink" Target="https://www.theguardian.com/environment/2016/sep/05/toxic-air-pollution-particles-found-in-human-brains-links-alzheimers" TargetMode="External"/><Relationship Id="rId4" Type="http://schemas.openxmlformats.org/officeDocument/2006/relationships/hyperlink" Target="https://www.dailymail.co.uk/news/article-1084931/Revealed-The-toxic-nanoparticles-asbestos-like-properties-everyday-goods.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huffpost.com/entry/sunscreen-safety_b_2903525"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edu.rsc.org/job-profiles/nanotoxicologist/4011383.articl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CA71701-EA1D-40E2-83F4-D5A908942D81}" type="slidenum">
              <a:rPr lang="en-GB" smtClean="0"/>
              <a:t>1</a:t>
            </a:fld>
            <a:endParaRPr lang="en-GB" dirty="0"/>
          </a:p>
        </p:txBody>
      </p:sp>
    </p:spTree>
    <p:extLst>
      <p:ext uri="{BB962C8B-B14F-4D97-AF65-F5344CB8AC3E}">
        <p14:creationId xmlns:p14="http://schemas.microsoft.com/office/powerpoint/2010/main" val="2972950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Adapted from © Grayjay/Shutterstock</a:t>
            </a:r>
          </a:p>
        </p:txBody>
      </p:sp>
      <p:sp>
        <p:nvSpPr>
          <p:cNvPr id="4" name="Slide Number Placeholder 3"/>
          <p:cNvSpPr>
            <a:spLocks noGrp="1"/>
          </p:cNvSpPr>
          <p:nvPr>
            <p:ph type="sldNum" sz="quarter" idx="10"/>
          </p:nvPr>
        </p:nvSpPr>
        <p:spPr/>
        <p:txBody>
          <a:bodyPr/>
          <a:lstStyle/>
          <a:p>
            <a:fld id="{3CA71701-EA1D-40E2-83F4-D5A908942D81}" type="slidenum">
              <a:rPr lang="en-GB" smtClean="0"/>
              <a:t>12</a:t>
            </a:fld>
            <a:endParaRPr lang="en-GB" dirty="0"/>
          </a:p>
        </p:txBody>
      </p:sp>
    </p:spTree>
    <p:extLst>
      <p:ext uri="{BB962C8B-B14F-4D97-AF65-F5344CB8AC3E}">
        <p14:creationId xmlns:p14="http://schemas.microsoft.com/office/powerpoint/2010/main" val="162207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Carol Yepes/Getty Images</a:t>
            </a:r>
          </a:p>
          <a:p>
            <a:r>
              <a:rPr lang="en-GB" dirty="0"/>
              <a:t>Introduce the terms scattering and absorption. Look at bottles of suncream and identify the sun protection factor (SPF).</a:t>
            </a:r>
          </a:p>
        </p:txBody>
      </p:sp>
      <p:sp>
        <p:nvSpPr>
          <p:cNvPr id="4" name="Slide Number Placeholder 3"/>
          <p:cNvSpPr>
            <a:spLocks noGrp="1"/>
          </p:cNvSpPr>
          <p:nvPr>
            <p:ph type="sldNum" sz="quarter" idx="10"/>
          </p:nvPr>
        </p:nvSpPr>
        <p:spPr/>
        <p:txBody>
          <a:bodyPr/>
          <a:lstStyle/>
          <a:p>
            <a:fld id="{3CA71701-EA1D-40E2-83F4-D5A908942D81}" type="slidenum">
              <a:rPr lang="en-GB" smtClean="0"/>
              <a:t>13</a:t>
            </a:fld>
            <a:endParaRPr lang="en-GB" dirty="0"/>
          </a:p>
        </p:txBody>
      </p:sp>
    </p:spTree>
    <p:extLst>
      <p:ext uri="{BB962C8B-B14F-4D97-AF65-F5344CB8AC3E}">
        <p14:creationId xmlns:p14="http://schemas.microsoft.com/office/powerpoint/2010/main" val="215354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Use the table to give a quantitative understanding of what the SPF number means.</a:t>
            </a:r>
          </a:p>
        </p:txBody>
      </p:sp>
      <p:sp>
        <p:nvSpPr>
          <p:cNvPr id="4" name="Slide Number Placeholder 3"/>
          <p:cNvSpPr>
            <a:spLocks noGrp="1"/>
          </p:cNvSpPr>
          <p:nvPr>
            <p:ph type="sldNum" sz="quarter" idx="10"/>
          </p:nvPr>
        </p:nvSpPr>
        <p:spPr/>
        <p:txBody>
          <a:bodyPr/>
          <a:lstStyle/>
          <a:p>
            <a:fld id="{3CA71701-EA1D-40E2-83F4-D5A908942D81}" type="slidenum">
              <a:rPr lang="en-GB" smtClean="0"/>
              <a:t>14</a:t>
            </a:fld>
            <a:endParaRPr lang="en-GB" dirty="0"/>
          </a:p>
        </p:txBody>
      </p:sp>
    </p:spTree>
    <p:extLst>
      <p:ext uri="{BB962C8B-B14F-4D97-AF65-F5344CB8AC3E}">
        <p14:creationId xmlns:p14="http://schemas.microsoft.com/office/powerpoint/2010/main" val="620212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Recognise that there is a point at which an increased SPF level has little benefit.</a:t>
            </a:r>
          </a:p>
        </p:txBody>
      </p:sp>
      <p:sp>
        <p:nvSpPr>
          <p:cNvPr id="4" name="Slide Number Placeholder 3"/>
          <p:cNvSpPr>
            <a:spLocks noGrp="1"/>
          </p:cNvSpPr>
          <p:nvPr>
            <p:ph type="sldNum" sz="quarter" idx="10"/>
          </p:nvPr>
        </p:nvSpPr>
        <p:spPr/>
        <p:txBody>
          <a:bodyPr/>
          <a:lstStyle/>
          <a:p>
            <a:fld id="{3CA71701-EA1D-40E2-83F4-D5A908942D81}" type="slidenum">
              <a:rPr lang="en-GB" smtClean="0"/>
              <a:t>15</a:t>
            </a:fld>
            <a:endParaRPr lang="en-GB" dirty="0"/>
          </a:p>
        </p:txBody>
      </p:sp>
    </p:spTree>
    <p:extLst>
      <p:ext uri="{BB962C8B-B14F-4D97-AF65-F5344CB8AC3E}">
        <p14:creationId xmlns:p14="http://schemas.microsoft.com/office/powerpoint/2010/main" val="353587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Bymuratdeniz/Getty Images</a:t>
            </a:r>
          </a:p>
          <a:p>
            <a:endParaRPr lang="en-GB" dirty="0"/>
          </a:p>
          <a:p>
            <a:r>
              <a:rPr lang="en-GB" dirty="0"/>
              <a:t>Understand that the SPF calculated in a lab is probably applied</a:t>
            </a:r>
            <a:r>
              <a:rPr lang="en-GB" baseline="0" dirty="0"/>
              <a:t> thicker than you would on your own body. What does this mean to you if you are out in the sun?</a:t>
            </a:r>
            <a:endParaRPr lang="en-GB" dirty="0"/>
          </a:p>
        </p:txBody>
      </p:sp>
      <p:sp>
        <p:nvSpPr>
          <p:cNvPr id="4" name="Slide Number Placeholder 3"/>
          <p:cNvSpPr>
            <a:spLocks noGrp="1"/>
          </p:cNvSpPr>
          <p:nvPr>
            <p:ph type="sldNum" sz="quarter" idx="10"/>
          </p:nvPr>
        </p:nvSpPr>
        <p:spPr/>
        <p:txBody>
          <a:bodyPr/>
          <a:lstStyle/>
          <a:p>
            <a:fld id="{3CA71701-EA1D-40E2-83F4-D5A908942D81}" type="slidenum">
              <a:rPr lang="en-GB" smtClean="0"/>
              <a:t>16</a:t>
            </a:fld>
            <a:endParaRPr lang="en-GB" dirty="0"/>
          </a:p>
        </p:txBody>
      </p:sp>
    </p:spTree>
    <p:extLst>
      <p:ext uri="{BB962C8B-B14F-4D97-AF65-F5344CB8AC3E}">
        <p14:creationId xmlns:p14="http://schemas.microsoft.com/office/powerpoint/2010/main" val="1393106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Explain how UVA protection is displayed on suncream bottles.</a:t>
            </a:r>
          </a:p>
        </p:txBody>
      </p:sp>
      <p:sp>
        <p:nvSpPr>
          <p:cNvPr id="4" name="Slide Number Placeholder 3"/>
          <p:cNvSpPr>
            <a:spLocks noGrp="1"/>
          </p:cNvSpPr>
          <p:nvPr>
            <p:ph type="sldNum" sz="quarter" idx="10"/>
          </p:nvPr>
        </p:nvSpPr>
        <p:spPr/>
        <p:txBody>
          <a:bodyPr/>
          <a:lstStyle/>
          <a:p>
            <a:fld id="{3CA71701-EA1D-40E2-83F4-D5A908942D81}" type="slidenum">
              <a:rPr lang="en-GB" smtClean="0"/>
              <a:t>17</a:t>
            </a:fld>
            <a:endParaRPr lang="en-GB" dirty="0"/>
          </a:p>
        </p:txBody>
      </p:sp>
    </p:spTree>
    <p:extLst>
      <p:ext uri="{BB962C8B-B14F-4D97-AF65-F5344CB8AC3E}">
        <p14:creationId xmlns:p14="http://schemas.microsoft.com/office/powerpoint/2010/main" val="3914140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a:t>
            </a:r>
            <a:r>
              <a:rPr lang="en-GB" sz="1800" dirty="0">
                <a:solidFill>
                  <a:srgbClr val="1F497D"/>
                </a:solidFill>
                <a:effectLst/>
                <a:latin typeface="Arial" panose="020B0604020202020204" pitchFamily="34" charset="0"/>
                <a:ea typeface="Calibri" panose="020F0502020204030204" pitchFamily="34" charset="0"/>
              </a:rPr>
              <a:t>adapted from mockups-designs.com</a:t>
            </a:r>
            <a:endParaRPr lang="en-GB" dirty="0"/>
          </a:p>
          <a:p>
            <a:endParaRPr lang="en-GB" dirty="0"/>
          </a:p>
          <a:p>
            <a:r>
              <a:rPr lang="en-GB" dirty="0"/>
              <a:t>Are sunscreens that claim to be chemical free really chemical free?</a:t>
            </a:r>
          </a:p>
          <a:p>
            <a:endParaRPr lang="en-GB" dirty="0"/>
          </a:p>
          <a:p>
            <a:r>
              <a:rPr lang="en-GB" dirty="0"/>
              <a:t>Watch the video job profile, </a:t>
            </a:r>
            <a:r>
              <a:rPr lang="en-GB" dirty="0">
                <a:hlinkClick r:id="rId3"/>
              </a:rPr>
              <a:t>https://edu.rsc.org/job-profiles/development-chemist-printing-and-inks/4010919.article</a:t>
            </a:r>
            <a:r>
              <a:rPr lang="en-GB" dirty="0"/>
              <a:t>, (accessed 18 April 2023).</a:t>
            </a:r>
          </a:p>
          <a:p>
            <a:r>
              <a:rPr lang="en-GB" dirty="0"/>
              <a:t>Video length: 2:26</a:t>
            </a:r>
          </a:p>
        </p:txBody>
      </p:sp>
      <p:sp>
        <p:nvSpPr>
          <p:cNvPr id="4" name="Slide Number Placeholder 3"/>
          <p:cNvSpPr>
            <a:spLocks noGrp="1"/>
          </p:cNvSpPr>
          <p:nvPr>
            <p:ph type="sldNum" sz="quarter" idx="10"/>
          </p:nvPr>
        </p:nvSpPr>
        <p:spPr/>
        <p:txBody>
          <a:bodyPr/>
          <a:lstStyle/>
          <a:p>
            <a:fld id="{3CA71701-EA1D-40E2-83F4-D5A908942D81}" type="slidenum">
              <a:rPr lang="en-GB" smtClean="0"/>
              <a:t>18</a:t>
            </a:fld>
            <a:endParaRPr lang="en-GB" dirty="0"/>
          </a:p>
        </p:txBody>
      </p:sp>
    </p:spTree>
    <p:extLst>
      <p:ext uri="{BB962C8B-B14F-4D97-AF65-F5344CB8AC3E}">
        <p14:creationId xmlns:p14="http://schemas.microsoft.com/office/powerpoint/2010/main" val="1292145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F45F30-7142-408F-B9CA-5D20463DA435}" type="slidenum">
              <a:rPr lang="en-US" altLang="en-US"/>
              <a:pPr eaLnBrk="1" hangingPunct="1"/>
              <a:t>19</a:t>
            </a:fld>
            <a:endParaRPr lang="en-US" altLang="en-US" dirty="0"/>
          </a:p>
        </p:txBody>
      </p:sp>
      <p:sp>
        <p:nvSpPr>
          <p:cNvPr id="74755" name="Rectangle 2"/>
          <p:cNvSpPr>
            <a:spLocks noGrp="1" noRot="1" noChangeAspect="1" noChangeArrowheads="1" noTextEdit="1"/>
          </p:cNvSpPr>
          <p:nvPr>
            <p:ph type="sldImg"/>
          </p:nvPr>
        </p:nvSpPr>
        <p:spPr>
          <a:xfrm>
            <a:off x="685800" y="1143000"/>
            <a:ext cx="5486400" cy="3086100"/>
          </a:xfrm>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dirty="0"/>
              <a:t>©</a:t>
            </a:r>
            <a:r>
              <a:rPr lang="en-GB" sz="1800" dirty="0">
                <a:effectLst/>
                <a:latin typeface="Segoe UI" panose="020B0502040204020203" pitchFamily="34" charset="0"/>
              </a:rPr>
              <a:t> </a:t>
            </a:r>
            <a:r>
              <a:rPr lang="en-GB" sz="1800" dirty="0" err="1">
                <a:effectLst/>
                <a:latin typeface="Segoe UI" panose="020B0502040204020203" pitchFamily="34" charset="0"/>
              </a:rPr>
              <a:t>Yurakrasil</a:t>
            </a:r>
            <a:r>
              <a:rPr lang="en-GB" sz="1800" dirty="0">
                <a:effectLst/>
                <a:latin typeface="Segoe UI" panose="020B0502040204020203" pitchFamily="34" charset="0"/>
              </a:rPr>
              <a:t>/Shutterstock, adapted by Royal Society of Chemistry</a:t>
            </a:r>
          </a:p>
          <a:p>
            <a:pPr eaLnBrk="1" hangingPunct="1"/>
            <a:endParaRPr lang="en-GB" sz="1800" dirty="0">
              <a:effectLst/>
              <a:latin typeface="Segoe UI" panose="020B0502040204020203" pitchFamily="34" charset="0"/>
            </a:endParaRPr>
          </a:p>
          <a:p>
            <a:pPr eaLnBrk="1" hangingPunct="1"/>
            <a:r>
              <a:rPr lang="en-GB" dirty="0"/>
              <a:t>Introduce the concept of inactive and active ingredients. </a:t>
            </a:r>
            <a:endParaRPr lang="en-US" altLang="en-US" dirty="0">
              <a:latin typeface="Arial" panose="020B0604020202020204" pitchFamily="34" charset="0"/>
            </a:endParaRPr>
          </a:p>
        </p:txBody>
      </p:sp>
    </p:spTree>
    <p:extLst>
      <p:ext uri="{BB962C8B-B14F-4D97-AF65-F5344CB8AC3E}">
        <p14:creationId xmlns:p14="http://schemas.microsoft.com/office/powerpoint/2010/main" val="983598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18D8F01-4934-4579-A04B-464BF3C19BE8}" type="slidenum">
              <a:rPr lang="en-US" altLang="en-US"/>
              <a:pPr eaLnBrk="1" hangingPunct="1"/>
              <a:t>20</a:t>
            </a:fld>
            <a:endParaRPr lang="en-US" altLang="en-US" dirty="0"/>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dirty="0"/>
              <a:t>© RHJPhtotos/Shutterstock </a:t>
            </a:r>
          </a:p>
          <a:p>
            <a:pPr eaLnBrk="1" hangingPunct="1"/>
            <a:r>
              <a:rPr lang="en-GB" dirty="0"/>
              <a:t>© Kateryna Kon/Shutterstock</a:t>
            </a:r>
          </a:p>
          <a:p>
            <a:pPr eaLnBrk="1" hangingPunct="1"/>
            <a:endParaRPr lang="en-GB" dirty="0"/>
          </a:p>
          <a:p>
            <a:pPr eaLnBrk="1" hangingPunct="1"/>
            <a:r>
              <a:rPr lang="en-GB" dirty="0"/>
              <a:t>Identify where the nanoparticles are within the sunscreen composition.</a:t>
            </a:r>
            <a:endParaRPr lang="en-US" altLang="en-US" dirty="0">
              <a:latin typeface="Arial" panose="020B0604020202020204" pitchFamily="34" charset="0"/>
            </a:endParaRPr>
          </a:p>
        </p:txBody>
      </p:sp>
    </p:spTree>
    <p:extLst>
      <p:ext uri="{BB962C8B-B14F-4D97-AF65-F5344CB8AC3E}">
        <p14:creationId xmlns:p14="http://schemas.microsoft.com/office/powerpoint/2010/main" val="1435506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D043C5-43B9-4E7F-8251-16540923830F}" type="slidenum">
              <a:rPr lang="en-US" altLang="en-US"/>
              <a:pPr eaLnBrk="1" hangingPunct="1"/>
              <a:t>21</a:t>
            </a:fld>
            <a:endParaRPr lang="en-US" altLang="en-US" dirty="0"/>
          </a:p>
        </p:txBody>
      </p:sp>
      <p:sp>
        <p:nvSpPr>
          <p:cNvPr id="81923" name="Rectangle 2"/>
          <p:cNvSpPr>
            <a:spLocks noGrp="1" noRot="1" noChangeAspect="1" noChangeArrowheads="1" noTextEdit="1"/>
          </p:cNvSpPr>
          <p:nvPr>
            <p:ph type="sldImg"/>
          </p:nvPr>
        </p:nvSpPr>
        <p:spPr>
          <a:xfrm>
            <a:off x="685800" y="1143000"/>
            <a:ext cx="5486400" cy="3086100"/>
          </a:xfrm>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pPr>
            <a:r>
              <a:rPr lang="en-GB" dirty="0"/>
              <a:t>Link inorganic components</a:t>
            </a:r>
            <a:r>
              <a:rPr lang="en-GB" baseline="0" dirty="0"/>
              <a:t> to the absorption vs wavelength graph.</a:t>
            </a:r>
            <a:endParaRPr lang="en-US" altLang="en-US" dirty="0">
              <a:latin typeface="Arial" panose="020B0604020202020204" pitchFamily="34" charset="0"/>
            </a:endParaRPr>
          </a:p>
        </p:txBody>
      </p:sp>
    </p:spTree>
    <p:extLst>
      <p:ext uri="{BB962C8B-B14F-4D97-AF65-F5344CB8AC3E}">
        <p14:creationId xmlns:p14="http://schemas.microsoft.com/office/powerpoint/2010/main" val="1913953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Douglas Sacha/Getty Images</a:t>
            </a:r>
          </a:p>
        </p:txBody>
      </p:sp>
      <p:sp>
        <p:nvSpPr>
          <p:cNvPr id="4" name="Slide Number Placeholder 3"/>
          <p:cNvSpPr>
            <a:spLocks noGrp="1"/>
          </p:cNvSpPr>
          <p:nvPr>
            <p:ph type="sldNum" sz="quarter" idx="10"/>
          </p:nvPr>
        </p:nvSpPr>
        <p:spPr/>
        <p:txBody>
          <a:bodyPr/>
          <a:lstStyle/>
          <a:p>
            <a:fld id="{3CA71701-EA1D-40E2-83F4-D5A908942D81}" type="slidenum">
              <a:rPr lang="en-GB" smtClean="0"/>
              <a:t>4</a:t>
            </a:fld>
            <a:endParaRPr lang="en-GB" dirty="0"/>
          </a:p>
        </p:txBody>
      </p:sp>
    </p:spTree>
    <p:extLst>
      <p:ext uri="{BB962C8B-B14F-4D97-AF65-F5344CB8AC3E}">
        <p14:creationId xmlns:p14="http://schemas.microsoft.com/office/powerpoint/2010/main" val="2690018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BBBDB0-F079-4B5F-8A74-467081D3C1F4}" type="slidenum">
              <a:rPr lang="en-US" altLang="en-US"/>
              <a:pPr eaLnBrk="1" hangingPunct="1"/>
              <a:t>22</a:t>
            </a:fld>
            <a:endParaRPr lang="en-US" altLang="en-US" dirty="0"/>
          </a:p>
        </p:txBody>
      </p:sp>
      <p:sp>
        <p:nvSpPr>
          <p:cNvPr id="91139" name="Rectangle 2"/>
          <p:cNvSpPr>
            <a:spLocks noGrp="1" noRot="1" noChangeAspect="1" noChangeArrowheads="1" noTextEdit="1"/>
          </p:cNvSpPr>
          <p:nvPr>
            <p:ph type="sldImg"/>
          </p:nvPr>
        </p:nvSpPr>
        <p:spPr>
          <a:xfrm>
            <a:off x="685800" y="1143000"/>
            <a:ext cx="5486400" cy="3086100"/>
          </a:xfrm>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dirty="0"/>
              <a:t>© Jamie Grill/Getty Images</a:t>
            </a:r>
          </a:p>
          <a:p>
            <a:pPr eaLnBrk="1" hangingPunct="1"/>
            <a:endParaRPr lang="en-GB" dirty="0"/>
          </a:p>
          <a:p>
            <a:pPr eaLnBrk="1" hangingPunct="1"/>
            <a:r>
              <a:rPr lang="en-GB" dirty="0"/>
              <a:t>Discuss why nanoparticles appear clear compared to larger particles.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zinc oxide is often used in sunscreen as it blocks the harmful ultraviolet (UV) radiation from the sun. In large amounts, zinc oxide appears white in colour but nanoparticles of zinc oxide appear </a:t>
            </a:r>
            <a:r>
              <a:rPr lang="en-GB" noProof="0" dirty="0"/>
              <a:t>colourless</a:t>
            </a:r>
            <a:r>
              <a:rPr lang="en-US" dirty="0"/>
              <a:t>. Many people prefer to use sunscreen containing zinc oxide nanoparticles so that it is not visible on the skin.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911809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A580F6-CE71-4C33-91E0-C5E5DE3D8D39}" type="slidenum">
              <a:rPr lang="en-US" altLang="en-US"/>
              <a:pPr eaLnBrk="1" hangingPunct="1"/>
              <a:t>23</a:t>
            </a:fld>
            <a:endParaRPr lang="en-US" altLang="en-US" dirty="0"/>
          </a:p>
        </p:txBody>
      </p:sp>
      <p:sp>
        <p:nvSpPr>
          <p:cNvPr id="84995" name="Rectangle 2"/>
          <p:cNvSpPr>
            <a:spLocks noGrp="1" noRot="1" noChangeAspect="1" noChangeArrowheads="1" noTextEdit="1"/>
          </p:cNvSpPr>
          <p:nvPr>
            <p:ph type="sldImg"/>
          </p:nvPr>
        </p:nvSpPr>
        <p:spPr>
          <a:xfrm>
            <a:off x="685800" y="1143000"/>
            <a:ext cx="5486400" cy="3086100"/>
          </a:xfrm>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200010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Brief overview of the task set. </a:t>
            </a:r>
          </a:p>
        </p:txBody>
      </p:sp>
      <p:sp>
        <p:nvSpPr>
          <p:cNvPr id="4" name="Slide Number Placeholder 3"/>
          <p:cNvSpPr>
            <a:spLocks noGrp="1"/>
          </p:cNvSpPr>
          <p:nvPr>
            <p:ph type="sldNum" sz="quarter" idx="10"/>
          </p:nvPr>
        </p:nvSpPr>
        <p:spPr/>
        <p:txBody>
          <a:bodyPr/>
          <a:lstStyle/>
          <a:p>
            <a:fld id="{3CA71701-EA1D-40E2-83F4-D5A908942D81}" type="slidenum">
              <a:rPr lang="en-GB" smtClean="0"/>
              <a:t>24</a:t>
            </a:fld>
            <a:endParaRPr lang="en-GB" dirty="0"/>
          </a:p>
        </p:txBody>
      </p:sp>
    </p:spTree>
    <p:extLst>
      <p:ext uri="{BB962C8B-B14F-4D97-AF65-F5344CB8AC3E}">
        <p14:creationId xmlns:p14="http://schemas.microsoft.com/office/powerpoint/2010/main" val="2779279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50000"/>
              </a:lnSpc>
              <a:spcBef>
                <a:spcPts val="600"/>
              </a:spcBef>
              <a:spcAft>
                <a:spcPts val="12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While the learners are waiting for their homemade sunscreen mixture to cool, encourage them to consider careers that may involve the skills they have been using to prepare their own sunscreen. Use the embedded video in slide 25 to link the skills they have used and tasks they have completed to those involved in the role of pharmaceutical associate researcher. </a:t>
            </a:r>
            <a:endParaRPr lang="en-GB" sz="1800" dirty="0">
              <a:effectLst/>
              <a:latin typeface="Montserrat Light" panose="00000400000000000000" pitchFamily="2"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CA71701-EA1D-40E2-83F4-D5A908942D81}" type="slidenum">
              <a:rPr lang="en-GB" smtClean="0"/>
              <a:t>26</a:t>
            </a:fld>
            <a:endParaRPr lang="en-GB" dirty="0"/>
          </a:p>
        </p:txBody>
      </p:sp>
    </p:spTree>
    <p:extLst>
      <p:ext uri="{BB962C8B-B14F-4D97-AF65-F5344CB8AC3E}">
        <p14:creationId xmlns:p14="http://schemas.microsoft.com/office/powerpoint/2010/main" val="4159053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Watch the video, </a:t>
            </a:r>
            <a:r>
              <a:rPr lang="en-GB" dirty="0">
                <a:hlinkClick r:id="rId3"/>
              </a:rPr>
              <a:t>https://edu.rsc.org/job-profiles/development-chemist-printing-and-inks/4010919.article</a:t>
            </a:r>
            <a:r>
              <a:rPr lang="en-GB" dirty="0"/>
              <a:t>, (accessed 18 April 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Video length: 2:44</a:t>
            </a:r>
          </a:p>
          <a:p>
            <a:endParaRPr lang="en-GB" dirty="0"/>
          </a:p>
        </p:txBody>
      </p:sp>
      <p:sp>
        <p:nvSpPr>
          <p:cNvPr id="4" name="Slide Number Placeholder 3"/>
          <p:cNvSpPr>
            <a:spLocks noGrp="1"/>
          </p:cNvSpPr>
          <p:nvPr>
            <p:ph type="sldNum" sz="quarter" idx="5"/>
          </p:nvPr>
        </p:nvSpPr>
        <p:spPr/>
        <p:txBody>
          <a:bodyPr/>
          <a:lstStyle/>
          <a:p>
            <a:fld id="{3CA71701-EA1D-40E2-83F4-D5A908942D81}" type="slidenum">
              <a:rPr lang="en-GB" smtClean="0"/>
              <a:t>27</a:t>
            </a:fld>
            <a:endParaRPr lang="en-GB" dirty="0"/>
          </a:p>
        </p:txBody>
      </p:sp>
    </p:spTree>
    <p:extLst>
      <p:ext uri="{BB962C8B-B14F-4D97-AF65-F5344CB8AC3E}">
        <p14:creationId xmlns:p14="http://schemas.microsoft.com/office/powerpoint/2010/main" val="2032972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 the job profile, </a:t>
            </a:r>
            <a:r>
              <a:rPr lang="en-GB" dirty="0">
                <a:hlinkClick r:id="rId3"/>
              </a:rPr>
              <a:t>https://edu.rsc.org/job-profiles/senior-scientist-household-goods/4010860.article</a:t>
            </a:r>
            <a:r>
              <a:rPr lang="en-GB" dirty="0"/>
              <a:t>, (accessed 18 April 2023).</a:t>
            </a:r>
          </a:p>
        </p:txBody>
      </p:sp>
      <p:sp>
        <p:nvSpPr>
          <p:cNvPr id="4" name="Slide Number Placeholder 3"/>
          <p:cNvSpPr>
            <a:spLocks noGrp="1"/>
          </p:cNvSpPr>
          <p:nvPr>
            <p:ph type="sldNum" sz="quarter" idx="5"/>
          </p:nvPr>
        </p:nvSpPr>
        <p:spPr/>
        <p:txBody>
          <a:bodyPr/>
          <a:lstStyle/>
          <a:p>
            <a:fld id="{3CA71701-EA1D-40E2-83F4-D5A908942D81}" type="slidenum">
              <a:rPr lang="en-GB" smtClean="0"/>
              <a:t>30</a:t>
            </a:fld>
            <a:endParaRPr lang="en-GB" dirty="0"/>
          </a:p>
        </p:txBody>
      </p:sp>
    </p:spTree>
    <p:extLst>
      <p:ext uri="{BB962C8B-B14F-4D97-AF65-F5344CB8AC3E}">
        <p14:creationId xmlns:p14="http://schemas.microsoft.com/office/powerpoint/2010/main" val="33418720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next slide contains some suggested answers for each of these questions. These should be shown at the end of the session once learners have completed their posters.</a:t>
            </a:r>
            <a:endParaRPr lang="en-GB" dirty="0"/>
          </a:p>
        </p:txBody>
      </p:sp>
      <p:sp>
        <p:nvSpPr>
          <p:cNvPr id="4" name="Slide Number Placeholder 3"/>
          <p:cNvSpPr>
            <a:spLocks noGrp="1"/>
          </p:cNvSpPr>
          <p:nvPr>
            <p:ph type="sldNum" sz="quarter" idx="5"/>
          </p:nvPr>
        </p:nvSpPr>
        <p:spPr/>
        <p:txBody>
          <a:bodyPr/>
          <a:lstStyle/>
          <a:p>
            <a:fld id="{3CA71701-EA1D-40E2-83F4-D5A908942D81}" type="slidenum">
              <a:rPr lang="en-GB" smtClean="0"/>
              <a:t>32</a:t>
            </a:fld>
            <a:endParaRPr lang="en-GB" dirty="0"/>
          </a:p>
        </p:txBody>
      </p:sp>
    </p:spTree>
    <p:extLst>
      <p:ext uri="{BB962C8B-B14F-4D97-AF65-F5344CB8AC3E}">
        <p14:creationId xmlns:p14="http://schemas.microsoft.com/office/powerpoint/2010/main" val="3376418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Westend61/Getty Images</a:t>
            </a:r>
          </a:p>
        </p:txBody>
      </p:sp>
      <p:sp>
        <p:nvSpPr>
          <p:cNvPr id="4" name="Slide Number Placeholder 3"/>
          <p:cNvSpPr>
            <a:spLocks noGrp="1"/>
          </p:cNvSpPr>
          <p:nvPr>
            <p:ph type="sldNum" sz="quarter" idx="10"/>
          </p:nvPr>
        </p:nvSpPr>
        <p:spPr/>
        <p:txBody>
          <a:bodyPr/>
          <a:lstStyle/>
          <a:p>
            <a:fld id="{3CA71701-EA1D-40E2-83F4-D5A908942D81}" type="slidenum">
              <a:rPr lang="en-GB" smtClean="0"/>
              <a:t>5</a:t>
            </a:fld>
            <a:endParaRPr lang="en-GB" dirty="0"/>
          </a:p>
        </p:txBody>
      </p:sp>
    </p:spTree>
    <p:extLst>
      <p:ext uri="{BB962C8B-B14F-4D97-AF65-F5344CB8AC3E}">
        <p14:creationId xmlns:p14="http://schemas.microsoft.com/office/powerpoint/2010/main" val="3760968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Svet foto/Shutterstock</a:t>
            </a:r>
          </a:p>
          <a:p>
            <a:r>
              <a:rPr lang="en-GB" dirty="0"/>
              <a:t>© andYLand/Shutterstock</a:t>
            </a:r>
          </a:p>
          <a:p>
            <a:endParaRPr lang="en-GB" dirty="0"/>
          </a:p>
        </p:txBody>
      </p:sp>
      <p:sp>
        <p:nvSpPr>
          <p:cNvPr id="4" name="Slide Number Placeholder 3"/>
          <p:cNvSpPr>
            <a:spLocks noGrp="1"/>
          </p:cNvSpPr>
          <p:nvPr>
            <p:ph type="sldNum" sz="quarter" idx="10"/>
          </p:nvPr>
        </p:nvSpPr>
        <p:spPr/>
        <p:txBody>
          <a:bodyPr/>
          <a:lstStyle/>
          <a:p>
            <a:fld id="{3CA71701-EA1D-40E2-83F4-D5A908942D81}" type="slidenum">
              <a:rPr lang="en-GB" smtClean="0"/>
              <a:t>6</a:t>
            </a:fld>
            <a:endParaRPr lang="en-GB" dirty="0"/>
          </a:p>
        </p:txBody>
      </p:sp>
    </p:spTree>
    <p:extLst>
      <p:ext uri="{BB962C8B-B14F-4D97-AF65-F5344CB8AC3E}">
        <p14:creationId xmlns:p14="http://schemas.microsoft.com/office/powerpoint/2010/main" val="3379893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Sources: </a:t>
            </a:r>
            <a:r>
              <a:rPr lang="en-US" i="1" dirty="0"/>
              <a:t>Mail Online</a:t>
            </a:r>
            <a:r>
              <a:rPr lang="en-US" dirty="0"/>
              <a:t>, </a:t>
            </a:r>
            <a:r>
              <a:rPr lang="en-US" b="0" dirty="0"/>
              <a:t>Toxic ‘needle-like’ nanoparticles similar to ASBESTOS are ‘found in baby formula’ – but regulators refuse to issue an urgent recall, </a:t>
            </a:r>
            <a:r>
              <a:rPr lang="en-US" b="0" dirty="0">
                <a:hlinkClick r:id="rId3"/>
              </a:rPr>
              <a:t>https://www.dailymail.co.uk/news/article-4657982/Baby-formula-recall-toxic-needle-like-nanoparticles.html</a:t>
            </a:r>
            <a:r>
              <a:rPr lang="en-US" dirty="0"/>
              <a:t> (last accessed 30/03/2023)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t>Daily Mail</a:t>
            </a:r>
            <a:r>
              <a:rPr lang="en-US" b="0" dirty="0"/>
              <a:t>, </a:t>
            </a:r>
            <a:r>
              <a:rPr lang="en-US" b="0" i="0" dirty="0">
                <a:solidFill>
                  <a:srgbClr val="000000"/>
                </a:solidFill>
                <a:effectLst/>
                <a:latin typeface="graphik"/>
              </a:rPr>
              <a:t>Revealed: The toxic nanoparticles with asbestos-like properties found in everyday goods, </a:t>
            </a:r>
          </a:p>
          <a:p>
            <a:r>
              <a:rPr lang="en-US" b="0" dirty="0">
                <a:hlinkClick r:id="rId4"/>
              </a:rPr>
              <a:t>https://www.dailymail.co.uk/news/article-1084931/Revealed-The-toxic-nanoparticles-asbestos-like-properties-everyday-goods.html</a:t>
            </a:r>
            <a:r>
              <a:rPr lang="en-US" dirty="0"/>
              <a:t> (last accessed 30/03/2023)</a:t>
            </a:r>
            <a:endParaRPr lang="en-US" dirty="0">
              <a:cs typeface="Calibri"/>
            </a:endParaRPr>
          </a:p>
          <a:p>
            <a:r>
              <a:rPr lang="en-US" b="0" i="1" dirty="0"/>
              <a:t>The Guardian</a:t>
            </a:r>
            <a:r>
              <a:rPr lang="en-US" b="0" dirty="0"/>
              <a:t>, Toxic air pollution particles found in human brains, </a:t>
            </a:r>
            <a:r>
              <a:rPr lang="en-US" b="0" dirty="0">
                <a:hlinkClick r:id="rId5"/>
              </a:rPr>
              <a:t>https://www.theguardian.com/environment/2016/sep/05/toxic-air-pollution-particles-found-in-human-brains-links-alzheimers</a:t>
            </a:r>
            <a:r>
              <a:rPr lang="en-US" dirty="0"/>
              <a:t> (last accessed 30/3/2023)</a:t>
            </a:r>
            <a:endParaRPr lang="en-US" dirty="0">
              <a:cs typeface="Calibri"/>
            </a:endParaRPr>
          </a:p>
          <a:p>
            <a:r>
              <a:rPr lang="en-US" b="0" i="1" dirty="0"/>
              <a:t>Express,</a:t>
            </a:r>
            <a:r>
              <a:rPr lang="en-US" b="0" dirty="0"/>
              <a:t> Alzheimer’s disease: Condition linked to exposure to air pollution and lack of Vitamin D, </a:t>
            </a:r>
            <a:r>
              <a:rPr lang="en-US" b="0" dirty="0">
                <a:hlinkClick r:id="rId6"/>
              </a:rPr>
              <a:t>https://www.express.co.uk/life-style/health/707390/Alzheimer-s-disease-dementia-air-pollution-study</a:t>
            </a:r>
            <a:r>
              <a:rPr lang="en-US" dirty="0"/>
              <a:t> (last accessed 30/03/2023)</a:t>
            </a:r>
          </a:p>
          <a:p>
            <a:endParaRPr lang="en-GB" b="0" dirty="0">
              <a:cs typeface="Calibri"/>
            </a:endParaRPr>
          </a:p>
        </p:txBody>
      </p:sp>
      <p:sp>
        <p:nvSpPr>
          <p:cNvPr id="4" name="Slide Number Placeholder 3"/>
          <p:cNvSpPr>
            <a:spLocks noGrp="1"/>
          </p:cNvSpPr>
          <p:nvPr>
            <p:ph type="sldNum" sz="quarter" idx="10"/>
          </p:nvPr>
        </p:nvSpPr>
        <p:spPr/>
        <p:txBody>
          <a:bodyPr/>
          <a:lstStyle/>
          <a:p>
            <a:fld id="{3CA71701-EA1D-40E2-83F4-D5A908942D81}" type="slidenum">
              <a:rPr lang="en-GB" smtClean="0"/>
              <a:t>7</a:t>
            </a:fld>
            <a:endParaRPr lang="en-GB" dirty="0"/>
          </a:p>
        </p:txBody>
      </p:sp>
    </p:spTree>
    <p:extLst>
      <p:ext uri="{BB962C8B-B14F-4D97-AF65-F5344CB8AC3E}">
        <p14:creationId xmlns:p14="http://schemas.microsoft.com/office/powerpoint/2010/main" val="4240003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Setting the scene for the analysing skills investigation</a:t>
            </a:r>
            <a:r>
              <a:rPr lang="en-GB" baseline="0" dirty="0"/>
              <a:t> by relating to real-life concerns. Source: </a:t>
            </a:r>
            <a:r>
              <a:rPr lang="en-GB" baseline="0" dirty="0">
                <a:hlinkClick r:id="rId3"/>
              </a:rPr>
              <a:t>http://www.huffpost.com/entry/sunscreen-safety_b_2903525</a:t>
            </a:r>
            <a:r>
              <a:rPr lang="en-GB" dirty="0"/>
              <a:t> </a:t>
            </a:r>
            <a:r>
              <a:rPr lang="en-GB" baseline="0" dirty="0"/>
              <a:t> </a:t>
            </a:r>
            <a:r>
              <a:rPr lang="en-US" baseline="0" dirty="0"/>
              <a:t>(</a:t>
            </a:r>
            <a:r>
              <a:rPr lang="en-US" dirty="0"/>
              <a:t>last </a:t>
            </a:r>
            <a:r>
              <a:rPr lang="en-US" baseline="0" dirty="0"/>
              <a:t>accessed </a:t>
            </a:r>
            <a:r>
              <a:rPr lang="en-US" dirty="0"/>
              <a:t>30/3/2023)</a:t>
            </a:r>
            <a:r>
              <a:rPr lang="en-GB" dirty="0"/>
              <a:t>.</a:t>
            </a:r>
          </a:p>
          <a:p>
            <a:endParaRPr lang="en-GB" dirty="0"/>
          </a:p>
          <a:p>
            <a:r>
              <a:rPr lang="en-GB" dirty="0"/>
              <a:t>Watch the video job profile, </a:t>
            </a:r>
            <a:r>
              <a:rPr lang="en-GB" dirty="0">
                <a:hlinkClick r:id="rId4"/>
              </a:rPr>
              <a:t>https://edu.rsc.org/job-profiles/nanotoxicologist/4011383.article</a:t>
            </a:r>
            <a:r>
              <a:rPr lang="en-GB" dirty="0"/>
              <a:t>, (accessed 18 April 2023).</a:t>
            </a:r>
          </a:p>
          <a:p>
            <a:r>
              <a:rPr lang="en-GB" dirty="0"/>
              <a:t>Video length: 3:17</a:t>
            </a:r>
          </a:p>
        </p:txBody>
      </p:sp>
      <p:sp>
        <p:nvSpPr>
          <p:cNvPr id="4" name="Slide Number Placeholder 3"/>
          <p:cNvSpPr>
            <a:spLocks noGrp="1"/>
          </p:cNvSpPr>
          <p:nvPr>
            <p:ph type="sldNum" sz="quarter" idx="10"/>
          </p:nvPr>
        </p:nvSpPr>
        <p:spPr/>
        <p:txBody>
          <a:bodyPr/>
          <a:lstStyle/>
          <a:p>
            <a:fld id="{3CA71701-EA1D-40E2-83F4-D5A908942D81}" type="slidenum">
              <a:rPr lang="en-GB" smtClean="0"/>
              <a:t>8</a:t>
            </a:fld>
            <a:endParaRPr lang="en-GB" dirty="0"/>
          </a:p>
        </p:txBody>
      </p:sp>
    </p:spTree>
    <p:extLst>
      <p:ext uri="{BB962C8B-B14F-4D97-AF65-F5344CB8AC3E}">
        <p14:creationId xmlns:p14="http://schemas.microsoft.com/office/powerpoint/2010/main" val="1331265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CD959A-8135-4041-B806-01B55574B5DB}" type="slidenum">
              <a:rPr lang="en-US" altLang="en-US"/>
              <a:pPr eaLnBrk="1" hangingPunct="1"/>
              <a:t>9</a:t>
            </a:fld>
            <a:endParaRPr lang="en-US" altLang="en-US" dirty="0"/>
          </a:p>
        </p:txBody>
      </p:sp>
      <p:sp>
        <p:nvSpPr>
          <p:cNvPr id="59395" name="Rectangle 2"/>
          <p:cNvSpPr>
            <a:spLocks noGrp="1" noRot="1" noChangeAspect="1" noChangeArrowheads="1" noTextEdit="1"/>
          </p:cNvSpPr>
          <p:nvPr>
            <p:ph type="sldImg"/>
          </p:nvPr>
        </p:nvSpPr>
        <p:spPr>
          <a:xfrm>
            <a:off x="685800" y="1143000"/>
            <a:ext cx="5486400" cy="3086100"/>
          </a:xfrm>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474880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C87E03-256E-4D17-80E0-97965FA42637}" type="slidenum">
              <a:rPr lang="en-US" altLang="en-US"/>
              <a:pPr eaLnBrk="1" hangingPunct="1"/>
              <a:t>10</a:t>
            </a:fld>
            <a:endParaRPr lang="en-US" altLang="en-US" dirty="0"/>
          </a:p>
        </p:txBody>
      </p:sp>
      <p:sp>
        <p:nvSpPr>
          <p:cNvPr id="68611" name="Rectangle 2"/>
          <p:cNvSpPr>
            <a:spLocks noGrp="1" noRot="1" noChangeAspect="1" noChangeArrowheads="1" noTextEdit="1"/>
          </p:cNvSpPr>
          <p:nvPr>
            <p:ph type="sldImg"/>
          </p:nvPr>
        </p:nvSpPr>
        <p:spPr>
          <a:xfrm>
            <a:off x="685800" y="1143000"/>
            <a:ext cx="5486400" cy="3086100"/>
          </a:xfrm>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dirty="0"/>
              <a:t>© </a:t>
            </a:r>
            <a:r>
              <a:rPr lang="en-US" altLang="en-US" dirty="0" err="1">
                <a:latin typeface="Arial" panose="020B0604020202020204" pitchFamily="34" charset="0"/>
              </a:rPr>
              <a:t>Fondriest</a:t>
            </a:r>
            <a:r>
              <a:rPr lang="en-US" altLang="en-US" dirty="0">
                <a:latin typeface="Arial" panose="020B0604020202020204" pitchFamily="34" charset="0"/>
              </a:rPr>
              <a:t> Environmental licensed under CC BY 2.0 (https://creativecommons.org/licenses/by/2.0)</a:t>
            </a:r>
          </a:p>
        </p:txBody>
      </p:sp>
    </p:spTree>
    <p:extLst>
      <p:ext uri="{BB962C8B-B14F-4D97-AF65-F5344CB8AC3E}">
        <p14:creationId xmlns:p14="http://schemas.microsoft.com/office/powerpoint/2010/main" val="1597882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 </a:t>
            </a:r>
            <a:r>
              <a:rPr lang="en-GB" sz="1200" kern="1200" dirty="0">
                <a:solidFill>
                  <a:schemeClr val="tx1"/>
                </a:solidFill>
                <a:latin typeface="+mn-lt"/>
                <a:ea typeface="+mn-ea"/>
                <a:cs typeface="+mn-cs"/>
              </a:rPr>
              <a:t>Petrroudny43/Shutterstock</a:t>
            </a:r>
          </a:p>
        </p:txBody>
      </p:sp>
      <p:sp>
        <p:nvSpPr>
          <p:cNvPr id="4" name="Slide Number Placeholder 3"/>
          <p:cNvSpPr>
            <a:spLocks noGrp="1"/>
          </p:cNvSpPr>
          <p:nvPr>
            <p:ph type="sldNum" sz="quarter" idx="10"/>
          </p:nvPr>
        </p:nvSpPr>
        <p:spPr/>
        <p:txBody>
          <a:bodyPr/>
          <a:lstStyle/>
          <a:p>
            <a:fld id="{3CA71701-EA1D-40E2-83F4-D5A908942D81}" type="slidenum">
              <a:rPr lang="en-GB" smtClean="0"/>
              <a:t>11</a:t>
            </a:fld>
            <a:endParaRPr lang="en-GB" dirty="0"/>
          </a:p>
        </p:txBody>
      </p:sp>
    </p:spTree>
    <p:extLst>
      <p:ext uri="{BB962C8B-B14F-4D97-AF65-F5344CB8AC3E}">
        <p14:creationId xmlns:p14="http://schemas.microsoft.com/office/powerpoint/2010/main" val="3067346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SC: 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C9F43A1-D751-73FA-5ABC-480B85EE05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200" y="-677"/>
            <a:ext cx="12236801" cy="6883200"/>
          </a:xfrm>
          <a:prstGeom prst="rect">
            <a:avLst/>
          </a:prstGeom>
          <a:ln>
            <a:noFill/>
          </a:ln>
        </p:spPr>
      </p:pic>
      <p:pic>
        <p:nvPicPr>
          <p:cNvPr id="11" name="Picture 10">
            <a:extLst>
              <a:ext uri="{FF2B5EF4-FFF2-40B4-BE49-F238E27FC236}">
                <a16:creationId xmlns:a16="http://schemas.microsoft.com/office/drawing/2014/main" id="{DE28136F-7FE6-CEC3-FD56-CECF4FE1AF0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011688" y="5943600"/>
            <a:ext cx="1638300" cy="457200"/>
          </a:xfrm>
          <a:prstGeom prst="rect">
            <a:avLst/>
          </a:prstGeom>
        </p:spPr>
      </p:pic>
      <p:sp>
        <p:nvSpPr>
          <p:cNvPr id="2" name="Title 1">
            <a:extLst>
              <a:ext uri="{FF2B5EF4-FFF2-40B4-BE49-F238E27FC236}">
                <a16:creationId xmlns:a16="http://schemas.microsoft.com/office/drawing/2014/main" id="{9FBAFBF9-B9B8-5C56-2E89-D2E0F95829B9}"/>
              </a:ext>
            </a:extLst>
          </p:cNvPr>
          <p:cNvSpPr>
            <a:spLocks noGrp="1"/>
          </p:cNvSpPr>
          <p:nvPr>
            <p:ph type="title" hasCustomPrompt="1"/>
          </p:nvPr>
        </p:nvSpPr>
        <p:spPr>
          <a:xfrm>
            <a:off x="3396001" y="1676671"/>
            <a:ext cx="5400000" cy="1663200"/>
          </a:xfrm>
        </p:spPr>
        <p:txBody>
          <a:bodyPr lIns="0" tIns="0" rIns="0" bIns="0">
            <a:normAutofit/>
          </a:bodyPr>
          <a:lstStyle>
            <a:lvl1pPr algn="ctr">
              <a:defRPr sz="5199" b="1" i="0">
                <a:solidFill>
                  <a:srgbClr val="004976"/>
                </a:solidFill>
                <a:latin typeface="Source Sans Pro Black" panose="020B0503030403020204" pitchFamily="34" charset="0"/>
                <a:ea typeface="Source Sans Pro Black" panose="020B0503030403020204" pitchFamily="34" charset="0"/>
              </a:defRPr>
            </a:lvl1pPr>
          </a:lstStyle>
          <a:p>
            <a:r>
              <a:rPr lang="en-GB" dirty="0"/>
              <a:t>Project title</a:t>
            </a:r>
            <a:endParaRPr lang="en-US" dirty="0"/>
          </a:p>
        </p:txBody>
      </p:sp>
      <p:sp>
        <p:nvSpPr>
          <p:cNvPr id="3" name="Text Placeholder 2">
            <a:extLst>
              <a:ext uri="{FF2B5EF4-FFF2-40B4-BE49-F238E27FC236}">
                <a16:creationId xmlns:a16="http://schemas.microsoft.com/office/drawing/2014/main" id="{2CB6B75D-A617-B794-69D2-228DD7B1A307}"/>
              </a:ext>
            </a:extLst>
          </p:cNvPr>
          <p:cNvSpPr>
            <a:spLocks noGrp="1"/>
          </p:cNvSpPr>
          <p:nvPr>
            <p:ph type="body" idx="1" hasCustomPrompt="1"/>
          </p:nvPr>
        </p:nvSpPr>
        <p:spPr>
          <a:xfrm>
            <a:off x="3396001" y="3374924"/>
            <a:ext cx="5400000" cy="932400"/>
          </a:xfrm>
        </p:spPr>
        <p:txBody>
          <a:bodyPr lIns="0" tIns="0" rIns="0" bIns="0" anchor="ctr" anchorCtr="0">
            <a:normAutofit/>
          </a:bodyPr>
          <a:lstStyle>
            <a:lvl1pPr marL="0" indent="0" algn="ctr">
              <a:buNone/>
              <a:defRPr sz="3000" b="0" i="0">
                <a:latin typeface="Source Sans Pro" panose="020B0503030403020204" pitchFamily="34" charset="0"/>
                <a:ea typeface="Source Sans Pro" panose="020B0503030403020204" pitchFamily="34" charset="0"/>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en-GB" dirty="0"/>
              <a:t>Subtitle</a:t>
            </a:r>
          </a:p>
        </p:txBody>
      </p:sp>
      <p:sp>
        <p:nvSpPr>
          <p:cNvPr id="5" name="Text Placeholder 4">
            <a:extLst>
              <a:ext uri="{FF2B5EF4-FFF2-40B4-BE49-F238E27FC236}">
                <a16:creationId xmlns:a16="http://schemas.microsoft.com/office/drawing/2014/main" id="{D5026685-3EF1-D878-8889-35415E2F873E}"/>
              </a:ext>
            </a:extLst>
          </p:cNvPr>
          <p:cNvSpPr>
            <a:spLocks noGrp="1"/>
          </p:cNvSpPr>
          <p:nvPr>
            <p:ph type="body" sz="quarter" idx="3" hasCustomPrompt="1"/>
          </p:nvPr>
        </p:nvSpPr>
        <p:spPr>
          <a:xfrm>
            <a:off x="3396001" y="5313600"/>
            <a:ext cx="5400000" cy="630000"/>
          </a:xfrm>
        </p:spPr>
        <p:txBody>
          <a:bodyPr lIns="0" tIns="0" rIns="0" bIns="0" anchor="b" anchorCtr="0">
            <a:normAutofit/>
          </a:bodyPr>
          <a:lstStyle>
            <a:lvl1pPr marL="0" indent="0" algn="ctr">
              <a:lnSpc>
                <a:spcPts val="1640"/>
              </a:lnSpc>
              <a:buNone/>
              <a:defRPr sz="1200" b="0" i="0">
                <a:solidFill>
                  <a:schemeClr val="tx1"/>
                </a:solidFill>
                <a:latin typeface="Arial" panose="020B0604020202020204" pitchFamily="34" charset="0"/>
                <a:ea typeface="Source Sans Pro Black" panose="020B0503030403020204" pitchFamily="34" charset="0"/>
                <a:cs typeface="Arial" panose="020B0604020202020204" pitchFamily="34" charset="0"/>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a:lnSpc>
                <a:spcPts val="1640"/>
              </a:lnSpc>
            </a:pPr>
            <a:r>
              <a:rPr lang="en-GB" dirty="0"/>
              <a:t>Text</a:t>
            </a:r>
            <a:endParaRPr lang="en-GB" b="1" i="0" dirty="0">
              <a:solidFill>
                <a:srgbClr val="48A9C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7336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6751" y="292100"/>
            <a:ext cx="10807700" cy="444500"/>
          </a:xfrm>
        </p:spPr>
        <p:txBody>
          <a:bodyPr/>
          <a:lstStyle>
            <a:lvl1pPr>
              <a:defRPr sz="24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66751" y="919163"/>
            <a:ext cx="10807700" cy="5072204"/>
          </a:xfrm>
        </p:spPr>
        <p:txBody>
          <a:bodyPr/>
          <a:lstStyle>
            <a:lvl1pPr>
              <a:spcBef>
                <a:spcPts val="0"/>
              </a:spcBef>
              <a:spcAft>
                <a:spcPts val="0"/>
              </a:spcAft>
              <a:defRPr>
                <a:solidFill>
                  <a:schemeClr val="tx1"/>
                </a:solidFill>
              </a:defRPr>
            </a:lvl1pPr>
          </a:lstStyle>
          <a:p>
            <a:pPr lvl="0"/>
            <a:r>
              <a:rPr lang="en-US" dirty="0"/>
              <a:t>Click to edit Master text styles</a:t>
            </a:r>
          </a:p>
          <a:p>
            <a:pPr lvl="0"/>
            <a:r>
              <a:rPr lang="en-US" dirty="0"/>
              <a:t>Second level</a:t>
            </a:r>
            <a:endParaRPr lang="en-GB" dirty="0"/>
          </a:p>
        </p:txBody>
      </p:sp>
    </p:spTree>
    <p:extLst>
      <p:ext uri="{BB962C8B-B14F-4D97-AF65-F5344CB8AC3E}">
        <p14:creationId xmlns:p14="http://schemas.microsoft.com/office/powerpoint/2010/main" val="3158359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SC: Learning outcom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2FD77-FD39-383E-C5CE-2F5297C9855D}"/>
              </a:ext>
            </a:extLst>
          </p:cNvPr>
          <p:cNvSpPr>
            <a:spLocks noGrp="1"/>
          </p:cNvSpPr>
          <p:nvPr>
            <p:ph type="title" hasCustomPrompt="1"/>
          </p:nvPr>
        </p:nvSpPr>
        <p:spPr>
          <a:xfrm>
            <a:off x="540000" y="540000"/>
            <a:ext cx="9000000" cy="439200"/>
          </a:xfrm>
        </p:spPr>
        <p:txBody>
          <a:bodyPr lIns="0" tIns="0" rIns="0" bIns="0" anchor="t" anchorCtr="0">
            <a:normAutofit/>
          </a:bodyPr>
          <a:lstStyle>
            <a:lvl1pPr>
              <a:defRPr sz="3500" b="1" i="0">
                <a:solidFill>
                  <a:srgbClr val="004976"/>
                </a:solidFill>
                <a:latin typeface="Source Sans Pro Black" panose="020B0503030403020204" pitchFamily="34" charset="0"/>
                <a:ea typeface="Source Sans Pro Black" panose="020B0503030403020204" pitchFamily="34" charset="0"/>
              </a:defRPr>
            </a:lvl1pPr>
          </a:lstStyle>
          <a:p>
            <a:r>
              <a:rPr lang="en-GB" dirty="0"/>
              <a:t>Learning outcomes</a:t>
            </a:r>
            <a:endParaRPr lang="en-US" dirty="0"/>
          </a:p>
        </p:txBody>
      </p:sp>
      <p:sp>
        <p:nvSpPr>
          <p:cNvPr id="3" name="Content Placeholder 2">
            <a:extLst>
              <a:ext uri="{FF2B5EF4-FFF2-40B4-BE49-F238E27FC236}">
                <a16:creationId xmlns:a16="http://schemas.microsoft.com/office/drawing/2014/main" id="{8DF32C02-BDB8-CD54-8AA2-4C70125A144E}"/>
              </a:ext>
            </a:extLst>
          </p:cNvPr>
          <p:cNvSpPr>
            <a:spLocks noGrp="1"/>
          </p:cNvSpPr>
          <p:nvPr>
            <p:ph idx="1" hasCustomPrompt="1"/>
          </p:nvPr>
        </p:nvSpPr>
        <p:spPr>
          <a:xfrm>
            <a:off x="540000" y="1260000"/>
            <a:ext cx="9000000" cy="4162900"/>
          </a:xfrm>
        </p:spPr>
        <p:txBody>
          <a:bodyPr lIns="0" tIns="0" rIns="0" bIns="0">
            <a:normAutofit/>
          </a:bodyPr>
          <a:lstStyle>
            <a:lvl1pPr marL="0" indent="0">
              <a:lnSpc>
                <a:spcPts val="2740"/>
              </a:lnSpc>
              <a:spcBef>
                <a:spcPts val="0"/>
              </a:spcBef>
              <a:spcAft>
                <a:spcPts val="2000"/>
              </a:spcAft>
              <a:buFontTx/>
              <a:buNone/>
              <a:defRPr sz="2200" b="0" i="0">
                <a:latin typeface="Arial" panose="020B0604020202020204" pitchFamily="34" charset="0"/>
                <a:cs typeface="Arial" panose="020B0604020202020204" pitchFamily="34" charset="0"/>
              </a:defRPr>
            </a:lvl1pPr>
            <a:lvl2pPr marL="341966" indent="-341966">
              <a:lnSpc>
                <a:spcPts val="2740"/>
              </a:lnSpc>
              <a:spcBef>
                <a:spcPts val="0"/>
              </a:spcBef>
              <a:spcAft>
                <a:spcPts val="2000"/>
              </a:spcAft>
              <a:buClr>
                <a:srgbClr val="C80C2F"/>
              </a:buClr>
              <a:buSzPct val="120000"/>
              <a:defRPr sz="2200" b="0" i="0">
                <a:latin typeface="Arial" panose="020B0604020202020204" pitchFamily="34" charset="0"/>
                <a:cs typeface="Arial" panose="020B0604020202020204" pitchFamily="34" charset="0"/>
              </a:defRPr>
            </a:lvl2pPr>
            <a:lvl3pPr>
              <a:defRPr sz="2200" b="0" i="0">
                <a:latin typeface="Arial" panose="020B0604020202020204" pitchFamily="34" charset="0"/>
                <a:cs typeface="Arial" panose="020B0604020202020204" pitchFamily="34" charset="0"/>
              </a:defRPr>
            </a:lvl3pPr>
            <a:lvl4pPr>
              <a:defRPr sz="2200" b="0" i="0">
                <a:latin typeface="Arial" panose="020B0604020202020204" pitchFamily="34" charset="0"/>
                <a:cs typeface="Arial" panose="020B0604020202020204" pitchFamily="34" charset="0"/>
              </a:defRPr>
            </a:lvl4pPr>
            <a:lvl5pPr>
              <a:defRPr sz="2200" b="0" i="0">
                <a:latin typeface="Arial" panose="020B0604020202020204" pitchFamily="34" charset="0"/>
                <a:cs typeface="Arial" panose="020B0604020202020204" pitchFamily="34" charset="0"/>
              </a:defRPr>
            </a:lvl5pPr>
          </a:lstStyle>
          <a:p>
            <a:pPr lvl="0"/>
            <a:r>
              <a:rPr lang="en-GB" dirty="0"/>
              <a:t>By the end of this session, you will be able to:</a:t>
            </a:r>
          </a:p>
          <a:p>
            <a:pPr lvl="1"/>
            <a:r>
              <a:rPr lang="en-GB" dirty="0"/>
              <a:t>Bulleted list </a:t>
            </a:r>
          </a:p>
        </p:txBody>
      </p:sp>
      <p:pic>
        <p:nvPicPr>
          <p:cNvPr id="10" name="Picture 9">
            <a:extLst>
              <a:ext uri="{FF2B5EF4-FFF2-40B4-BE49-F238E27FC236}">
                <a16:creationId xmlns:a16="http://schemas.microsoft.com/office/drawing/2014/main" id="{4557E9C6-5180-E782-EA75-02BE46DF133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8" name="Picture 7">
            <a:extLst>
              <a:ext uri="{FF2B5EF4-FFF2-40B4-BE49-F238E27FC236}">
                <a16:creationId xmlns:a16="http://schemas.microsoft.com/office/drawing/2014/main" id="{BA72D1B8-C051-49C9-F9C8-BA62ACCDD4E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44858"/>
            <a:ext cx="12202411" cy="533855"/>
          </a:xfrm>
          <a:prstGeom prst="rect">
            <a:avLst/>
          </a:prstGeom>
        </p:spPr>
      </p:pic>
      <p:pic>
        <p:nvPicPr>
          <p:cNvPr id="12" name="Picture 11">
            <a:extLst>
              <a:ext uri="{FF2B5EF4-FFF2-40B4-BE49-F238E27FC236}">
                <a16:creationId xmlns:a16="http://schemas.microsoft.com/office/drawing/2014/main" id="{87367469-40EE-A43E-93BF-85858BFAC71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09250" y="3294000"/>
            <a:ext cx="1168400" cy="3048000"/>
          </a:xfrm>
          <a:prstGeom prst="rect">
            <a:avLst/>
          </a:prstGeom>
        </p:spPr>
      </p:pic>
    </p:spTree>
    <p:extLst>
      <p:ext uri="{BB962C8B-B14F-4D97-AF65-F5344CB8AC3E}">
        <p14:creationId xmlns:p14="http://schemas.microsoft.com/office/powerpoint/2010/main" val="2510459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rder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BE2547-922A-AFF3-F1A1-E9AADFEC2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sp>
        <p:nvSpPr>
          <p:cNvPr id="8" name="Content Placeholder 2">
            <a:extLst>
              <a:ext uri="{FF2B5EF4-FFF2-40B4-BE49-F238E27FC236}">
                <a16:creationId xmlns:a16="http://schemas.microsoft.com/office/drawing/2014/main" id="{E5CF3202-F9D1-B071-8473-5C1C26A12FA1}"/>
              </a:ext>
            </a:extLst>
          </p:cNvPr>
          <p:cNvSpPr>
            <a:spLocks noGrp="1"/>
          </p:cNvSpPr>
          <p:nvPr>
            <p:ph idx="10" hasCustomPrompt="1"/>
          </p:nvPr>
        </p:nvSpPr>
        <p:spPr>
          <a:xfrm>
            <a:off x="540000" y="1260000"/>
            <a:ext cx="9000000" cy="4162900"/>
          </a:xfrm>
        </p:spPr>
        <p:txBody>
          <a:bodyPr lIns="0" tIns="0" rIns="0" bIns="0">
            <a:normAutofit/>
          </a:bodyPr>
          <a:lstStyle>
            <a:lvl1pPr marL="0" indent="0">
              <a:lnSpc>
                <a:spcPts val="2740"/>
              </a:lnSpc>
              <a:spcBef>
                <a:spcPts val="0"/>
              </a:spcBef>
              <a:spcAft>
                <a:spcPts val="2000"/>
              </a:spcAft>
              <a:buFontTx/>
              <a:buNone/>
              <a:defRPr sz="2200" b="0" i="0">
                <a:latin typeface="Arial" panose="020B0604020202020204" pitchFamily="34" charset="0"/>
                <a:cs typeface="Arial" panose="020B0604020202020204" pitchFamily="34" charset="0"/>
              </a:defRPr>
            </a:lvl1pPr>
            <a:lvl2pPr marL="341966" indent="-341966">
              <a:lnSpc>
                <a:spcPts val="2540"/>
              </a:lnSpc>
              <a:spcBef>
                <a:spcPts val="0"/>
              </a:spcBef>
              <a:spcAft>
                <a:spcPts val="2000"/>
              </a:spcAft>
              <a:buClr>
                <a:srgbClr val="C80C2F"/>
              </a:buClr>
              <a:buSzPct val="120000"/>
              <a:defRPr sz="2200" b="0" i="0">
                <a:latin typeface="Arial" panose="020B0604020202020204" pitchFamily="34" charset="0"/>
                <a:cs typeface="Arial" panose="020B0604020202020204" pitchFamily="34" charset="0"/>
              </a:defRPr>
            </a:lvl2pPr>
            <a:lvl3pPr>
              <a:defRPr sz="2200" b="0" i="0">
                <a:latin typeface="Arial" panose="020B0604020202020204" pitchFamily="34" charset="0"/>
                <a:cs typeface="Arial" panose="020B0604020202020204" pitchFamily="34" charset="0"/>
              </a:defRPr>
            </a:lvl3pPr>
            <a:lvl4pPr>
              <a:defRPr sz="2200" b="0" i="0">
                <a:latin typeface="Arial" panose="020B0604020202020204" pitchFamily="34" charset="0"/>
                <a:cs typeface="Arial" panose="020B0604020202020204" pitchFamily="34" charset="0"/>
              </a:defRPr>
            </a:lvl4pPr>
            <a:lvl5pPr>
              <a:defRPr sz="2200" b="0" i="0">
                <a:latin typeface="Arial" panose="020B0604020202020204" pitchFamily="34" charset="0"/>
                <a:cs typeface="Arial" panose="020B0604020202020204" pitchFamily="34" charset="0"/>
              </a:defRPr>
            </a:lvl5pPr>
          </a:lstStyle>
          <a:p>
            <a:pPr lvl="0"/>
            <a:r>
              <a:rPr lang="en-GB" dirty="0"/>
              <a:t>Here is the text.</a:t>
            </a:r>
          </a:p>
        </p:txBody>
      </p:sp>
      <p:sp>
        <p:nvSpPr>
          <p:cNvPr id="10" name="Title 1">
            <a:extLst>
              <a:ext uri="{FF2B5EF4-FFF2-40B4-BE49-F238E27FC236}">
                <a16:creationId xmlns:a16="http://schemas.microsoft.com/office/drawing/2014/main" id="{C0EB02A0-6279-8703-368C-ADFB65427D69}"/>
              </a:ext>
            </a:extLst>
          </p:cNvPr>
          <p:cNvSpPr>
            <a:spLocks noGrp="1"/>
          </p:cNvSpPr>
          <p:nvPr>
            <p:ph type="title" hasCustomPrompt="1"/>
          </p:nvPr>
        </p:nvSpPr>
        <p:spPr>
          <a:xfrm>
            <a:off x="540000" y="540000"/>
            <a:ext cx="9000000" cy="439200"/>
          </a:xfrm>
        </p:spPr>
        <p:txBody>
          <a:bodyPr lIns="0" tIns="0" rIns="0" bIns="0" anchor="t" anchorCtr="0">
            <a:normAutofit/>
          </a:bodyPr>
          <a:lstStyle>
            <a:lvl1pPr>
              <a:defRPr sz="3500" b="1" i="0">
                <a:solidFill>
                  <a:srgbClr val="004976"/>
                </a:solidFill>
                <a:latin typeface="Source Sans Pro Black" panose="020B0503030403020204" pitchFamily="34" charset="0"/>
                <a:ea typeface="Source Sans Pro Black" panose="020B0503030403020204" pitchFamily="34" charset="0"/>
              </a:defRPr>
            </a:lvl1pPr>
          </a:lstStyle>
          <a:p>
            <a:r>
              <a:rPr lang="en-GB" dirty="0"/>
              <a:t>Title</a:t>
            </a:r>
            <a:endParaRPr lang="en-US" dirty="0"/>
          </a:p>
        </p:txBody>
      </p:sp>
      <p:pic>
        <p:nvPicPr>
          <p:cNvPr id="11" name="Picture 10">
            <a:extLst>
              <a:ext uri="{FF2B5EF4-FFF2-40B4-BE49-F238E27FC236}">
                <a16:creationId xmlns:a16="http://schemas.microsoft.com/office/drawing/2014/main" id="{3A4D054A-784A-FCE4-9F71-066203DE347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spTree>
    <p:extLst>
      <p:ext uri="{BB962C8B-B14F-4D97-AF65-F5344CB8AC3E}">
        <p14:creationId xmlns:p14="http://schemas.microsoft.com/office/powerpoint/2010/main" val="238648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rder 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9B7B72-5224-460E-89CC-A05A26B60D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sp>
        <p:nvSpPr>
          <p:cNvPr id="7" name="Content Placeholder 2">
            <a:extLst>
              <a:ext uri="{FF2B5EF4-FFF2-40B4-BE49-F238E27FC236}">
                <a16:creationId xmlns:a16="http://schemas.microsoft.com/office/drawing/2014/main" id="{D9094A0C-1A8C-B55A-D0FC-A947602EFBAD}"/>
              </a:ext>
            </a:extLst>
          </p:cNvPr>
          <p:cNvSpPr>
            <a:spLocks noGrp="1"/>
          </p:cNvSpPr>
          <p:nvPr>
            <p:ph idx="10" hasCustomPrompt="1"/>
          </p:nvPr>
        </p:nvSpPr>
        <p:spPr>
          <a:xfrm>
            <a:off x="540000" y="1260000"/>
            <a:ext cx="9000000" cy="4162900"/>
          </a:xfrm>
        </p:spPr>
        <p:txBody>
          <a:bodyPr lIns="0" tIns="0" rIns="0" bIns="0">
            <a:normAutofit/>
          </a:bodyPr>
          <a:lstStyle>
            <a:lvl1pPr marL="0" indent="0">
              <a:lnSpc>
                <a:spcPts val="2740"/>
              </a:lnSpc>
              <a:spcBef>
                <a:spcPts val="0"/>
              </a:spcBef>
              <a:spcAft>
                <a:spcPts val="2000"/>
              </a:spcAft>
              <a:buFontTx/>
              <a:buNone/>
              <a:defRPr sz="2200" b="0" i="0">
                <a:latin typeface="Arial" panose="020B0604020202020204" pitchFamily="34" charset="0"/>
                <a:cs typeface="Arial" panose="020B0604020202020204" pitchFamily="34" charset="0"/>
              </a:defRPr>
            </a:lvl1pPr>
            <a:lvl2pPr marL="341966" indent="-341966">
              <a:lnSpc>
                <a:spcPts val="2540"/>
              </a:lnSpc>
              <a:spcBef>
                <a:spcPts val="0"/>
              </a:spcBef>
              <a:spcAft>
                <a:spcPts val="2000"/>
              </a:spcAft>
              <a:buClr>
                <a:srgbClr val="C80C2F"/>
              </a:buClr>
              <a:buSzPct val="120000"/>
              <a:defRPr sz="2200" b="0" i="0">
                <a:latin typeface="Arial" panose="020B0604020202020204" pitchFamily="34" charset="0"/>
                <a:cs typeface="Arial" panose="020B0604020202020204" pitchFamily="34" charset="0"/>
              </a:defRPr>
            </a:lvl2pPr>
            <a:lvl3pPr>
              <a:defRPr sz="2200" b="0" i="0">
                <a:latin typeface="Arial" panose="020B0604020202020204" pitchFamily="34" charset="0"/>
                <a:cs typeface="Arial" panose="020B0604020202020204" pitchFamily="34" charset="0"/>
              </a:defRPr>
            </a:lvl3pPr>
            <a:lvl4pPr>
              <a:defRPr sz="2200" b="0" i="0">
                <a:latin typeface="Arial" panose="020B0604020202020204" pitchFamily="34" charset="0"/>
                <a:cs typeface="Arial" panose="020B0604020202020204" pitchFamily="34" charset="0"/>
              </a:defRPr>
            </a:lvl4pPr>
            <a:lvl5pPr>
              <a:defRPr sz="2200" b="0" i="0">
                <a:latin typeface="Arial" panose="020B0604020202020204" pitchFamily="34" charset="0"/>
                <a:cs typeface="Arial" panose="020B0604020202020204" pitchFamily="34" charset="0"/>
              </a:defRPr>
            </a:lvl5pPr>
          </a:lstStyle>
          <a:p>
            <a:pPr lvl="0"/>
            <a:r>
              <a:rPr lang="en-GB" dirty="0"/>
              <a:t>Here is the text.</a:t>
            </a:r>
          </a:p>
        </p:txBody>
      </p:sp>
      <p:sp>
        <p:nvSpPr>
          <p:cNvPr id="8" name="Title 1">
            <a:extLst>
              <a:ext uri="{FF2B5EF4-FFF2-40B4-BE49-F238E27FC236}">
                <a16:creationId xmlns:a16="http://schemas.microsoft.com/office/drawing/2014/main" id="{E39EFEA8-23D9-A2BC-568A-5DDBDFA6DAD9}"/>
              </a:ext>
            </a:extLst>
          </p:cNvPr>
          <p:cNvSpPr>
            <a:spLocks noGrp="1"/>
          </p:cNvSpPr>
          <p:nvPr>
            <p:ph type="title" hasCustomPrompt="1"/>
          </p:nvPr>
        </p:nvSpPr>
        <p:spPr>
          <a:xfrm>
            <a:off x="540000" y="540000"/>
            <a:ext cx="9000000" cy="439200"/>
          </a:xfrm>
        </p:spPr>
        <p:txBody>
          <a:bodyPr lIns="0" tIns="0" rIns="0" bIns="0" anchor="t" anchorCtr="0">
            <a:normAutofit/>
          </a:bodyPr>
          <a:lstStyle>
            <a:lvl1pPr>
              <a:defRPr sz="3500" b="1" i="0">
                <a:solidFill>
                  <a:srgbClr val="004976"/>
                </a:solidFill>
                <a:latin typeface="Source Sans Pro Black" panose="020B0503030403020204" pitchFamily="34" charset="0"/>
                <a:ea typeface="Source Sans Pro Black" panose="020B0503030403020204" pitchFamily="34" charset="0"/>
              </a:defRPr>
            </a:lvl1pPr>
          </a:lstStyle>
          <a:p>
            <a:r>
              <a:rPr lang="en-GB" dirty="0"/>
              <a:t>Title</a:t>
            </a:r>
            <a:endParaRPr lang="en-US" dirty="0"/>
          </a:p>
        </p:txBody>
      </p:sp>
      <p:pic>
        <p:nvPicPr>
          <p:cNvPr id="10" name="Picture 9">
            <a:extLst>
              <a:ext uri="{FF2B5EF4-FFF2-40B4-BE49-F238E27FC236}">
                <a16:creationId xmlns:a16="http://schemas.microsoft.com/office/drawing/2014/main" id="{0355300C-CBA2-B163-C8E5-BD845B4C0AFD}"/>
              </a:ext>
            </a:extLst>
          </p:cNvPr>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0" y="6343200"/>
            <a:ext cx="12206010" cy="529200"/>
          </a:xfrm>
          <a:prstGeom prst="rect">
            <a:avLst/>
          </a:prstGeom>
        </p:spPr>
      </p:pic>
    </p:spTree>
    <p:extLst>
      <p:ext uri="{BB962C8B-B14F-4D97-AF65-F5344CB8AC3E}">
        <p14:creationId xmlns:p14="http://schemas.microsoft.com/office/powerpoint/2010/main" val="164182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rder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D44081-663F-8912-BDA6-4E8B854355E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sp>
        <p:nvSpPr>
          <p:cNvPr id="7" name="Content Placeholder 2">
            <a:extLst>
              <a:ext uri="{FF2B5EF4-FFF2-40B4-BE49-F238E27FC236}">
                <a16:creationId xmlns:a16="http://schemas.microsoft.com/office/drawing/2014/main" id="{D4908F83-7CFD-6809-BA44-9BB91CD5049D}"/>
              </a:ext>
            </a:extLst>
          </p:cNvPr>
          <p:cNvSpPr>
            <a:spLocks noGrp="1"/>
          </p:cNvSpPr>
          <p:nvPr>
            <p:ph idx="10" hasCustomPrompt="1"/>
          </p:nvPr>
        </p:nvSpPr>
        <p:spPr>
          <a:xfrm>
            <a:off x="540000" y="1260000"/>
            <a:ext cx="9000000" cy="4162900"/>
          </a:xfrm>
        </p:spPr>
        <p:txBody>
          <a:bodyPr lIns="0" tIns="0" rIns="0" bIns="0">
            <a:normAutofit/>
          </a:bodyPr>
          <a:lstStyle>
            <a:lvl1pPr marL="0" indent="0">
              <a:lnSpc>
                <a:spcPts val="2740"/>
              </a:lnSpc>
              <a:spcBef>
                <a:spcPts val="0"/>
              </a:spcBef>
              <a:spcAft>
                <a:spcPts val="2000"/>
              </a:spcAft>
              <a:buFontTx/>
              <a:buNone/>
              <a:defRPr sz="2200" b="0" i="0">
                <a:latin typeface="Arial" panose="020B0604020202020204" pitchFamily="34" charset="0"/>
                <a:cs typeface="Arial" panose="020B0604020202020204" pitchFamily="34" charset="0"/>
              </a:defRPr>
            </a:lvl1pPr>
            <a:lvl2pPr marL="341966" indent="-341966">
              <a:lnSpc>
                <a:spcPts val="2540"/>
              </a:lnSpc>
              <a:spcBef>
                <a:spcPts val="0"/>
              </a:spcBef>
              <a:spcAft>
                <a:spcPts val="2000"/>
              </a:spcAft>
              <a:buClr>
                <a:srgbClr val="C80C2F"/>
              </a:buClr>
              <a:buSzPct val="120000"/>
              <a:defRPr sz="2200" b="0" i="0">
                <a:latin typeface="Arial" panose="020B0604020202020204" pitchFamily="34" charset="0"/>
                <a:cs typeface="Arial" panose="020B0604020202020204" pitchFamily="34" charset="0"/>
              </a:defRPr>
            </a:lvl2pPr>
            <a:lvl3pPr>
              <a:defRPr sz="2200" b="0" i="0">
                <a:latin typeface="Arial" panose="020B0604020202020204" pitchFamily="34" charset="0"/>
                <a:cs typeface="Arial" panose="020B0604020202020204" pitchFamily="34" charset="0"/>
              </a:defRPr>
            </a:lvl3pPr>
            <a:lvl4pPr>
              <a:defRPr sz="2200" b="0" i="0">
                <a:latin typeface="Arial" panose="020B0604020202020204" pitchFamily="34" charset="0"/>
                <a:cs typeface="Arial" panose="020B0604020202020204" pitchFamily="34" charset="0"/>
              </a:defRPr>
            </a:lvl4pPr>
            <a:lvl5pPr>
              <a:defRPr sz="2200" b="0" i="0">
                <a:latin typeface="Arial" panose="020B0604020202020204" pitchFamily="34" charset="0"/>
                <a:cs typeface="Arial" panose="020B0604020202020204" pitchFamily="34" charset="0"/>
              </a:defRPr>
            </a:lvl5pPr>
          </a:lstStyle>
          <a:p>
            <a:pPr lvl="0"/>
            <a:r>
              <a:rPr lang="en-GB" dirty="0"/>
              <a:t>Here is the text.</a:t>
            </a:r>
          </a:p>
        </p:txBody>
      </p:sp>
      <p:sp>
        <p:nvSpPr>
          <p:cNvPr id="8" name="Title 1">
            <a:extLst>
              <a:ext uri="{FF2B5EF4-FFF2-40B4-BE49-F238E27FC236}">
                <a16:creationId xmlns:a16="http://schemas.microsoft.com/office/drawing/2014/main" id="{5242ED71-C001-5955-D7CA-5702AE6CF324}"/>
              </a:ext>
            </a:extLst>
          </p:cNvPr>
          <p:cNvSpPr>
            <a:spLocks noGrp="1"/>
          </p:cNvSpPr>
          <p:nvPr>
            <p:ph type="title" hasCustomPrompt="1"/>
          </p:nvPr>
        </p:nvSpPr>
        <p:spPr>
          <a:xfrm>
            <a:off x="540000" y="540000"/>
            <a:ext cx="9000000" cy="439200"/>
          </a:xfrm>
        </p:spPr>
        <p:txBody>
          <a:bodyPr lIns="0" tIns="0" rIns="0" bIns="0" anchor="t" anchorCtr="0">
            <a:normAutofit/>
          </a:bodyPr>
          <a:lstStyle>
            <a:lvl1pPr>
              <a:defRPr sz="3500" b="1" i="0">
                <a:solidFill>
                  <a:srgbClr val="004976"/>
                </a:solidFill>
                <a:latin typeface="Source Sans Pro Black" panose="020B0503030403020204" pitchFamily="34" charset="0"/>
                <a:ea typeface="Source Sans Pro Black" panose="020B0503030403020204" pitchFamily="34" charset="0"/>
              </a:defRPr>
            </a:lvl1pPr>
          </a:lstStyle>
          <a:p>
            <a:r>
              <a:rPr lang="en-GB" dirty="0"/>
              <a:t>Title</a:t>
            </a:r>
            <a:endParaRPr lang="en-US" dirty="0"/>
          </a:p>
        </p:txBody>
      </p:sp>
      <p:pic>
        <p:nvPicPr>
          <p:cNvPr id="10" name="Picture 9">
            <a:extLst>
              <a:ext uri="{FF2B5EF4-FFF2-40B4-BE49-F238E27FC236}">
                <a16:creationId xmlns:a16="http://schemas.microsoft.com/office/drawing/2014/main" id="{13FF9F24-CCEC-6051-BD10-64A45C4F40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spTree>
    <p:extLst>
      <p:ext uri="{BB962C8B-B14F-4D97-AF65-F5344CB8AC3E}">
        <p14:creationId xmlns:p14="http://schemas.microsoft.com/office/powerpoint/2010/main" val="1902535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rder 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759462-1736-2864-E8F2-4790833B71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sp>
        <p:nvSpPr>
          <p:cNvPr id="7" name="Content Placeholder 2">
            <a:extLst>
              <a:ext uri="{FF2B5EF4-FFF2-40B4-BE49-F238E27FC236}">
                <a16:creationId xmlns:a16="http://schemas.microsoft.com/office/drawing/2014/main" id="{544FD491-9D49-9EA0-97EC-6AE7CE4F5370}"/>
              </a:ext>
            </a:extLst>
          </p:cNvPr>
          <p:cNvSpPr>
            <a:spLocks noGrp="1"/>
          </p:cNvSpPr>
          <p:nvPr>
            <p:ph idx="10" hasCustomPrompt="1"/>
          </p:nvPr>
        </p:nvSpPr>
        <p:spPr>
          <a:xfrm>
            <a:off x="540000" y="1260000"/>
            <a:ext cx="9000000" cy="4162900"/>
          </a:xfrm>
        </p:spPr>
        <p:txBody>
          <a:bodyPr lIns="0" tIns="0" rIns="0" bIns="0">
            <a:normAutofit/>
          </a:bodyPr>
          <a:lstStyle>
            <a:lvl1pPr marL="0" indent="0">
              <a:lnSpc>
                <a:spcPts val="2740"/>
              </a:lnSpc>
              <a:spcBef>
                <a:spcPts val="0"/>
              </a:spcBef>
              <a:spcAft>
                <a:spcPts val="2000"/>
              </a:spcAft>
              <a:buFontTx/>
              <a:buNone/>
              <a:defRPr sz="2200" b="0" i="0">
                <a:latin typeface="Arial" panose="020B0604020202020204" pitchFamily="34" charset="0"/>
                <a:cs typeface="Arial" panose="020B0604020202020204" pitchFamily="34" charset="0"/>
              </a:defRPr>
            </a:lvl1pPr>
            <a:lvl2pPr marL="341966" indent="-341966">
              <a:lnSpc>
                <a:spcPts val="2540"/>
              </a:lnSpc>
              <a:spcBef>
                <a:spcPts val="0"/>
              </a:spcBef>
              <a:spcAft>
                <a:spcPts val="2000"/>
              </a:spcAft>
              <a:buClr>
                <a:srgbClr val="C80C2F"/>
              </a:buClr>
              <a:buSzPct val="120000"/>
              <a:defRPr sz="2200" b="0" i="0">
                <a:latin typeface="Arial" panose="020B0604020202020204" pitchFamily="34" charset="0"/>
                <a:cs typeface="Arial" panose="020B0604020202020204" pitchFamily="34" charset="0"/>
              </a:defRPr>
            </a:lvl2pPr>
            <a:lvl3pPr>
              <a:defRPr sz="2200" b="0" i="0">
                <a:latin typeface="Arial" panose="020B0604020202020204" pitchFamily="34" charset="0"/>
                <a:cs typeface="Arial" panose="020B0604020202020204" pitchFamily="34" charset="0"/>
              </a:defRPr>
            </a:lvl3pPr>
            <a:lvl4pPr>
              <a:defRPr sz="2200" b="0" i="0">
                <a:latin typeface="Arial" panose="020B0604020202020204" pitchFamily="34" charset="0"/>
                <a:cs typeface="Arial" panose="020B0604020202020204" pitchFamily="34" charset="0"/>
              </a:defRPr>
            </a:lvl4pPr>
            <a:lvl5pPr>
              <a:defRPr sz="2200" b="0" i="0">
                <a:latin typeface="Arial" panose="020B0604020202020204" pitchFamily="34" charset="0"/>
                <a:cs typeface="Arial" panose="020B0604020202020204" pitchFamily="34" charset="0"/>
              </a:defRPr>
            </a:lvl5pPr>
          </a:lstStyle>
          <a:p>
            <a:pPr lvl="0"/>
            <a:r>
              <a:rPr lang="en-GB" dirty="0"/>
              <a:t>Here is the text.</a:t>
            </a:r>
          </a:p>
        </p:txBody>
      </p:sp>
      <p:sp>
        <p:nvSpPr>
          <p:cNvPr id="8" name="Title 1">
            <a:extLst>
              <a:ext uri="{FF2B5EF4-FFF2-40B4-BE49-F238E27FC236}">
                <a16:creationId xmlns:a16="http://schemas.microsoft.com/office/drawing/2014/main" id="{481E125A-84DA-0A51-0737-72446F5318EC}"/>
              </a:ext>
            </a:extLst>
          </p:cNvPr>
          <p:cNvSpPr>
            <a:spLocks noGrp="1"/>
          </p:cNvSpPr>
          <p:nvPr>
            <p:ph type="title" hasCustomPrompt="1"/>
          </p:nvPr>
        </p:nvSpPr>
        <p:spPr>
          <a:xfrm>
            <a:off x="540000" y="540000"/>
            <a:ext cx="9000000" cy="439200"/>
          </a:xfrm>
        </p:spPr>
        <p:txBody>
          <a:bodyPr lIns="0" tIns="0" rIns="0" bIns="0" anchor="t" anchorCtr="0">
            <a:normAutofit/>
          </a:bodyPr>
          <a:lstStyle>
            <a:lvl1pPr>
              <a:defRPr sz="3500" b="1" i="0">
                <a:solidFill>
                  <a:srgbClr val="004976"/>
                </a:solidFill>
                <a:latin typeface="Source Sans Pro Black" panose="020B0503030403020204" pitchFamily="34" charset="0"/>
                <a:ea typeface="Source Sans Pro Black" panose="020B0503030403020204" pitchFamily="34" charset="0"/>
              </a:defRPr>
            </a:lvl1pPr>
          </a:lstStyle>
          <a:p>
            <a:r>
              <a:rPr lang="en-GB" dirty="0"/>
              <a:t>Title</a:t>
            </a:r>
            <a:endParaRPr lang="en-US" dirty="0"/>
          </a:p>
        </p:txBody>
      </p:sp>
      <p:pic>
        <p:nvPicPr>
          <p:cNvPr id="10" name="Picture 9">
            <a:extLst>
              <a:ext uri="{FF2B5EF4-FFF2-40B4-BE49-F238E27FC236}">
                <a16:creationId xmlns:a16="http://schemas.microsoft.com/office/drawing/2014/main" id="{5E20F9F3-7AEC-1EF6-AF71-8954D0D9D85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spTree>
    <p:extLst>
      <p:ext uri="{BB962C8B-B14F-4D97-AF65-F5344CB8AC3E}">
        <p14:creationId xmlns:p14="http://schemas.microsoft.com/office/powerpoint/2010/main" val="3283024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SC: Section opene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D279A3-A1B1-324A-604F-3F7F541FFB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403" y="-1"/>
            <a:ext cx="12251330" cy="6872400"/>
          </a:xfrm>
          <a:prstGeom prst="rect">
            <a:avLst/>
          </a:prstGeom>
        </p:spPr>
      </p:pic>
      <p:pic>
        <p:nvPicPr>
          <p:cNvPr id="9" name="Picture 8">
            <a:extLst>
              <a:ext uri="{FF2B5EF4-FFF2-40B4-BE49-F238E27FC236}">
                <a16:creationId xmlns:a16="http://schemas.microsoft.com/office/drawing/2014/main" id="{6AA8CEA8-CCE3-3186-B38D-6227C8B1C6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5781534" cy="6861600"/>
          </a:xfrm>
          <a:prstGeom prst="rect">
            <a:avLst/>
          </a:prstGeom>
        </p:spPr>
      </p:pic>
      <p:sp>
        <p:nvSpPr>
          <p:cNvPr id="2" name="Title 1">
            <a:extLst>
              <a:ext uri="{FF2B5EF4-FFF2-40B4-BE49-F238E27FC236}">
                <a16:creationId xmlns:a16="http://schemas.microsoft.com/office/drawing/2014/main" id="{8EE4D591-E849-0D24-5AF2-9CC2B656C02C}"/>
              </a:ext>
            </a:extLst>
          </p:cNvPr>
          <p:cNvSpPr>
            <a:spLocks noGrp="1"/>
          </p:cNvSpPr>
          <p:nvPr>
            <p:ph type="title" hasCustomPrompt="1"/>
          </p:nvPr>
        </p:nvSpPr>
        <p:spPr>
          <a:xfrm>
            <a:off x="540000" y="2872266"/>
            <a:ext cx="3600000" cy="900000"/>
          </a:xfrm>
        </p:spPr>
        <p:txBody>
          <a:bodyPr lIns="0" tIns="0" rIns="0" bIns="0" anchor="t" anchorCtr="0">
            <a:normAutofit/>
          </a:bodyPr>
          <a:lstStyle>
            <a:lvl1pPr>
              <a:defRPr sz="4000" b="1" i="0">
                <a:solidFill>
                  <a:srgbClr val="004976"/>
                </a:solidFill>
                <a:latin typeface="Source Sans Pro Black" panose="020B0503030403020204" pitchFamily="34" charset="0"/>
                <a:ea typeface="Source Sans Pro Black" panose="020B0503030403020204" pitchFamily="34" charset="0"/>
              </a:defRPr>
            </a:lvl1pPr>
          </a:lstStyle>
          <a:p>
            <a:r>
              <a:rPr lang="en-GB" dirty="0"/>
              <a:t>Title</a:t>
            </a:r>
            <a:endParaRPr lang="en-US" dirty="0"/>
          </a:p>
        </p:txBody>
      </p:sp>
      <p:pic>
        <p:nvPicPr>
          <p:cNvPr id="11" name="Picture 10">
            <a:extLst>
              <a:ext uri="{FF2B5EF4-FFF2-40B4-BE49-F238E27FC236}">
                <a16:creationId xmlns:a16="http://schemas.microsoft.com/office/drawing/2014/main" id="{01CD9D24-13D2-14FC-82AD-753C44BA0A9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000" y="1969550"/>
            <a:ext cx="2197100" cy="533400"/>
          </a:xfrm>
          <a:prstGeom prst="rect">
            <a:avLst/>
          </a:prstGeom>
        </p:spPr>
      </p:pic>
      <p:sp>
        <p:nvSpPr>
          <p:cNvPr id="4" name="Text Placeholder 3">
            <a:extLst>
              <a:ext uri="{FF2B5EF4-FFF2-40B4-BE49-F238E27FC236}">
                <a16:creationId xmlns:a16="http://schemas.microsoft.com/office/drawing/2014/main" id="{71210591-DCD4-E544-1E5B-09A358724F26}"/>
              </a:ext>
            </a:extLst>
          </p:cNvPr>
          <p:cNvSpPr>
            <a:spLocks noGrp="1"/>
          </p:cNvSpPr>
          <p:nvPr>
            <p:ph type="body" sz="half" idx="2" hasCustomPrompt="1"/>
          </p:nvPr>
        </p:nvSpPr>
        <p:spPr>
          <a:xfrm>
            <a:off x="540000" y="1969550"/>
            <a:ext cx="2196000" cy="529200"/>
          </a:xfrm>
        </p:spPr>
        <p:txBody>
          <a:bodyPr lIns="0" tIns="0" rIns="0" bIns="0" anchor="ctr" anchorCtr="0">
            <a:normAutofit/>
          </a:bodyPr>
          <a:lstStyle>
            <a:lvl1pPr marL="0" indent="0" algn="ctr">
              <a:buNone/>
              <a:defRPr sz="2300" b="1" i="0">
                <a:solidFill>
                  <a:schemeClr val="bg1"/>
                </a:solidFill>
                <a:latin typeface="Source Sans Pro Black" panose="020B0503030403020204" pitchFamily="34" charset="0"/>
                <a:ea typeface="Source Sans Pro Black" panose="020B0503030403020204" pitchFamily="34" charset="0"/>
              </a:defRPr>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en-GB" dirty="0"/>
              <a:t>Activity 1</a:t>
            </a:r>
          </a:p>
        </p:txBody>
      </p:sp>
      <p:sp>
        <p:nvSpPr>
          <p:cNvPr id="13" name="Text Placeholder 3">
            <a:extLst>
              <a:ext uri="{FF2B5EF4-FFF2-40B4-BE49-F238E27FC236}">
                <a16:creationId xmlns:a16="http://schemas.microsoft.com/office/drawing/2014/main" id="{3034C720-3540-7F8E-FACE-A0A8DA79F45D}"/>
              </a:ext>
            </a:extLst>
          </p:cNvPr>
          <p:cNvSpPr>
            <a:spLocks noGrp="1"/>
          </p:cNvSpPr>
          <p:nvPr>
            <p:ph type="body" sz="half" idx="10" hasCustomPrompt="1"/>
          </p:nvPr>
        </p:nvSpPr>
        <p:spPr>
          <a:xfrm>
            <a:off x="774000" y="4893700"/>
            <a:ext cx="3366000" cy="529200"/>
          </a:xfrm>
        </p:spPr>
        <p:txBody>
          <a:bodyPr lIns="0" tIns="0" rIns="0" bIns="0" anchor="b" anchorCtr="0">
            <a:normAutofit/>
          </a:bodyPr>
          <a:lstStyle>
            <a:lvl1pPr marL="0" indent="0" algn="l">
              <a:buNone/>
              <a:defRPr sz="1600" b="0" i="0">
                <a:solidFill>
                  <a:schemeClr val="tx1"/>
                </a:solidFill>
                <a:latin typeface="Arial" panose="020B0604020202020204" pitchFamily="34" charset="0"/>
                <a:ea typeface="Source Sans Pro Black" panose="020B0503030403020204" pitchFamily="34" charset="0"/>
                <a:cs typeface="Arial" panose="020B0604020202020204" pitchFamily="34" charset="0"/>
              </a:defRPr>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en-GB" dirty="0"/>
              <a:t>See student workbook</a:t>
            </a:r>
          </a:p>
        </p:txBody>
      </p:sp>
      <p:sp>
        <p:nvSpPr>
          <p:cNvPr id="14" name="Triangle 13">
            <a:extLst>
              <a:ext uri="{FF2B5EF4-FFF2-40B4-BE49-F238E27FC236}">
                <a16:creationId xmlns:a16="http://schemas.microsoft.com/office/drawing/2014/main" id="{29EEAA89-A6DA-9607-1DC6-7C1F2C944CA2}"/>
              </a:ext>
            </a:extLst>
          </p:cNvPr>
          <p:cNvSpPr/>
          <p:nvPr userDrawn="1"/>
        </p:nvSpPr>
        <p:spPr>
          <a:xfrm rot="5400000">
            <a:off x="539477" y="5220921"/>
            <a:ext cx="181369" cy="156353"/>
          </a:xfrm>
          <a:prstGeom prst="triangle">
            <a:avLst/>
          </a:prstGeom>
          <a:solidFill>
            <a:srgbClr val="C80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80C2F"/>
              </a:solidFill>
            </a:endParaRPr>
          </a:p>
        </p:txBody>
      </p:sp>
    </p:spTree>
    <p:extLst>
      <p:ext uri="{BB962C8B-B14F-4D97-AF65-F5344CB8AC3E}">
        <p14:creationId xmlns:p14="http://schemas.microsoft.com/office/powerpoint/2010/main" val="320456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DCAFA2-BC2E-C99E-1F8A-422A1BB6B78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297237" y="3279600"/>
            <a:ext cx="1168400" cy="3048000"/>
          </a:xfrm>
          <a:prstGeom prst="rect">
            <a:avLst/>
          </a:prstGeom>
        </p:spPr>
      </p:pic>
      <p:pic>
        <p:nvPicPr>
          <p:cNvPr id="6" name="Picture 5">
            <a:extLst>
              <a:ext uri="{FF2B5EF4-FFF2-40B4-BE49-F238E27FC236}">
                <a16:creationId xmlns:a16="http://schemas.microsoft.com/office/drawing/2014/main" id="{4349E3C7-00DC-7EC8-5AA2-E34367770C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53169" y="3279600"/>
            <a:ext cx="939800" cy="3048000"/>
          </a:xfrm>
          <a:prstGeom prst="rect">
            <a:avLst/>
          </a:prstGeom>
        </p:spPr>
      </p:pic>
      <p:pic>
        <p:nvPicPr>
          <p:cNvPr id="7" name="Picture 6">
            <a:extLst>
              <a:ext uri="{FF2B5EF4-FFF2-40B4-BE49-F238E27FC236}">
                <a16:creationId xmlns:a16="http://schemas.microsoft.com/office/drawing/2014/main" id="{C6DDAA5B-01C4-5219-0686-230BCB5E2B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64191" y="3279600"/>
            <a:ext cx="1016000" cy="2997200"/>
          </a:xfrm>
          <a:prstGeom prst="rect">
            <a:avLst/>
          </a:prstGeom>
        </p:spPr>
      </p:pic>
      <p:pic>
        <p:nvPicPr>
          <p:cNvPr id="8" name="Picture 7">
            <a:extLst>
              <a:ext uri="{FF2B5EF4-FFF2-40B4-BE49-F238E27FC236}">
                <a16:creationId xmlns:a16="http://schemas.microsoft.com/office/drawing/2014/main" id="{17376565-23E1-871F-E805-290603982AD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279100" y="3279600"/>
            <a:ext cx="1346200" cy="2984500"/>
          </a:xfrm>
          <a:prstGeom prst="rect">
            <a:avLst/>
          </a:prstGeom>
        </p:spPr>
      </p:pic>
      <p:pic>
        <p:nvPicPr>
          <p:cNvPr id="10" name="Picture 9">
            <a:extLst>
              <a:ext uri="{FF2B5EF4-FFF2-40B4-BE49-F238E27FC236}">
                <a16:creationId xmlns:a16="http://schemas.microsoft.com/office/drawing/2014/main" id="{9FC60E10-2D16-EC80-592A-EFC955CFBCC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947169" y="3279600"/>
            <a:ext cx="1143000" cy="2933700"/>
          </a:xfrm>
          <a:prstGeom prst="rect">
            <a:avLst/>
          </a:prstGeom>
        </p:spPr>
      </p:pic>
      <p:pic>
        <p:nvPicPr>
          <p:cNvPr id="12" name="Picture 11">
            <a:extLst>
              <a:ext uri="{FF2B5EF4-FFF2-40B4-BE49-F238E27FC236}">
                <a16:creationId xmlns:a16="http://schemas.microsoft.com/office/drawing/2014/main" id="{7B6699A3-7D57-5D6D-64A6-F15A7C32778D}"/>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484120" y="3279600"/>
            <a:ext cx="901700" cy="2895600"/>
          </a:xfrm>
          <a:prstGeom prst="rect">
            <a:avLst/>
          </a:prstGeom>
        </p:spPr>
      </p:pic>
    </p:spTree>
    <p:extLst>
      <p:ext uri="{BB962C8B-B14F-4D97-AF65-F5344CB8AC3E}">
        <p14:creationId xmlns:p14="http://schemas.microsoft.com/office/powerpoint/2010/main" val="3758157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914400" y="2286000"/>
            <a:ext cx="10363200" cy="990600"/>
          </a:xfrm>
        </p:spPr>
        <p:txBody>
          <a:bodyPr lIns="91440" tIns="45720" rIns="91440" bIns="45720"/>
          <a:lstStyle>
            <a:lvl1pPr>
              <a:defRPr sz="2400">
                <a:solidFill>
                  <a:schemeClr val="bg1"/>
                </a:solidFill>
              </a:defRPr>
            </a:lvl1pPr>
          </a:lstStyle>
          <a:p>
            <a:pPr lvl="0"/>
            <a:r>
              <a:rPr lang="en-GB" noProof="0" dirty="0"/>
              <a:t>Click to edit Master title style</a:t>
            </a:r>
          </a:p>
        </p:txBody>
      </p:sp>
      <p:sp>
        <p:nvSpPr>
          <p:cNvPr id="5124" name="Rectangle 4"/>
          <p:cNvSpPr>
            <a:spLocks noGrp="1" noChangeArrowheads="1"/>
          </p:cNvSpPr>
          <p:nvPr>
            <p:ph type="subTitle" idx="1"/>
          </p:nvPr>
        </p:nvSpPr>
        <p:spPr>
          <a:xfrm>
            <a:off x="914400" y="3276600"/>
            <a:ext cx="10363200" cy="762000"/>
          </a:xfrm>
        </p:spPr>
        <p:txBody>
          <a:bodyPr lIns="91440" tIns="45720" rIns="91440" bIns="45720"/>
          <a:lstStyle>
            <a:lvl1pPr marL="0" indent="0">
              <a:buFontTx/>
              <a:buNone/>
              <a:defRPr>
                <a:solidFill>
                  <a:schemeClr val="bg1"/>
                </a:solidFill>
              </a:defRPr>
            </a:lvl1pPr>
          </a:lstStyle>
          <a:p>
            <a:pPr lvl="0"/>
            <a:r>
              <a:rPr lang="en-GB" noProof="0" dirty="0"/>
              <a:t>Click to edit Master subtitle style</a:t>
            </a:r>
          </a:p>
        </p:txBody>
      </p:sp>
      <p:sp>
        <p:nvSpPr>
          <p:cNvPr id="6" name="Rectangle 3"/>
          <p:cNvSpPr txBox="1">
            <a:spLocks noChangeArrowheads="1"/>
          </p:cNvSpPr>
          <p:nvPr userDrawn="1"/>
        </p:nvSpPr>
        <p:spPr bwMode="auto">
          <a:xfrm>
            <a:off x="987189" y="3372502"/>
            <a:ext cx="10363200" cy="1332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0" indent="0" algn="l" rtl="0" fontAlgn="base">
              <a:lnSpc>
                <a:spcPct val="120000"/>
              </a:lnSpc>
              <a:spcBef>
                <a:spcPts val="0"/>
              </a:spcBef>
              <a:spcAft>
                <a:spcPts val="0"/>
              </a:spcAft>
              <a:buNone/>
              <a:defRPr>
                <a:solidFill>
                  <a:schemeClr val="tx1"/>
                </a:solidFill>
                <a:latin typeface="+mn-lt"/>
                <a:ea typeface="+mn-ea"/>
                <a:cs typeface="+mn-cs"/>
              </a:defRPr>
            </a:lvl1pPr>
            <a:lvl2pPr marL="190500" indent="0" algn="l" rtl="0" fontAlgn="base">
              <a:lnSpc>
                <a:spcPct val="90000"/>
              </a:lnSpc>
              <a:spcBef>
                <a:spcPct val="20000"/>
              </a:spcBef>
              <a:spcAft>
                <a:spcPct val="10000"/>
              </a:spcAft>
              <a:buNone/>
              <a:defRPr sz="1500">
                <a:solidFill>
                  <a:srgbClr val="004D75"/>
                </a:solidFill>
                <a:latin typeface="+mn-lt"/>
              </a:defRPr>
            </a:lvl2pPr>
            <a:lvl3pPr marL="530225" indent="-149225" algn="l" rtl="0" fontAlgn="base">
              <a:lnSpc>
                <a:spcPct val="90000"/>
              </a:lnSpc>
              <a:spcBef>
                <a:spcPct val="20000"/>
              </a:spcBef>
              <a:spcAft>
                <a:spcPct val="20000"/>
              </a:spcAft>
              <a:buChar char="•"/>
              <a:defRPr sz="1200">
                <a:solidFill>
                  <a:srgbClr val="004D75"/>
                </a:solidFill>
                <a:latin typeface="+mn-lt"/>
              </a:defRPr>
            </a:lvl3pPr>
            <a:lvl4pPr marL="862013" indent="-141288" algn="l" rtl="0" fontAlgn="base">
              <a:lnSpc>
                <a:spcPct val="90000"/>
              </a:lnSpc>
              <a:spcBef>
                <a:spcPct val="20000"/>
              </a:spcBef>
              <a:spcAft>
                <a:spcPct val="20000"/>
              </a:spcAft>
              <a:buChar char="–"/>
              <a:defRPr sz="1200">
                <a:solidFill>
                  <a:srgbClr val="004D75"/>
                </a:solidFill>
                <a:latin typeface="+mn-lt"/>
              </a:defRPr>
            </a:lvl4pPr>
            <a:lvl5pPr marL="1235075" indent="-182563" algn="l" rtl="0" fontAlgn="base">
              <a:lnSpc>
                <a:spcPct val="90000"/>
              </a:lnSpc>
              <a:spcBef>
                <a:spcPct val="20000"/>
              </a:spcBef>
              <a:spcAft>
                <a:spcPct val="20000"/>
              </a:spcAft>
              <a:buChar char="»"/>
              <a:defRPr sz="1200">
                <a:solidFill>
                  <a:srgbClr val="004D75"/>
                </a:solidFill>
                <a:latin typeface="+mn-lt"/>
              </a:defRPr>
            </a:lvl5pPr>
            <a:lvl6pPr marL="1692275" indent="-182563" algn="l" rtl="0" fontAlgn="base">
              <a:lnSpc>
                <a:spcPct val="90000"/>
              </a:lnSpc>
              <a:spcBef>
                <a:spcPct val="20000"/>
              </a:spcBef>
              <a:spcAft>
                <a:spcPct val="20000"/>
              </a:spcAft>
              <a:buChar char="»"/>
              <a:defRPr sz="1200">
                <a:solidFill>
                  <a:srgbClr val="004D75"/>
                </a:solidFill>
                <a:latin typeface="+mn-lt"/>
              </a:defRPr>
            </a:lvl6pPr>
            <a:lvl7pPr marL="2149475" indent="-182563" algn="l" rtl="0" fontAlgn="base">
              <a:lnSpc>
                <a:spcPct val="90000"/>
              </a:lnSpc>
              <a:spcBef>
                <a:spcPct val="20000"/>
              </a:spcBef>
              <a:spcAft>
                <a:spcPct val="20000"/>
              </a:spcAft>
              <a:buChar char="»"/>
              <a:defRPr sz="1200">
                <a:solidFill>
                  <a:srgbClr val="004D75"/>
                </a:solidFill>
                <a:latin typeface="+mn-lt"/>
              </a:defRPr>
            </a:lvl7pPr>
            <a:lvl8pPr marL="2606675" indent="-182563" algn="l" rtl="0" fontAlgn="base">
              <a:lnSpc>
                <a:spcPct val="90000"/>
              </a:lnSpc>
              <a:spcBef>
                <a:spcPct val="20000"/>
              </a:spcBef>
              <a:spcAft>
                <a:spcPct val="20000"/>
              </a:spcAft>
              <a:buChar char="»"/>
              <a:defRPr sz="1200">
                <a:solidFill>
                  <a:srgbClr val="004D75"/>
                </a:solidFill>
                <a:latin typeface="+mn-lt"/>
              </a:defRPr>
            </a:lvl8pPr>
            <a:lvl9pPr marL="3063875" indent="-182563" algn="l" rtl="0" fontAlgn="base">
              <a:lnSpc>
                <a:spcPct val="90000"/>
              </a:lnSpc>
              <a:spcBef>
                <a:spcPct val="20000"/>
              </a:spcBef>
              <a:spcAft>
                <a:spcPct val="20000"/>
              </a:spcAft>
              <a:buChar char="»"/>
              <a:defRPr sz="1200">
                <a:solidFill>
                  <a:srgbClr val="004D75"/>
                </a:solidFill>
                <a:latin typeface="+mn-lt"/>
              </a:defRPr>
            </a:lvl9pPr>
          </a:lstStyle>
          <a:p>
            <a:pPr>
              <a:lnSpc>
                <a:spcPct val="100000"/>
              </a:lnSpc>
              <a:spcBef>
                <a:spcPct val="0"/>
              </a:spcBef>
              <a:spcAft>
                <a:spcPct val="0"/>
              </a:spcAft>
              <a:tabLst>
                <a:tab pos="898525" algn="l"/>
                <a:tab pos="1435100" algn="l"/>
              </a:tabLst>
            </a:pPr>
            <a:endParaRPr lang="en-GB" sz="1800" b="0" dirty="0">
              <a:solidFill>
                <a:schemeClr val="bg1"/>
              </a:solidFill>
            </a:endParaRPr>
          </a:p>
        </p:txBody>
      </p:sp>
    </p:spTree>
    <p:extLst>
      <p:ext uri="{BB962C8B-B14F-4D97-AF65-F5344CB8AC3E}">
        <p14:creationId xmlns:p14="http://schemas.microsoft.com/office/powerpoint/2010/main" val="268997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DDCA5-CFB9-4F2F-9244-B62DD5053A42}" type="datetimeFigureOut">
              <a:rPr lang="en-GB" smtClean="0"/>
              <a:t>18/04/2023</a:t>
            </a:fld>
            <a:endParaRPr lang="en-GB"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D42525-DCEB-4F79-AECF-9107671366DF}" type="slidenum">
              <a:rPr lang="en-GB" smtClean="0"/>
              <a:t>‹#›</a:t>
            </a:fld>
            <a:endParaRPr lang="en-GB" dirty="0"/>
          </a:p>
        </p:txBody>
      </p:sp>
      <p:sp>
        <p:nvSpPr>
          <p:cNvPr id="7" name="Rectangle 6">
            <a:extLst>
              <a:ext uri="{FF2B5EF4-FFF2-40B4-BE49-F238E27FC236}">
                <a16:creationId xmlns:a16="http://schemas.microsoft.com/office/drawing/2014/main" id="{230C13EE-B649-516D-AEBC-E91C2BCC017E}"/>
              </a:ext>
            </a:extLst>
          </p:cNvPr>
          <p:cNvSpPr/>
          <p:nvPr userDrawn="1"/>
        </p:nvSpPr>
        <p:spPr>
          <a:xfrm>
            <a:off x="0" y="0"/>
            <a:ext cx="12190412"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1389346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6" Type="http://schemas.openxmlformats.org/officeDocument/2006/relationships/hyperlink" Target="https://edu.rsc.org/outreach/nanoparticles-in-sunscreen-challenge-14-16-years/4015937.article?utm_source=4015937&amp;utm_medium=resource&amp;utm_campaign=download"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1.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3.png"/><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6.png"/><Relationship Id="rId2" Type="http://schemas.openxmlformats.org/officeDocument/2006/relationships/slideLayout" Target="../slideLayouts/slideLayout5.xml"/><Relationship Id="rId1" Type="http://schemas.openxmlformats.org/officeDocument/2006/relationships/tags" Target="../tags/tag1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4.png"/><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6.xml"/><Relationship Id="rId7"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8.jpeg"/><Relationship Id="rId4" Type="http://schemas.openxmlformats.org/officeDocument/2006/relationships/hyperlink" Target="https://edu.rsc.org/job-profiles/development-chemist-printing-and-inks/4010919.article" TargetMode="External"/><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notesSlide" Target="../notesSlides/notesSlide17.xml"/><Relationship Id="rId7"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8.xml"/><Relationship Id="rId7"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44.jpeg"/><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2.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hyperlink" Target="https://edu.rsc.org/job-profiles/associate-researcher-pharmaceuticals/4010832.article"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5.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edu.rsc.org/job-profiles/senior-scientist-household-goods/4010860.article"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14.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rsc.li/3CJX7M3"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4.png"/><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4.xml"/><Relationship Id="rId7"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image" Target="../media/image16.png"/><Relationship Id="rId3" Type="http://schemas.openxmlformats.org/officeDocument/2006/relationships/notesSlide" Target="../notesSlides/notesSlide5.xml"/><Relationship Id="rId7" Type="http://schemas.openxmlformats.org/officeDocument/2006/relationships/image" Target="../media/image24.emf"/><Relationship Id="rId12"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23.emf"/><Relationship Id="rId11" Type="http://schemas.openxmlformats.org/officeDocument/2006/relationships/image" Target="../media/image3.png"/><Relationship Id="rId5" Type="http://schemas.openxmlformats.org/officeDocument/2006/relationships/image" Target="../media/image22.emf"/><Relationship Id="rId10" Type="http://schemas.openxmlformats.org/officeDocument/2006/relationships/image" Target="../media/image27.emf"/><Relationship Id="rId4" Type="http://schemas.openxmlformats.org/officeDocument/2006/relationships/image" Target="../media/image21.emf"/><Relationship Id="rId9" Type="http://schemas.openxmlformats.org/officeDocument/2006/relationships/image" Target="../media/image26.emf"/></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6.xml"/><Relationship Id="rId7"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29.emf"/><Relationship Id="rId4" Type="http://schemas.openxmlformats.org/officeDocument/2006/relationships/hyperlink" Target="https://edu.rsc.org/job-profiles/nanotoxicologist/4011383.article" TargetMode="External"/><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3FE91D-C028-AC1B-DB04-3CAA455BB59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801" y="0"/>
            <a:ext cx="12236801" cy="6883200"/>
          </a:xfrm>
          <a:prstGeom prst="rect">
            <a:avLst/>
          </a:prstGeom>
          <a:ln>
            <a:noFill/>
          </a:ln>
        </p:spPr>
      </p:pic>
      <p:pic>
        <p:nvPicPr>
          <p:cNvPr id="4" name="Picture 3">
            <a:extLst>
              <a:ext uri="{FF2B5EF4-FFF2-40B4-BE49-F238E27FC236}">
                <a16:creationId xmlns:a16="http://schemas.microsoft.com/office/drawing/2014/main" id="{3FB44639-31F3-5CA8-1527-D7FDFC45C47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11688" y="5943600"/>
            <a:ext cx="1638300" cy="457200"/>
          </a:xfrm>
          <a:prstGeom prst="rect">
            <a:avLst/>
          </a:prstGeom>
        </p:spPr>
      </p:pic>
      <p:sp>
        <p:nvSpPr>
          <p:cNvPr id="5" name="Title 1">
            <a:extLst>
              <a:ext uri="{FF2B5EF4-FFF2-40B4-BE49-F238E27FC236}">
                <a16:creationId xmlns:a16="http://schemas.microsoft.com/office/drawing/2014/main" id="{2D0A6E0F-505E-519A-7CC9-7BDD02DF001C}"/>
              </a:ext>
            </a:extLst>
          </p:cNvPr>
          <p:cNvSpPr txBox="1">
            <a:spLocks noGrp="1"/>
          </p:cNvSpPr>
          <p:nvPr>
            <p:ph type="title" idx="4294967295"/>
          </p:nvPr>
        </p:nvSpPr>
        <p:spPr>
          <a:xfrm>
            <a:off x="3396001" y="2355871"/>
            <a:ext cx="5400000" cy="16632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algn="ctr" defTabSz="914309" rtl="0" eaLnBrk="1" latinLnBrk="0" hangingPunct="1">
              <a:lnSpc>
                <a:spcPct val="90000"/>
              </a:lnSpc>
              <a:spcBef>
                <a:spcPct val="0"/>
              </a:spcBef>
              <a:buNone/>
              <a:defRPr sz="5199" b="1" i="0" kern="1200">
                <a:solidFill>
                  <a:srgbClr val="004976"/>
                </a:solidFill>
                <a:latin typeface="Source Sans Pro Black" panose="020B0503030403020204" pitchFamily="34" charset="0"/>
                <a:ea typeface="Source Sans Pro Black" panose="020B0503030403020204" pitchFamily="34" charset="0"/>
                <a:cs typeface="+mj-cs"/>
              </a:defRPr>
            </a:lvl1pPr>
          </a:lstStyle>
          <a:p>
            <a:pPr marL="0" marR="0" lvl="0" indent="0" algn="ctr" defTabSz="914309" rtl="0" eaLnBrk="1" fontAlgn="auto" latinLnBrk="0" hangingPunct="1">
              <a:lnSpc>
                <a:spcPct val="90000"/>
              </a:lnSpc>
              <a:spcBef>
                <a:spcPct val="0"/>
              </a:spcBef>
              <a:spcAft>
                <a:spcPts val="0"/>
              </a:spcAft>
              <a:buClrTx/>
              <a:buSzTx/>
              <a:buFontTx/>
              <a:buNone/>
              <a:tabLst/>
              <a:defRPr/>
            </a:pPr>
            <a:r>
              <a:rPr kumimoji="0" lang="en-GB" sz="5200" b="1" i="0" u="none" strike="noStrike" kern="1200" cap="none" spc="0" normalizeH="0" baseline="0" noProof="0" dirty="0">
                <a:ln>
                  <a:noFill/>
                </a:ln>
                <a:solidFill>
                  <a:srgbClr val="004976"/>
                </a:solidFill>
                <a:effectLst/>
                <a:uLnTx/>
                <a:uFillTx/>
                <a:latin typeface="Source Sans Pro Black" panose="020F0502020204030204" pitchFamily="34" charset="0"/>
                <a:ea typeface="Source Sans Pro Black" panose="020B0503030403020204" pitchFamily="34" charset="0"/>
                <a:cs typeface="Source Sans Pro Black" panose="020F0502020204030204" pitchFamily="34" charset="0"/>
              </a:rPr>
              <a:t>Nanoparticles </a:t>
            </a:r>
            <a:br>
              <a:rPr kumimoji="0" lang="en-GB" sz="5200" b="1" i="0" u="none" strike="noStrike" kern="1200" cap="none" spc="0" normalizeH="0" baseline="0" noProof="0" dirty="0">
                <a:ln>
                  <a:noFill/>
                </a:ln>
                <a:solidFill>
                  <a:srgbClr val="004976"/>
                </a:solidFill>
                <a:effectLst/>
                <a:uLnTx/>
                <a:uFillTx/>
                <a:latin typeface="Source Sans Pro Black" panose="020F0502020204030204" pitchFamily="34" charset="0"/>
                <a:ea typeface="Source Sans Pro Black" panose="020B0503030403020204" pitchFamily="34" charset="0"/>
                <a:cs typeface="Source Sans Pro Black" panose="020F0502020204030204" pitchFamily="34" charset="0"/>
              </a:rPr>
            </a:br>
            <a:r>
              <a:rPr kumimoji="0" lang="en-GB" sz="5200" b="1" i="0" u="none" strike="noStrike" kern="1200" cap="none" spc="0" normalizeH="0" baseline="0" noProof="0" dirty="0">
                <a:ln>
                  <a:noFill/>
                </a:ln>
                <a:solidFill>
                  <a:srgbClr val="004976"/>
                </a:solidFill>
                <a:effectLst/>
                <a:uLnTx/>
                <a:uFillTx/>
                <a:latin typeface="Source Sans Pro Black" panose="020F0502020204030204" pitchFamily="34" charset="0"/>
                <a:ea typeface="Source Sans Pro Black" panose="020B0503030403020204" pitchFamily="34" charset="0"/>
                <a:cs typeface="Source Sans Pro Black" panose="020F0502020204030204" pitchFamily="34" charset="0"/>
              </a:rPr>
              <a:t>in sunscreen challenge</a:t>
            </a:r>
            <a:endParaRPr kumimoji="0" lang="en-US" sz="5200" b="1" i="0" u="none" strike="noStrike" kern="1200" cap="none" spc="0" normalizeH="0" baseline="0" noProof="0" dirty="0">
              <a:ln>
                <a:noFill/>
              </a:ln>
              <a:solidFill>
                <a:srgbClr val="004976"/>
              </a:solidFill>
              <a:effectLst/>
              <a:uLnTx/>
              <a:uFillTx/>
              <a:latin typeface="Source Sans Pro Black" panose="020F0502020204030204" pitchFamily="34" charset="0"/>
              <a:ea typeface="Source Sans Pro Black" panose="020B0503030403020204" pitchFamily="34" charset="0"/>
              <a:cs typeface="Source Sans Pro Black" panose="020F0502020204030204" pitchFamily="34" charset="0"/>
            </a:endParaRPr>
          </a:p>
        </p:txBody>
      </p:sp>
      <p:sp>
        <p:nvSpPr>
          <p:cNvPr id="7" name="Text Placeholder 4">
            <a:extLst>
              <a:ext uri="{FF2B5EF4-FFF2-40B4-BE49-F238E27FC236}">
                <a16:creationId xmlns:a16="http://schemas.microsoft.com/office/drawing/2014/main" id="{28CD27E9-458C-6D0A-BDB3-7EFB29EC4C39}"/>
              </a:ext>
            </a:extLst>
          </p:cNvPr>
          <p:cNvSpPr txBox="1">
            <a:spLocks/>
          </p:cNvSpPr>
          <p:nvPr/>
        </p:nvSpPr>
        <p:spPr>
          <a:xfrm>
            <a:off x="3396001" y="4724400"/>
            <a:ext cx="5400000" cy="1219200"/>
          </a:xfrm>
          <a:prstGeom prst="rect">
            <a:avLst/>
          </a:prstGeom>
        </p:spPr>
        <p:txBody>
          <a:bodyPr lIns="0" tIns="0" rIns="0" bIns="0" anchor="b" anchorCtr="0">
            <a:normAutofit/>
          </a:bodyPr>
          <a:lstStyle>
            <a:lvl1pPr marL="0" indent="0" algn="ctr" defTabSz="914309" rtl="0" eaLnBrk="1" latinLnBrk="0" hangingPunct="1">
              <a:lnSpc>
                <a:spcPts val="1640"/>
              </a:lnSpc>
              <a:spcBef>
                <a:spcPts val="1000"/>
              </a:spcBef>
              <a:buFont typeface="Arial" panose="020B0604020202020204" pitchFamily="34" charset="0"/>
              <a:buNone/>
              <a:defRPr sz="1200" b="0" i="0" kern="1200">
                <a:solidFill>
                  <a:schemeClr val="tx1"/>
                </a:solidFill>
                <a:latin typeface="Arial" panose="020B0604020202020204" pitchFamily="34" charset="0"/>
                <a:ea typeface="Source Sans Pro Black" panose="020B0503030403020204" pitchFamily="34" charset="0"/>
                <a:cs typeface="Arial" panose="020B0604020202020204" pitchFamily="34" charset="0"/>
              </a:defRPr>
            </a:lvl1pPr>
            <a:lvl2pPr marL="457154" indent="0" algn="l" defTabSz="914309"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309" indent="0" algn="l" defTabSz="914309"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463" indent="0" algn="l" defTabSz="914309"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617" indent="0" algn="l" defTabSz="914309"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5771" indent="0" algn="l" defTabSz="914309"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2926" indent="0" algn="l" defTabSz="914309"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080" indent="0" algn="l" defTabSz="914309"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234" indent="0" algn="l" defTabSz="914309"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200" dirty="0">
                <a:latin typeface="Arial" panose="020B0604020202020204" pitchFamily="34" charset="0"/>
                <a:ea typeface="+mj-ea"/>
                <a:cs typeface="Arial" panose="020B0604020202020204" pitchFamily="34" charset="0"/>
              </a:rPr>
              <a:t>Download the teacher notes,</a:t>
            </a:r>
            <a:br>
              <a:rPr lang="en-GB" sz="1200" dirty="0">
                <a:latin typeface="Arial" panose="020B0604020202020204" pitchFamily="34" charset="0"/>
                <a:ea typeface="+mj-ea"/>
                <a:cs typeface="Arial" panose="020B0604020202020204" pitchFamily="34" charset="0"/>
              </a:rPr>
            </a:br>
            <a:r>
              <a:rPr lang="en-GB" sz="1200" dirty="0">
                <a:latin typeface="Arial" panose="020B0604020202020204" pitchFamily="34" charset="0"/>
                <a:ea typeface="+mj-ea"/>
                <a:cs typeface="Arial" panose="020B0604020202020204" pitchFamily="34" charset="0"/>
              </a:rPr>
              <a:t>student workbook and technician notes</a:t>
            </a:r>
            <a:br>
              <a:rPr lang="en-GB" sz="1200" dirty="0">
                <a:latin typeface="Arial" panose="020B0604020202020204" pitchFamily="34" charset="0"/>
                <a:ea typeface="+mj-ea"/>
                <a:cs typeface="Arial" panose="020B0604020202020204" pitchFamily="34" charset="0"/>
              </a:rPr>
            </a:br>
            <a:r>
              <a:rPr lang="en-GB" sz="1200" dirty="0">
                <a:latin typeface="Arial" panose="020B0604020202020204" pitchFamily="34" charset="0"/>
                <a:ea typeface="+mj-ea"/>
                <a:cs typeface="Arial" panose="020B0604020202020204" pitchFamily="34" charset="0"/>
              </a:rPr>
              <a:t>that accompany this resource at</a:t>
            </a:r>
            <a:br>
              <a:rPr lang="en-GB" sz="1200" dirty="0">
                <a:latin typeface="Arial" panose="020B0604020202020204" pitchFamily="34" charset="0"/>
                <a:ea typeface="+mj-ea"/>
                <a:cs typeface="Arial" panose="020B0604020202020204" pitchFamily="34" charset="0"/>
              </a:rPr>
            </a:br>
            <a:r>
              <a:rPr lang="en-US" sz="1200" u="sng" dirty="0">
                <a:latin typeface="Arial" panose="020B0604020202020204" pitchFamily="34" charset="0"/>
                <a:ea typeface="Calibri" panose="020F0502020204030204" pitchFamily="34" charset="0"/>
                <a:hlinkClick r:id="rId6">
                  <a:extLst>
                    <a:ext uri="{A12FA001-AC4F-418D-AE19-62706E023703}">
                      <ahyp:hlinkClr xmlns:ahyp="http://schemas.microsoft.com/office/drawing/2018/hyperlinkcolor" val="tx"/>
                    </a:ext>
                  </a:extLst>
                </a:hlinkClick>
              </a:rPr>
              <a:t>rsc.li/3cd4Icy</a:t>
            </a:r>
            <a:r>
              <a:rPr lang="en-GB" sz="1200" dirty="0">
                <a:latin typeface="Arial" panose="020B0604020202020204" pitchFamily="34" charset="0"/>
                <a:ea typeface="+mj-ea"/>
                <a:cs typeface="Arial" panose="020B0604020202020204" pitchFamily="34" charset="0"/>
              </a:rPr>
              <a:t>.</a:t>
            </a:r>
            <a:endParaRPr lang="en-GB" sz="1200" dirty="0"/>
          </a:p>
        </p:txBody>
      </p:sp>
    </p:spTree>
    <p:custDataLst>
      <p:tags r:id="rId1"/>
    </p:custDataLst>
    <p:extLst>
      <p:ext uri="{BB962C8B-B14F-4D97-AF65-F5344CB8AC3E}">
        <p14:creationId xmlns:p14="http://schemas.microsoft.com/office/powerpoint/2010/main" val="14529904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p:txBody>
          <a:bodyPr>
            <a:normAutofit fontScale="90000"/>
          </a:bodyPr>
          <a:lstStyle/>
          <a:p>
            <a:r>
              <a:rPr lang="en-US" altLang="en-US" sz="3200" dirty="0">
                <a:latin typeface="Source Sans Pro Black" panose="020F0502020204030204" pitchFamily="34" charset="0"/>
                <a:cs typeface="Source Sans Pro Black" panose="020F0502020204030204" pitchFamily="34" charset="0"/>
              </a:rPr>
              <a:t>Radiation from the Sun</a:t>
            </a:r>
          </a:p>
        </p:txBody>
      </p:sp>
      <p:pic>
        <p:nvPicPr>
          <p:cNvPr id="9" name="Picture 8" descr="Line graph showing the wavelength of the different types of radiation from the Sun against their spectral irradiance. The x-axis is labelled wavelength (nm) and is drawn from 200 to 2500. The y-axis is labelled spectral irradiance (Wm-2 μm-1) and is drawn from 0 to 2100. The graph itself is represented in colour with the visible light region highlighted with two white dashed lines and the label 'visible light'. The grey and purple area below the labelled visible light section is labelled 3% ultraviolet with a wavelength of approximately 200 to 400 and a spectral irradiance in the range of 0 to 1700. The visible light section has a wavelength of 400 to 750 and a spectral irradiance in the range of 2100 to 1350. This section is also labelled 46% visible light. The red area above visible light is labelled 51% infrared. The wavelength ranges from 750 to 2500 and the spectral irradiance ranges from 1350 to 100">
            <a:extLst>
              <a:ext uri="{FF2B5EF4-FFF2-40B4-BE49-F238E27FC236}">
                <a16:creationId xmlns:a16="http://schemas.microsoft.com/office/drawing/2014/main" id="{4333FD71-2929-32FE-246A-D55D5E740A1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40532" y="1269982"/>
            <a:ext cx="7104951" cy="4680000"/>
          </a:xfrm>
          <a:prstGeom prst="rect">
            <a:avLst/>
          </a:prstGeom>
        </p:spPr>
      </p:pic>
      <p:sp>
        <p:nvSpPr>
          <p:cNvPr id="14" name="Rectangular Callout 8">
            <a:extLst>
              <a:ext uri="{C183D7F6-B498-43B3-948B-1728B52AA6E4}">
                <adec:decorative xmlns:adec="http://schemas.microsoft.com/office/drawing/2017/decorative" val="0"/>
              </a:ext>
            </a:extLst>
          </p:cNvPr>
          <p:cNvSpPr/>
          <p:nvPr/>
        </p:nvSpPr>
        <p:spPr>
          <a:xfrm>
            <a:off x="5532369" y="2669983"/>
            <a:ext cx="1800000" cy="360000"/>
          </a:xfrm>
          <a:prstGeom prst="wedgeRectCallout">
            <a:avLst>
              <a:gd name="adj1" fmla="val -196231"/>
              <a:gd name="adj2" fmla="val 533441"/>
            </a:avLst>
          </a:prstGeom>
          <a:solidFill>
            <a:srgbClr val="FFFF99"/>
          </a:solidFill>
          <a:ln w="19050">
            <a:noFill/>
          </a:ln>
          <a:effectLst>
            <a:outerShdw blurRad="50800" dist="38100" dir="2700000" algn="tl" rotWithShape="0">
              <a:prstClr val="black">
                <a:alpha val="40000"/>
              </a:prstClr>
            </a:outerShdw>
          </a:effectLst>
        </p:spPr>
        <p:txBody>
          <a:bodyPr lIns="0" tIns="0" rIns="0" bIns="0" rtlCol="0" anchor="ctr" anchorCtr="0">
            <a:noAutofit/>
          </a:bodyPr>
          <a:lstStyle/>
          <a:p>
            <a:pPr algn="ctr"/>
            <a:r>
              <a:rPr lang="en-GB" sz="2000" dirty="0">
                <a:latin typeface="Arial" panose="020B0604020202020204" pitchFamily="34" charset="0"/>
                <a:cs typeface="Arial" panose="020B0604020202020204" pitchFamily="34" charset="0"/>
              </a:rPr>
              <a:t>3% ultraviolet</a:t>
            </a:r>
          </a:p>
        </p:txBody>
      </p:sp>
      <p:sp>
        <p:nvSpPr>
          <p:cNvPr id="10" name="Rectangular Callout 8"/>
          <p:cNvSpPr/>
          <p:nvPr/>
        </p:nvSpPr>
        <p:spPr>
          <a:xfrm>
            <a:off x="5040000" y="3668317"/>
            <a:ext cx="2160000" cy="360000"/>
          </a:xfrm>
          <a:prstGeom prst="wedgeRectCallout">
            <a:avLst>
              <a:gd name="adj1" fmla="val -129274"/>
              <a:gd name="adj2" fmla="val 234364"/>
            </a:avLst>
          </a:prstGeom>
          <a:solidFill>
            <a:srgbClr val="FFFF99"/>
          </a:solidFill>
          <a:ln w="19050">
            <a:noFill/>
          </a:ln>
          <a:effectLst>
            <a:outerShdw blurRad="50800" dist="38100" dir="2700000" algn="tl" rotWithShape="0">
              <a:prstClr val="black">
                <a:alpha val="40000"/>
              </a:prstClr>
            </a:outerShdw>
          </a:effectLst>
        </p:spPr>
        <p:txBody>
          <a:bodyPr lIns="0" tIns="0" rIns="0" bIns="0" rtlCol="0" anchor="ctr" anchorCtr="0">
            <a:noAutofit/>
          </a:bodyPr>
          <a:lstStyle/>
          <a:p>
            <a:pPr algn="ctr"/>
            <a:r>
              <a:rPr lang="en-GB" sz="2000" dirty="0">
                <a:latin typeface="Arial" panose="020B0604020202020204" pitchFamily="34" charset="0"/>
                <a:cs typeface="Arial" panose="020B0604020202020204" pitchFamily="34" charset="0"/>
              </a:rPr>
              <a:t>46% visible light</a:t>
            </a:r>
          </a:p>
        </p:txBody>
      </p:sp>
      <p:sp>
        <p:nvSpPr>
          <p:cNvPr id="12" name="Rectangular Callout 8"/>
          <p:cNvSpPr/>
          <p:nvPr/>
        </p:nvSpPr>
        <p:spPr>
          <a:xfrm>
            <a:off x="7561312" y="4140441"/>
            <a:ext cx="1800000" cy="360000"/>
          </a:xfrm>
          <a:prstGeom prst="wedgeRectCallout">
            <a:avLst>
              <a:gd name="adj1" fmla="val -237757"/>
              <a:gd name="adj2" fmla="val 187234"/>
            </a:avLst>
          </a:prstGeom>
          <a:solidFill>
            <a:srgbClr val="FFFF99"/>
          </a:solidFill>
          <a:ln w="19050">
            <a:noFill/>
          </a:ln>
          <a:effectLst>
            <a:outerShdw blurRad="50800" dist="38100" dir="2700000" algn="tl" rotWithShape="0">
              <a:prstClr val="black">
                <a:alpha val="40000"/>
              </a:prstClr>
            </a:outerShdw>
          </a:effectLst>
        </p:spPr>
        <p:txBody>
          <a:bodyPr lIns="0" tIns="0" rIns="0" bIns="0" rtlCol="0" anchor="ctr" anchorCtr="0">
            <a:noAutofit/>
          </a:bodyPr>
          <a:lstStyle/>
          <a:p>
            <a:pPr algn="ctr"/>
            <a:r>
              <a:rPr lang="en-GB" sz="2000" dirty="0">
                <a:latin typeface="Arial" panose="020B0604020202020204" pitchFamily="34" charset="0"/>
                <a:cs typeface="Arial" panose="020B0604020202020204" pitchFamily="34" charset="0"/>
              </a:rPr>
              <a:t>51% infrared</a:t>
            </a:r>
          </a:p>
        </p:txBody>
      </p:sp>
      <p:pic>
        <p:nvPicPr>
          <p:cNvPr id="3" name="Picture 2">
            <a:extLst>
              <a:ext uri="{FF2B5EF4-FFF2-40B4-BE49-F238E27FC236}">
                <a16:creationId xmlns:a16="http://schemas.microsoft.com/office/drawing/2014/main" id="{B3133E8E-99DC-6C8C-2D9C-A978EB889D1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6" name="Picture 5">
            <a:extLst>
              <a:ext uri="{FF2B5EF4-FFF2-40B4-BE49-F238E27FC236}">
                <a16:creationId xmlns:a16="http://schemas.microsoft.com/office/drawing/2014/main" id="{A4651469-BFCA-E8BE-0B31-C9949891DDE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7" name="Picture 6">
            <a:extLst>
              <a:ext uri="{FF2B5EF4-FFF2-40B4-BE49-F238E27FC236}">
                <a16:creationId xmlns:a16="http://schemas.microsoft.com/office/drawing/2014/main" id="{48C65502-E68C-A426-36AE-116B10F80BE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1707" y="3366000"/>
            <a:ext cx="1346375" cy="2984500"/>
          </a:xfrm>
          <a:prstGeom prst="rect">
            <a:avLst/>
          </a:prstGeom>
        </p:spPr>
      </p:pic>
    </p:spTree>
    <p:custDataLst>
      <p:tags r:id="rId1"/>
    </p:custDataLst>
    <p:extLst>
      <p:ext uri="{BB962C8B-B14F-4D97-AF65-F5344CB8AC3E}">
        <p14:creationId xmlns:p14="http://schemas.microsoft.com/office/powerpoint/2010/main" val="1669338754"/>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Sunlight and ultraviolet (UV) radiation</a:t>
            </a:r>
          </a:p>
        </p:txBody>
      </p:sp>
      <p:sp>
        <p:nvSpPr>
          <p:cNvPr id="3" name="Content Placeholder 2"/>
          <p:cNvSpPr>
            <a:spLocks noGrp="1"/>
          </p:cNvSpPr>
          <p:nvPr>
            <p:ph idx="10"/>
          </p:nvPr>
        </p:nvSpPr>
        <p:spPr>
          <a:xfrm>
            <a:off x="540000" y="1260000"/>
            <a:ext cx="8802783" cy="529200"/>
          </a:xfrm>
        </p:spPr>
        <p:txBody>
          <a:bodyPr>
            <a:noAutofit/>
          </a:bodyPr>
          <a:lstStyle/>
          <a:p>
            <a:r>
              <a:rPr lang="en-GB" dirty="0">
                <a:latin typeface="Arial" panose="020B0604020202020204" pitchFamily="34" charset="0"/>
                <a:cs typeface="Arial" panose="020B0604020202020204" pitchFamily="34" charset="0"/>
              </a:rPr>
              <a:t>The UV region of the spectrum can be divided into three types</a:t>
            </a:r>
            <a:r>
              <a:rPr lang="en-GB" dirty="0"/>
              <a:t>:</a:t>
            </a:r>
            <a:endParaRPr lang="en-GB" dirty="0">
              <a:latin typeface="Arial" panose="020B0604020202020204" pitchFamily="34" charset="0"/>
              <a:cs typeface="Arial" panose="020B0604020202020204" pitchFamily="34" charset="0"/>
            </a:endParaRPr>
          </a:p>
        </p:txBody>
      </p:sp>
      <p:pic>
        <p:nvPicPr>
          <p:cNvPr id="12" name="Picture 11" descr="A close up of the electromagnetic spectrum showing only ultraviolet, visible and infrared. &#10;There are three types of ultraviolet radiation labelled. UV-C is labelled with a wavelength between 100 nm and 280 nm. UV-B is labelled with a wavelength between 280 nm and 315 nm. UV-A is labelled between 315 nm and 400 nm. &#10;Visible light is labelled between 400 nm and 780 nm and infrared is labelled above 780 nm">
            <a:extLst>
              <a:ext uri="{FF2B5EF4-FFF2-40B4-BE49-F238E27FC236}">
                <a16:creationId xmlns:a16="http://schemas.microsoft.com/office/drawing/2014/main" id="{FF6E36FB-4039-8395-820C-9803485CC74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82696" y="2070000"/>
            <a:ext cx="7772400" cy="2248135"/>
          </a:xfrm>
          <a:prstGeom prst="rect">
            <a:avLst/>
          </a:prstGeom>
        </p:spPr>
      </p:pic>
      <p:sp>
        <p:nvSpPr>
          <p:cNvPr id="8" name="Content Placeholder 2">
            <a:extLst>
              <a:ext uri="{FF2B5EF4-FFF2-40B4-BE49-F238E27FC236}">
                <a16:creationId xmlns:a16="http://schemas.microsoft.com/office/drawing/2014/main" id="{A91AABB9-BCC4-4CD7-FE71-86505353A21B}"/>
              </a:ext>
            </a:extLst>
          </p:cNvPr>
          <p:cNvSpPr txBox="1">
            <a:spLocks/>
          </p:cNvSpPr>
          <p:nvPr/>
        </p:nvSpPr>
        <p:spPr>
          <a:xfrm>
            <a:off x="540000" y="4685942"/>
            <a:ext cx="9000000" cy="765718"/>
          </a:xfrm>
          <a:prstGeom prst="rect">
            <a:avLst/>
          </a:prstGeom>
        </p:spPr>
        <p:txBody>
          <a:bodyPr vert="horz" lIns="0" tIns="0" rIns="0" bIns="0" rtlCol="0">
            <a:noAutofit/>
          </a:bodyPr>
          <a:lstStyle>
            <a:lvl1pPr marL="0" indent="0" algn="l" defTabSz="914309" rtl="0" eaLnBrk="1" latinLnBrk="0" hangingPunct="1">
              <a:lnSpc>
                <a:spcPts val="2740"/>
              </a:lnSpc>
              <a:spcBef>
                <a:spcPts val="0"/>
              </a:spcBef>
              <a:spcAft>
                <a:spcPts val="2000"/>
              </a:spcAft>
              <a:buFontTx/>
              <a:buNone/>
              <a:defRPr sz="2200" b="0" i="0" kern="1200">
                <a:solidFill>
                  <a:schemeClr val="tx1"/>
                </a:solidFill>
                <a:latin typeface="Arial" panose="020B0604020202020204" pitchFamily="34" charset="0"/>
                <a:ea typeface="+mn-ea"/>
                <a:cs typeface="Arial" panose="020B0604020202020204" pitchFamily="34" charset="0"/>
              </a:defRPr>
            </a:lvl1pPr>
            <a:lvl2pPr marL="341966" indent="-341966" algn="l" defTabSz="914309" rtl="0" eaLnBrk="1" latinLnBrk="0" hangingPunct="1">
              <a:lnSpc>
                <a:spcPts val="2540"/>
              </a:lnSpc>
              <a:spcBef>
                <a:spcPts val="0"/>
              </a:spcBef>
              <a:spcAft>
                <a:spcPts val="2000"/>
              </a:spcAft>
              <a:buClr>
                <a:srgbClr val="C80C2F"/>
              </a:buClr>
              <a:buSzPct val="120000"/>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9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3pPr>
            <a:lvl4pPr marL="1600040" indent="-228577" algn="l" defTabSz="914309" rtl="0" eaLnBrk="1" latinLnBrk="0" hangingPunct="1">
              <a:lnSpc>
                <a:spcPct val="9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194" indent="-228577" algn="l" defTabSz="914309" rtl="0" eaLnBrk="1" latinLnBrk="0" hangingPunct="1">
              <a:lnSpc>
                <a:spcPct val="9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UVC has the shortest wavelengths, the highest frequencies and the greatest energy, so does the greatest damage.</a:t>
            </a:r>
          </a:p>
        </p:txBody>
      </p:sp>
      <p:pic>
        <p:nvPicPr>
          <p:cNvPr id="4" name="Picture 3">
            <a:extLst>
              <a:ext uri="{FF2B5EF4-FFF2-40B4-BE49-F238E27FC236}">
                <a16:creationId xmlns:a16="http://schemas.microsoft.com/office/drawing/2014/main" id="{69D78224-9C2E-D4C7-0A56-6E16E8256E5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6" name="Picture 5">
            <a:extLst>
              <a:ext uri="{FF2B5EF4-FFF2-40B4-BE49-F238E27FC236}">
                <a16:creationId xmlns:a16="http://schemas.microsoft.com/office/drawing/2014/main" id="{39AD8652-949C-3B38-F5AE-70E43624825F}"/>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0" y="6389853"/>
            <a:ext cx="12206010" cy="529200"/>
          </a:xfrm>
          <a:prstGeom prst="rect">
            <a:avLst/>
          </a:prstGeom>
        </p:spPr>
      </p:pic>
      <p:pic>
        <p:nvPicPr>
          <p:cNvPr id="7" name="Picture 6">
            <a:extLst>
              <a:ext uri="{FF2B5EF4-FFF2-40B4-BE49-F238E27FC236}">
                <a16:creationId xmlns:a16="http://schemas.microsoft.com/office/drawing/2014/main" id="{B4515CDD-2ED7-F046-A061-A496A7B357B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23320" y="3420000"/>
            <a:ext cx="1143149" cy="2933700"/>
          </a:xfrm>
          <a:prstGeom prst="rect">
            <a:avLst/>
          </a:prstGeom>
        </p:spPr>
      </p:pic>
    </p:spTree>
    <p:custDataLst>
      <p:tags r:id="rId1"/>
    </p:custDataLst>
    <p:extLst>
      <p:ext uri="{BB962C8B-B14F-4D97-AF65-F5344CB8AC3E}">
        <p14:creationId xmlns:p14="http://schemas.microsoft.com/office/powerpoint/2010/main" val="2846972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latin typeface="Source Sans Pro Black" panose="020F0502020204030204" pitchFamily="34" charset="0"/>
                <a:cs typeface="Source Sans Pro Black" panose="020F0502020204030204" pitchFamily="34" charset="0"/>
              </a:rPr>
              <a:t>Risks of UV</a:t>
            </a:r>
            <a:endParaRPr lang="en-GB" sz="3200" dirty="0">
              <a:latin typeface="Source Sans Pro Black" panose="020F0502020204030204" pitchFamily="34" charset="0"/>
              <a:cs typeface="Source Sans Pro Black" panose="020F0502020204030204" pitchFamily="34" charset="0"/>
            </a:endParaRPr>
          </a:p>
        </p:txBody>
      </p:sp>
      <p:sp>
        <p:nvSpPr>
          <p:cNvPr id="3" name="Content Placeholder 2"/>
          <p:cNvSpPr>
            <a:spLocks noGrp="1"/>
          </p:cNvSpPr>
          <p:nvPr>
            <p:ph idx="10"/>
          </p:nvPr>
        </p:nvSpPr>
        <p:spPr>
          <a:xfrm>
            <a:off x="540002" y="1260000"/>
            <a:ext cx="4267280" cy="4706783"/>
          </a:xfrm>
        </p:spPr>
        <p:txBody>
          <a:bodyPr>
            <a:normAutofit/>
          </a:bodyPr>
          <a:lstStyle/>
          <a:p>
            <a:pPr>
              <a:buClr>
                <a:schemeClr val="accent1"/>
              </a:buClr>
            </a:pPr>
            <a:r>
              <a:rPr lang="en-US" altLang="en-US" dirty="0"/>
              <a:t>Very high energy radiation (</a:t>
            </a:r>
            <a:r>
              <a:rPr lang="en-US" altLang="en-US" b="1" dirty="0"/>
              <a:t>UVC</a:t>
            </a:r>
            <a:r>
              <a:rPr lang="en-US" altLang="en-US" dirty="0"/>
              <a:t>) is absorbed by the ozone layer.</a:t>
            </a:r>
          </a:p>
          <a:p>
            <a:pPr>
              <a:buClr>
                <a:schemeClr val="accent1"/>
              </a:buClr>
            </a:pPr>
            <a:r>
              <a:rPr lang="en-US" altLang="en-US" dirty="0"/>
              <a:t>High energy radiation (</a:t>
            </a:r>
            <a:r>
              <a:rPr lang="en-US" altLang="en-US" b="1" dirty="0"/>
              <a:t>UVB</a:t>
            </a:r>
            <a:r>
              <a:rPr lang="en-US" altLang="en-US" dirty="0"/>
              <a:t>) causes tanning and sunburns.</a:t>
            </a:r>
          </a:p>
          <a:p>
            <a:pPr>
              <a:buClr>
                <a:schemeClr val="accent1"/>
              </a:buClr>
            </a:pPr>
            <a:r>
              <a:rPr lang="en-US" altLang="en-US" dirty="0"/>
              <a:t>Lower energy radiation (</a:t>
            </a:r>
            <a:r>
              <a:rPr lang="en-US" altLang="en-US" b="1" dirty="0"/>
              <a:t>UVA</a:t>
            </a:r>
            <a:r>
              <a:rPr lang="en-US" altLang="en-US" dirty="0"/>
              <a:t>) penetrates deep into the skin, leading to long-term damage with wrinkles, freckles and skin cancer.</a:t>
            </a:r>
          </a:p>
          <a:p>
            <a:pPr>
              <a:buClr>
                <a:schemeClr val="accent1"/>
              </a:buClr>
            </a:pPr>
            <a:r>
              <a:rPr lang="en-US" altLang="en-US" b="1" dirty="0"/>
              <a:t>99% of the UV reaching the Earth is UVA.</a:t>
            </a:r>
          </a:p>
        </p:txBody>
      </p:sp>
      <p:pic>
        <p:nvPicPr>
          <p:cNvPr id="11" name="Picture 10" descr="Image showing the ozone layer above a cross-section of the skin (labelled as dermis, epidermis and skin surface) with arrows representing the penetrating power of the three types of UV radiation. &#10;The UV C arrow only goes to the top of the ozone layer. The UV B arrow goes through the ozone and skin surface but stops in the epidermis. &#10;The UV A arrows goes through the ozone layer, the skin surface and epidermis and down into the dermis">
            <a:extLst>
              <a:ext uri="{FF2B5EF4-FFF2-40B4-BE49-F238E27FC236}">
                <a16:creationId xmlns:a16="http://schemas.microsoft.com/office/drawing/2014/main" id="{DE1D6AC5-F47C-5DD6-5960-FCBE227BA0C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6320" y="1075608"/>
            <a:ext cx="4500000" cy="4706783"/>
          </a:xfrm>
          <a:prstGeom prst="rect">
            <a:avLst/>
          </a:prstGeom>
        </p:spPr>
      </p:pic>
      <p:pic>
        <p:nvPicPr>
          <p:cNvPr id="4" name="Picture 3">
            <a:extLst>
              <a:ext uri="{FF2B5EF4-FFF2-40B4-BE49-F238E27FC236}">
                <a16:creationId xmlns:a16="http://schemas.microsoft.com/office/drawing/2014/main" id="{71A70B27-2665-8F16-0BE3-8CEE05189FB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6" name="Picture 5">
            <a:extLst>
              <a:ext uri="{FF2B5EF4-FFF2-40B4-BE49-F238E27FC236}">
                <a16:creationId xmlns:a16="http://schemas.microsoft.com/office/drawing/2014/main" id="{C2445553-3828-4DBE-B6E5-91D33AFDC4F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7" name="Picture 6">
            <a:extLst>
              <a:ext uri="{FF2B5EF4-FFF2-40B4-BE49-F238E27FC236}">
                <a16:creationId xmlns:a16="http://schemas.microsoft.com/office/drawing/2014/main" id="{E64A59B3-42C4-8FF7-5D22-09788961F37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86829" y="3376800"/>
            <a:ext cx="1016132" cy="2997200"/>
          </a:xfrm>
          <a:prstGeom prst="rect">
            <a:avLst/>
          </a:prstGeom>
        </p:spPr>
      </p:pic>
    </p:spTree>
    <p:custDataLst>
      <p:tags r:id="rId1"/>
    </p:custDataLst>
    <p:extLst>
      <p:ext uri="{BB962C8B-B14F-4D97-AF65-F5344CB8AC3E}">
        <p14:creationId xmlns:p14="http://schemas.microsoft.com/office/powerpoint/2010/main" val="4236717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Protecting against UV</a:t>
            </a:r>
          </a:p>
        </p:txBody>
      </p:sp>
      <p:sp>
        <p:nvSpPr>
          <p:cNvPr id="3" name="Content Placeholder 2">
            <a:extLst>
              <a:ext uri="{FF2B5EF4-FFF2-40B4-BE49-F238E27FC236}">
                <a16:creationId xmlns:a16="http://schemas.microsoft.com/office/drawing/2014/main" id="{B7D3FA2A-50EE-F9AB-09DE-15C09EAC36A1}"/>
              </a:ext>
            </a:extLst>
          </p:cNvPr>
          <p:cNvSpPr>
            <a:spLocks noGrp="1"/>
          </p:cNvSpPr>
          <p:nvPr>
            <p:ph idx="10"/>
          </p:nvPr>
        </p:nvSpPr>
        <p:spPr>
          <a:xfrm>
            <a:off x="540001" y="1260000"/>
            <a:ext cx="4032000" cy="4531200"/>
          </a:xfrm>
        </p:spPr>
        <p:txBody>
          <a:bodyPr>
            <a:normAutofit/>
          </a:bodyPr>
          <a:lstStyle/>
          <a:p>
            <a:r>
              <a:rPr lang="en-GB" dirty="0">
                <a:latin typeface="Arial" panose="020B0604020202020204" pitchFamily="34" charset="0"/>
                <a:cs typeface="Arial" panose="020B0604020202020204" pitchFamily="34" charset="0"/>
              </a:rPr>
              <a:t>Sunscreens, suncreams or sunblocks block UV radiation by either </a:t>
            </a:r>
            <a:r>
              <a:rPr lang="en-GB" b="1" dirty="0">
                <a:latin typeface="Arial" panose="020B0604020202020204" pitchFamily="34" charset="0"/>
                <a:cs typeface="Arial" panose="020B0604020202020204" pitchFamily="34" charset="0"/>
              </a:rPr>
              <a:t>scattering</a:t>
            </a: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or </a:t>
            </a:r>
            <a:r>
              <a:rPr lang="en-GB" b="1" dirty="0">
                <a:latin typeface="Arial" panose="020B0604020202020204" pitchFamily="34" charset="0"/>
                <a:cs typeface="Arial" panose="020B0604020202020204" pitchFamily="34" charset="0"/>
              </a:rPr>
              <a:t>absorption</a:t>
            </a:r>
            <a:r>
              <a:rPr lang="en-GB" dirty="0">
                <a:latin typeface="Arial" panose="020B0604020202020204" pitchFamily="34" charset="0"/>
                <a:cs typeface="Arial" panose="020B0604020202020204" pitchFamily="34" charset="0"/>
              </a:rPr>
              <a:t>.</a:t>
            </a:r>
          </a:p>
          <a:p>
            <a:r>
              <a:rPr lang="en-GB" dirty="0">
                <a:latin typeface="Arial" panose="020B0604020202020204" pitchFamily="34" charset="0"/>
                <a:cs typeface="Arial" panose="020B0604020202020204" pitchFamily="34" charset="0"/>
              </a:rPr>
              <a:t>Bottles display a sun protection factor (SPF), which is a measurement of protection against </a:t>
            </a:r>
            <a:r>
              <a:rPr lang="en-GB" b="1" dirty="0">
                <a:latin typeface="Arial" panose="020B0604020202020204" pitchFamily="34" charset="0"/>
                <a:cs typeface="Arial" panose="020B0604020202020204" pitchFamily="34" charset="0"/>
              </a:rPr>
              <a:t>UVB</a:t>
            </a:r>
            <a:r>
              <a:rPr lang="en-GB" dirty="0">
                <a:latin typeface="Arial" panose="020B0604020202020204" pitchFamily="34" charset="0"/>
                <a:cs typeface="Arial" panose="020B0604020202020204" pitchFamily="34" charset="0"/>
              </a:rPr>
              <a:t> rays, which cause tanning and sunburn.</a:t>
            </a:r>
          </a:p>
        </p:txBody>
      </p:sp>
      <p:pic>
        <p:nvPicPr>
          <p:cNvPr id="9" name="Picture 8" descr="Image of a woman rubbing sun screen into her arm">
            <a:extLst>
              <a:ext uri="{FF2B5EF4-FFF2-40B4-BE49-F238E27FC236}">
                <a16:creationId xmlns:a16="http://schemas.microsoft.com/office/drawing/2014/main" id="{932FE4E3-CBE8-E3A6-B332-380681386D4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80000" y="1260000"/>
            <a:ext cx="5040000" cy="3357529"/>
          </a:xfrm>
          <a:prstGeom prst="rect">
            <a:avLst/>
          </a:prstGeom>
        </p:spPr>
      </p:pic>
      <p:pic>
        <p:nvPicPr>
          <p:cNvPr id="4" name="Picture 3">
            <a:extLst>
              <a:ext uri="{FF2B5EF4-FFF2-40B4-BE49-F238E27FC236}">
                <a16:creationId xmlns:a16="http://schemas.microsoft.com/office/drawing/2014/main" id="{E8D69270-B580-E078-1C18-911C110D0B0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5" name="Picture 4">
            <a:extLst>
              <a:ext uri="{FF2B5EF4-FFF2-40B4-BE49-F238E27FC236}">
                <a16:creationId xmlns:a16="http://schemas.microsoft.com/office/drawing/2014/main" id="{11421112-4007-9C4F-547D-4754177A191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6" name="Picture 5">
            <a:extLst>
              <a:ext uri="{FF2B5EF4-FFF2-40B4-BE49-F238E27FC236}">
                <a16:creationId xmlns:a16="http://schemas.microsoft.com/office/drawing/2014/main" id="{B5021CB9-347D-20D4-BA33-101A7FF4085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43986" y="3456000"/>
            <a:ext cx="901817" cy="2895600"/>
          </a:xfrm>
          <a:prstGeom prst="rect">
            <a:avLst/>
          </a:prstGeom>
        </p:spPr>
      </p:pic>
    </p:spTree>
    <p:custDataLst>
      <p:tags r:id="rId1"/>
    </p:custDataLst>
    <p:extLst>
      <p:ext uri="{BB962C8B-B14F-4D97-AF65-F5344CB8AC3E}">
        <p14:creationId xmlns:p14="http://schemas.microsoft.com/office/powerpoint/2010/main" val="2309929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What do SPF values mean?</a:t>
            </a:r>
          </a:p>
        </p:txBody>
      </p:sp>
      <p:sp>
        <p:nvSpPr>
          <p:cNvPr id="3" name="Content Placeholder 2"/>
          <p:cNvSpPr>
            <a:spLocks noGrp="1"/>
          </p:cNvSpPr>
          <p:nvPr>
            <p:ph idx="10"/>
          </p:nvPr>
        </p:nvSpPr>
        <p:spPr>
          <a:xfrm>
            <a:off x="540000" y="1260000"/>
            <a:ext cx="8714837" cy="895371"/>
          </a:xfrm>
        </p:spPr>
        <p:txBody>
          <a:bodyPr>
            <a:normAutofit/>
          </a:bodyPr>
          <a:lstStyle/>
          <a:p>
            <a:r>
              <a:rPr lang="en-GB" dirty="0">
                <a:latin typeface="Arial" panose="020B0604020202020204" pitchFamily="34" charset="0"/>
                <a:cs typeface="Arial" panose="020B0604020202020204" pitchFamily="34" charset="0"/>
              </a:rPr>
              <a:t>SPF values can be used to calculate the amount of UVB that is either blocked or passes through to the skin.</a:t>
            </a:r>
            <a:endParaRPr lang="en-GB" dirty="0"/>
          </a:p>
        </p:txBody>
      </p:sp>
      <p:graphicFrame>
        <p:nvGraphicFramePr>
          <p:cNvPr id="4" name="Table 6" descr="Table with three columns and four rows. The first column is labelled SPF value, the second column is labelled % of UVB blocked and the third column is labelled % of UVB that passes through. &#10;The first row shows that an SPF value of 10 blocks 90.0 % of UVB and allows 10% of UVB to pass through. &#10;The second row shows that an SPF value of 15 blocks 93.3% of UVB and allows 6.7% of UVB to pass through. &#10;The third row shows that an SPF value of 30 blocks 96.7% of UVB and allows 3.3% of UVB to pass through">
            <a:extLst>
              <a:ext uri="{FF2B5EF4-FFF2-40B4-BE49-F238E27FC236}">
                <a16:creationId xmlns:a16="http://schemas.microsoft.com/office/drawing/2014/main" id="{BD14425C-0EE1-6AFC-D9F6-C5599F40A557}"/>
              </a:ext>
            </a:extLst>
          </p:cNvPr>
          <p:cNvGraphicFramePr>
            <a:graphicFrameLocks noGrp="1"/>
          </p:cNvGraphicFramePr>
          <p:nvPr>
            <p:extLst>
              <p:ext uri="{D42A27DB-BD31-4B8C-83A1-F6EECF244321}">
                <p14:modId xmlns:p14="http://schemas.microsoft.com/office/powerpoint/2010/main" val="1723585899"/>
              </p:ext>
            </p:extLst>
          </p:nvPr>
        </p:nvGraphicFramePr>
        <p:xfrm>
          <a:off x="540000" y="2492609"/>
          <a:ext cx="8280000" cy="270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1620531028"/>
                    </a:ext>
                  </a:extLst>
                </a:gridCol>
                <a:gridCol w="3240000">
                  <a:extLst>
                    <a:ext uri="{9D8B030D-6E8A-4147-A177-3AD203B41FA5}">
                      <a16:colId xmlns:a16="http://schemas.microsoft.com/office/drawing/2014/main" val="3667991596"/>
                    </a:ext>
                  </a:extLst>
                </a:gridCol>
                <a:gridCol w="3240000">
                  <a:extLst>
                    <a:ext uri="{9D8B030D-6E8A-4147-A177-3AD203B41FA5}">
                      <a16:colId xmlns:a16="http://schemas.microsoft.com/office/drawing/2014/main" val="1276204548"/>
                    </a:ext>
                  </a:extLst>
                </a:gridCol>
              </a:tblGrid>
              <a:tr h="810000">
                <a:tc>
                  <a:txBody>
                    <a:bodyPr/>
                    <a:lstStyle/>
                    <a:p>
                      <a:pPr algn="ctr"/>
                      <a:r>
                        <a:rPr lang="en-US" sz="2200" dirty="0">
                          <a:latin typeface="Arial" panose="020B0604020202020204" pitchFamily="34" charset="0"/>
                          <a:cs typeface="Arial" panose="020B0604020202020204" pitchFamily="34" charset="0"/>
                        </a:rPr>
                        <a:t>SPF value</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976"/>
                    </a:solidFill>
                  </a:tcPr>
                </a:tc>
                <a:tc>
                  <a:txBody>
                    <a:bodyPr/>
                    <a:lstStyle/>
                    <a:p>
                      <a:pPr algn="ctr"/>
                      <a:r>
                        <a:rPr lang="en-US" sz="2200" dirty="0">
                          <a:latin typeface="Arial" panose="020B0604020202020204" pitchFamily="34" charset="0"/>
                          <a:cs typeface="Arial" panose="020B0604020202020204" pitchFamily="34" charset="0"/>
                        </a:rPr>
                        <a:t>% of UVB blocked</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976"/>
                    </a:solidFill>
                  </a:tcPr>
                </a:tc>
                <a:tc>
                  <a:txBody>
                    <a:bodyPr/>
                    <a:lstStyle/>
                    <a:p>
                      <a:pPr algn="ctr"/>
                      <a:r>
                        <a:rPr lang="en-US" sz="2200" dirty="0">
                          <a:latin typeface="Arial" panose="020B0604020202020204" pitchFamily="34" charset="0"/>
                          <a:cs typeface="Arial" panose="020B0604020202020204" pitchFamily="34" charset="0"/>
                        </a:rPr>
                        <a:t>% of UVB that </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passes through</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976"/>
                    </a:solidFill>
                  </a:tcPr>
                </a:tc>
                <a:extLst>
                  <a:ext uri="{0D108BD9-81ED-4DB2-BD59-A6C34878D82A}">
                    <a16:rowId xmlns:a16="http://schemas.microsoft.com/office/drawing/2014/main" val="1070256060"/>
                  </a:ext>
                </a:extLst>
              </a:tr>
              <a:tr h="630000">
                <a:tc>
                  <a:txBody>
                    <a:bodyPr/>
                    <a:lstStyle/>
                    <a:p>
                      <a:pPr algn="ctr"/>
                      <a:r>
                        <a:rPr lang="en-US" sz="2200" dirty="0">
                          <a:latin typeface="Arial" panose="020B0604020202020204" pitchFamily="34" charset="0"/>
                          <a:cs typeface="Arial" panose="020B0604020202020204" pitchFamily="34" charset="0"/>
                        </a:rPr>
                        <a:t>10</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200" dirty="0">
                          <a:latin typeface="Arial" panose="020B0604020202020204" pitchFamily="34" charset="0"/>
                          <a:cs typeface="Arial" panose="020B0604020202020204" pitchFamily="34" charset="0"/>
                        </a:rPr>
                        <a:t>90.0</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200" dirty="0">
                          <a:latin typeface="Arial" panose="020B0604020202020204" pitchFamily="34" charset="0"/>
                          <a:cs typeface="Arial" panose="020B0604020202020204" pitchFamily="34" charset="0"/>
                        </a:rPr>
                        <a:t>10.0</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37867131"/>
                  </a:ext>
                </a:extLst>
              </a:tr>
              <a:tr h="630000">
                <a:tc>
                  <a:txBody>
                    <a:bodyPr/>
                    <a:lstStyle/>
                    <a:p>
                      <a:pPr algn="ctr"/>
                      <a:r>
                        <a:rPr lang="en-US" sz="2200" dirty="0">
                          <a:latin typeface="Arial" panose="020B0604020202020204" pitchFamily="34" charset="0"/>
                          <a:cs typeface="Arial" panose="020B0604020202020204" pitchFamily="34" charset="0"/>
                        </a:rPr>
                        <a:t>15</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200" dirty="0">
                          <a:latin typeface="Arial" panose="020B0604020202020204" pitchFamily="34" charset="0"/>
                          <a:cs typeface="Arial" panose="020B0604020202020204" pitchFamily="34" charset="0"/>
                        </a:rPr>
                        <a:t>93.3</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200" dirty="0">
                          <a:latin typeface="Arial" panose="020B0604020202020204" pitchFamily="34" charset="0"/>
                          <a:cs typeface="Arial" panose="020B0604020202020204" pitchFamily="34" charset="0"/>
                        </a:rPr>
                        <a:t>6.7</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7196569"/>
                  </a:ext>
                </a:extLst>
              </a:tr>
              <a:tr h="630000">
                <a:tc>
                  <a:txBody>
                    <a:bodyPr/>
                    <a:lstStyle/>
                    <a:p>
                      <a:pPr algn="ctr"/>
                      <a:r>
                        <a:rPr lang="en-US" sz="2200" dirty="0">
                          <a:latin typeface="Arial" panose="020B0604020202020204" pitchFamily="34" charset="0"/>
                          <a:cs typeface="Arial" panose="020B0604020202020204" pitchFamily="34" charset="0"/>
                        </a:rPr>
                        <a:t>30</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200" dirty="0">
                          <a:latin typeface="Arial" panose="020B0604020202020204" pitchFamily="34" charset="0"/>
                          <a:cs typeface="Arial" panose="020B0604020202020204" pitchFamily="34" charset="0"/>
                        </a:rPr>
                        <a:t>96.7</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200" dirty="0">
                          <a:latin typeface="Arial" panose="020B0604020202020204" pitchFamily="34" charset="0"/>
                          <a:cs typeface="Arial" panose="020B0604020202020204" pitchFamily="34" charset="0"/>
                        </a:rPr>
                        <a:t>3.3</a:t>
                      </a:r>
                      <a:endParaRPr lang="en-GB" sz="2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8031417"/>
                  </a:ext>
                </a:extLst>
              </a:tr>
            </a:tbl>
          </a:graphicData>
        </a:graphic>
      </p:graphicFrame>
      <p:pic>
        <p:nvPicPr>
          <p:cNvPr id="5" name="Picture 4">
            <a:extLst>
              <a:ext uri="{FF2B5EF4-FFF2-40B4-BE49-F238E27FC236}">
                <a16:creationId xmlns:a16="http://schemas.microsoft.com/office/drawing/2014/main" id="{B24757FE-F7FF-8B8B-581E-7F2EBF9C5E7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4900" y="-25201"/>
            <a:ext cx="2197100" cy="6311900"/>
          </a:xfrm>
          <a:prstGeom prst="rect">
            <a:avLst/>
          </a:prstGeom>
        </p:spPr>
      </p:pic>
      <p:pic>
        <p:nvPicPr>
          <p:cNvPr id="6" name="Picture 5">
            <a:extLst>
              <a:ext uri="{FF2B5EF4-FFF2-40B4-BE49-F238E27FC236}">
                <a16:creationId xmlns:a16="http://schemas.microsoft.com/office/drawing/2014/main" id="{B9BE4979-B57D-726D-E249-0AA2AE3F675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6318000"/>
            <a:ext cx="12202411" cy="533855"/>
          </a:xfrm>
          <a:prstGeom prst="rect">
            <a:avLst/>
          </a:prstGeom>
        </p:spPr>
      </p:pic>
      <p:pic>
        <p:nvPicPr>
          <p:cNvPr id="7" name="Picture 6">
            <a:extLst>
              <a:ext uri="{FF2B5EF4-FFF2-40B4-BE49-F238E27FC236}">
                <a16:creationId xmlns:a16="http://schemas.microsoft.com/office/drawing/2014/main" id="{3F8B21B5-B555-7B7F-FA9B-535A687C4FC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10619" y="3294000"/>
            <a:ext cx="1168552" cy="3048000"/>
          </a:xfrm>
          <a:prstGeom prst="rect">
            <a:avLst/>
          </a:prstGeom>
        </p:spPr>
      </p:pic>
    </p:spTree>
    <p:custDataLst>
      <p:tags r:id="rId1"/>
    </p:custDataLst>
    <p:extLst>
      <p:ext uri="{BB962C8B-B14F-4D97-AF65-F5344CB8AC3E}">
        <p14:creationId xmlns:p14="http://schemas.microsoft.com/office/powerpoint/2010/main" val="863729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SPF chart</a:t>
            </a:r>
          </a:p>
        </p:txBody>
      </p:sp>
      <p:pic>
        <p:nvPicPr>
          <p:cNvPr id="15" name="Picture 14" descr="Line graph labelled SPF chart. The x-axis is labelled SPF and ranges from 0 to 50. The y-axis is labelled % of UVB transmitted and ranges from 0 to 50. &#10;The line of the graph starts at an SPF value of approximately 2 and 50% of UVB transmitted. The line of the graph has a steep gradient down to an SPF value of 5 and 20% of UVB transmitted. The graph line then curves down to end with an SPF value of 50 and 2% of UVB transmitted. There is an additional label saying 'Little benefit gained above SPF50' drawn at the end of the graph line">
            <a:extLst>
              <a:ext uri="{FF2B5EF4-FFF2-40B4-BE49-F238E27FC236}">
                <a16:creationId xmlns:a16="http://schemas.microsoft.com/office/drawing/2014/main" id="{6618B582-161E-B90C-5EC0-7B2ADEBF1C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10909" y="759600"/>
            <a:ext cx="6892516" cy="5400000"/>
          </a:xfrm>
          <a:prstGeom prst="rect">
            <a:avLst/>
          </a:prstGeom>
        </p:spPr>
      </p:pic>
      <p:sp>
        <p:nvSpPr>
          <p:cNvPr id="50" name="Rectangular Callout 8"/>
          <p:cNvSpPr/>
          <p:nvPr/>
        </p:nvSpPr>
        <p:spPr>
          <a:xfrm>
            <a:off x="7323574" y="3459600"/>
            <a:ext cx="1800000" cy="1080000"/>
          </a:xfrm>
          <a:prstGeom prst="wedgeRectCallout">
            <a:avLst>
              <a:gd name="adj1" fmla="val 59505"/>
              <a:gd name="adj2" fmla="val 121999"/>
            </a:avLst>
          </a:prstGeom>
          <a:solidFill>
            <a:srgbClr val="FFFF99"/>
          </a:solidFill>
          <a:ln w="19050">
            <a:noFill/>
          </a:ln>
          <a:effectLst>
            <a:outerShdw blurRad="50800" dist="38100" dir="2700000" algn="tl" rotWithShape="0">
              <a:prstClr val="black">
                <a:alpha val="40000"/>
              </a:prstClr>
            </a:outerShdw>
          </a:effectLst>
        </p:spPr>
        <p:txBody>
          <a:bodyPr lIns="0" tIns="0" rIns="0" bIns="0" rtlCol="0" anchor="ctr" anchorCtr="0">
            <a:noAutofit/>
          </a:bodyPr>
          <a:lstStyle/>
          <a:p>
            <a:pPr algn="ctr"/>
            <a:r>
              <a:rPr lang="en-GB" sz="2000" dirty="0">
                <a:latin typeface="Arial" panose="020B0604020202020204" pitchFamily="34" charset="0"/>
                <a:cs typeface="Arial" panose="020B0604020202020204" pitchFamily="34" charset="0"/>
              </a:rPr>
              <a:t>Little benefit gained above SPF50</a:t>
            </a:r>
          </a:p>
        </p:txBody>
      </p:sp>
      <p:pic>
        <p:nvPicPr>
          <p:cNvPr id="5" name="Picture 4">
            <a:extLst>
              <a:ext uri="{FF2B5EF4-FFF2-40B4-BE49-F238E27FC236}">
                <a16:creationId xmlns:a16="http://schemas.microsoft.com/office/drawing/2014/main" id="{743AF578-7331-48EB-2905-F5574BA39E7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6" name="Picture 5">
            <a:extLst>
              <a:ext uri="{FF2B5EF4-FFF2-40B4-BE49-F238E27FC236}">
                <a16:creationId xmlns:a16="http://schemas.microsoft.com/office/drawing/2014/main" id="{34E85358-01C1-C4DA-6A60-B9947F0F8C8D}"/>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0" y="6343200"/>
            <a:ext cx="12206010" cy="529200"/>
          </a:xfrm>
          <a:prstGeom prst="rect">
            <a:avLst/>
          </a:prstGeom>
        </p:spPr>
      </p:pic>
      <p:pic>
        <p:nvPicPr>
          <p:cNvPr id="7" name="Picture 6">
            <a:extLst>
              <a:ext uri="{FF2B5EF4-FFF2-40B4-BE49-F238E27FC236}">
                <a16:creationId xmlns:a16="http://schemas.microsoft.com/office/drawing/2014/main" id="{B348D0C3-F95F-FAB6-576A-5EE6662579E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33298" y="3312000"/>
            <a:ext cx="939922" cy="3048000"/>
          </a:xfrm>
          <a:prstGeom prst="rect">
            <a:avLst/>
          </a:prstGeom>
        </p:spPr>
      </p:pic>
    </p:spTree>
    <p:custDataLst>
      <p:tags r:id="rId1"/>
    </p:custDataLst>
    <p:extLst>
      <p:ext uri="{BB962C8B-B14F-4D97-AF65-F5344CB8AC3E}">
        <p14:creationId xmlns:p14="http://schemas.microsoft.com/office/powerpoint/2010/main" val="3750663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Measuring SPF for UVB</a:t>
            </a:r>
          </a:p>
        </p:txBody>
      </p:sp>
      <p:sp>
        <p:nvSpPr>
          <p:cNvPr id="3" name="Content Placeholder 2"/>
          <p:cNvSpPr>
            <a:spLocks noGrp="1"/>
          </p:cNvSpPr>
          <p:nvPr>
            <p:ph idx="10"/>
          </p:nvPr>
        </p:nvSpPr>
        <p:spPr>
          <a:xfrm>
            <a:off x="540000" y="1259999"/>
            <a:ext cx="3716082" cy="4570957"/>
          </a:xfrm>
        </p:spPr>
        <p:txBody>
          <a:bodyPr>
            <a:normAutofit/>
          </a:bodyPr>
          <a:lstStyle/>
          <a:p>
            <a:r>
              <a:rPr lang="en-GB" dirty="0">
                <a:latin typeface="Arial" panose="020B0604020202020204" pitchFamily="34" charset="0"/>
                <a:cs typeface="Arial" panose="020B0604020202020204" pitchFamily="34" charset="0"/>
              </a:rPr>
              <a:t>The SPF of a sunscreen is tested in the laboratory by smearing a standard amount over a given area of skin (2 </a:t>
            </a:r>
            <a:r>
              <a:rPr lang="en-GB" sz="2400" dirty="0">
                <a:latin typeface="Cambria Math" panose="02040503050406030204" pitchFamily="18" charset="0"/>
                <a:ea typeface="Cambria Math" panose="02040503050406030204" pitchFamily="18" charset="0"/>
              </a:rPr>
              <a:t>mg cm</a:t>
            </a:r>
            <a:r>
              <a:rPr lang="en-GB" sz="2400" baseline="30000" dirty="0">
                <a:latin typeface="Cambria Math" panose="02040503050406030204" pitchFamily="18" charset="0"/>
                <a:ea typeface="Cambria Math" panose="02040503050406030204" pitchFamily="18" charset="0"/>
              </a:rPr>
              <a:t>-2</a:t>
            </a:r>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Studies suggest that people only apply 0.5 </a:t>
            </a:r>
            <a:r>
              <a:rPr lang="en-GB" sz="2000" dirty="0">
                <a:latin typeface="Cambria Math" panose="02040503050406030204" pitchFamily="18" charset="0"/>
                <a:ea typeface="Cambria Math" panose="02040503050406030204" pitchFamily="18" charset="0"/>
              </a:rPr>
              <a:t>mg cm</a:t>
            </a:r>
            <a:r>
              <a:rPr lang="en-GB" sz="2000" baseline="30000" dirty="0">
                <a:latin typeface="Cambria Math" panose="02040503050406030204" pitchFamily="18" charset="0"/>
                <a:ea typeface="Cambria Math" panose="02040503050406030204" pitchFamily="18" charset="0"/>
              </a:rPr>
              <a:t>-2 </a:t>
            </a:r>
            <a:r>
              <a:rPr lang="en-GB" dirty="0">
                <a:latin typeface="Arial" panose="020B0604020202020204" pitchFamily="34" charset="0"/>
                <a:cs typeface="Arial" panose="020B0604020202020204" pitchFamily="34" charset="0"/>
              </a:rPr>
              <a:t>or less; this represents 20</a:t>
            </a:r>
            <a:r>
              <a:rPr lang="en-US" dirty="0">
                <a:latin typeface="Arial" panose="020B0604020202020204" pitchFamily="34" charset="0"/>
                <a:ea typeface="Calibri" panose="020F0502020204030204" pitchFamily="34" charset="0"/>
              </a:rPr>
              <a:t>–</a:t>
            </a:r>
            <a:r>
              <a:rPr lang="en-GB" dirty="0">
                <a:latin typeface="Arial" panose="020B0604020202020204" pitchFamily="34" charset="0"/>
                <a:cs typeface="Arial" panose="020B0604020202020204" pitchFamily="34" charset="0"/>
              </a:rPr>
              <a:t>25% of the amount used to determine the SPF value written on the label. </a:t>
            </a:r>
          </a:p>
        </p:txBody>
      </p:sp>
      <p:pic>
        <p:nvPicPr>
          <p:cNvPr id="8" name="Picture 7" descr="A hand holding a bottle of sunscreen which is being squeezed into a second hand">
            <a:extLst>
              <a:ext uri="{FF2B5EF4-FFF2-40B4-BE49-F238E27FC236}">
                <a16:creationId xmlns:a16="http://schemas.microsoft.com/office/drawing/2014/main" id="{01181771-B5D1-6CBC-7F79-C5EF530311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80000" y="1260000"/>
            <a:ext cx="5040000" cy="3360000"/>
          </a:xfrm>
          <a:prstGeom prst="rect">
            <a:avLst/>
          </a:prstGeom>
        </p:spPr>
      </p:pic>
      <p:pic>
        <p:nvPicPr>
          <p:cNvPr id="4" name="Picture 3">
            <a:extLst>
              <a:ext uri="{FF2B5EF4-FFF2-40B4-BE49-F238E27FC236}">
                <a16:creationId xmlns:a16="http://schemas.microsoft.com/office/drawing/2014/main" id="{8B87EFB8-BD11-AECB-40B5-7CD0DD53B2C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5" name="Picture 4">
            <a:extLst>
              <a:ext uri="{FF2B5EF4-FFF2-40B4-BE49-F238E27FC236}">
                <a16:creationId xmlns:a16="http://schemas.microsoft.com/office/drawing/2014/main" id="{598477E3-3C61-7784-D9EF-9768DEB2474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6" name="Picture 5">
            <a:extLst>
              <a:ext uri="{FF2B5EF4-FFF2-40B4-BE49-F238E27FC236}">
                <a16:creationId xmlns:a16="http://schemas.microsoft.com/office/drawing/2014/main" id="{7BA66B4C-7A72-4DFA-CEA9-798CB3FBC44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1707" y="3366000"/>
            <a:ext cx="1346375" cy="2984500"/>
          </a:xfrm>
          <a:prstGeom prst="rect">
            <a:avLst/>
          </a:prstGeom>
        </p:spPr>
      </p:pic>
    </p:spTree>
    <p:custDataLst>
      <p:tags r:id="rId1"/>
    </p:custDataLst>
    <p:extLst>
      <p:ext uri="{BB962C8B-B14F-4D97-AF65-F5344CB8AC3E}">
        <p14:creationId xmlns:p14="http://schemas.microsoft.com/office/powerpoint/2010/main" val="25362093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More than just UVB</a:t>
            </a:r>
          </a:p>
        </p:txBody>
      </p:sp>
      <p:sp>
        <p:nvSpPr>
          <p:cNvPr id="3" name="Content Placeholder 2"/>
          <p:cNvSpPr>
            <a:spLocks noGrp="1"/>
          </p:cNvSpPr>
          <p:nvPr>
            <p:ph idx="10"/>
          </p:nvPr>
        </p:nvSpPr>
        <p:spPr>
          <a:xfrm>
            <a:off x="540000" y="1260000"/>
            <a:ext cx="3865100" cy="4080626"/>
          </a:xfrm>
        </p:spPr>
        <p:txBody>
          <a:bodyPr>
            <a:normAutofit/>
          </a:bodyPr>
          <a:lstStyle/>
          <a:p>
            <a:r>
              <a:rPr lang="en-GB" dirty="0">
                <a:latin typeface="Arial" panose="020B0604020202020204" pitchFamily="34" charset="0"/>
                <a:cs typeface="Arial" panose="020B0604020202020204" pitchFamily="34" charset="0"/>
              </a:rPr>
              <a:t>In 2015, results from a survey of 2000 UK adults showed that one in five adults were unaware that the SPF rating does not refer to the protection against all sun damage </a:t>
            </a:r>
            <a:r>
              <a:rPr lang="en-US" dirty="0">
                <a:latin typeface="Arial" panose="020B0604020202020204" pitchFamily="34" charset="0"/>
                <a:ea typeface="Calibri" panose="020F0502020204030204" pitchFamily="34" charset="0"/>
              </a:rPr>
              <a:t>–</a:t>
            </a:r>
            <a:r>
              <a:rPr lang="en-GB" dirty="0">
                <a:latin typeface="Arial" panose="020B0604020202020204" pitchFamily="34" charset="0"/>
                <a:cs typeface="Arial" panose="020B0604020202020204" pitchFamily="34" charset="0"/>
              </a:rPr>
              <a:t> only the protection from UVB rays.</a:t>
            </a:r>
          </a:p>
          <a:p>
            <a:r>
              <a:rPr lang="en-GB" dirty="0">
                <a:latin typeface="Arial" panose="020B0604020202020204" pitchFamily="34" charset="0"/>
                <a:cs typeface="Arial" panose="020B0604020202020204" pitchFamily="34" charset="0"/>
              </a:rPr>
              <a:t>Protection against UVA rays has its own separate rating system.</a:t>
            </a:r>
          </a:p>
        </p:txBody>
      </p:sp>
      <p:pic>
        <p:nvPicPr>
          <p:cNvPr id="9" name="Picture 8" descr="Close up of a bottle of sunscreen showing the UVA rating system. Three stars is labelled as good with a protection level of 60-80%. Four stars is labelled as superior with a protection level of 80-90%. Five stars is labelled as ultra with a protection level of 90-100%">
            <a:extLst>
              <a:ext uri="{FF2B5EF4-FFF2-40B4-BE49-F238E27FC236}">
                <a16:creationId xmlns:a16="http://schemas.microsoft.com/office/drawing/2014/main" id="{913FF0DB-5BA8-008F-5ED9-16AF3A61AB6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80000" y="1260000"/>
            <a:ext cx="5040000" cy="3780000"/>
          </a:xfrm>
          <a:prstGeom prst="rect">
            <a:avLst/>
          </a:prstGeom>
        </p:spPr>
      </p:pic>
      <p:pic>
        <p:nvPicPr>
          <p:cNvPr id="5" name="Picture 4">
            <a:extLst>
              <a:ext uri="{FF2B5EF4-FFF2-40B4-BE49-F238E27FC236}">
                <a16:creationId xmlns:a16="http://schemas.microsoft.com/office/drawing/2014/main" id="{072C940B-6B5D-AC5D-9324-2E9B933166D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6" name="Picture 5">
            <a:extLst>
              <a:ext uri="{FF2B5EF4-FFF2-40B4-BE49-F238E27FC236}">
                <a16:creationId xmlns:a16="http://schemas.microsoft.com/office/drawing/2014/main" id="{9BB2D915-126C-4F50-4ABD-1278DB7F08C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7" name="Picture 6">
            <a:extLst>
              <a:ext uri="{FF2B5EF4-FFF2-40B4-BE49-F238E27FC236}">
                <a16:creationId xmlns:a16="http://schemas.microsoft.com/office/drawing/2014/main" id="{9C29E063-5D68-DC56-C724-66D03D68AA9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23320" y="3420000"/>
            <a:ext cx="1143149" cy="2933700"/>
          </a:xfrm>
          <a:prstGeom prst="rect">
            <a:avLst/>
          </a:prstGeom>
        </p:spPr>
      </p:pic>
    </p:spTree>
    <p:custDataLst>
      <p:tags r:id="rId1"/>
    </p:custDataLst>
    <p:extLst>
      <p:ext uri="{BB962C8B-B14F-4D97-AF65-F5344CB8AC3E}">
        <p14:creationId xmlns:p14="http://schemas.microsoft.com/office/powerpoint/2010/main" val="1139541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Development chemist</a:t>
            </a:r>
          </a:p>
        </p:txBody>
      </p:sp>
      <p:sp>
        <p:nvSpPr>
          <p:cNvPr id="5" name="Content Placeholder 4">
            <a:extLst>
              <a:ext uri="{FF2B5EF4-FFF2-40B4-BE49-F238E27FC236}">
                <a16:creationId xmlns:a16="http://schemas.microsoft.com/office/drawing/2014/main" id="{5F3F6BA3-5BD0-9FCF-D4B0-C0BA68842C62}"/>
              </a:ext>
            </a:extLst>
          </p:cNvPr>
          <p:cNvSpPr>
            <a:spLocks noGrp="1"/>
          </p:cNvSpPr>
          <p:nvPr>
            <p:ph idx="10"/>
          </p:nvPr>
        </p:nvSpPr>
        <p:spPr>
          <a:xfrm>
            <a:off x="540000" y="1260000"/>
            <a:ext cx="9000000" cy="1237137"/>
          </a:xfrm>
        </p:spPr>
        <p:txBody>
          <a:bodyPr>
            <a:normAutofit/>
          </a:bodyPr>
          <a:lstStyle/>
          <a:p>
            <a:r>
              <a:rPr lang="en-US" dirty="0"/>
              <a:t>Meet </a:t>
            </a:r>
            <a:r>
              <a:rPr lang="en-US" dirty="0">
                <a:latin typeface="Arial" panose="020B0604020202020204" pitchFamily="34" charset="0"/>
                <a:ea typeface="Calibri" panose="020F0502020204030204" pitchFamily="34" charset="0"/>
                <a:cs typeface="Times New Roman" panose="02020603050405020304" pitchFamily="18" charset="0"/>
              </a:rPr>
              <a:t>Mariam, </a:t>
            </a:r>
            <a:r>
              <a:rPr lang="en-US" dirty="0">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a development chemist</a:t>
            </a:r>
            <a:r>
              <a:rPr lang="en-US" dirty="0">
                <a:latin typeface="Arial" panose="020B0604020202020204" pitchFamily="34" charset="0"/>
                <a:ea typeface="Calibri" panose="020F0502020204030204" pitchFamily="34" charset="0"/>
                <a:cs typeface="Times New Roman" panose="02020603050405020304" pitchFamily="18" charset="0"/>
              </a:rPr>
              <a:t>, who makes custom inks used to print labels for food, medicines and household goods, including sunscreens.</a:t>
            </a:r>
            <a:endParaRPr lang="en-GB" dirty="0">
              <a:latin typeface="Montserrat Light" panose="00000400000000000000" pitchFamily="2"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0A1E5BD4-F72F-BA14-BAF9-12114D03FDF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10886"/>
            <a:ext cx="2197100" cy="6311900"/>
          </a:xfrm>
          <a:prstGeom prst="rect">
            <a:avLst/>
          </a:prstGeom>
        </p:spPr>
      </p:pic>
      <p:pic>
        <p:nvPicPr>
          <p:cNvPr id="7" name="Picture 6">
            <a:extLst>
              <a:ext uri="{FF2B5EF4-FFF2-40B4-BE49-F238E27FC236}">
                <a16:creationId xmlns:a16="http://schemas.microsoft.com/office/drawing/2014/main" id="{D104FD6A-46B0-93F6-07BB-A6EF292FC69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54087"/>
            <a:ext cx="12202411" cy="533855"/>
          </a:xfrm>
          <a:prstGeom prst="rect">
            <a:avLst/>
          </a:prstGeom>
        </p:spPr>
      </p:pic>
      <p:pic>
        <p:nvPicPr>
          <p:cNvPr id="8" name="Picture 7">
            <a:extLst>
              <a:ext uri="{FF2B5EF4-FFF2-40B4-BE49-F238E27FC236}">
                <a16:creationId xmlns:a16="http://schemas.microsoft.com/office/drawing/2014/main" id="{541D8860-DF5D-2271-7A1A-CE0DF7BAD00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86829" y="3376800"/>
            <a:ext cx="1016132" cy="2997200"/>
          </a:xfrm>
          <a:prstGeom prst="rect">
            <a:avLst/>
          </a:prstGeom>
        </p:spPr>
      </p:pic>
      <p:pic>
        <p:nvPicPr>
          <p:cNvPr id="9" name="Picture 8">
            <a:extLst>
              <a:ext uri="{FF2B5EF4-FFF2-40B4-BE49-F238E27FC236}">
                <a16:creationId xmlns:a16="http://schemas.microsoft.com/office/drawing/2014/main" id="{28EB25D5-E776-6778-9CF6-9D4113AED3B5}"/>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90953" y="-27384"/>
            <a:ext cx="2197386" cy="533400"/>
          </a:xfrm>
          <a:prstGeom prst="rect">
            <a:avLst/>
          </a:prstGeom>
        </p:spPr>
      </p:pic>
      <p:sp>
        <p:nvSpPr>
          <p:cNvPr id="10" name="Text Placeholder 2">
            <a:extLst>
              <a:ext uri="{FF2B5EF4-FFF2-40B4-BE49-F238E27FC236}">
                <a16:creationId xmlns:a16="http://schemas.microsoft.com/office/drawing/2014/main" id="{38C48F30-EE4A-B87F-84A0-5270466D7CA6}"/>
              </a:ext>
              <a:ext uri="{C183D7F6-B498-43B3-948B-1728B52AA6E4}">
                <adec:decorative xmlns:adec="http://schemas.microsoft.com/office/drawing/2017/decorative" val="1"/>
              </a:ext>
            </a:extLst>
          </p:cNvPr>
          <p:cNvSpPr txBox="1">
            <a:spLocks/>
          </p:cNvSpPr>
          <p:nvPr/>
        </p:nvSpPr>
        <p:spPr>
          <a:xfrm>
            <a:off x="10002203" y="-20939"/>
            <a:ext cx="2196286" cy="529200"/>
          </a:xfrm>
          <a:prstGeom prst="rect">
            <a:avLst/>
          </a:prstGeom>
        </p:spPr>
        <p:txBody>
          <a:bodyPr vert="horz" lIns="0" tIns="0" rIns="0" bIns="0" rtlCol="0" anchor="ctr" anchorCtr="0">
            <a:normAutofit/>
          </a:bodyPr>
          <a:lstStyle>
            <a:lvl1pPr marL="0" indent="0" algn="ctr" defTabSz="914400" rtl="0" eaLnBrk="1" latinLnBrk="0" hangingPunct="1">
              <a:lnSpc>
                <a:spcPts val="2740"/>
              </a:lnSpc>
              <a:spcBef>
                <a:spcPts val="0"/>
              </a:spcBef>
              <a:spcAft>
                <a:spcPts val="2000"/>
              </a:spcAft>
              <a:buFontTx/>
              <a:buNone/>
              <a:defRPr sz="2300" b="1" i="0" kern="1200">
                <a:solidFill>
                  <a:schemeClr val="bg1"/>
                </a:solidFill>
                <a:latin typeface="Source Sans Pro Black" panose="020B0503030403020204" pitchFamily="34" charset="0"/>
                <a:ea typeface="Source Sans Pro Black" panose="020B0503030403020204" pitchFamily="34" charset="0"/>
                <a:cs typeface="Arial" panose="020B0604020202020204" pitchFamily="34" charset="0"/>
              </a:defRPr>
            </a:lvl1pPr>
            <a:lvl2pPr marL="457200" indent="0" algn="l" defTabSz="914400" rtl="0" eaLnBrk="1" latinLnBrk="0" hangingPunct="1">
              <a:lnSpc>
                <a:spcPts val="2540"/>
              </a:lnSpc>
              <a:spcBef>
                <a:spcPts val="0"/>
              </a:spcBef>
              <a:spcAft>
                <a:spcPts val="2000"/>
              </a:spcAft>
              <a:buClr>
                <a:srgbClr val="C80C2F"/>
              </a:buClr>
              <a:buSzPct val="120000"/>
              <a:buFont typeface="Arial" panose="020B0604020202020204" pitchFamily="34" charset="0"/>
              <a:buNone/>
              <a:defRPr sz="2000" b="1"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Career link</a:t>
            </a:r>
          </a:p>
        </p:txBody>
      </p:sp>
      <p:pic>
        <p:nvPicPr>
          <p:cNvPr id="3" name="Picture 2" descr="Image containing a link to the online development chemist career video">
            <a:hlinkClick r:id="rId4"/>
            <a:extLst>
              <a:ext uri="{FF2B5EF4-FFF2-40B4-BE49-F238E27FC236}">
                <a16:creationId xmlns:a16="http://schemas.microsoft.com/office/drawing/2014/main" id="{CB6463A3-FFEF-C425-9EBC-958EE4D66D2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0000" y="2502358"/>
            <a:ext cx="6337300" cy="3454400"/>
          </a:xfrm>
          <a:prstGeom prst="rect">
            <a:avLst/>
          </a:prstGeom>
        </p:spPr>
      </p:pic>
      <p:sp>
        <p:nvSpPr>
          <p:cNvPr id="11" name="TextBox 10">
            <a:extLst>
              <a:ext uri="{FF2B5EF4-FFF2-40B4-BE49-F238E27FC236}">
                <a16:creationId xmlns:a16="http://schemas.microsoft.com/office/drawing/2014/main" id="{44BA512B-F949-9D9F-7A20-8BD2662D19B9}"/>
              </a:ext>
            </a:extLst>
          </p:cNvPr>
          <p:cNvSpPr txBox="1"/>
          <p:nvPr/>
        </p:nvSpPr>
        <p:spPr>
          <a:xfrm>
            <a:off x="1387720" y="4725702"/>
            <a:ext cx="4641861" cy="346249"/>
          </a:xfrm>
          <a:prstGeom prst="rect">
            <a:avLst/>
          </a:prstGeom>
          <a:noFill/>
        </p:spPr>
        <p:txBody>
          <a:bodyPr wrap="square" lIns="0" tIns="0" rIns="0" bIns="0" rtlCol="0">
            <a:spAutoFit/>
          </a:bodyPr>
          <a:lstStyle/>
          <a:p>
            <a:pPr algn="ctr">
              <a:lnSpc>
                <a:spcPts val="2740"/>
              </a:lnSpc>
            </a:pPr>
            <a:r>
              <a:rPr lang="en-GB" sz="2500" b="1" dirty="0">
                <a:solidFill>
                  <a:srgbClr val="004976"/>
                </a:solidFill>
                <a:latin typeface="Source Sans Pro" panose="020B0503030403020204" pitchFamily="34" charset="0"/>
                <a:ea typeface="Source Sans Pro" panose="020B0503030403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Development chemist</a:t>
            </a:r>
            <a:endParaRPr lang="en-GB" sz="2500" b="1" dirty="0">
              <a:solidFill>
                <a:srgbClr val="004976"/>
              </a:solidFill>
              <a:effectLst/>
              <a:latin typeface="Source Sans Pro" panose="020B0503030403020204" pitchFamily="34" charset="0"/>
              <a:ea typeface="Source Sans Pro" panose="020B0503030403020204" pitchFamily="34" charset="0"/>
              <a:cs typeface="Arial" panose="020B0604020202020204" pitchFamily="34" charset="0"/>
            </a:endParaRPr>
          </a:p>
        </p:txBody>
      </p:sp>
      <p:pic>
        <p:nvPicPr>
          <p:cNvPr id="12" name="Picture 11" descr="Image of three bottles of sunscreen. The first has a label saying 'Active ingredients oxybenzone, avobenzone, octisalate, octocrylene, homosalate, and octinoxate. The second bottle is labelled 'chemical-free sunscreen'. The third bottle is labelled 'free from oxybenzone'">
            <a:extLst>
              <a:ext uri="{FF2B5EF4-FFF2-40B4-BE49-F238E27FC236}">
                <a16:creationId xmlns:a16="http://schemas.microsoft.com/office/drawing/2014/main" id="{CBD451B6-2CFF-7975-B2BF-5D4949154901}"/>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l="7250" r="10250"/>
          <a:stretch/>
        </p:blipFill>
        <p:spPr>
          <a:xfrm>
            <a:off x="7022927" y="2502358"/>
            <a:ext cx="2970000" cy="2397880"/>
          </a:xfrm>
          <a:prstGeom prst="rect">
            <a:avLst/>
          </a:prstGeom>
        </p:spPr>
      </p:pic>
    </p:spTree>
    <p:custDataLst>
      <p:tags r:id="rId1"/>
    </p:custDataLst>
    <p:extLst>
      <p:ext uri="{BB962C8B-B14F-4D97-AF65-F5344CB8AC3E}">
        <p14:creationId xmlns:p14="http://schemas.microsoft.com/office/powerpoint/2010/main" val="1314962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normAutofit fontScale="90000"/>
          </a:bodyPr>
          <a:lstStyle/>
          <a:p>
            <a:pPr eaLnBrk="1" hangingPunct="1"/>
            <a:r>
              <a:rPr lang="en-US" altLang="en-US" sz="3200" dirty="0">
                <a:latin typeface="Source Sans Pro Black" panose="020F0502020204030204" pitchFamily="34" charset="0"/>
                <a:cs typeface="Source Sans Pro Black" panose="020F0502020204030204" pitchFamily="34" charset="0"/>
              </a:rPr>
              <a:t>Sunscreen composition</a:t>
            </a:r>
          </a:p>
        </p:txBody>
      </p:sp>
      <p:pic>
        <p:nvPicPr>
          <p:cNvPr id="28677" name="Picture 4">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39" y="3424239"/>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pic>
        <p:nvPicPr>
          <p:cNvPr id="2" name="Picture 1">
            <a:extLst>
              <a:ext uri="{FF2B5EF4-FFF2-40B4-BE49-F238E27FC236}">
                <a16:creationId xmlns:a16="http://schemas.microsoft.com/office/drawing/2014/main" id="{880D9461-0855-1237-FC1C-0EFA439D2D0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39700"/>
            <a:ext cx="2197100" cy="6311900"/>
          </a:xfrm>
          <a:prstGeom prst="rect">
            <a:avLst/>
          </a:prstGeom>
        </p:spPr>
      </p:pic>
      <p:pic>
        <p:nvPicPr>
          <p:cNvPr id="3" name="Picture 2">
            <a:extLst>
              <a:ext uri="{FF2B5EF4-FFF2-40B4-BE49-F238E27FC236}">
                <a16:creationId xmlns:a16="http://schemas.microsoft.com/office/drawing/2014/main" id="{60B48F4E-E855-571E-B19A-19D9C07C6007}"/>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0" y="6343200"/>
            <a:ext cx="12206010" cy="529200"/>
          </a:xfrm>
          <a:prstGeom prst="rect">
            <a:avLst/>
          </a:prstGeom>
        </p:spPr>
      </p:pic>
      <p:pic>
        <p:nvPicPr>
          <p:cNvPr id="4" name="Picture 3">
            <a:extLst>
              <a:ext uri="{FF2B5EF4-FFF2-40B4-BE49-F238E27FC236}">
                <a16:creationId xmlns:a16="http://schemas.microsoft.com/office/drawing/2014/main" id="{46895E48-4399-78E7-5768-DED2F1F2A71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43986" y="3456000"/>
            <a:ext cx="901817" cy="2895600"/>
          </a:xfrm>
          <a:prstGeom prst="rect">
            <a:avLst/>
          </a:prstGeom>
        </p:spPr>
      </p:pic>
      <p:sp>
        <p:nvSpPr>
          <p:cNvPr id="9" name="Content Placeholder 8">
            <a:extLst>
              <a:ext uri="{FF2B5EF4-FFF2-40B4-BE49-F238E27FC236}">
                <a16:creationId xmlns:a16="http://schemas.microsoft.com/office/drawing/2014/main" id="{EFDF73EE-E140-B983-81EA-3F385DE80500}"/>
              </a:ext>
            </a:extLst>
          </p:cNvPr>
          <p:cNvSpPr>
            <a:spLocks noGrp="1"/>
          </p:cNvSpPr>
          <p:nvPr>
            <p:ph idx="10"/>
          </p:nvPr>
        </p:nvSpPr>
        <p:spPr/>
        <p:txBody>
          <a:bodyPr/>
          <a:lstStyle/>
          <a:p>
            <a:pPr eaLnBrk="1" hangingPunct="1"/>
            <a:r>
              <a:rPr lang="en-US" altLang="en-US" dirty="0">
                <a:latin typeface="Arial" panose="020B0604020202020204" pitchFamily="34" charset="0"/>
                <a:cs typeface="Arial" panose="020B0604020202020204" pitchFamily="34" charset="0"/>
              </a:rPr>
              <a:t>Most of a bottle of sunscreen is made of inactive ingredients that have little effect on UVA or UVB. These form the lotion part of the sunscreen and are commonly made up of natural oils and butters.</a:t>
            </a:r>
          </a:p>
          <a:p>
            <a:pPr eaLnBrk="1" hangingPunct="1"/>
            <a:r>
              <a:rPr lang="en-US" altLang="en-US" dirty="0">
                <a:latin typeface="Arial" panose="020B0604020202020204" pitchFamily="34" charset="0"/>
                <a:cs typeface="Arial" panose="020B0604020202020204" pitchFamily="34" charset="0"/>
              </a:rPr>
              <a:t>The active UV blocking agents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are suspended in the lotion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(colloidal suspension).</a:t>
            </a:r>
          </a:p>
          <a:p>
            <a:pPr eaLnBrk="1" hangingPunct="1"/>
            <a:r>
              <a:rPr lang="en-US" altLang="en-US" dirty="0">
                <a:latin typeface="Arial" panose="020B0604020202020204" pitchFamily="34" charset="0"/>
                <a:cs typeface="Arial" panose="020B0604020202020204" pitchFamily="34" charset="0"/>
              </a:rPr>
              <a:t>These are either classed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as organic or inorganic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chemicals.</a:t>
            </a:r>
          </a:p>
        </p:txBody>
      </p:sp>
      <p:pic>
        <p:nvPicPr>
          <p:cNvPr id="6" name="Picture 5" descr="A hand squeezing sunscreen from a tube into another hand with a magnified image then shown coming out of the sunscreen. The magnified image shows lots of circles of three different sizes and colours. The grey circles and white circles are the same sizes. The black circles are smaller">
            <a:extLst>
              <a:ext uri="{FF2B5EF4-FFF2-40B4-BE49-F238E27FC236}">
                <a16:creationId xmlns:a16="http://schemas.microsoft.com/office/drawing/2014/main" id="{F6D95D3D-C01E-F6EC-B7F3-7A478482FED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680000" y="2505704"/>
            <a:ext cx="5040000" cy="3561520"/>
          </a:xfrm>
          <a:prstGeom prst="rect">
            <a:avLst/>
          </a:prstGeom>
        </p:spPr>
      </p:pic>
    </p:spTree>
    <p:custDataLst>
      <p:tags r:id="rId1"/>
    </p:custDataLst>
    <p:extLst>
      <p:ext uri="{BB962C8B-B14F-4D97-AF65-F5344CB8AC3E}">
        <p14:creationId xmlns:p14="http://schemas.microsoft.com/office/powerpoint/2010/main" val="561835217"/>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B9369C-81C1-C332-EF1C-B3D9F9CAFFC7}"/>
              </a:ext>
            </a:extLst>
          </p:cNvPr>
          <p:cNvSpPr>
            <a:spLocks noGrp="1"/>
          </p:cNvSpPr>
          <p:nvPr>
            <p:ph type="title"/>
          </p:nvPr>
        </p:nvSpPr>
        <p:spPr/>
        <p:txBody>
          <a:bodyPr>
            <a:normAutofit fontScale="90000"/>
          </a:bodyPr>
          <a:lstStyle/>
          <a:p>
            <a:r>
              <a:rPr lang="en-GB" sz="3600" dirty="0">
                <a:latin typeface="Source Sans Pro Black" panose="020F0502020204030204" pitchFamily="34" charset="0"/>
                <a:cs typeface="Source Sans Pro Black" panose="020F0502020204030204" pitchFamily="34" charset="0"/>
              </a:rPr>
              <a:t>Learning objectives</a:t>
            </a:r>
          </a:p>
        </p:txBody>
      </p:sp>
      <p:sp>
        <p:nvSpPr>
          <p:cNvPr id="3" name="Content Placeholder 2">
            <a:extLst>
              <a:ext uri="{FF2B5EF4-FFF2-40B4-BE49-F238E27FC236}">
                <a16:creationId xmlns:a16="http://schemas.microsoft.com/office/drawing/2014/main" id="{11CEB53F-8F22-8282-4257-65706B20D1F0}"/>
              </a:ext>
            </a:extLst>
          </p:cNvPr>
          <p:cNvSpPr>
            <a:spLocks noGrp="1"/>
          </p:cNvSpPr>
          <p:nvPr>
            <p:ph idx="1"/>
          </p:nvPr>
        </p:nvSpPr>
        <p:spPr/>
        <p:txBody>
          <a:bodyPr/>
          <a:lstStyle/>
          <a:p>
            <a:r>
              <a:rPr lang="en-GB" dirty="0">
                <a:latin typeface="Arial" panose="020B0604020202020204" pitchFamily="34" charset="0"/>
                <a:cs typeface="Arial" panose="020B0604020202020204" pitchFamily="34" charset="0"/>
              </a:rPr>
              <a:t>By the end of this session, you will be able to:</a:t>
            </a:r>
          </a:p>
          <a:p>
            <a:pPr marL="342900" indent="-342900">
              <a:spcBef>
                <a:spcPts val="600"/>
              </a:spcBef>
              <a:buClr>
                <a:srgbClr val="C80C2F"/>
              </a:buClr>
              <a:buSzPct val="125000"/>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Describe the use of nanoparticles for a specified purpose.</a:t>
            </a:r>
            <a:endParaRPr lang="en-GB" dirty="0">
              <a:latin typeface="Arial" panose="020B0604020202020204" pitchFamily="34" charset="0"/>
              <a:ea typeface="Calibri" panose="020F0502020204030204" pitchFamily="34" charset="0"/>
              <a:cs typeface="Arial" panose="020B0604020202020204" pitchFamily="34" charset="0"/>
            </a:endParaRPr>
          </a:p>
          <a:p>
            <a:pPr marL="342900" indent="-342900">
              <a:spcBef>
                <a:spcPts val="600"/>
              </a:spcBef>
              <a:buClr>
                <a:srgbClr val="C80C2F"/>
              </a:buClr>
              <a:buSzPct val="125000"/>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Evaluate methods for testing the effectiveness of sunscreens.  </a:t>
            </a:r>
            <a:endParaRPr lang="en-GB"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78685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normAutofit fontScale="90000"/>
          </a:bodyPr>
          <a:lstStyle/>
          <a:p>
            <a:pPr eaLnBrk="1" hangingPunct="1"/>
            <a:r>
              <a:rPr lang="en-US" altLang="en-US" sz="3200" dirty="0">
                <a:latin typeface="Source Sans Pro Black" panose="020F0502020204030204" pitchFamily="34" charset="0"/>
                <a:cs typeface="Source Sans Pro Black" panose="020F0502020204030204" pitchFamily="34" charset="0"/>
              </a:rPr>
              <a:t>Inorganic components</a:t>
            </a:r>
          </a:p>
        </p:txBody>
      </p:sp>
      <p:sp>
        <p:nvSpPr>
          <p:cNvPr id="2" name="Content Placeholder 1"/>
          <p:cNvSpPr>
            <a:spLocks noGrp="1"/>
          </p:cNvSpPr>
          <p:nvPr>
            <p:ph idx="10"/>
          </p:nvPr>
        </p:nvSpPr>
        <p:spPr>
          <a:xfrm>
            <a:off x="540000" y="1260000"/>
            <a:ext cx="9000000" cy="872166"/>
          </a:xfrm>
        </p:spPr>
        <p:txBody>
          <a:bodyPr>
            <a:normAutofit/>
          </a:bodyPr>
          <a:lstStyle/>
          <a:p>
            <a:r>
              <a:rPr lang="en-GB" dirty="0">
                <a:latin typeface="Arial" panose="020B0604020202020204" pitchFamily="34" charset="0"/>
                <a:cs typeface="Arial" panose="020B0604020202020204" pitchFamily="34" charset="0"/>
              </a:rPr>
              <a:t>Many sunscreens involve white </a:t>
            </a:r>
            <a:r>
              <a:rPr lang="en-GB" b="1" dirty="0">
                <a:latin typeface="Arial" panose="020B0604020202020204" pitchFamily="34" charset="0"/>
                <a:cs typeface="Arial" panose="020B0604020202020204" pitchFamily="34" charset="0"/>
              </a:rPr>
              <a:t>ionic </a:t>
            </a:r>
            <a:r>
              <a:rPr lang="en-GB" dirty="0">
                <a:latin typeface="Arial" panose="020B0604020202020204" pitchFamily="34" charset="0"/>
                <a:cs typeface="Arial" panose="020B0604020202020204" pitchFamily="34" charset="0"/>
              </a:rPr>
              <a:t>compounds such as titanium oxide and zinc oxide.</a:t>
            </a:r>
          </a:p>
        </p:txBody>
      </p:sp>
      <p:pic>
        <p:nvPicPr>
          <p:cNvPr id="7" name="Picture 6" descr="A mound of fine, white powder on a pale blue background">
            <a:extLst>
              <a:ext uri="{FF2B5EF4-FFF2-40B4-BE49-F238E27FC236}">
                <a16:creationId xmlns:a16="http://schemas.microsoft.com/office/drawing/2014/main" id="{2C47E83A-C39A-442E-B995-DC7F785BAAA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5110" y="2098250"/>
            <a:ext cx="4593377" cy="3060000"/>
          </a:xfrm>
          <a:prstGeom prst="rect">
            <a:avLst/>
          </a:prstGeom>
        </p:spPr>
      </p:pic>
      <p:sp>
        <p:nvSpPr>
          <p:cNvPr id="19" name="Rectangular Callout 8"/>
          <p:cNvSpPr/>
          <p:nvPr/>
        </p:nvSpPr>
        <p:spPr>
          <a:xfrm>
            <a:off x="535110" y="5391805"/>
            <a:ext cx="2520000" cy="720000"/>
          </a:xfrm>
          <a:prstGeom prst="wedgeRectCallout">
            <a:avLst>
              <a:gd name="adj1" fmla="val -6660"/>
              <a:gd name="adj2" fmla="val -144335"/>
            </a:avLst>
          </a:prstGeom>
          <a:solidFill>
            <a:srgbClr val="FFFF99"/>
          </a:solidFill>
          <a:ln w="19050">
            <a:noFill/>
          </a:ln>
          <a:effectLst>
            <a:outerShdw blurRad="50800" dist="38100" dir="2700000" algn="tl" rotWithShape="0">
              <a:prstClr val="black">
                <a:alpha val="40000"/>
              </a:prstClr>
            </a:outerShdw>
          </a:effectLst>
        </p:spPr>
        <p:txBody>
          <a:bodyPr lIns="0" tIns="0" rIns="0" bIns="0" rtlCol="0" anchor="ctr" anchorCtr="0">
            <a:noAutofit/>
          </a:bodyPr>
          <a:lstStyle/>
          <a:p>
            <a:pPr algn="ctr"/>
            <a:r>
              <a:rPr lang="en-GB" sz="2000" dirty="0">
                <a:latin typeface="Arial" panose="020B0604020202020204" pitchFamily="34" charset="0"/>
                <a:cs typeface="Arial" panose="020B0604020202020204" pitchFamily="34" charset="0"/>
              </a:rPr>
              <a:t>Fine white </a:t>
            </a:r>
            <a:r>
              <a:rPr lang="en-GB" sz="2000" b="1" dirty="0">
                <a:latin typeface="Arial" panose="020B0604020202020204" pitchFamily="34" charset="0"/>
                <a:cs typeface="Arial" panose="020B0604020202020204" pitchFamily="34" charset="0"/>
              </a:rPr>
              <a:t>powder</a:t>
            </a:r>
            <a:r>
              <a:rPr lang="en-GB" sz="2000" dirty="0">
                <a:latin typeface="Arial" panose="020B0604020202020204" pitchFamily="34" charset="0"/>
                <a:cs typeface="Arial" panose="020B0604020202020204" pitchFamily="34" charset="0"/>
              </a:rPr>
              <a:t> </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of zinc oxide</a:t>
            </a:r>
          </a:p>
        </p:txBody>
      </p:sp>
      <p:pic>
        <p:nvPicPr>
          <p:cNvPr id="9" name="Picture 8" descr="A close up image showing white particles of different shapes and sizes ">
            <a:extLst>
              <a:ext uri="{FF2B5EF4-FFF2-40B4-BE49-F238E27FC236}">
                <a16:creationId xmlns:a16="http://schemas.microsoft.com/office/drawing/2014/main" id="{E6267728-B8A2-AB9F-30C0-FD85A101ED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78442" y="2098250"/>
            <a:ext cx="4371429" cy="3060000"/>
          </a:xfrm>
          <a:prstGeom prst="rect">
            <a:avLst/>
          </a:prstGeom>
        </p:spPr>
      </p:pic>
      <p:sp>
        <p:nvSpPr>
          <p:cNvPr id="20" name="Rectangular Callout 8"/>
          <p:cNvSpPr/>
          <p:nvPr/>
        </p:nvSpPr>
        <p:spPr>
          <a:xfrm>
            <a:off x="7229871" y="5391805"/>
            <a:ext cx="2520000" cy="720000"/>
          </a:xfrm>
          <a:prstGeom prst="wedgeRectCallout">
            <a:avLst>
              <a:gd name="adj1" fmla="val -28762"/>
              <a:gd name="adj2" fmla="val -140654"/>
            </a:avLst>
          </a:prstGeom>
          <a:solidFill>
            <a:srgbClr val="FFFF99"/>
          </a:solidFill>
          <a:ln w="19050">
            <a:noFill/>
          </a:ln>
          <a:effectLst>
            <a:outerShdw blurRad="50800" dist="38100" dir="2700000" algn="tl" rotWithShape="0">
              <a:prstClr val="black">
                <a:alpha val="40000"/>
              </a:prstClr>
            </a:outerShdw>
          </a:effectLst>
        </p:spPr>
        <p:txBody>
          <a:bodyPr lIns="0" tIns="0" rIns="0" bIns="0" rtlCol="0" anchor="ctr" anchorCtr="0">
            <a:noAutofit/>
          </a:bodyPr>
          <a:lstStyle/>
          <a:p>
            <a:pPr algn="ctr"/>
            <a:r>
              <a:rPr lang="en-US" sz="2000" dirty="0">
                <a:latin typeface="Arial" panose="020B0604020202020204" pitchFamily="34" charset="0"/>
                <a:cs typeface="Arial" panose="020B0604020202020204" pitchFamily="34" charset="0"/>
              </a:rPr>
              <a:t>Zinc oxide </a:t>
            </a:r>
            <a:r>
              <a:rPr lang="en-US" sz="2000" b="1" dirty="0">
                <a:latin typeface="Arial" panose="020B0604020202020204" pitchFamily="34" charset="0"/>
                <a:cs typeface="Arial" panose="020B0604020202020204" pitchFamily="34" charset="0"/>
              </a:rPr>
              <a:t>nanoparticles</a:t>
            </a:r>
            <a:endParaRPr lang="en-GB" sz="2000" b="1"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2ADBA212-86BD-6670-73FB-925651BD6AD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4" name="Picture 3">
            <a:extLst>
              <a:ext uri="{FF2B5EF4-FFF2-40B4-BE49-F238E27FC236}">
                <a16:creationId xmlns:a16="http://schemas.microsoft.com/office/drawing/2014/main" id="{CE2EB929-CE12-9A1B-E5FD-B4826819E5E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5" name="Picture 4">
            <a:extLst>
              <a:ext uri="{FF2B5EF4-FFF2-40B4-BE49-F238E27FC236}">
                <a16:creationId xmlns:a16="http://schemas.microsoft.com/office/drawing/2014/main" id="{0CA94FF6-ECCD-C469-D7F4-693C68C4149A}"/>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10619" y="3294000"/>
            <a:ext cx="1168552" cy="3048000"/>
          </a:xfrm>
          <a:prstGeom prst="rect">
            <a:avLst/>
          </a:prstGeom>
        </p:spPr>
      </p:pic>
    </p:spTree>
    <p:custDataLst>
      <p:tags r:id="rId1"/>
    </p:custDataLst>
    <p:extLst>
      <p:ext uri="{BB962C8B-B14F-4D97-AF65-F5344CB8AC3E}">
        <p14:creationId xmlns:p14="http://schemas.microsoft.com/office/powerpoint/2010/main" val="2835006034"/>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fontScale="90000"/>
          </a:bodyPr>
          <a:lstStyle/>
          <a:p>
            <a:pPr eaLnBrk="1" hangingPunct="1"/>
            <a:r>
              <a:rPr lang="en-US" altLang="en-US" sz="3200" dirty="0">
                <a:latin typeface="Source Sans Pro Black" panose="020F0502020204030204" pitchFamily="34" charset="0"/>
                <a:cs typeface="Source Sans Pro Black" panose="020F0502020204030204" pitchFamily="34" charset="0"/>
              </a:rPr>
              <a:t>Inorganic components</a:t>
            </a:r>
          </a:p>
        </p:txBody>
      </p:sp>
      <p:sp>
        <p:nvSpPr>
          <p:cNvPr id="37892" name="Rectangle 3"/>
          <p:cNvSpPr>
            <a:spLocks noGrp="1" noChangeArrowheads="1"/>
          </p:cNvSpPr>
          <p:nvPr>
            <p:ph idx="10"/>
          </p:nvPr>
        </p:nvSpPr>
        <p:spPr>
          <a:xfrm>
            <a:off x="539999" y="1260000"/>
            <a:ext cx="3568175" cy="2255868"/>
          </a:xfrm>
        </p:spPr>
        <p:txBody>
          <a:bodyPr>
            <a:normAutofit/>
          </a:bodyPr>
          <a:lstStyle/>
          <a:p>
            <a:pPr marL="0" lvl="1" indent="0">
              <a:lnSpc>
                <a:spcPts val="2740"/>
              </a:lnSpc>
              <a:buNone/>
            </a:pPr>
            <a:r>
              <a:rPr lang="en-US" altLang="en-US" dirty="0">
                <a:solidFill>
                  <a:schemeClr val="tx1"/>
                </a:solidFill>
                <a:latin typeface="Arial" panose="020B0604020202020204" pitchFamily="34" charset="0"/>
                <a:cs typeface="Arial" panose="020B0604020202020204" pitchFamily="34" charset="0"/>
              </a:rPr>
              <a:t>These white powders are good at absorbing UVC, UVB and some of the UVA range up to ~380 </a:t>
            </a:r>
            <a:r>
              <a:rPr lang="en-US" altLang="en-US" sz="2400" dirty="0">
                <a:solidFill>
                  <a:schemeClr val="tx1"/>
                </a:solidFill>
                <a:latin typeface="Cambria Math" panose="02040503050406030204" pitchFamily="18" charset="0"/>
                <a:ea typeface="Cambria Math" panose="02040503050406030204" pitchFamily="18" charset="0"/>
              </a:rPr>
              <a:t>nm</a:t>
            </a:r>
            <a:r>
              <a:rPr lang="en-US" altLang="en-US" dirty="0">
                <a:solidFill>
                  <a:schemeClr val="tx1"/>
                </a:solidFill>
                <a:latin typeface="Arial" panose="020B0604020202020204" pitchFamily="34" charset="0"/>
                <a:cs typeface="Arial" panose="020B0604020202020204" pitchFamily="34" charset="0"/>
              </a:rPr>
              <a:t>.</a:t>
            </a:r>
            <a:endParaRPr lang="en-US" altLang="en-US" dirty="0">
              <a:solidFill>
                <a:schemeClr val="tx1"/>
              </a:solidFill>
            </a:endParaRPr>
          </a:p>
        </p:txBody>
      </p:sp>
      <p:pic>
        <p:nvPicPr>
          <p:cNvPr id="7" name="Picture 6" descr="Line graph labelled 'inorganic compound absorption'. The x-axis is labelled 'wavelength' and ranges from 200 to 375 nm. The y-axis is labelled absorbance and ranges from 0.0 to just below 1.0. The line of the graph is drawn with a line just below an absorbance of 1.0 between wavelengths 200 and approximately 340. The line then curves down to a wavelength of approximately 380 nm and an absorbance of 0.0">
            <a:extLst>
              <a:ext uri="{FF2B5EF4-FFF2-40B4-BE49-F238E27FC236}">
                <a16:creationId xmlns:a16="http://schemas.microsoft.com/office/drawing/2014/main" id="{EB1D0637-4F75-6D9B-D12B-4029B3A7AB0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51806" y="1274296"/>
            <a:ext cx="5288194" cy="4680000"/>
          </a:xfrm>
          <a:prstGeom prst="rect">
            <a:avLst/>
          </a:prstGeom>
        </p:spPr>
      </p:pic>
      <p:pic>
        <p:nvPicPr>
          <p:cNvPr id="2" name="Picture 1">
            <a:extLst>
              <a:ext uri="{FF2B5EF4-FFF2-40B4-BE49-F238E27FC236}">
                <a16:creationId xmlns:a16="http://schemas.microsoft.com/office/drawing/2014/main" id="{AE9F1698-2DFF-19BA-2AA5-1625532C308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3" name="Picture 2">
            <a:extLst>
              <a:ext uri="{FF2B5EF4-FFF2-40B4-BE49-F238E27FC236}">
                <a16:creationId xmlns:a16="http://schemas.microsoft.com/office/drawing/2014/main" id="{1CD285D7-43F3-3FAB-2C2B-681A2ED8EB0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5" name="Picture 4">
            <a:extLst>
              <a:ext uri="{FF2B5EF4-FFF2-40B4-BE49-F238E27FC236}">
                <a16:creationId xmlns:a16="http://schemas.microsoft.com/office/drawing/2014/main" id="{C0E3653F-0B19-DBA5-B474-8195C88FAEF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33298" y="3312000"/>
            <a:ext cx="939922" cy="3048000"/>
          </a:xfrm>
          <a:prstGeom prst="rect">
            <a:avLst/>
          </a:prstGeom>
        </p:spPr>
      </p:pic>
    </p:spTree>
    <p:custDataLst>
      <p:tags r:id="rId1"/>
    </p:custDataLst>
    <p:extLst>
      <p:ext uri="{BB962C8B-B14F-4D97-AF65-F5344CB8AC3E}">
        <p14:creationId xmlns:p14="http://schemas.microsoft.com/office/powerpoint/2010/main" val="2134547386"/>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normAutofit fontScale="90000"/>
          </a:bodyPr>
          <a:lstStyle/>
          <a:p>
            <a:pPr eaLnBrk="1" hangingPunct="1"/>
            <a:r>
              <a:rPr lang="en-US" altLang="en-US" sz="3200" dirty="0">
                <a:latin typeface="Source Sans Pro Black" panose="020F0502020204030204" pitchFamily="34" charset="0"/>
                <a:cs typeface="Source Sans Pro Black" panose="020F0502020204030204" pitchFamily="34" charset="0"/>
              </a:rPr>
              <a:t>Clear vs white sunscreens</a:t>
            </a:r>
          </a:p>
        </p:txBody>
      </p:sp>
      <p:pic>
        <p:nvPicPr>
          <p:cNvPr id="2" name="Picture 1">
            <a:extLst>
              <a:ext uri="{FF2B5EF4-FFF2-40B4-BE49-F238E27FC236}">
                <a16:creationId xmlns:a16="http://schemas.microsoft.com/office/drawing/2014/main" id="{733DD61A-C3B4-8393-31DA-3339F780335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3" name="Picture 2">
            <a:extLst>
              <a:ext uri="{FF2B5EF4-FFF2-40B4-BE49-F238E27FC236}">
                <a16:creationId xmlns:a16="http://schemas.microsoft.com/office/drawing/2014/main" id="{80ED0D79-FDCF-5D34-04F5-92947C0E82C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4" name="Picture 3">
            <a:extLst>
              <a:ext uri="{FF2B5EF4-FFF2-40B4-BE49-F238E27FC236}">
                <a16:creationId xmlns:a16="http://schemas.microsoft.com/office/drawing/2014/main" id="{18B85520-E533-4664-D0C1-532AF32CDA1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21707" y="3366000"/>
            <a:ext cx="1346375" cy="2984500"/>
          </a:xfrm>
          <a:prstGeom prst="rect">
            <a:avLst/>
          </a:prstGeom>
        </p:spPr>
      </p:pic>
      <p:grpSp>
        <p:nvGrpSpPr>
          <p:cNvPr id="8" name="Group 7" descr="Close of a face with a white stripe on the left cheek labelled 'Large ZnO particles'. The right cheek does not have any visible stripe but is labelled 'Nanosized ZnO particles'">
            <a:extLst>
              <a:ext uri="{FF2B5EF4-FFF2-40B4-BE49-F238E27FC236}">
                <a16:creationId xmlns:a16="http://schemas.microsoft.com/office/drawing/2014/main" id="{57B5F33B-EBD2-C964-6BEE-241B4E1E4659}"/>
              </a:ext>
            </a:extLst>
          </p:cNvPr>
          <p:cNvGrpSpPr/>
          <p:nvPr/>
        </p:nvGrpSpPr>
        <p:grpSpPr>
          <a:xfrm>
            <a:off x="878090" y="1252894"/>
            <a:ext cx="7811914" cy="4816613"/>
            <a:chOff x="1716054" y="1368530"/>
            <a:chExt cx="7811914" cy="4816613"/>
          </a:xfrm>
        </p:grpSpPr>
        <p:pic>
          <p:nvPicPr>
            <p:cNvPr id="6" name="Picture 5">
              <a:extLst>
                <a:ext uri="{FF2B5EF4-FFF2-40B4-BE49-F238E27FC236}">
                  <a16:creationId xmlns:a16="http://schemas.microsoft.com/office/drawing/2014/main" id="{4F04BBEB-467F-F0B8-AAE0-FF3F3968271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021343" y="1865143"/>
              <a:ext cx="6499115" cy="4320000"/>
            </a:xfrm>
            <a:prstGeom prst="rect">
              <a:avLst/>
            </a:prstGeom>
          </p:spPr>
        </p:pic>
        <p:sp>
          <p:nvSpPr>
            <p:cNvPr id="49160" name="Text Box 7"/>
            <p:cNvSpPr txBox="1">
              <a:spLocks noChangeArrowheads="1"/>
            </p:cNvSpPr>
            <p:nvPr/>
          </p:nvSpPr>
          <p:spPr bwMode="auto">
            <a:xfrm>
              <a:off x="1716054" y="1368530"/>
              <a:ext cx="33031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200" dirty="0">
                  <a:cs typeface="Arial" panose="020B0604020202020204" pitchFamily="34" charset="0"/>
                </a:rPr>
                <a:t>Nano-sized ZnO particles</a:t>
              </a:r>
            </a:p>
          </p:txBody>
        </p:sp>
        <p:sp>
          <p:nvSpPr>
            <p:cNvPr id="49161" name="Text Box 8"/>
            <p:cNvSpPr txBox="1">
              <a:spLocks noChangeArrowheads="1"/>
            </p:cNvSpPr>
            <p:nvPr/>
          </p:nvSpPr>
          <p:spPr bwMode="auto">
            <a:xfrm>
              <a:off x="6718521" y="1368530"/>
              <a:ext cx="280944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en-US" altLang="en-US" sz="2200" dirty="0">
                  <a:cs typeface="Arial" panose="020B0604020202020204" pitchFamily="34" charset="0"/>
                </a:rPr>
                <a:t>Large ZnO particles</a:t>
              </a:r>
            </a:p>
          </p:txBody>
        </p:sp>
        <p:sp>
          <p:nvSpPr>
            <p:cNvPr id="49163" name="Line 10"/>
            <p:cNvSpPr>
              <a:spLocks noChangeShapeType="1"/>
            </p:cNvSpPr>
            <p:nvPr/>
          </p:nvSpPr>
          <p:spPr bwMode="auto">
            <a:xfrm flipH="1">
              <a:off x="5698431" y="1738385"/>
              <a:ext cx="1431238" cy="1746933"/>
            </a:xfrm>
            <a:prstGeom prst="line">
              <a:avLst/>
            </a:prstGeom>
            <a:noFill/>
            <a:ln w="28575">
              <a:solidFill>
                <a:srgbClr val="FFC000"/>
              </a:solidFill>
              <a:round/>
              <a:headEnd/>
              <a:tailEnd type="triangle" w="lg" len="lg"/>
            </a:ln>
            <a:extLst>
              <a:ext uri="{909E8E84-426E-40DD-AFC4-6F175D3DCCD1}">
                <a14:hiddenFill xmlns:a14="http://schemas.microsoft.com/office/drawing/2010/main">
                  <a:noFill/>
                </a14:hiddenFill>
              </a:ext>
            </a:extLst>
          </p:spPr>
          <p:txBody>
            <a:bodyPr wrap="square" lIns="45720" rIns="45720">
              <a:spAutoFit/>
            </a:bodyPr>
            <a:lstStyle/>
            <a:p>
              <a:endParaRPr lang="en-GB" dirty="0"/>
            </a:p>
          </p:txBody>
        </p:sp>
        <p:sp>
          <p:nvSpPr>
            <p:cNvPr id="7" name="Line 10">
              <a:extLst>
                <a:ext uri="{FF2B5EF4-FFF2-40B4-BE49-F238E27FC236}">
                  <a16:creationId xmlns:a16="http://schemas.microsoft.com/office/drawing/2014/main" id="{7452858C-5369-4EB3-3278-73072E9A7938}"/>
                </a:ext>
              </a:extLst>
            </p:cNvPr>
            <p:cNvSpPr>
              <a:spLocks noChangeShapeType="1"/>
            </p:cNvSpPr>
            <p:nvPr/>
          </p:nvSpPr>
          <p:spPr bwMode="auto">
            <a:xfrm>
              <a:off x="1936381" y="1738385"/>
              <a:ext cx="1431238" cy="1746933"/>
            </a:xfrm>
            <a:prstGeom prst="line">
              <a:avLst/>
            </a:prstGeom>
            <a:noFill/>
            <a:ln w="28575">
              <a:solidFill>
                <a:srgbClr val="FFC000"/>
              </a:solidFill>
              <a:round/>
              <a:headEnd/>
              <a:tailEnd type="triangle" w="lg" len="lg"/>
            </a:ln>
            <a:extLst>
              <a:ext uri="{909E8E84-426E-40DD-AFC4-6F175D3DCCD1}">
                <a14:hiddenFill xmlns:a14="http://schemas.microsoft.com/office/drawing/2010/main">
                  <a:noFill/>
                </a14:hiddenFill>
              </a:ext>
            </a:extLst>
          </p:spPr>
          <p:txBody>
            <a:bodyPr wrap="square" lIns="45720" rIns="45720">
              <a:spAutoFit/>
            </a:bodyPr>
            <a:lstStyle/>
            <a:p>
              <a:endParaRPr lang="en-GB" dirty="0"/>
            </a:p>
          </p:txBody>
        </p:sp>
      </p:grpSp>
    </p:spTree>
    <p:custDataLst>
      <p:tags r:id="rId1"/>
    </p:custDataLst>
    <p:extLst>
      <p:ext uri="{BB962C8B-B14F-4D97-AF65-F5344CB8AC3E}">
        <p14:creationId xmlns:p14="http://schemas.microsoft.com/office/powerpoint/2010/main" val="2373567950"/>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normAutofit fontScale="90000"/>
          </a:bodyPr>
          <a:lstStyle/>
          <a:p>
            <a:pPr eaLnBrk="1" hangingPunct="1"/>
            <a:r>
              <a:rPr lang="en-US" altLang="en-US" sz="3200" dirty="0">
                <a:latin typeface="Source Sans Pro Black" panose="020F0502020204030204" pitchFamily="34" charset="0"/>
                <a:cs typeface="Source Sans Pro Black" panose="020F0502020204030204" pitchFamily="34" charset="0"/>
              </a:rPr>
              <a:t>Scattering visible light</a:t>
            </a:r>
          </a:p>
        </p:txBody>
      </p:sp>
      <p:sp>
        <p:nvSpPr>
          <p:cNvPr id="40964" name="Rectangle 3"/>
          <p:cNvSpPr>
            <a:spLocks noGrp="1" noChangeArrowheads="1"/>
          </p:cNvSpPr>
          <p:nvPr>
            <p:ph idx="10"/>
          </p:nvPr>
        </p:nvSpPr>
        <p:spPr/>
        <p:txBody>
          <a:bodyPr>
            <a:normAutofit/>
          </a:bodyPr>
          <a:lstStyle/>
          <a:p>
            <a:pPr marL="342900" indent="-342900">
              <a:buClr>
                <a:srgbClr val="C80C2F"/>
              </a:buClr>
              <a:buSzPct val="125000"/>
              <a:buFont typeface="Arial" panose="020B0604020202020204" pitchFamily="34" charset="0"/>
              <a:buChar char="•"/>
            </a:pPr>
            <a:r>
              <a:rPr lang="en-US" altLang="en-US" dirty="0">
                <a:latin typeface="Arial" panose="020B0604020202020204" pitchFamily="34" charset="0"/>
                <a:cs typeface="Arial" panose="020B0604020202020204" pitchFamily="34" charset="0"/>
              </a:rPr>
              <a:t>If visible light reaches the skin, some colours are absorbed (blue-green) while other wavelengths are reflected. </a:t>
            </a:r>
          </a:p>
          <a:p>
            <a:pPr marL="342900" indent="-342900">
              <a:buClr>
                <a:srgbClr val="C80C2F"/>
              </a:buClr>
              <a:buSzPct val="125000"/>
              <a:buFont typeface="Arial" panose="020B0604020202020204" pitchFamily="34" charset="0"/>
              <a:buChar char="•"/>
            </a:pPr>
            <a:r>
              <a:rPr lang="en-US" altLang="en-US" dirty="0">
                <a:latin typeface="Arial" panose="020B0604020202020204" pitchFamily="34" charset="0"/>
                <a:cs typeface="Arial" panose="020B0604020202020204" pitchFamily="34" charset="0"/>
              </a:rPr>
              <a:t>Some sunscreens scatter visible light – it doesn’t reach the skin and all colours are reflected. </a:t>
            </a:r>
          </a:p>
          <a:p>
            <a:pPr marL="342900" indent="-342900">
              <a:buClr>
                <a:srgbClr val="C80C2F"/>
              </a:buClr>
              <a:buSzPct val="125000"/>
              <a:buFont typeface="Arial" panose="020B0604020202020204" pitchFamily="34" charset="0"/>
              <a:buChar char="•"/>
            </a:pPr>
            <a:r>
              <a:rPr lang="en-GB" dirty="0">
                <a:latin typeface="Arial" panose="020B0604020202020204" pitchFamily="34" charset="0"/>
                <a:cs typeface="Arial" panose="020B0604020202020204" pitchFamily="34" charset="0"/>
              </a:rPr>
              <a:t>Visible light (~500 </a:t>
            </a:r>
            <a:r>
              <a:rPr lang="en-GB" sz="2400" dirty="0">
                <a:latin typeface="Cambria Math" panose="02040503050406030204" pitchFamily="18" charset="0"/>
                <a:ea typeface="Cambria Math" panose="02040503050406030204" pitchFamily="18" charset="0"/>
              </a:rPr>
              <a:t>nm</a:t>
            </a:r>
            <a:r>
              <a:rPr lang="en-GB" dirty="0">
                <a:latin typeface="Arial" panose="020B0604020202020204" pitchFamily="34" charset="0"/>
                <a:cs typeface="Arial" panose="020B0604020202020204" pitchFamily="34" charset="0"/>
              </a:rPr>
              <a:t>) is easily scattered by 250 </a:t>
            </a:r>
            <a:r>
              <a:rPr lang="en-GB" sz="2400" dirty="0">
                <a:latin typeface="Cambria Math" panose="02040503050406030204" pitchFamily="18" charset="0"/>
                <a:ea typeface="Cambria Math" panose="02040503050406030204" pitchFamily="18" charset="0"/>
              </a:rPr>
              <a:t>nm</a:t>
            </a:r>
            <a:r>
              <a:rPr lang="en-GB" dirty="0">
                <a:latin typeface="Arial" panose="020B0604020202020204" pitchFamily="34" charset="0"/>
                <a:cs typeface="Arial" panose="020B0604020202020204" pitchFamily="34" charset="0"/>
              </a:rPr>
              <a:t> clusters.</a:t>
            </a:r>
          </a:p>
          <a:p>
            <a:pPr marL="342900" indent="-342900">
              <a:buClr>
                <a:srgbClr val="C80C2F"/>
              </a:buClr>
              <a:buSzPct val="125000"/>
              <a:buFont typeface="Arial" panose="020B0604020202020204" pitchFamily="34" charset="0"/>
              <a:buChar char="•"/>
            </a:pPr>
            <a:r>
              <a:rPr lang="en-GB" dirty="0">
                <a:latin typeface="Arial" panose="020B0604020202020204" pitchFamily="34" charset="0"/>
                <a:cs typeface="Arial" panose="020B0604020202020204" pitchFamily="34" charset="0"/>
              </a:rPr>
              <a:t>100 </a:t>
            </a:r>
            <a:r>
              <a:rPr lang="en-GB" sz="2400" dirty="0">
                <a:latin typeface="Cambria Math" panose="02040503050406030204" pitchFamily="18" charset="0"/>
                <a:ea typeface="Cambria Math" panose="02040503050406030204" pitchFamily="18" charset="0"/>
              </a:rPr>
              <a:t>nm</a:t>
            </a:r>
            <a:r>
              <a:rPr lang="en-GB" dirty="0">
                <a:latin typeface="Arial" panose="020B0604020202020204" pitchFamily="34" charset="0"/>
                <a:cs typeface="Arial" panose="020B0604020202020204" pitchFamily="34" charset="0"/>
              </a:rPr>
              <a:t> clusters are too small to scatter visible light, so the sunscreen appears transparent on the skin.</a:t>
            </a:r>
          </a:p>
        </p:txBody>
      </p:sp>
      <p:pic>
        <p:nvPicPr>
          <p:cNvPr id="2" name="Picture 1">
            <a:extLst>
              <a:ext uri="{FF2B5EF4-FFF2-40B4-BE49-F238E27FC236}">
                <a16:creationId xmlns:a16="http://schemas.microsoft.com/office/drawing/2014/main" id="{651A9EA2-2A81-872C-7EAF-14AFA33D44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3" name="Picture 2">
            <a:extLst>
              <a:ext uri="{FF2B5EF4-FFF2-40B4-BE49-F238E27FC236}">
                <a16:creationId xmlns:a16="http://schemas.microsoft.com/office/drawing/2014/main" id="{F02693D3-361B-804B-DDEA-20956FB66A5B}"/>
              </a:ext>
              <a:ext uri="{C183D7F6-B498-43B3-948B-1728B52AA6E4}">
                <adec:decorative xmlns:adec="http://schemas.microsoft.com/office/drawing/2017/decorative" val="1"/>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0" y="6343200"/>
            <a:ext cx="12206010" cy="529200"/>
          </a:xfrm>
          <a:prstGeom prst="rect">
            <a:avLst/>
          </a:prstGeom>
        </p:spPr>
      </p:pic>
      <p:pic>
        <p:nvPicPr>
          <p:cNvPr id="4" name="Picture 3">
            <a:extLst>
              <a:ext uri="{FF2B5EF4-FFF2-40B4-BE49-F238E27FC236}">
                <a16:creationId xmlns:a16="http://schemas.microsoft.com/office/drawing/2014/main" id="{A1B6AD58-0D90-9FF0-6FFE-CD639F834AE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23320" y="3420000"/>
            <a:ext cx="1143149" cy="2933700"/>
          </a:xfrm>
          <a:prstGeom prst="rect">
            <a:avLst/>
          </a:prstGeom>
        </p:spPr>
      </p:pic>
    </p:spTree>
    <p:custDataLst>
      <p:tags r:id="rId1"/>
    </p:custDataLst>
    <p:extLst>
      <p:ext uri="{BB962C8B-B14F-4D97-AF65-F5344CB8AC3E}">
        <p14:creationId xmlns:p14="http://schemas.microsoft.com/office/powerpoint/2010/main" val="151137825"/>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The challenge</a:t>
            </a:r>
          </a:p>
        </p:txBody>
      </p:sp>
      <p:sp>
        <p:nvSpPr>
          <p:cNvPr id="3" name="Content Placeholder 2"/>
          <p:cNvSpPr>
            <a:spLocks noGrp="1"/>
          </p:cNvSpPr>
          <p:nvPr>
            <p:ph idx="10"/>
          </p:nvPr>
        </p:nvSpPr>
        <p:spPr/>
        <p:txBody>
          <a:bodyPr>
            <a:normAutofit/>
          </a:bodyPr>
          <a:lstStyle/>
          <a:p>
            <a:pPr marL="342000" indent="-342000">
              <a:buClr>
                <a:srgbClr val="C80C2F"/>
              </a:buClr>
              <a:buSzPct val="125000"/>
              <a:buFont typeface="Arial" panose="020B0604020202020204" pitchFamily="34" charset="0"/>
              <a:buChar char="•"/>
            </a:pPr>
            <a:r>
              <a:rPr lang="en-GB" dirty="0">
                <a:latin typeface="Arial" panose="020B0604020202020204" pitchFamily="34" charset="0"/>
                <a:cs typeface="Arial" panose="020B0604020202020204" pitchFamily="34" charset="0"/>
              </a:rPr>
              <a:t>You will now complete a series of practical activities in which you will prepare your own sunscreen sample and estimate its SPF value. </a:t>
            </a:r>
          </a:p>
          <a:p>
            <a:pPr marL="342000" indent="-342000">
              <a:buClr>
                <a:srgbClr val="C80C2F"/>
              </a:buClr>
              <a:buSzPct val="125000"/>
              <a:buFont typeface="Arial" panose="020B0604020202020204" pitchFamily="34" charset="0"/>
              <a:buChar char="•"/>
            </a:pPr>
            <a:r>
              <a:rPr lang="en-GB" dirty="0">
                <a:latin typeface="Arial" panose="020B0604020202020204" pitchFamily="34" charset="0"/>
                <a:cs typeface="Arial" panose="020B0604020202020204" pitchFamily="34" charset="0"/>
              </a:rPr>
              <a:t>You will follow a simple recipe published on the internet for a ‘chemical</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GB" dirty="0">
                <a:latin typeface="Arial" panose="020B0604020202020204" pitchFamily="34" charset="0"/>
                <a:cs typeface="Arial" panose="020B0604020202020204" pitchFamily="34" charset="0"/>
              </a:rPr>
              <a:t>free’ sunscreen. You will be using zinc oxide in a heated mixture of natural oils. The zinc oxide will not be in the form of nanoparticle clusters.</a:t>
            </a:r>
          </a:p>
          <a:p>
            <a:pPr marL="342000" indent="-342000">
              <a:buClr>
                <a:srgbClr val="C80C2F"/>
              </a:buClr>
              <a:buSzPct val="125000"/>
              <a:buFont typeface="Arial" panose="020B0604020202020204" pitchFamily="34" charset="0"/>
              <a:buChar char="•"/>
            </a:pPr>
            <a:r>
              <a:rPr lang="en-GB" dirty="0">
                <a:latin typeface="Arial" panose="020B0604020202020204" pitchFamily="34" charset="0"/>
                <a:cs typeface="Arial" panose="020B0604020202020204" pitchFamily="34" charset="0"/>
              </a:rPr>
              <a:t>You will compare how well your sunscreen blocks UV light compared with other commercial brands.</a:t>
            </a:r>
          </a:p>
          <a:p>
            <a:pPr marL="342000" indent="-342000">
              <a:buClr>
                <a:srgbClr val="C80C2F"/>
              </a:buClr>
              <a:buSzPct val="125000"/>
              <a:buFont typeface="Arial" panose="020B0604020202020204" pitchFamily="34" charset="0"/>
              <a:buChar char="•"/>
            </a:pPr>
            <a:r>
              <a:rPr lang="en-GB" dirty="0">
                <a:latin typeface="Arial" panose="020B0604020202020204" pitchFamily="34" charset="0"/>
                <a:cs typeface="Arial" panose="020B0604020202020204" pitchFamily="34" charset="0"/>
              </a:rPr>
              <a:t>Finally, you will produce a poster to summarise your findings.</a:t>
            </a:r>
          </a:p>
        </p:txBody>
      </p:sp>
      <p:pic>
        <p:nvPicPr>
          <p:cNvPr id="4" name="Picture 3">
            <a:extLst>
              <a:ext uri="{FF2B5EF4-FFF2-40B4-BE49-F238E27FC236}">
                <a16:creationId xmlns:a16="http://schemas.microsoft.com/office/drawing/2014/main" id="{112BC1B7-1298-5AEC-1B82-E4588DC39EC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5" name="Picture 4">
            <a:extLst>
              <a:ext uri="{FF2B5EF4-FFF2-40B4-BE49-F238E27FC236}">
                <a16:creationId xmlns:a16="http://schemas.microsoft.com/office/drawing/2014/main" id="{D339AAD7-653A-C09A-0C90-D64456AE20F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6" name="Picture 5">
            <a:extLst>
              <a:ext uri="{FF2B5EF4-FFF2-40B4-BE49-F238E27FC236}">
                <a16:creationId xmlns:a16="http://schemas.microsoft.com/office/drawing/2014/main" id="{FAAA44EC-51B4-9201-FA37-D78D4AA56CD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86829" y="3376800"/>
            <a:ext cx="1016132" cy="2997200"/>
          </a:xfrm>
          <a:prstGeom prst="rect">
            <a:avLst/>
          </a:prstGeom>
        </p:spPr>
      </p:pic>
    </p:spTree>
    <p:custDataLst>
      <p:tags r:id="rId1"/>
    </p:custDataLst>
    <p:extLst>
      <p:ext uri="{BB962C8B-B14F-4D97-AF65-F5344CB8AC3E}">
        <p14:creationId xmlns:p14="http://schemas.microsoft.com/office/powerpoint/2010/main" val="1985209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22772-B046-7BA0-A02D-69D16A15884B}"/>
              </a:ext>
            </a:extLst>
          </p:cNvPr>
          <p:cNvSpPr>
            <a:spLocks noGrp="1"/>
          </p:cNvSpPr>
          <p:nvPr>
            <p:ph type="title"/>
          </p:nvPr>
        </p:nvSpPr>
        <p:spPr>
          <a:xfrm>
            <a:off x="540000" y="2872266"/>
            <a:ext cx="3600000" cy="1808591"/>
          </a:xfrm>
        </p:spPr>
        <p:txBody>
          <a:bodyPr>
            <a:normAutofit/>
          </a:bodyPr>
          <a:lstStyle/>
          <a:p>
            <a:r>
              <a:rPr lang="en-US" dirty="0">
                <a:latin typeface="Source Sans Pro Black" panose="020F0502020204030204" pitchFamily="34" charset="0"/>
                <a:cs typeface="Source Sans Pro Black" panose="020F0502020204030204" pitchFamily="34" charset="0"/>
              </a:rPr>
              <a:t>Preparing your sunscreen</a:t>
            </a:r>
            <a:endParaRPr lang="en-US" dirty="0"/>
          </a:p>
        </p:txBody>
      </p:sp>
      <p:sp>
        <p:nvSpPr>
          <p:cNvPr id="3" name="Text Placeholder 2">
            <a:extLst>
              <a:ext uri="{FF2B5EF4-FFF2-40B4-BE49-F238E27FC236}">
                <a16:creationId xmlns:a16="http://schemas.microsoft.com/office/drawing/2014/main" id="{67B718B8-BB06-3B97-4363-75FE0E808D26}"/>
              </a:ext>
            </a:extLst>
          </p:cNvPr>
          <p:cNvSpPr>
            <a:spLocks noGrp="1"/>
          </p:cNvSpPr>
          <p:nvPr>
            <p:ph type="body" sz="half" idx="2"/>
          </p:nvPr>
        </p:nvSpPr>
        <p:spPr/>
        <p:txBody>
          <a:bodyPr/>
          <a:lstStyle/>
          <a:p>
            <a:r>
              <a:rPr lang="en-US" dirty="0"/>
              <a:t>Activity 1</a:t>
            </a:r>
          </a:p>
        </p:txBody>
      </p:sp>
      <p:sp>
        <p:nvSpPr>
          <p:cNvPr id="4" name="Text Placeholder 3">
            <a:extLst>
              <a:ext uri="{FF2B5EF4-FFF2-40B4-BE49-F238E27FC236}">
                <a16:creationId xmlns:a16="http://schemas.microsoft.com/office/drawing/2014/main" id="{F93ED40E-A3F8-928A-1968-0EC10466DFA8}"/>
              </a:ext>
            </a:extLst>
          </p:cNvPr>
          <p:cNvSpPr>
            <a:spLocks noGrp="1"/>
          </p:cNvSpPr>
          <p:nvPr>
            <p:ph type="body" sz="half" idx="10"/>
          </p:nvPr>
        </p:nvSpPr>
        <p:spPr/>
        <p:txBody>
          <a:bodyPr/>
          <a:lstStyle/>
          <a:p>
            <a:r>
              <a:rPr lang="en-US" dirty="0"/>
              <a:t>See student workbook</a:t>
            </a:r>
          </a:p>
        </p:txBody>
      </p:sp>
    </p:spTree>
    <p:extLst>
      <p:ext uri="{BB962C8B-B14F-4D97-AF65-F5344CB8AC3E}">
        <p14:creationId xmlns:p14="http://schemas.microsoft.com/office/powerpoint/2010/main" val="3948979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4C5A2-8F7E-B15B-E4AD-B06076FF0D69}"/>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Preparing your sunscreen</a:t>
            </a:r>
            <a:endParaRPr lang="en-GB" dirty="0">
              <a:latin typeface="Source Sans Pro Black" panose="020F0502020204030204" pitchFamily="34" charset="0"/>
              <a:cs typeface="Source Sans Pro Black" panose="020F0502020204030204" pitchFamily="34" charset="0"/>
            </a:endParaRPr>
          </a:p>
        </p:txBody>
      </p:sp>
      <p:sp>
        <p:nvSpPr>
          <p:cNvPr id="3" name="Content Placeholder 2">
            <a:extLst>
              <a:ext uri="{FF2B5EF4-FFF2-40B4-BE49-F238E27FC236}">
                <a16:creationId xmlns:a16="http://schemas.microsoft.com/office/drawing/2014/main" id="{CCDA2286-B309-5E07-861A-A96B9B55070A}"/>
              </a:ext>
            </a:extLst>
          </p:cNvPr>
          <p:cNvSpPr>
            <a:spLocks noGrp="1"/>
          </p:cNvSpPr>
          <p:nvPr>
            <p:ph idx="10"/>
          </p:nvPr>
        </p:nvSpPr>
        <p:spPr/>
        <p:txBody>
          <a:bodyPr>
            <a:normAutofit/>
          </a:bodyPr>
          <a:lstStyle/>
          <a:p>
            <a:r>
              <a:rPr lang="en-US" dirty="0"/>
              <a:t>In this activity you will work in pairs to produce your own sunscreen. </a:t>
            </a:r>
          </a:p>
          <a:p>
            <a:r>
              <a:rPr lang="en-US" dirty="0"/>
              <a:t>The instructions are provided in your student workbook. </a:t>
            </a:r>
          </a:p>
          <a:p>
            <a:r>
              <a:rPr lang="en-US" dirty="0"/>
              <a:t>Remember to wear eye protection throughout the activity.</a:t>
            </a:r>
          </a:p>
        </p:txBody>
      </p:sp>
      <p:pic>
        <p:nvPicPr>
          <p:cNvPr id="5" name="Picture 4">
            <a:extLst>
              <a:ext uri="{FF2B5EF4-FFF2-40B4-BE49-F238E27FC236}">
                <a16:creationId xmlns:a16="http://schemas.microsoft.com/office/drawing/2014/main" id="{7B49724D-F440-FD79-8A0F-030EAD8ED8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01103" y="-6255"/>
            <a:ext cx="2197386" cy="533400"/>
          </a:xfrm>
          <a:prstGeom prst="rect">
            <a:avLst/>
          </a:prstGeom>
        </p:spPr>
      </p:pic>
      <p:sp>
        <p:nvSpPr>
          <p:cNvPr id="7" name="Text Placeholder 2">
            <a:extLst>
              <a:ext uri="{FF2B5EF4-FFF2-40B4-BE49-F238E27FC236}">
                <a16:creationId xmlns:a16="http://schemas.microsoft.com/office/drawing/2014/main" id="{F4F57F64-6D52-E3DB-BCD0-4FEE5C979B9D}"/>
              </a:ext>
              <a:ext uri="{C183D7F6-B498-43B3-948B-1728B52AA6E4}">
                <adec:decorative xmlns:adec="http://schemas.microsoft.com/office/drawing/2017/decorative" val="1"/>
              </a:ext>
            </a:extLst>
          </p:cNvPr>
          <p:cNvSpPr txBox="1">
            <a:spLocks/>
          </p:cNvSpPr>
          <p:nvPr/>
        </p:nvSpPr>
        <p:spPr>
          <a:xfrm>
            <a:off x="10002203" y="-6255"/>
            <a:ext cx="2196286" cy="529200"/>
          </a:xfrm>
          <a:prstGeom prst="rect">
            <a:avLst/>
          </a:prstGeom>
        </p:spPr>
        <p:txBody>
          <a:bodyPr lIns="0" tIns="0" rIns="0" bIns="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300" b="1" i="0" kern="1200">
                <a:solidFill>
                  <a:schemeClr val="bg1"/>
                </a:solidFill>
                <a:latin typeface="Source Sans Pro Black" panose="020B0503030403020204" pitchFamily="34" charset="0"/>
                <a:ea typeface="Source Sans Pro Black"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Activity 1</a:t>
            </a:r>
          </a:p>
        </p:txBody>
      </p:sp>
      <p:pic>
        <p:nvPicPr>
          <p:cNvPr id="8" name="Picture 7">
            <a:extLst>
              <a:ext uri="{FF2B5EF4-FFF2-40B4-BE49-F238E27FC236}">
                <a16:creationId xmlns:a16="http://schemas.microsoft.com/office/drawing/2014/main" id="{F14A6C6A-E118-4F83-8D66-437704D7631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3986" y="3456000"/>
            <a:ext cx="901817" cy="2895600"/>
          </a:xfrm>
          <a:prstGeom prst="rect">
            <a:avLst/>
          </a:prstGeom>
        </p:spPr>
      </p:pic>
    </p:spTree>
    <p:extLst>
      <p:ext uri="{BB962C8B-B14F-4D97-AF65-F5344CB8AC3E}">
        <p14:creationId xmlns:p14="http://schemas.microsoft.com/office/powerpoint/2010/main" val="32702178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0B7F5C3-1AA5-CD68-8BF6-267D13A54FF5}"/>
              </a:ext>
            </a:extLst>
          </p:cNvPr>
          <p:cNvSpPr>
            <a:spLocks noGrp="1"/>
          </p:cNvSpPr>
          <p:nvPr>
            <p:ph type="title"/>
          </p:nvPr>
        </p:nvSpPr>
        <p:spPr/>
        <p:txBody>
          <a:bodyPr>
            <a:normAutofit fontScale="90000"/>
          </a:bodyPr>
          <a:lstStyle/>
          <a:p>
            <a:r>
              <a:rPr lang="en-US" dirty="0"/>
              <a:t>Associate researcher</a:t>
            </a:r>
          </a:p>
        </p:txBody>
      </p:sp>
      <p:sp>
        <p:nvSpPr>
          <p:cNvPr id="2" name="Content Placeholder 1">
            <a:extLst>
              <a:ext uri="{FF2B5EF4-FFF2-40B4-BE49-F238E27FC236}">
                <a16:creationId xmlns:a16="http://schemas.microsoft.com/office/drawing/2014/main" id="{4A4FDE57-44DB-3625-7B12-4FC1289F76A2}"/>
              </a:ext>
            </a:extLst>
          </p:cNvPr>
          <p:cNvSpPr>
            <a:spLocks noGrp="1"/>
          </p:cNvSpPr>
          <p:nvPr>
            <p:ph idx="10"/>
          </p:nvPr>
        </p:nvSpPr>
        <p:spPr>
          <a:xfrm>
            <a:off x="540000" y="1260000"/>
            <a:ext cx="9000000" cy="1112139"/>
          </a:xfrm>
        </p:spPr>
        <p:txBody>
          <a:bodyPr/>
          <a:lstStyle/>
          <a:p>
            <a:r>
              <a:rPr lang="en-US" dirty="0"/>
              <a:t>Meet this </a:t>
            </a:r>
            <a:r>
              <a:rPr lang="en-US" dirty="0">
                <a:hlinkClick r:id="rId3">
                  <a:extLst>
                    <a:ext uri="{A12FA001-AC4F-418D-AE19-62706E023703}">
                      <ahyp:hlinkClr xmlns:ahyp="http://schemas.microsoft.com/office/drawing/2018/hyperlinkcolor" val="tx"/>
                    </a:ext>
                  </a:extLst>
                </a:hlinkClick>
              </a:rPr>
              <a:t>associate researcher</a:t>
            </a:r>
            <a:r>
              <a:rPr lang="en-US" dirty="0"/>
              <a:t> who uses similar skills to those you have used during this activity to produce a range of pharmaceutical products in his role with Pfizer.</a:t>
            </a:r>
          </a:p>
        </p:txBody>
      </p:sp>
      <p:pic>
        <p:nvPicPr>
          <p:cNvPr id="4" name="Picture 3">
            <a:extLst>
              <a:ext uri="{FF2B5EF4-FFF2-40B4-BE49-F238E27FC236}">
                <a16:creationId xmlns:a16="http://schemas.microsoft.com/office/drawing/2014/main" id="{E7350029-1A54-C76C-BF17-A12EB0C61DF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0953" y="-27384"/>
            <a:ext cx="2197386" cy="533400"/>
          </a:xfrm>
          <a:prstGeom prst="rect">
            <a:avLst/>
          </a:prstGeom>
        </p:spPr>
      </p:pic>
      <p:sp>
        <p:nvSpPr>
          <p:cNvPr id="5" name="Text Placeholder 2">
            <a:extLst>
              <a:ext uri="{FF2B5EF4-FFF2-40B4-BE49-F238E27FC236}">
                <a16:creationId xmlns:a16="http://schemas.microsoft.com/office/drawing/2014/main" id="{3B00FF3D-793E-424A-519C-79BE47DE3202}"/>
              </a:ext>
              <a:ext uri="{C183D7F6-B498-43B3-948B-1728B52AA6E4}">
                <adec:decorative xmlns:adec="http://schemas.microsoft.com/office/drawing/2017/decorative" val="1"/>
              </a:ext>
            </a:extLst>
          </p:cNvPr>
          <p:cNvSpPr txBox="1">
            <a:spLocks/>
          </p:cNvSpPr>
          <p:nvPr/>
        </p:nvSpPr>
        <p:spPr>
          <a:xfrm>
            <a:off x="10002203" y="-20939"/>
            <a:ext cx="2196286" cy="529200"/>
          </a:xfrm>
          <a:prstGeom prst="rect">
            <a:avLst/>
          </a:prstGeom>
        </p:spPr>
        <p:txBody>
          <a:bodyPr vert="horz" lIns="0" tIns="0" rIns="0" bIns="0" rtlCol="0" anchor="ctr" anchorCtr="0">
            <a:normAutofit/>
          </a:bodyPr>
          <a:lstStyle>
            <a:lvl1pPr marL="0" indent="0" algn="ctr" defTabSz="914400" rtl="0" eaLnBrk="1" latinLnBrk="0" hangingPunct="1">
              <a:lnSpc>
                <a:spcPts val="2740"/>
              </a:lnSpc>
              <a:spcBef>
                <a:spcPts val="0"/>
              </a:spcBef>
              <a:spcAft>
                <a:spcPts val="2000"/>
              </a:spcAft>
              <a:buFontTx/>
              <a:buNone/>
              <a:defRPr sz="2300" b="1" i="0" kern="1200">
                <a:solidFill>
                  <a:schemeClr val="bg1"/>
                </a:solidFill>
                <a:latin typeface="Source Sans Pro Black" panose="020B0503030403020204" pitchFamily="34" charset="0"/>
                <a:ea typeface="Source Sans Pro Black" panose="020B0503030403020204" pitchFamily="34" charset="0"/>
                <a:cs typeface="Arial" panose="020B0604020202020204" pitchFamily="34" charset="0"/>
              </a:defRPr>
            </a:lvl1pPr>
            <a:lvl2pPr marL="457200" indent="0" algn="l" defTabSz="914400" rtl="0" eaLnBrk="1" latinLnBrk="0" hangingPunct="1">
              <a:lnSpc>
                <a:spcPts val="2540"/>
              </a:lnSpc>
              <a:spcBef>
                <a:spcPts val="0"/>
              </a:spcBef>
              <a:spcAft>
                <a:spcPts val="2000"/>
              </a:spcAft>
              <a:buClr>
                <a:srgbClr val="C80C2F"/>
              </a:buClr>
              <a:buSzPct val="120000"/>
              <a:buFont typeface="Arial" panose="020B0604020202020204" pitchFamily="34" charset="0"/>
              <a:buNone/>
              <a:defRPr sz="2000" b="1"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Career link</a:t>
            </a:r>
          </a:p>
        </p:txBody>
      </p:sp>
      <p:pic>
        <p:nvPicPr>
          <p:cNvPr id="8" name="Picture 7">
            <a:extLst>
              <a:ext uri="{FF2B5EF4-FFF2-40B4-BE49-F238E27FC236}">
                <a16:creationId xmlns:a16="http://schemas.microsoft.com/office/drawing/2014/main" id="{AE34C9A8-D17E-06EA-5EB7-73E73040051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10619" y="3294000"/>
            <a:ext cx="1168552" cy="3048000"/>
          </a:xfrm>
          <a:prstGeom prst="rect">
            <a:avLst/>
          </a:prstGeom>
        </p:spPr>
      </p:pic>
      <p:pic>
        <p:nvPicPr>
          <p:cNvPr id="3" name="Picture 2" descr="Image containing a link to the online associate researcher science career video">
            <a:hlinkClick r:id="rId3"/>
            <a:extLst>
              <a:ext uri="{FF2B5EF4-FFF2-40B4-BE49-F238E27FC236}">
                <a16:creationId xmlns:a16="http://schemas.microsoft.com/office/drawing/2014/main" id="{23298289-AF1A-8E23-33CB-774C24972B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0000" y="2502358"/>
            <a:ext cx="6337300" cy="3454400"/>
          </a:xfrm>
          <a:prstGeom prst="rect">
            <a:avLst/>
          </a:prstGeom>
        </p:spPr>
      </p:pic>
      <p:sp>
        <p:nvSpPr>
          <p:cNvPr id="9" name="TextBox 8">
            <a:extLst>
              <a:ext uri="{FF2B5EF4-FFF2-40B4-BE49-F238E27FC236}">
                <a16:creationId xmlns:a16="http://schemas.microsoft.com/office/drawing/2014/main" id="{7E81F53E-B5F0-0C22-7A7F-309E2CF9F9F6}"/>
              </a:ext>
            </a:extLst>
          </p:cNvPr>
          <p:cNvSpPr txBox="1"/>
          <p:nvPr/>
        </p:nvSpPr>
        <p:spPr>
          <a:xfrm>
            <a:off x="1387720" y="4725702"/>
            <a:ext cx="4641861" cy="346249"/>
          </a:xfrm>
          <a:prstGeom prst="rect">
            <a:avLst/>
          </a:prstGeom>
          <a:noFill/>
        </p:spPr>
        <p:txBody>
          <a:bodyPr wrap="square" lIns="0" tIns="0" rIns="0" bIns="0" rtlCol="0">
            <a:spAutoFit/>
          </a:bodyPr>
          <a:lstStyle/>
          <a:p>
            <a:pPr algn="ctr">
              <a:lnSpc>
                <a:spcPts val="2740"/>
              </a:lnSpc>
            </a:pPr>
            <a:r>
              <a:rPr lang="en-GB" sz="2500" b="1" dirty="0">
                <a:solidFill>
                  <a:srgbClr val="004976"/>
                </a:solidFill>
                <a:latin typeface="Source Sans Pro" panose="020B0503030403020204" pitchFamily="34" charset="0"/>
                <a:ea typeface="Source Sans Pro" panose="020B0503030403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Associate researcher</a:t>
            </a:r>
            <a:endParaRPr lang="en-GB" sz="2500" b="1" dirty="0">
              <a:solidFill>
                <a:srgbClr val="004976"/>
              </a:solidFill>
              <a:effectLst/>
              <a:latin typeface="Source Sans Pro" panose="020B0503030403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1212335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925CC-C70A-62AB-6362-618D72C78E97}"/>
              </a:ext>
            </a:extLst>
          </p:cNvPr>
          <p:cNvSpPr>
            <a:spLocks noGrp="1"/>
          </p:cNvSpPr>
          <p:nvPr>
            <p:ph type="title"/>
          </p:nvPr>
        </p:nvSpPr>
        <p:spPr>
          <a:xfrm>
            <a:off x="540000" y="2872266"/>
            <a:ext cx="3600000" cy="2200478"/>
          </a:xfrm>
        </p:spPr>
        <p:txBody>
          <a:bodyPr>
            <a:normAutofit/>
          </a:bodyPr>
          <a:lstStyle/>
          <a:p>
            <a:r>
              <a:rPr lang="en-US" sz="4000" dirty="0">
                <a:latin typeface="Source Sans Pro Black" panose="020F0502020204030204" pitchFamily="34" charset="0"/>
                <a:cs typeface="Source Sans Pro Black" panose="020F0502020204030204" pitchFamily="34" charset="0"/>
              </a:rPr>
              <a:t>Estimating an SPF value for your sunscreen</a:t>
            </a:r>
            <a:endParaRPr lang="en-US" dirty="0"/>
          </a:p>
        </p:txBody>
      </p:sp>
      <p:sp>
        <p:nvSpPr>
          <p:cNvPr id="3" name="Text Placeholder 2">
            <a:extLst>
              <a:ext uri="{FF2B5EF4-FFF2-40B4-BE49-F238E27FC236}">
                <a16:creationId xmlns:a16="http://schemas.microsoft.com/office/drawing/2014/main" id="{FFF41C5F-74B0-4B04-BAB3-246C391A02A3}"/>
              </a:ext>
            </a:extLst>
          </p:cNvPr>
          <p:cNvSpPr>
            <a:spLocks noGrp="1"/>
          </p:cNvSpPr>
          <p:nvPr>
            <p:ph type="body" sz="half" idx="2"/>
          </p:nvPr>
        </p:nvSpPr>
        <p:spPr/>
        <p:txBody>
          <a:bodyPr/>
          <a:lstStyle/>
          <a:p>
            <a:r>
              <a:rPr lang="en-US" dirty="0"/>
              <a:t>Activity 2</a:t>
            </a:r>
          </a:p>
        </p:txBody>
      </p:sp>
      <p:sp>
        <p:nvSpPr>
          <p:cNvPr id="4" name="Text Placeholder 3">
            <a:extLst>
              <a:ext uri="{FF2B5EF4-FFF2-40B4-BE49-F238E27FC236}">
                <a16:creationId xmlns:a16="http://schemas.microsoft.com/office/drawing/2014/main" id="{AC0E18DF-7661-FA23-C642-270708528C3E}"/>
              </a:ext>
            </a:extLst>
          </p:cNvPr>
          <p:cNvSpPr>
            <a:spLocks noGrp="1"/>
          </p:cNvSpPr>
          <p:nvPr>
            <p:ph type="body" sz="half" idx="10"/>
          </p:nvPr>
        </p:nvSpPr>
        <p:spPr/>
        <p:txBody>
          <a:bodyPr/>
          <a:lstStyle/>
          <a:p>
            <a:r>
              <a:rPr lang="en-US" dirty="0"/>
              <a:t>See student workbook</a:t>
            </a:r>
          </a:p>
        </p:txBody>
      </p:sp>
    </p:spTree>
    <p:extLst>
      <p:ext uri="{BB962C8B-B14F-4D97-AF65-F5344CB8AC3E}">
        <p14:creationId xmlns:p14="http://schemas.microsoft.com/office/powerpoint/2010/main" val="3685640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F8851-113F-2F12-48A8-E62968EE26F6}"/>
              </a:ext>
            </a:extLst>
          </p:cNvPr>
          <p:cNvSpPr>
            <a:spLocks noGrp="1"/>
          </p:cNvSpPr>
          <p:nvPr>
            <p:ph type="title"/>
          </p:nvPr>
        </p:nvSpPr>
        <p:spPr/>
        <p:txBody>
          <a:bodyPr>
            <a:noAutofit/>
          </a:bodyPr>
          <a:lstStyle/>
          <a:p>
            <a:r>
              <a:rPr lang="en-US" sz="3200" dirty="0">
                <a:latin typeface="Source Sans Pro Black" panose="020F0502020204030204" pitchFamily="34" charset="0"/>
                <a:cs typeface="Source Sans Pro Black" panose="020F0502020204030204" pitchFamily="34" charset="0"/>
              </a:rPr>
              <a:t>Estimating an SPF value for your sunscreen</a:t>
            </a:r>
            <a:endParaRPr lang="en-GB" sz="3200" dirty="0">
              <a:latin typeface="Source Sans Pro Black" panose="020F0502020204030204" pitchFamily="34" charset="0"/>
              <a:cs typeface="Source Sans Pro Black" panose="020F0502020204030204" pitchFamily="34" charset="0"/>
            </a:endParaRPr>
          </a:p>
        </p:txBody>
      </p:sp>
      <p:sp>
        <p:nvSpPr>
          <p:cNvPr id="3" name="Content Placeholder 2">
            <a:extLst>
              <a:ext uri="{FF2B5EF4-FFF2-40B4-BE49-F238E27FC236}">
                <a16:creationId xmlns:a16="http://schemas.microsoft.com/office/drawing/2014/main" id="{1463B591-B7D9-25E8-58FA-3FFCAC0894BB}"/>
              </a:ext>
            </a:extLst>
          </p:cNvPr>
          <p:cNvSpPr>
            <a:spLocks noGrp="1"/>
          </p:cNvSpPr>
          <p:nvPr>
            <p:ph idx="10"/>
          </p:nvPr>
        </p:nvSpPr>
        <p:spPr/>
        <p:txBody>
          <a:bodyPr>
            <a:noAutofit/>
          </a:bodyPr>
          <a:lstStyle/>
          <a:p>
            <a:pPr marL="342900" indent="-342900">
              <a:buClr>
                <a:srgbClr val="C80C2F"/>
              </a:buClr>
              <a:buSzPct val="125000"/>
              <a:buFont typeface="Arial" panose="020B0604020202020204" pitchFamily="34" charset="0"/>
              <a:buChar char="•"/>
            </a:pPr>
            <a:r>
              <a:rPr lang="en-US" dirty="0">
                <a:latin typeface="Arial" panose="020B0604020202020204" pitchFamily="34" charset="0"/>
                <a:cs typeface="Arial" panose="020B0604020202020204" pitchFamily="34" charset="0"/>
              </a:rPr>
              <a:t>Now you have prepared your own sunscreen, you will use four different methods to compare it against other sunscreens with known SPF values and determine its SPF value and efficiency.</a:t>
            </a:r>
          </a:p>
          <a:p>
            <a:pPr marL="342900" indent="-342900">
              <a:buClr>
                <a:srgbClr val="C80C2F"/>
              </a:buClr>
              <a:buSzPct val="125000"/>
              <a:buFont typeface="Arial" panose="020B0604020202020204" pitchFamily="34" charset="0"/>
              <a:buChar char="•"/>
            </a:pPr>
            <a:r>
              <a:rPr lang="en-US" dirty="0">
                <a:latin typeface="Arial" panose="020B0604020202020204" pitchFamily="34" charset="0"/>
                <a:cs typeface="Arial" panose="020B0604020202020204" pitchFamily="34" charset="0"/>
              </a:rPr>
              <a:t>The instructions are provided in your student workbook.</a:t>
            </a:r>
          </a:p>
          <a:p>
            <a:pPr marL="342900" indent="-342900">
              <a:buClr>
                <a:srgbClr val="C80C2F"/>
              </a:buClr>
              <a:buSzPct val="125000"/>
              <a:buFont typeface="Arial" panose="020B0604020202020204" pitchFamily="34" charset="0"/>
              <a:buChar char="•"/>
            </a:pPr>
            <a:r>
              <a:rPr lang="en-US" dirty="0">
                <a:latin typeface="Arial" panose="020B0604020202020204" pitchFamily="34" charset="0"/>
                <a:cs typeface="Arial" panose="020B0604020202020204" pitchFamily="34" charset="0"/>
              </a:rPr>
              <a:t>Remember to wear eye protection throughout the activity. </a:t>
            </a:r>
            <a:endParaRPr lang="en-US" dirty="0">
              <a:latin typeface="Arial" panose="020B060402020202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3937DA29-401A-5444-7A31-1828AB6D51C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01103" y="-6255"/>
            <a:ext cx="2197386" cy="533400"/>
          </a:xfrm>
          <a:prstGeom prst="rect">
            <a:avLst/>
          </a:prstGeom>
        </p:spPr>
      </p:pic>
      <p:sp>
        <p:nvSpPr>
          <p:cNvPr id="6" name="Text Placeholder 2">
            <a:extLst>
              <a:ext uri="{FF2B5EF4-FFF2-40B4-BE49-F238E27FC236}">
                <a16:creationId xmlns:a16="http://schemas.microsoft.com/office/drawing/2014/main" id="{DDE96C3B-0372-F8FD-2534-0F1281267C22}"/>
              </a:ext>
              <a:ext uri="{C183D7F6-B498-43B3-948B-1728B52AA6E4}">
                <adec:decorative xmlns:adec="http://schemas.microsoft.com/office/drawing/2017/decorative" val="1"/>
              </a:ext>
            </a:extLst>
          </p:cNvPr>
          <p:cNvSpPr txBox="1">
            <a:spLocks/>
          </p:cNvSpPr>
          <p:nvPr/>
        </p:nvSpPr>
        <p:spPr>
          <a:xfrm>
            <a:off x="10002203" y="-6255"/>
            <a:ext cx="2196286" cy="529200"/>
          </a:xfrm>
          <a:prstGeom prst="rect">
            <a:avLst/>
          </a:prstGeom>
        </p:spPr>
        <p:txBody>
          <a:bodyPr lIns="0" tIns="0" rIns="0" bIns="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300" b="1" i="0" kern="1200">
                <a:solidFill>
                  <a:schemeClr val="bg1"/>
                </a:solidFill>
                <a:latin typeface="Source Sans Pro Black" panose="020B0503030403020204" pitchFamily="34" charset="0"/>
                <a:ea typeface="Source Sans Pro Black"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Activity 2</a:t>
            </a:r>
          </a:p>
        </p:txBody>
      </p:sp>
      <p:pic>
        <p:nvPicPr>
          <p:cNvPr id="7" name="Picture 6">
            <a:extLst>
              <a:ext uri="{FF2B5EF4-FFF2-40B4-BE49-F238E27FC236}">
                <a16:creationId xmlns:a16="http://schemas.microsoft.com/office/drawing/2014/main" id="{79D69038-C450-73F1-5325-7B8FAE4F0A5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33298" y="3312000"/>
            <a:ext cx="939922" cy="3048000"/>
          </a:xfrm>
          <a:prstGeom prst="rect">
            <a:avLst/>
          </a:prstGeom>
        </p:spPr>
      </p:pic>
    </p:spTree>
    <p:extLst>
      <p:ext uri="{BB962C8B-B14F-4D97-AF65-F5344CB8AC3E}">
        <p14:creationId xmlns:p14="http://schemas.microsoft.com/office/powerpoint/2010/main" val="1501641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6E2DE-6ED0-C8EA-1AD5-F656C767C0EB}"/>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What are nanoparticles?</a:t>
            </a:r>
            <a:endParaRPr lang="en-GB" dirty="0">
              <a:latin typeface="Source Sans Pro Black" panose="020F0502020204030204" pitchFamily="34" charset="0"/>
              <a:cs typeface="Source Sans Pro Black" panose="020F0502020204030204" pitchFamily="34"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64768CB-5BD9-F253-2AC0-F81872C2C8DA}"/>
                  </a:ext>
                </a:extLst>
              </p:cNvPr>
              <p:cNvSpPr>
                <a:spLocks noGrp="1"/>
              </p:cNvSpPr>
              <p:nvPr>
                <p:ph idx="10"/>
              </p:nvPr>
            </p:nvSpPr>
            <p:spPr/>
            <p:txBody>
              <a:bodyPr>
                <a:normAutofit fontScale="92500"/>
              </a:bodyPr>
              <a:lstStyle/>
              <a:p>
                <a:pPr marL="342000" indent="-342000">
                  <a:buClr>
                    <a:srgbClr val="C80C2F"/>
                  </a:buClr>
                  <a:buSzPct val="125000"/>
                  <a:buFont typeface="Arial" panose="020B0604020202020204" pitchFamily="34" charset="0"/>
                  <a:buChar char="•"/>
                </a:pPr>
                <a:r>
                  <a:rPr lang="en-GB" dirty="0"/>
                  <a:t>A nanometre (</a:t>
                </a:r>
                <a:r>
                  <a:rPr lang="en-GB" sz="2400" dirty="0">
                    <a:latin typeface="Cambria Math" panose="02040503050406030204" pitchFamily="18" charset="0"/>
                    <a:ea typeface="Cambria Math" panose="02040503050406030204" pitchFamily="18" charset="0"/>
                  </a:rPr>
                  <a:t>nm</a:t>
                </a:r>
                <a:r>
                  <a:rPr lang="en-GB" dirty="0"/>
                  <a:t>) is one billionth of a metre, or 1 </a:t>
                </a:r>
                <a14:m>
                  <m:oMath xmlns:m="http://schemas.openxmlformats.org/officeDocument/2006/math">
                    <m:r>
                      <a:rPr lang="en-GB" b="0" i="0" smtClean="0">
                        <a:latin typeface="Cambria Math" panose="02040503050406030204" pitchFamily="18" charset="0"/>
                        <a:ea typeface="Cambria Math" panose="02040503050406030204" pitchFamily="18" charset="0"/>
                      </a:rPr>
                      <m:t>×</m:t>
                    </m:r>
                  </m:oMath>
                </a14:m>
                <a:r>
                  <a:rPr lang="en-GB" dirty="0"/>
                  <a:t> 10</a:t>
                </a:r>
                <a:r>
                  <a:rPr lang="en-GB" baseline="30000" dirty="0">
                    <a:ea typeface="Verdana" panose="020B0604030504040204" pitchFamily="34" charset="0"/>
                  </a:rPr>
                  <a:t>–9</a:t>
                </a:r>
                <a:r>
                  <a:rPr lang="en-GB" baseline="30000" dirty="0"/>
                  <a:t> </a:t>
                </a:r>
                <a:r>
                  <a:rPr lang="en-GB" sz="2400" dirty="0">
                    <a:latin typeface="Cambria Math" panose="02040503050406030204" pitchFamily="18" charset="0"/>
                    <a:ea typeface="Cambria Math" panose="02040503050406030204" pitchFamily="18" charset="0"/>
                  </a:rPr>
                  <a:t>m</a:t>
                </a:r>
                <a:r>
                  <a:rPr lang="en-GB" dirty="0"/>
                  <a:t>, in size.</a:t>
                </a:r>
                <a:endParaRPr lang="en-GB" baseline="30000" dirty="0"/>
              </a:p>
              <a:p>
                <a:pPr marL="342000" indent="-342000">
                  <a:buClr>
                    <a:srgbClr val="C80C2F"/>
                  </a:buClr>
                  <a:buSzPct val="125000"/>
                  <a:buFont typeface="Arial" panose="020B0604020202020204" pitchFamily="34" charset="0"/>
                  <a:buChar char="•"/>
                </a:pPr>
                <a:r>
                  <a:rPr lang="en-US" dirty="0"/>
                  <a:t>Nanoparticles are particles that are 1 nm to 100 </a:t>
                </a:r>
                <a:r>
                  <a:rPr lang="en-US" sz="2400" dirty="0">
                    <a:latin typeface="Cambria Math" panose="02040503050406030204" pitchFamily="18" charset="0"/>
                    <a:ea typeface="Cambria Math" panose="02040503050406030204" pitchFamily="18" charset="0"/>
                  </a:rPr>
                  <a:t>nm</a:t>
                </a:r>
                <a:r>
                  <a:rPr lang="en-US" dirty="0"/>
                  <a:t> in size.</a:t>
                </a:r>
              </a:p>
              <a:p>
                <a:pPr marL="342000" indent="-342000">
                  <a:buClr>
                    <a:srgbClr val="C80C2F"/>
                  </a:buClr>
                  <a:buSzPct val="125000"/>
                  <a:buFont typeface="Arial" panose="020B0604020202020204" pitchFamily="34" charset="0"/>
                  <a:buChar char="•"/>
                </a:pPr>
                <a:r>
                  <a:rPr lang="en-US" dirty="0"/>
                  <a:t>Nanoparticles have a very high surface area to volume ratio, which means that nanoparticles of any substances have properties that are different to those of larger, more bulky particles of the same substance.</a:t>
                </a:r>
              </a:p>
              <a:p>
                <a:pPr marL="342000" indent="-342000">
                  <a:buClr>
                    <a:srgbClr val="C80C2F"/>
                  </a:buClr>
                  <a:buSzPct val="125000"/>
                  <a:buFont typeface="Arial" panose="020B0604020202020204" pitchFamily="34" charset="0"/>
                  <a:buChar char="•"/>
                </a:pPr>
                <a:r>
                  <a:rPr lang="en-US" dirty="0"/>
                  <a:t>For example, silver is known to have anti-bacterial and anti-fungal properties. In bulk, silver is a shiny, silver metal but a very thin coating of silver nanoparticles can be used in wound dressings, plasters and socks to prevent bacterial and fungal growth. </a:t>
                </a:r>
              </a:p>
            </p:txBody>
          </p:sp>
        </mc:Choice>
        <mc:Fallback xmlns="">
          <p:sp>
            <p:nvSpPr>
              <p:cNvPr id="3" name="Content Placeholder 2">
                <a:extLst>
                  <a:ext uri="{FF2B5EF4-FFF2-40B4-BE49-F238E27FC236}">
                    <a16:creationId xmlns:a16="http://schemas.microsoft.com/office/drawing/2014/main" id="{664768CB-5BD9-F253-2AC0-F81872C2C8DA}"/>
                  </a:ext>
                </a:extLst>
              </p:cNvPr>
              <p:cNvSpPr>
                <a:spLocks noGrp="1" noRot="1" noChangeAspect="1" noMove="1" noResize="1" noEditPoints="1" noAdjustHandles="1" noChangeArrowheads="1" noChangeShapeType="1" noTextEdit="1"/>
              </p:cNvSpPr>
              <p:nvPr>
                <p:ph idx="10"/>
              </p:nvPr>
            </p:nvSpPr>
            <p:spPr>
              <a:blipFill>
                <a:blip r:embed="rId2"/>
                <a:stretch>
                  <a:fillRect l="-2033" t="-2928" r="-2371"/>
                </a:stretch>
              </a:blipFill>
            </p:spPr>
            <p:txBody>
              <a:bodyPr/>
              <a:lstStyle/>
              <a:p>
                <a:r>
                  <a:rPr lang="en-GB">
                    <a:noFill/>
                  </a:rPr>
                  <a:t> </a:t>
                </a:r>
              </a:p>
            </p:txBody>
          </p:sp>
        </mc:Fallback>
      </mc:AlternateContent>
      <p:pic>
        <p:nvPicPr>
          <p:cNvPr id="4" name="Picture 3">
            <a:extLst>
              <a:ext uri="{FF2B5EF4-FFF2-40B4-BE49-F238E27FC236}">
                <a16:creationId xmlns:a16="http://schemas.microsoft.com/office/drawing/2014/main" id="{9FDD7EED-796F-C81F-F37C-C59F60E813F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33298" y="3312000"/>
            <a:ext cx="939922" cy="3048000"/>
          </a:xfrm>
          <a:prstGeom prst="rect">
            <a:avLst/>
          </a:prstGeom>
        </p:spPr>
      </p:pic>
    </p:spTree>
    <p:extLst>
      <p:ext uri="{BB962C8B-B14F-4D97-AF65-F5344CB8AC3E}">
        <p14:creationId xmlns:p14="http://schemas.microsoft.com/office/powerpoint/2010/main" val="1569677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8B7FB4-FCC4-90C7-180B-492DBD80545E}"/>
              </a:ext>
            </a:extLst>
          </p:cNvPr>
          <p:cNvSpPr>
            <a:spLocks noGrp="1"/>
          </p:cNvSpPr>
          <p:nvPr>
            <p:ph type="title"/>
          </p:nvPr>
        </p:nvSpPr>
        <p:spPr/>
        <p:txBody>
          <a:bodyPr>
            <a:normAutofit fontScale="90000"/>
          </a:bodyPr>
          <a:lstStyle/>
          <a:p>
            <a:r>
              <a:rPr lang="en-US" sz="3600" dirty="0">
                <a:latin typeface="Source Sans Pro Black" panose="020F0502020204030204" pitchFamily="34" charset="0"/>
                <a:cs typeface="Source Sans Pro Black" panose="020F0502020204030204" pitchFamily="34" charset="0"/>
              </a:rPr>
              <a:t>Senior scientist</a:t>
            </a:r>
            <a:endParaRPr lang="en-US" dirty="0"/>
          </a:p>
        </p:txBody>
      </p:sp>
      <p:sp>
        <p:nvSpPr>
          <p:cNvPr id="2" name="Content Placeholder 1">
            <a:extLst>
              <a:ext uri="{FF2B5EF4-FFF2-40B4-BE49-F238E27FC236}">
                <a16:creationId xmlns:a16="http://schemas.microsoft.com/office/drawing/2014/main" id="{D5EBE837-66E2-E1B2-ABE7-FE010138E265}"/>
              </a:ext>
            </a:extLst>
          </p:cNvPr>
          <p:cNvSpPr>
            <a:spLocks noGrp="1"/>
          </p:cNvSpPr>
          <p:nvPr>
            <p:ph idx="10"/>
          </p:nvPr>
        </p:nvSpPr>
        <p:spPr>
          <a:xfrm>
            <a:off x="539999" y="1260000"/>
            <a:ext cx="9462203" cy="1021473"/>
          </a:xfrm>
        </p:spPr>
        <p:txBody>
          <a:bodyPr/>
          <a:lstStyle/>
          <a:p>
            <a:r>
              <a:rPr lang="en-US" dirty="0">
                <a:latin typeface="Arial" panose="020B0604020202020204" pitchFamily="34" charset="0"/>
                <a:ea typeface="Calibri" panose="020F0502020204030204" pitchFamily="34" charset="0"/>
                <a:cs typeface="Arial" panose="020B0604020202020204" pitchFamily="34" charset="0"/>
              </a:rPr>
              <a:t>Meet Phillip, </a:t>
            </a:r>
            <a:r>
              <a:rPr lang="en-US" dirty="0">
                <a:latin typeface="Arial" panose="020B0604020202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a senior scientist</a:t>
            </a:r>
            <a:r>
              <a:rPr lang="en-US" dirty="0">
                <a:latin typeface="Arial" panose="020B0604020202020204" pitchFamily="34" charset="0"/>
                <a:ea typeface="Calibri" panose="020F0502020204030204" pitchFamily="34" charset="0"/>
                <a:cs typeface="Arial" panose="020B0604020202020204" pitchFamily="34" charset="0"/>
              </a:rPr>
              <a:t> for household goods</a:t>
            </a:r>
            <a:r>
              <a:rPr lang="en-US" dirty="0">
                <a:ea typeface="Calibri" panose="020F0502020204030204" pitchFamily="34" charset="0"/>
              </a:rPr>
              <a:t>. He </a:t>
            </a:r>
            <a:r>
              <a:rPr lang="en-US" dirty="0">
                <a:latin typeface="Arial" panose="020B0604020202020204" pitchFamily="34" charset="0"/>
                <a:ea typeface="Calibri" panose="020F0502020204030204" pitchFamily="34" charset="0"/>
                <a:cs typeface="Arial" panose="020B0604020202020204" pitchFamily="34" charset="0"/>
              </a:rPr>
              <a:t>leads a small team of researchers who test household goods such as toothpaste, shampoo </a:t>
            </a:r>
            <a:br>
              <a:rPr lang="en-US" dirty="0">
                <a:latin typeface="Arial" panose="020B0604020202020204" pitchFamily="34" charset="0"/>
                <a:ea typeface="Calibri" panose="020F0502020204030204" pitchFamily="34" charset="0"/>
                <a:cs typeface="Arial" panose="020B0604020202020204" pitchFamily="34" charset="0"/>
              </a:rPr>
            </a:br>
            <a:r>
              <a:rPr lang="en-US" dirty="0">
                <a:latin typeface="Arial" panose="020B0604020202020204" pitchFamily="34" charset="0"/>
                <a:ea typeface="Calibri" panose="020F0502020204030204" pitchFamily="34" charset="0"/>
                <a:cs typeface="Arial" panose="020B0604020202020204" pitchFamily="34" charset="0"/>
              </a:rPr>
              <a:t>and sunscreen and look for new ways to improve their performance.</a:t>
            </a:r>
            <a:endParaRPr lang="en-GB" dirty="0">
              <a:latin typeface="Arial" panose="020B060402020202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E079510-EDF6-478A-E44A-318F79DC95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90953" y="-27384"/>
            <a:ext cx="2197386" cy="533400"/>
          </a:xfrm>
          <a:prstGeom prst="rect">
            <a:avLst/>
          </a:prstGeom>
        </p:spPr>
      </p:pic>
      <p:sp>
        <p:nvSpPr>
          <p:cNvPr id="5" name="Text Placeholder 2">
            <a:extLst>
              <a:ext uri="{FF2B5EF4-FFF2-40B4-BE49-F238E27FC236}">
                <a16:creationId xmlns:a16="http://schemas.microsoft.com/office/drawing/2014/main" id="{B7C6AEE9-956B-3876-F3DF-8062DE9A777D}"/>
              </a:ext>
              <a:ext uri="{C183D7F6-B498-43B3-948B-1728B52AA6E4}">
                <adec:decorative xmlns:adec="http://schemas.microsoft.com/office/drawing/2017/decorative" val="1"/>
              </a:ext>
            </a:extLst>
          </p:cNvPr>
          <p:cNvSpPr txBox="1">
            <a:spLocks/>
          </p:cNvSpPr>
          <p:nvPr/>
        </p:nvSpPr>
        <p:spPr>
          <a:xfrm>
            <a:off x="10002203" y="-20939"/>
            <a:ext cx="2196286" cy="529200"/>
          </a:xfrm>
          <a:prstGeom prst="rect">
            <a:avLst/>
          </a:prstGeom>
        </p:spPr>
        <p:txBody>
          <a:bodyPr vert="horz" lIns="0" tIns="0" rIns="0" bIns="0" rtlCol="0" anchor="ctr" anchorCtr="0">
            <a:normAutofit/>
          </a:bodyPr>
          <a:lstStyle>
            <a:lvl1pPr marL="0" indent="0" algn="ctr" defTabSz="914400" rtl="0" eaLnBrk="1" latinLnBrk="0" hangingPunct="1">
              <a:lnSpc>
                <a:spcPts val="2740"/>
              </a:lnSpc>
              <a:spcBef>
                <a:spcPts val="0"/>
              </a:spcBef>
              <a:spcAft>
                <a:spcPts val="2000"/>
              </a:spcAft>
              <a:buFontTx/>
              <a:buNone/>
              <a:defRPr sz="2300" b="1" i="0" kern="1200">
                <a:solidFill>
                  <a:schemeClr val="bg1"/>
                </a:solidFill>
                <a:latin typeface="Source Sans Pro Black" panose="020B0503030403020204" pitchFamily="34" charset="0"/>
                <a:ea typeface="Source Sans Pro Black" panose="020B0503030403020204" pitchFamily="34" charset="0"/>
                <a:cs typeface="Arial" panose="020B0604020202020204" pitchFamily="34" charset="0"/>
              </a:defRPr>
            </a:lvl1pPr>
            <a:lvl2pPr marL="457200" indent="0" algn="l" defTabSz="914400" rtl="0" eaLnBrk="1" latinLnBrk="0" hangingPunct="1">
              <a:lnSpc>
                <a:spcPts val="2540"/>
              </a:lnSpc>
              <a:spcBef>
                <a:spcPts val="0"/>
              </a:spcBef>
              <a:spcAft>
                <a:spcPts val="2000"/>
              </a:spcAft>
              <a:buClr>
                <a:srgbClr val="C80C2F"/>
              </a:buClr>
              <a:buSzPct val="120000"/>
              <a:buFont typeface="Arial" panose="020B0604020202020204" pitchFamily="34" charset="0"/>
              <a:buNone/>
              <a:defRPr sz="2000" b="1"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Career link</a:t>
            </a:r>
          </a:p>
        </p:txBody>
      </p:sp>
      <p:pic>
        <p:nvPicPr>
          <p:cNvPr id="6" name="Picture 5">
            <a:extLst>
              <a:ext uri="{FF2B5EF4-FFF2-40B4-BE49-F238E27FC236}">
                <a16:creationId xmlns:a16="http://schemas.microsoft.com/office/drawing/2014/main" id="{3FE38674-31E8-3AF2-18B6-3D7DB2957F8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21707" y="3366000"/>
            <a:ext cx="1346375" cy="2984500"/>
          </a:xfrm>
          <a:prstGeom prst="rect">
            <a:avLst/>
          </a:prstGeom>
        </p:spPr>
      </p:pic>
      <p:pic>
        <p:nvPicPr>
          <p:cNvPr id="7" name="Picture 6" descr="Image containing a link to the online senior scientist career video">
            <a:hlinkClick r:id="rId3"/>
            <a:extLst>
              <a:ext uri="{FF2B5EF4-FFF2-40B4-BE49-F238E27FC236}">
                <a16:creationId xmlns:a16="http://schemas.microsoft.com/office/drawing/2014/main" id="{6E5C4F44-164F-FA5C-C539-0E484FA44B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0000" y="2502358"/>
            <a:ext cx="6337300" cy="3454400"/>
          </a:xfrm>
          <a:prstGeom prst="rect">
            <a:avLst/>
          </a:prstGeom>
        </p:spPr>
      </p:pic>
      <p:sp>
        <p:nvSpPr>
          <p:cNvPr id="8" name="TextBox 7">
            <a:extLst>
              <a:ext uri="{FF2B5EF4-FFF2-40B4-BE49-F238E27FC236}">
                <a16:creationId xmlns:a16="http://schemas.microsoft.com/office/drawing/2014/main" id="{FA64879F-6B7E-9C62-B6A4-5CA4CF08B629}"/>
              </a:ext>
            </a:extLst>
          </p:cNvPr>
          <p:cNvSpPr txBox="1"/>
          <p:nvPr/>
        </p:nvSpPr>
        <p:spPr>
          <a:xfrm>
            <a:off x="1387720" y="4725702"/>
            <a:ext cx="4641861" cy="346249"/>
          </a:xfrm>
          <a:prstGeom prst="rect">
            <a:avLst/>
          </a:prstGeom>
          <a:noFill/>
        </p:spPr>
        <p:txBody>
          <a:bodyPr wrap="square" lIns="0" tIns="0" rIns="0" bIns="0" rtlCol="0">
            <a:spAutoFit/>
          </a:bodyPr>
          <a:lstStyle/>
          <a:p>
            <a:pPr algn="ctr">
              <a:lnSpc>
                <a:spcPts val="2740"/>
              </a:lnSpc>
            </a:pPr>
            <a:r>
              <a:rPr lang="en-GB" sz="2500" b="1" dirty="0">
                <a:solidFill>
                  <a:srgbClr val="004976"/>
                </a:solidFill>
                <a:latin typeface="Source Sans Pro" panose="020B0503030403020204" pitchFamily="34" charset="0"/>
                <a:ea typeface="Source Sans Pro" panose="020B0503030403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Senior scientist</a:t>
            </a:r>
            <a:endParaRPr lang="en-GB" sz="2500" b="1" dirty="0">
              <a:solidFill>
                <a:srgbClr val="004976"/>
              </a:solidFill>
              <a:effectLst/>
              <a:latin typeface="Source Sans Pro" panose="020B0503030403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32436374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A78DB-C3F9-C7CA-40F1-8E46384CF067}"/>
              </a:ext>
            </a:extLst>
          </p:cNvPr>
          <p:cNvSpPr>
            <a:spLocks noGrp="1"/>
          </p:cNvSpPr>
          <p:nvPr>
            <p:ph type="title"/>
          </p:nvPr>
        </p:nvSpPr>
        <p:spPr>
          <a:xfrm>
            <a:off x="540000" y="2872265"/>
            <a:ext cx="3366000" cy="1590877"/>
          </a:xfrm>
        </p:spPr>
        <p:txBody>
          <a:bodyPr>
            <a:normAutofit/>
          </a:bodyPr>
          <a:lstStyle/>
          <a:p>
            <a:r>
              <a:rPr lang="en-US" dirty="0">
                <a:latin typeface="Source Sans Pro Black" panose="020F0502020204030204" pitchFamily="34" charset="0"/>
                <a:cs typeface="Source Sans Pro Black" panose="020F0502020204030204" pitchFamily="34" charset="0"/>
              </a:rPr>
              <a:t>Presenting your findings</a:t>
            </a:r>
            <a:endParaRPr lang="en-US" dirty="0"/>
          </a:p>
        </p:txBody>
      </p:sp>
      <p:sp>
        <p:nvSpPr>
          <p:cNvPr id="3" name="Text Placeholder 2">
            <a:extLst>
              <a:ext uri="{FF2B5EF4-FFF2-40B4-BE49-F238E27FC236}">
                <a16:creationId xmlns:a16="http://schemas.microsoft.com/office/drawing/2014/main" id="{410C44B6-8064-EB77-D453-488C0BD34A2D}"/>
              </a:ext>
            </a:extLst>
          </p:cNvPr>
          <p:cNvSpPr>
            <a:spLocks noGrp="1"/>
          </p:cNvSpPr>
          <p:nvPr>
            <p:ph type="body" sz="half" idx="2"/>
          </p:nvPr>
        </p:nvSpPr>
        <p:spPr/>
        <p:txBody>
          <a:bodyPr/>
          <a:lstStyle/>
          <a:p>
            <a:r>
              <a:rPr lang="en-US" dirty="0"/>
              <a:t>Activity 3</a:t>
            </a:r>
          </a:p>
        </p:txBody>
      </p:sp>
      <p:sp>
        <p:nvSpPr>
          <p:cNvPr id="4" name="Text Placeholder 3">
            <a:extLst>
              <a:ext uri="{FF2B5EF4-FFF2-40B4-BE49-F238E27FC236}">
                <a16:creationId xmlns:a16="http://schemas.microsoft.com/office/drawing/2014/main" id="{BC779E6E-16FB-E1FA-4402-B168E0EE8BED}"/>
              </a:ext>
            </a:extLst>
          </p:cNvPr>
          <p:cNvSpPr>
            <a:spLocks noGrp="1"/>
          </p:cNvSpPr>
          <p:nvPr>
            <p:ph type="body" sz="half" idx="10"/>
          </p:nvPr>
        </p:nvSpPr>
        <p:spPr/>
        <p:txBody>
          <a:bodyPr/>
          <a:lstStyle/>
          <a:p>
            <a:r>
              <a:rPr lang="en-US" dirty="0"/>
              <a:t>See student workbook</a:t>
            </a:r>
          </a:p>
        </p:txBody>
      </p:sp>
    </p:spTree>
    <p:extLst>
      <p:ext uri="{BB962C8B-B14F-4D97-AF65-F5344CB8AC3E}">
        <p14:creationId xmlns:p14="http://schemas.microsoft.com/office/powerpoint/2010/main" val="3045971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9D94C-6F99-DC80-0266-217237C16CEB}"/>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Presenting your findings</a:t>
            </a:r>
            <a:endParaRPr lang="en-GB" dirty="0">
              <a:latin typeface="Source Sans Pro Black" panose="020F0502020204030204" pitchFamily="34" charset="0"/>
              <a:cs typeface="Source Sans Pro Black" panose="020F0502020204030204" pitchFamily="34" charset="0"/>
            </a:endParaRPr>
          </a:p>
        </p:txBody>
      </p:sp>
      <p:sp>
        <p:nvSpPr>
          <p:cNvPr id="3" name="Content Placeholder 2">
            <a:extLst>
              <a:ext uri="{FF2B5EF4-FFF2-40B4-BE49-F238E27FC236}">
                <a16:creationId xmlns:a16="http://schemas.microsoft.com/office/drawing/2014/main" id="{863C87B3-E8A3-02B7-CD99-C95D1768A021}"/>
              </a:ext>
            </a:extLst>
          </p:cNvPr>
          <p:cNvSpPr>
            <a:spLocks noGrp="1"/>
          </p:cNvSpPr>
          <p:nvPr>
            <p:ph idx="10"/>
          </p:nvPr>
        </p:nvSpPr>
        <p:spPr>
          <a:xfrm>
            <a:off x="540000" y="1259999"/>
            <a:ext cx="9000000" cy="5058001"/>
          </a:xfrm>
        </p:spPr>
        <p:txBody>
          <a:bodyPr>
            <a:noAutofit/>
          </a:bodyPr>
          <a:lstStyle/>
          <a:p>
            <a:r>
              <a:rPr lang="en-US" dirty="0">
                <a:latin typeface="Arial" panose="020B0604020202020204" pitchFamily="34" charset="0"/>
                <a:cs typeface="Arial" panose="020B0604020202020204" pitchFamily="34" charset="0"/>
              </a:rPr>
              <a:t>Now that you have tested your homemade sunscreen you need to use your findings to prepare a poster summarising the use of nanoparticles in sunscreens. </a:t>
            </a:r>
          </a:p>
          <a:p>
            <a:r>
              <a:rPr lang="en-US" dirty="0">
                <a:latin typeface="Arial" panose="020B0604020202020204" pitchFamily="34" charset="0"/>
                <a:cs typeface="Arial" panose="020B0604020202020204" pitchFamily="34" charset="0"/>
              </a:rPr>
              <a:t>You should include answers to the following questions in your poster.</a:t>
            </a:r>
          </a:p>
          <a:p>
            <a:pPr marL="342900" indent="-342900">
              <a:spcAft>
                <a:spcPts val="1000"/>
              </a:spcAft>
              <a:buClr>
                <a:srgbClr val="C80C2F"/>
              </a:buClr>
              <a:buFont typeface="+mj-lt"/>
              <a:buAutoNum type="arabicPeriod"/>
              <a:tabLst>
                <a:tab pos="3761105" algn="l"/>
              </a:tabLst>
            </a:pPr>
            <a:r>
              <a:rPr lang="en-GB" dirty="0">
                <a:latin typeface="Arial" panose="020B0604020202020204" pitchFamily="34" charset="0"/>
                <a:ea typeface="Times New Roman" panose="02020603050405020304" pitchFamily="18" charset="0"/>
                <a:cs typeface="Arial" panose="020B0604020202020204" pitchFamily="34" charset="0"/>
              </a:rPr>
              <a:t>What are nanoparticles? </a:t>
            </a:r>
          </a:p>
          <a:p>
            <a:pPr marL="342900" indent="-342900">
              <a:spcAft>
                <a:spcPts val="1000"/>
              </a:spcAft>
              <a:buClr>
                <a:srgbClr val="C80C2F"/>
              </a:buClr>
              <a:buFont typeface="+mj-lt"/>
              <a:buAutoNum type="arabicPeriod"/>
              <a:tabLst>
                <a:tab pos="3761105" algn="l"/>
              </a:tabLst>
            </a:pPr>
            <a:r>
              <a:rPr lang="en-GB" dirty="0">
                <a:latin typeface="Arial" panose="020B0604020202020204" pitchFamily="34" charset="0"/>
                <a:ea typeface="Times New Roman" panose="02020603050405020304" pitchFamily="18" charset="0"/>
                <a:cs typeface="Arial" panose="020B0604020202020204" pitchFamily="34" charset="0"/>
              </a:rPr>
              <a:t>What are the nanoparticles present in some sunscreens?</a:t>
            </a:r>
          </a:p>
          <a:p>
            <a:pPr marL="342900" indent="-342900">
              <a:spcAft>
                <a:spcPts val="1000"/>
              </a:spcAft>
              <a:buClr>
                <a:srgbClr val="C80C2F"/>
              </a:buClr>
              <a:buFont typeface="+mj-lt"/>
              <a:buAutoNum type="arabicPeriod"/>
              <a:tabLst>
                <a:tab pos="3761105" algn="l"/>
              </a:tabLst>
            </a:pPr>
            <a:r>
              <a:rPr lang="en-GB" dirty="0">
                <a:latin typeface="Arial" panose="020B0604020202020204" pitchFamily="34" charset="0"/>
                <a:ea typeface="Times New Roman" panose="02020603050405020304" pitchFamily="18" charset="0"/>
                <a:cs typeface="Arial" panose="020B0604020202020204" pitchFamily="34" charset="0"/>
              </a:rPr>
              <a:t>What is the relationship between the SPF value of a sunscreen and the amount of UV light that it allows through? </a:t>
            </a:r>
          </a:p>
          <a:p>
            <a:pPr marL="342900" indent="-342900">
              <a:spcAft>
                <a:spcPts val="1000"/>
              </a:spcAft>
              <a:buClr>
                <a:srgbClr val="C80C2F"/>
              </a:buClr>
              <a:buFont typeface="+mj-lt"/>
              <a:buAutoNum type="arabicPeriod"/>
              <a:tabLst>
                <a:tab pos="3761105" algn="l"/>
              </a:tabLst>
            </a:pPr>
            <a:r>
              <a:rPr lang="en-GB" dirty="0">
                <a:latin typeface="Arial" panose="020B0604020202020204" pitchFamily="34" charset="0"/>
                <a:ea typeface="Times New Roman" panose="02020603050405020304" pitchFamily="18" charset="0"/>
                <a:cs typeface="Arial" panose="020B0604020202020204" pitchFamily="34" charset="0"/>
              </a:rPr>
              <a:t>How do the nanoparticles prevent UV light getting to your skin?</a:t>
            </a:r>
          </a:p>
          <a:p>
            <a:pPr marL="342900" indent="-342900">
              <a:spcAft>
                <a:spcPts val="1000"/>
              </a:spcAft>
              <a:buClr>
                <a:srgbClr val="C80C2F"/>
              </a:buClr>
              <a:buFont typeface="+mj-lt"/>
              <a:buAutoNum type="arabicPeriod"/>
              <a:tabLst>
                <a:tab pos="3761105" algn="l"/>
              </a:tabLst>
            </a:pPr>
            <a:r>
              <a:rPr lang="en-GB" dirty="0">
                <a:latin typeface="Arial" panose="020B0604020202020204" pitchFamily="34" charset="0"/>
                <a:ea typeface="Times New Roman" panose="02020603050405020304" pitchFamily="18" charset="0"/>
                <a:cs typeface="Arial" panose="020B0604020202020204" pitchFamily="34" charset="0"/>
              </a:rPr>
              <a:t>Which of the methods for finding the SPF value of your homemade sunscreen was ‘the best’, in your view? Explain your reasoning.</a:t>
            </a:r>
          </a:p>
        </p:txBody>
      </p:sp>
      <p:pic>
        <p:nvPicPr>
          <p:cNvPr id="5" name="Picture 4">
            <a:extLst>
              <a:ext uri="{FF2B5EF4-FFF2-40B4-BE49-F238E27FC236}">
                <a16:creationId xmlns:a16="http://schemas.microsoft.com/office/drawing/2014/main" id="{3B2FC2C1-D794-F276-D271-0378F0BEAEF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01103" y="-6255"/>
            <a:ext cx="2197386" cy="533400"/>
          </a:xfrm>
          <a:prstGeom prst="rect">
            <a:avLst/>
          </a:prstGeom>
        </p:spPr>
      </p:pic>
      <p:sp>
        <p:nvSpPr>
          <p:cNvPr id="6" name="Text Placeholder 2">
            <a:extLst>
              <a:ext uri="{FF2B5EF4-FFF2-40B4-BE49-F238E27FC236}">
                <a16:creationId xmlns:a16="http://schemas.microsoft.com/office/drawing/2014/main" id="{F9293713-F5D4-D450-4D8D-116CA8A18FB4}"/>
              </a:ext>
              <a:ext uri="{C183D7F6-B498-43B3-948B-1728B52AA6E4}">
                <adec:decorative xmlns:adec="http://schemas.microsoft.com/office/drawing/2017/decorative" val="1"/>
              </a:ext>
            </a:extLst>
          </p:cNvPr>
          <p:cNvSpPr txBox="1">
            <a:spLocks/>
          </p:cNvSpPr>
          <p:nvPr/>
        </p:nvSpPr>
        <p:spPr>
          <a:xfrm>
            <a:off x="10002203" y="-6255"/>
            <a:ext cx="2196286" cy="529200"/>
          </a:xfrm>
          <a:prstGeom prst="rect">
            <a:avLst/>
          </a:prstGeom>
        </p:spPr>
        <p:txBody>
          <a:bodyPr lIns="0" tIns="0" rIns="0" bIns="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300" b="1" i="0" kern="1200">
                <a:solidFill>
                  <a:schemeClr val="bg1"/>
                </a:solidFill>
                <a:latin typeface="Source Sans Pro Black" panose="020B0503030403020204" pitchFamily="34" charset="0"/>
                <a:ea typeface="Source Sans Pro Black"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Activity 3</a:t>
            </a:r>
          </a:p>
        </p:txBody>
      </p:sp>
      <p:pic>
        <p:nvPicPr>
          <p:cNvPr id="7" name="Picture 6">
            <a:extLst>
              <a:ext uri="{FF2B5EF4-FFF2-40B4-BE49-F238E27FC236}">
                <a16:creationId xmlns:a16="http://schemas.microsoft.com/office/drawing/2014/main" id="{732AE37B-C248-6F7B-3394-D838E89546C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23320" y="3420000"/>
            <a:ext cx="1143149" cy="2933700"/>
          </a:xfrm>
          <a:prstGeom prst="rect">
            <a:avLst/>
          </a:prstGeom>
        </p:spPr>
      </p:pic>
    </p:spTree>
    <p:extLst>
      <p:ext uri="{BB962C8B-B14F-4D97-AF65-F5344CB8AC3E}">
        <p14:creationId xmlns:p14="http://schemas.microsoft.com/office/powerpoint/2010/main" val="903975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CFA20-1893-7891-CEFE-5ABA07973C2E}"/>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Suggested answers</a:t>
            </a:r>
            <a:endParaRPr lang="en-GB" dirty="0">
              <a:latin typeface="Source Sans Pro Black" panose="020F0502020204030204" pitchFamily="34" charset="0"/>
              <a:cs typeface="Source Sans Pro Black" panose="020F0502020204030204" pitchFamily="34" charset="0"/>
            </a:endParaRPr>
          </a:p>
        </p:txBody>
      </p:sp>
      <p:sp>
        <p:nvSpPr>
          <p:cNvPr id="3" name="Content Placeholder 2">
            <a:extLst>
              <a:ext uri="{FF2B5EF4-FFF2-40B4-BE49-F238E27FC236}">
                <a16:creationId xmlns:a16="http://schemas.microsoft.com/office/drawing/2014/main" id="{E1D0A4AB-5BAC-F958-DF6C-10AC17B40834}"/>
              </a:ext>
            </a:extLst>
          </p:cNvPr>
          <p:cNvSpPr>
            <a:spLocks noGrp="1"/>
          </p:cNvSpPr>
          <p:nvPr>
            <p:ph idx="10"/>
          </p:nvPr>
        </p:nvSpPr>
        <p:spPr>
          <a:xfrm>
            <a:off x="540000" y="1260000"/>
            <a:ext cx="9000000" cy="4372174"/>
          </a:xfrm>
        </p:spPr>
        <p:txBody>
          <a:bodyPr>
            <a:noAutofit/>
          </a:bodyPr>
          <a:lstStyle/>
          <a:p>
            <a:r>
              <a:rPr lang="en-US" dirty="0">
                <a:latin typeface="Arial" panose="020B0604020202020204" pitchFamily="34" charset="0"/>
                <a:cs typeface="Arial" panose="020B0604020202020204" pitchFamily="34" charset="0"/>
              </a:rPr>
              <a:t>Your answers to the questions may include:</a:t>
            </a:r>
          </a:p>
          <a:p>
            <a:pPr marL="342900" indent="-342900">
              <a:buClr>
                <a:srgbClr val="C80C2F"/>
              </a:buClr>
              <a:buFont typeface="+mj-lt"/>
              <a:buAutoNum type="arabicPeriod"/>
            </a:pPr>
            <a:r>
              <a:rPr lang="en-US" dirty="0">
                <a:latin typeface="Arial" panose="020B0604020202020204" pitchFamily="34" charset="0"/>
                <a:ea typeface="Calibri" panose="020F0502020204030204" pitchFamily="34" charset="0"/>
                <a:cs typeface="Arial" panose="020B0604020202020204" pitchFamily="34" charset="0"/>
              </a:rPr>
              <a:t>Nanoparticles are particles </a:t>
            </a:r>
            <a:r>
              <a:rPr lang="en-GB" dirty="0">
                <a:latin typeface="Arial" panose="020B0604020202020204" pitchFamily="34" charset="0"/>
                <a:ea typeface="Calibri" panose="020F0502020204030204" pitchFamily="34" charset="0"/>
                <a:cs typeface="Arial" panose="020B0604020202020204" pitchFamily="34" charset="0"/>
              </a:rPr>
              <a:t>that are 1–100 </a:t>
            </a:r>
            <a:r>
              <a:rPr lang="en-GB" sz="2400" dirty="0">
                <a:latin typeface="Cambria Math" panose="02040503050406030204" pitchFamily="18" charset="0"/>
                <a:ea typeface="Cambria Math" panose="02040503050406030204" pitchFamily="18" charset="0"/>
              </a:rPr>
              <a:t>nm</a:t>
            </a:r>
            <a:r>
              <a:rPr lang="en-GB" dirty="0">
                <a:latin typeface="Arial" panose="020B0604020202020204" pitchFamily="34" charset="0"/>
                <a:ea typeface="Calibri" panose="020F0502020204030204" pitchFamily="34" charset="0"/>
                <a:cs typeface="Arial" panose="020B0604020202020204" pitchFamily="34" charset="0"/>
              </a:rPr>
              <a:t> in size, of the order of a few hundred atoms.</a:t>
            </a:r>
          </a:p>
          <a:p>
            <a:pPr marL="342900" indent="-342900">
              <a:buClr>
                <a:srgbClr val="C80C2F"/>
              </a:buClr>
              <a:buFont typeface="+mj-lt"/>
              <a:buAutoNum type="arabicPeriod"/>
              <a:tabLst>
                <a:tab pos="3761105" algn="l"/>
              </a:tabLst>
            </a:pPr>
            <a:r>
              <a:rPr lang="en-GB" dirty="0">
                <a:latin typeface="Arial" panose="020B0604020202020204" pitchFamily="34" charset="0"/>
                <a:ea typeface="Calibri" panose="020F0502020204030204" pitchFamily="34" charset="0"/>
                <a:cs typeface="Arial" panose="020B0604020202020204" pitchFamily="34" charset="0"/>
              </a:rPr>
              <a:t>The nanoparticles in some sunscreens are clusters of particles of white chemicals such as titanium oxide or zinc oxide. </a:t>
            </a:r>
          </a:p>
          <a:p>
            <a:pPr marL="342900" indent="-342900">
              <a:buClr>
                <a:srgbClr val="C80C2F"/>
              </a:buClr>
              <a:buFont typeface="+mj-lt"/>
              <a:buAutoNum type="arabicPeriod"/>
              <a:tabLst>
                <a:tab pos="3761105" algn="l"/>
              </a:tabLst>
            </a:pPr>
            <a:r>
              <a:rPr lang="en-GB" dirty="0">
                <a:latin typeface="Arial" panose="020B0604020202020204" pitchFamily="34" charset="0"/>
                <a:ea typeface="Calibri" panose="020F0502020204030204" pitchFamily="34" charset="0"/>
                <a:cs typeface="Arial" panose="020B0604020202020204" pitchFamily="34" charset="0"/>
              </a:rPr>
              <a:t>The higher the SPF value, the less UV light it allows through. The relationship is not linear: higher SPF values have a decreasing effect as the SPF value increases.</a:t>
            </a:r>
          </a:p>
        </p:txBody>
      </p:sp>
      <p:pic>
        <p:nvPicPr>
          <p:cNvPr id="5" name="Picture 4">
            <a:extLst>
              <a:ext uri="{FF2B5EF4-FFF2-40B4-BE49-F238E27FC236}">
                <a16:creationId xmlns:a16="http://schemas.microsoft.com/office/drawing/2014/main" id="{9523B1FD-30E5-31EB-B405-3877685D00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01103" y="-6255"/>
            <a:ext cx="2197386" cy="533400"/>
          </a:xfrm>
          <a:prstGeom prst="rect">
            <a:avLst/>
          </a:prstGeom>
        </p:spPr>
      </p:pic>
      <p:sp>
        <p:nvSpPr>
          <p:cNvPr id="6" name="Text Placeholder 2">
            <a:extLst>
              <a:ext uri="{FF2B5EF4-FFF2-40B4-BE49-F238E27FC236}">
                <a16:creationId xmlns:a16="http://schemas.microsoft.com/office/drawing/2014/main" id="{07267C46-1771-2A76-D027-CBDE80E47E4B}"/>
              </a:ext>
              <a:ext uri="{C183D7F6-B498-43B3-948B-1728B52AA6E4}">
                <adec:decorative xmlns:adec="http://schemas.microsoft.com/office/drawing/2017/decorative" val="1"/>
              </a:ext>
            </a:extLst>
          </p:cNvPr>
          <p:cNvSpPr txBox="1">
            <a:spLocks/>
          </p:cNvSpPr>
          <p:nvPr/>
        </p:nvSpPr>
        <p:spPr>
          <a:xfrm>
            <a:off x="10002203" y="-6255"/>
            <a:ext cx="2196286" cy="529200"/>
          </a:xfrm>
          <a:prstGeom prst="rect">
            <a:avLst/>
          </a:prstGeom>
        </p:spPr>
        <p:txBody>
          <a:bodyPr lIns="0" tIns="0" rIns="0" bIns="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300" b="1" i="0" kern="1200">
                <a:solidFill>
                  <a:schemeClr val="bg1"/>
                </a:solidFill>
                <a:latin typeface="Source Sans Pro Black" panose="020B0503030403020204" pitchFamily="34" charset="0"/>
                <a:ea typeface="Source Sans Pro Black"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Activity 3</a:t>
            </a:r>
          </a:p>
        </p:txBody>
      </p:sp>
      <p:pic>
        <p:nvPicPr>
          <p:cNvPr id="7" name="Picture 6">
            <a:extLst>
              <a:ext uri="{FF2B5EF4-FFF2-40B4-BE49-F238E27FC236}">
                <a16:creationId xmlns:a16="http://schemas.microsoft.com/office/drawing/2014/main" id="{CAF5B373-4FD3-600E-1C89-465D0F9DA5F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86829" y="3376800"/>
            <a:ext cx="1016132" cy="2997200"/>
          </a:xfrm>
          <a:prstGeom prst="rect">
            <a:avLst/>
          </a:prstGeom>
        </p:spPr>
      </p:pic>
    </p:spTree>
    <p:extLst>
      <p:ext uri="{BB962C8B-B14F-4D97-AF65-F5344CB8AC3E}">
        <p14:creationId xmlns:p14="http://schemas.microsoft.com/office/powerpoint/2010/main" val="40355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45606C-D119-4E7A-5D21-6302846C67E1}"/>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Suggested answers </a:t>
            </a:r>
            <a:r>
              <a:rPr lang="en-US" dirty="0">
                <a:latin typeface="Source Sans Pro" panose="020B0503030403020204" pitchFamily="34" charset="0"/>
                <a:ea typeface="Source Sans Pro" panose="020B0503030403020204" pitchFamily="34" charset="0"/>
                <a:cs typeface="Source Sans Pro Black" panose="020F0502020204030204" pitchFamily="34" charset="0"/>
              </a:rPr>
              <a:t>(continued)</a:t>
            </a:r>
            <a:endParaRPr lang="en-US" dirty="0">
              <a:latin typeface="Source Sans Pro" panose="020B0503030403020204" pitchFamily="34" charset="0"/>
              <a:ea typeface="Source Sans Pro" panose="020B0503030403020204" pitchFamily="34" charset="0"/>
            </a:endParaRPr>
          </a:p>
        </p:txBody>
      </p:sp>
      <p:sp>
        <p:nvSpPr>
          <p:cNvPr id="2" name="Content Placeholder 1">
            <a:extLst>
              <a:ext uri="{FF2B5EF4-FFF2-40B4-BE49-F238E27FC236}">
                <a16:creationId xmlns:a16="http://schemas.microsoft.com/office/drawing/2014/main" id="{130612A6-9DE2-9AD5-C9CC-31A3FB0FF5A2}"/>
              </a:ext>
            </a:extLst>
          </p:cNvPr>
          <p:cNvSpPr>
            <a:spLocks noGrp="1"/>
          </p:cNvSpPr>
          <p:nvPr>
            <p:ph idx="10"/>
          </p:nvPr>
        </p:nvSpPr>
        <p:spPr/>
        <p:txBody>
          <a:bodyPr/>
          <a:lstStyle/>
          <a:p>
            <a:pPr marL="342000" indent="-342000">
              <a:buClr>
                <a:srgbClr val="C80C2F"/>
              </a:buClr>
              <a:buFont typeface="+mj-lt"/>
              <a:buAutoNum type="arabicPeriod" startAt="4"/>
              <a:tabLst>
                <a:tab pos="3761105" algn="l"/>
              </a:tabLst>
            </a:pPr>
            <a:r>
              <a:rPr lang="en-GB" dirty="0">
                <a:latin typeface="Arial" panose="020B0604020202020204" pitchFamily="34" charset="0"/>
                <a:ea typeface="Calibri" panose="020F0502020204030204" pitchFamily="34" charset="0"/>
                <a:cs typeface="Arial" panose="020B0604020202020204" pitchFamily="34" charset="0"/>
              </a:rPr>
              <a:t>Nanoparticles prevent UV light getting to your skin by scattering or absorbing the light.</a:t>
            </a:r>
          </a:p>
          <a:p>
            <a:pPr marL="342900" indent="-342900">
              <a:buClr>
                <a:srgbClr val="C80C2F"/>
              </a:buClr>
              <a:buFont typeface="+mj-lt"/>
              <a:buAutoNum type="arabicPeriod" startAt="4"/>
              <a:tabLst>
                <a:tab pos="3761105" algn="l"/>
              </a:tabLst>
            </a:pPr>
            <a:r>
              <a:rPr lang="en-GB" dirty="0">
                <a:latin typeface="Arial" panose="020B0604020202020204" pitchFamily="34" charset="0"/>
                <a:ea typeface="Calibri" panose="020F0502020204030204" pitchFamily="34" charset="0"/>
                <a:cs typeface="Arial" panose="020B0604020202020204" pitchFamily="34" charset="0"/>
              </a:rPr>
              <a:t>You may have drawn diagrams of your methods and annotated these. You may have compared the</a:t>
            </a:r>
            <a:r>
              <a:rPr lang="en-US" dirty="0">
                <a:latin typeface="Arial" panose="020B0604020202020204" pitchFamily="34" charset="0"/>
                <a:ea typeface="Calibri" panose="020F0502020204030204" pitchFamily="34" charset="0"/>
                <a:cs typeface="Arial" panose="020B0604020202020204" pitchFamily="34" charset="0"/>
              </a:rPr>
              <a:t> accuracy of judging ‘glow’ by eye with using a light meter. You may also have discussed the methods that measure the glow of a liquid compared with direct measurement of UV light passing from a source through the slide.</a:t>
            </a:r>
            <a:endParaRPr lang="en-GB"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78F8C23-AF02-9D60-FB73-172AEDDB5E2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01103" y="-6255"/>
            <a:ext cx="2197386" cy="533400"/>
          </a:xfrm>
          <a:prstGeom prst="rect">
            <a:avLst/>
          </a:prstGeom>
        </p:spPr>
      </p:pic>
      <p:sp>
        <p:nvSpPr>
          <p:cNvPr id="5" name="Text Placeholder 2">
            <a:extLst>
              <a:ext uri="{FF2B5EF4-FFF2-40B4-BE49-F238E27FC236}">
                <a16:creationId xmlns:a16="http://schemas.microsoft.com/office/drawing/2014/main" id="{30F0C3C7-1AC0-3EF6-5690-BF8DF69E8191}"/>
              </a:ext>
              <a:ext uri="{C183D7F6-B498-43B3-948B-1728B52AA6E4}">
                <adec:decorative xmlns:adec="http://schemas.microsoft.com/office/drawing/2017/decorative" val="1"/>
              </a:ext>
            </a:extLst>
          </p:cNvPr>
          <p:cNvSpPr txBox="1">
            <a:spLocks/>
          </p:cNvSpPr>
          <p:nvPr/>
        </p:nvSpPr>
        <p:spPr>
          <a:xfrm>
            <a:off x="10002203" y="-6255"/>
            <a:ext cx="2196286" cy="529200"/>
          </a:xfrm>
          <a:prstGeom prst="rect">
            <a:avLst/>
          </a:prstGeom>
        </p:spPr>
        <p:txBody>
          <a:bodyPr lIns="0" tIns="0" rIns="0" bIns="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300" b="1" i="0" kern="1200">
                <a:solidFill>
                  <a:schemeClr val="bg1"/>
                </a:solidFill>
                <a:latin typeface="Source Sans Pro Black" panose="020B0503030403020204" pitchFamily="34" charset="0"/>
                <a:ea typeface="Source Sans Pro Black"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Activity 3</a:t>
            </a:r>
          </a:p>
        </p:txBody>
      </p:sp>
      <p:pic>
        <p:nvPicPr>
          <p:cNvPr id="6" name="Picture 5">
            <a:extLst>
              <a:ext uri="{FF2B5EF4-FFF2-40B4-BE49-F238E27FC236}">
                <a16:creationId xmlns:a16="http://schemas.microsoft.com/office/drawing/2014/main" id="{9BE6D6C5-3DE2-2BBB-F779-B3D8C31BF3F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43986" y="3456000"/>
            <a:ext cx="901817" cy="2895600"/>
          </a:xfrm>
          <a:prstGeom prst="rect">
            <a:avLst/>
          </a:prstGeom>
        </p:spPr>
      </p:pic>
    </p:spTree>
    <p:extLst>
      <p:ext uri="{BB962C8B-B14F-4D97-AF65-F5344CB8AC3E}">
        <p14:creationId xmlns:p14="http://schemas.microsoft.com/office/powerpoint/2010/main" val="1810549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2A884-4964-8407-9D51-50DF0CB782A4}"/>
              </a:ext>
            </a:extLst>
          </p:cNvPr>
          <p:cNvSpPr>
            <a:spLocks noGrp="1"/>
          </p:cNvSpPr>
          <p:nvPr>
            <p:ph type="title"/>
          </p:nvPr>
        </p:nvSpPr>
        <p:spPr/>
        <p:txBody>
          <a:bodyPr>
            <a:normAutofit fontScale="90000"/>
          </a:bodyPr>
          <a:lstStyle/>
          <a:p>
            <a:r>
              <a:rPr lang="en-GB" dirty="0">
                <a:effectLst/>
                <a:latin typeface="Source Sans Pro Black" panose="020F0502020204030204" pitchFamily="34" charset="0"/>
                <a:ea typeface="Calibri" panose="020F0502020204030204" pitchFamily="34" charset="0"/>
                <a:cs typeface="Source Sans Pro Black" panose="020F0502020204030204" pitchFamily="34" charset="0"/>
              </a:rPr>
              <a:t>Acknowledgements</a:t>
            </a:r>
            <a:endParaRPr lang="en-GB" dirty="0">
              <a:latin typeface="Source Sans Pro Black" panose="020F0502020204030204" pitchFamily="34" charset="0"/>
              <a:cs typeface="Source Sans Pro Black" panose="020F0502020204030204" pitchFamily="34" charset="0"/>
            </a:endParaRPr>
          </a:p>
        </p:txBody>
      </p:sp>
      <p:sp>
        <p:nvSpPr>
          <p:cNvPr id="3" name="Content Placeholder 2">
            <a:extLst>
              <a:ext uri="{FF2B5EF4-FFF2-40B4-BE49-F238E27FC236}">
                <a16:creationId xmlns:a16="http://schemas.microsoft.com/office/drawing/2014/main" id="{61CC367D-C6BF-34E6-9533-E26A548105DE}"/>
              </a:ext>
            </a:extLst>
          </p:cNvPr>
          <p:cNvSpPr>
            <a:spLocks noGrp="1"/>
          </p:cNvSpPr>
          <p:nvPr>
            <p:ph idx="10"/>
          </p:nvPr>
        </p:nvSpPr>
        <p:spPr>
          <a:xfrm>
            <a:off x="539999" y="1260000"/>
            <a:ext cx="9165315" cy="2506242"/>
          </a:xfrm>
        </p:spPr>
        <p:txBody>
          <a:bodyPr>
            <a:normAutofit/>
          </a:bodyPr>
          <a:lstStyle/>
          <a:p>
            <a:r>
              <a:rPr lang="en-GB" dirty="0">
                <a:ea typeface="Times New Roman" panose="02020603050405020304" pitchFamily="18" charset="0"/>
              </a:rPr>
              <a:t>This resource was originally developed by Nottingham Trent University to support outreach work delivered as part of the Chemistry for All project. </a:t>
            </a:r>
          </a:p>
          <a:p>
            <a:r>
              <a:rPr lang="en-GB" dirty="0">
                <a:ea typeface="Times New Roman" panose="02020603050405020304" pitchFamily="18" charset="0"/>
              </a:rPr>
              <a:t>To find out more about the project, and get more resources to </a:t>
            </a:r>
            <a:r>
              <a:rPr lang="en-GB" dirty="0">
                <a:ea typeface="Calibri" panose="020F0502020204030204" pitchFamily="34" charset="0"/>
              </a:rPr>
              <a:t>help widen participation, visit our Outreach resources hub: </a:t>
            </a:r>
            <a:r>
              <a:rPr lang="en-GB" u="sng" dirty="0">
                <a:ea typeface="Calibri" panose="020F0502020204030204" pitchFamily="34" charset="0"/>
                <a:hlinkClick r:id="rId2">
                  <a:extLst>
                    <a:ext uri="{A12FA001-AC4F-418D-AE19-62706E023703}">
                      <ahyp:hlinkClr xmlns:ahyp="http://schemas.microsoft.com/office/drawing/2018/hyperlinkcolor" val="tx"/>
                    </a:ext>
                  </a:extLst>
                </a:hlinkClick>
              </a:rPr>
              <a:t>rsc.li/3CJX7M3</a:t>
            </a:r>
            <a:r>
              <a:rPr lang="en-GB" dirty="0">
                <a:ea typeface="Calibri" panose="020F0502020204030204" pitchFamily="34" charset="0"/>
              </a:rPr>
              <a:t>.</a:t>
            </a:r>
            <a:endParaRPr lang="en-GB" sz="1100" dirty="0"/>
          </a:p>
        </p:txBody>
      </p:sp>
      <p:sp>
        <p:nvSpPr>
          <p:cNvPr id="5" name="Content Placeholder 2">
            <a:extLst>
              <a:ext uri="{FF2B5EF4-FFF2-40B4-BE49-F238E27FC236}">
                <a16:creationId xmlns:a16="http://schemas.microsoft.com/office/drawing/2014/main" id="{613D7757-365A-9151-9BF4-51A53D7D616C}"/>
              </a:ext>
            </a:extLst>
          </p:cNvPr>
          <p:cNvSpPr txBox="1">
            <a:spLocks/>
          </p:cNvSpPr>
          <p:nvPr/>
        </p:nvSpPr>
        <p:spPr>
          <a:xfrm>
            <a:off x="540000" y="4725144"/>
            <a:ext cx="8568952" cy="1224136"/>
          </a:xfrm>
          <a:prstGeom prst="rect">
            <a:avLst/>
          </a:prstGeom>
        </p:spPr>
        <p:txBody>
          <a:bodyPr vert="horz" lIns="0" tIns="0" rIns="0" bIns="0" rtlCol="0" anchor="b" anchorCtr="0">
            <a:noAutofit/>
          </a:bodyPr>
          <a:lstStyle>
            <a:lvl1pPr marL="0" indent="0" algn="l" defTabSz="914400" rtl="0" eaLnBrk="1" latinLnBrk="0" hangingPunct="1">
              <a:lnSpc>
                <a:spcPts val="2740"/>
              </a:lnSpc>
              <a:spcBef>
                <a:spcPts val="0"/>
              </a:spcBef>
              <a:spcAft>
                <a:spcPts val="2000"/>
              </a:spcAft>
              <a:buFontTx/>
              <a:buNone/>
              <a:defRPr sz="2200" b="0" i="0" kern="1200">
                <a:solidFill>
                  <a:schemeClr val="tx1"/>
                </a:solidFill>
                <a:latin typeface="Arial" panose="020B0604020202020204" pitchFamily="34" charset="0"/>
                <a:ea typeface="+mn-ea"/>
                <a:cs typeface="Arial" panose="020B0604020202020204" pitchFamily="34" charset="0"/>
              </a:defRPr>
            </a:lvl1pPr>
            <a:lvl2pPr marL="342000" indent="-342000" algn="l" defTabSz="914400" rtl="0" eaLnBrk="1" latinLnBrk="0" hangingPunct="1">
              <a:lnSpc>
                <a:spcPts val="2540"/>
              </a:lnSpc>
              <a:spcBef>
                <a:spcPts val="0"/>
              </a:spcBef>
              <a:spcAft>
                <a:spcPts val="2000"/>
              </a:spcAft>
              <a:buClr>
                <a:srgbClr val="C80C2F"/>
              </a:buClr>
              <a:buSzPct val="120000"/>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40"/>
              </a:lnSpc>
              <a:spcAft>
                <a:spcPts val="800"/>
              </a:spcAft>
            </a:pPr>
            <a:r>
              <a:rPr lang="en-GB" sz="1200" dirty="0"/>
              <a:t>Unless explicitly stated, all images are © Royal Society of Chemistry.</a:t>
            </a:r>
          </a:p>
          <a:p>
            <a:pPr>
              <a:lnSpc>
                <a:spcPts val="1640"/>
              </a:lnSpc>
              <a:spcAft>
                <a:spcPts val="800"/>
              </a:spcAft>
            </a:pPr>
            <a:r>
              <a:rPr lang="en-GB" sz="1200" dirty="0"/>
              <a:t>The Royal Society of Chemistry gratefully acknowledges the permissions granted to reproduce copyright material in this resource. Every effort has been made to contact the holders of copyright material, but if any have been inadvertently overlooked, the Royal Society of Chemistry will be pleased to make the necessary arrangements at the first opportunity.</a:t>
            </a:r>
          </a:p>
        </p:txBody>
      </p:sp>
      <p:pic>
        <p:nvPicPr>
          <p:cNvPr id="6" name="Picture 5">
            <a:extLst>
              <a:ext uri="{FF2B5EF4-FFF2-40B4-BE49-F238E27FC236}">
                <a16:creationId xmlns:a16="http://schemas.microsoft.com/office/drawing/2014/main" id="{8BA5C3C1-CF61-0FA9-F4B2-AF1D5E7790A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0619" y="3294000"/>
            <a:ext cx="1168552" cy="3048000"/>
          </a:xfrm>
          <a:prstGeom prst="rect">
            <a:avLst/>
          </a:prstGeom>
        </p:spPr>
      </p:pic>
    </p:spTree>
    <p:extLst>
      <p:ext uri="{BB962C8B-B14F-4D97-AF65-F5344CB8AC3E}">
        <p14:creationId xmlns:p14="http://schemas.microsoft.com/office/powerpoint/2010/main" val="1994571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E0AE30-610F-A19A-7A52-5B172AA50EC3}"/>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What are nanoparticles?</a:t>
            </a:r>
            <a:endParaRPr lang="en-US" dirty="0"/>
          </a:p>
        </p:txBody>
      </p:sp>
      <p:sp>
        <p:nvSpPr>
          <p:cNvPr id="6" name="Content Placeholder 5">
            <a:extLst>
              <a:ext uri="{FF2B5EF4-FFF2-40B4-BE49-F238E27FC236}">
                <a16:creationId xmlns:a16="http://schemas.microsoft.com/office/drawing/2014/main" id="{9F86AF17-F332-BC11-4E0D-DD6F1B8EDFB7}"/>
              </a:ext>
            </a:extLst>
          </p:cNvPr>
          <p:cNvSpPr>
            <a:spLocks noGrp="1"/>
          </p:cNvSpPr>
          <p:nvPr>
            <p:ph idx="10"/>
          </p:nvPr>
        </p:nvSpPr>
        <p:spPr>
          <a:xfrm>
            <a:off x="540000" y="1260000"/>
            <a:ext cx="9030982" cy="2596383"/>
          </a:xfrm>
        </p:spPr>
        <p:txBody>
          <a:bodyPr>
            <a:normAutofit/>
          </a:bodyPr>
          <a:lstStyle/>
          <a:p>
            <a:pPr>
              <a:spcBef>
                <a:spcPts val="2000"/>
              </a:spcBef>
              <a:defRPr/>
            </a:pPr>
            <a:r>
              <a:rPr lang="en-GB" dirty="0">
                <a:ea typeface="Verdana" panose="020B0604030504040204" pitchFamily="34" charset="0"/>
              </a:rPr>
              <a:t>Smallest particle you can see with the naked eye is approximately</a:t>
            </a:r>
            <a:br>
              <a:rPr lang="en-GB" dirty="0">
                <a:ea typeface="Verdana" panose="020B0604030504040204" pitchFamily="34" charset="0"/>
              </a:rPr>
            </a:br>
            <a:r>
              <a:rPr lang="en-GB" dirty="0">
                <a:ea typeface="Verdana" panose="020B0604030504040204" pitchFamily="34" charset="0"/>
              </a:rPr>
              <a:t>50 microns = 0.00005 metres = 5 × 10</a:t>
            </a:r>
            <a:r>
              <a:rPr lang="en-GB" baseline="30000" dirty="0">
                <a:ea typeface="Verdana" panose="020B0604030504040204" pitchFamily="34" charset="0"/>
              </a:rPr>
              <a:t>–5</a:t>
            </a:r>
            <a:r>
              <a:rPr lang="en-GB" dirty="0">
                <a:ea typeface="Verdana" panose="020B0604030504040204" pitchFamily="34" charset="0"/>
              </a:rPr>
              <a:t> metres</a:t>
            </a:r>
          </a:p>
          <a:p>
            <a:pPr>
              <a:defRPr/>
            </a:pPr>
            <a:r>
              <a:rPr lang="en-GB" dirty="0">
                <a:ea typeface="Verdana" panose="020B0604030504040204" pitchFamily="34" charset="0"/>
              </a:rPr>
              <a:t>This is still large </a:t>
            </a:r>
            <a:br>
              <a:rPr lang="en-GB" dirty="0">
                <a:ea typeface="Verdana" panose="020B0604030504040204" pitchFamily="34" charset="0"/>
              </a:rPr>
            </a:br>
            <a:r>
              <a:rPr lang="en-GB" dirty="0">
                <a:ea typeface="Verdana" panose="020B0604030504040204" pitchFamily="34" charset="0"/>
              </a:rPr>
              <a:t>compared to the </a:t>
            </a:r>
            <a:br>
              <a:rPr lang="en-GB" dirty="0">
                <a:ea typeface="Verdana" panose="020B0604030504040204" pitchFamily="34" charset="0"/>
              </a:rPr>
            </a:br>
            <a:r>
              <a:rPr lang="en-GB" dirty="0">
                <a:ea typeface="Verdana" panose="020B0604030504040204" pitchFamily="34" charset="0"/>
              </a:rPr>
              <a:t>nanoscale.</a:t>
            </a:r>
          </a:p>
        </p:txBody>
      </p:sp>
      <p:pic>
        <p:nvPicPr>
          <p:cNvPr id="14" name="Picture 13" descr="White bottle being held upside down with a fine, white powder coming out through holes in the bottle top">
            <a:extLst>
              <a:ext uri="{FF2B5EF4-FFF2-40B4-BE49-F238E27FC236}">
                <a16:creationId xmlns:a16="http://schemas.microsoft.com/office/drawing/2014/main" id="{532F2CE1-5685-9010-E665-91D87CA8B85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16000" y="2177427"/>
            <a:ext cx="5760000" cy="3840000"/>
          </a:xfrm>
          <a:prstGeom prst="rect">
            <a:avLst/>
          </a:prstGeom>
        </p:spPr>
      </p:pic>
      <p:pic>
        <p:nvPicPr>
          <p:cNvPr id="7" name="Picture 6">
            <a:extLst>
              <a:ext uri="{FF2B5EF4-FFF2-40B4-BE49-F238E27FC236}">
                <a16:creationId xmlns:a16="http://schemas.microsoft.com/office/drawing/2014/main" id="{38DE5F9E-E645-5B55-B6A6-D76F309958A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8" name="Picture 7">
            <a:extLst>
              <a:ext uri="{FF2B5EF4-FFF2-40B4-BE49-F238E27FC236}">
                <a16:creationId xmlns:a16="http://schemas.microsoft.com/office/drawing/2014/main" id="{CA78CC4B-5602-FC21-C1F5-58B8CD2D298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12" name="Picture 11">
            <a:extLst>
              <a:ext uri="{FF2B5EF4-FFF2-40B4-BE49-F238E27FC236}">
                <a16:creationId xmlns:a16="http://schemas.microsoft.com/office/drawing/2014/main" id="{DCBA6063-FBA9-F782-4F60-7BFF3FF9D05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1707" y="3366000"/>
            <a:ext cx="1346375" cy="2984500"/>
          </a:xfrm>
          <a:prstGeom prst="rect">
            <a:avLst/>
          </a:prstGeom>
        </p:spPr>
      </p:pic>
    </p:spTree>
    <p:custDataLst>
      <p:tags r:id="rId1"/>
    </p:custDataLst>
    <p:extLst>
      <p:ext uri="{BB962C8B-B14F-4D97-AF65-F5344CB8AC3E}">
        <p14:creationId xmlns:p14="http://schemas.microsoft.com/office/powerpoint/2010/main" val="2217078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EB262-EAD3-948D-FB47-680E6500E0F2}"/>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What are nanoparticles?</a:t>
            </a:r>
            <a:endParaRPr lang="en-US" dirty="0"/>
          </a:p>
        </p:txBody>
      </p:sp>
      <p:sp>
        <p:nvSpPr>
          <p:cNvPr id="3" name="Content Placeholder 2">
            <a:extLst>
              <a:ext uri="{FF2B5EF4-FFF2-40B4-BE49-F238E27FC236}">
                <a16:creationId xmlns:a16="http://schemas.microsoft.com/office/drawing/2014/main" id="{60597247-E90B-EFC2-072F-DD42FEEC2F7A}"/>
              </a:ext>
            </a:extLst>
          </p:cNvPr>
          <p:cNvSpPr>
            <a:spLocks noGrp="1"/>
          </p:cNvSpPr>
          <p:nvPr>
            <p:ph idx="10"/>
          </p:nvPr>
        </p:nvSpPr>
        <p:spPr>
          <a:xfrm>
            <a:off x="540000" y="1260000"/>
            <a:ext cx="2918817" cy="2066296"/>
          </a:xfrm>
        </p:spPr>
        <p:txBody>
          <a:bodyPr>
            <a:normAutofit/>
          </a:bodyPr>
          <a:lstStyle/>
          <a:p>
            <a:pPr>
              <a:spcAft>
                <a:spcPts val="0"/>
              </a:spcAft>
              <a:defRPr/>
            </a:pPr>
            <a:r>
              <a:rPr lang="en-GB" dirty="0">
                <a:ea typeface="Verdana" panose="020B0604030504040204" pitchFamily="34" charset="0"/>
              </a:rPr>
              <a:t>If Mount Everest were </a:t>
            </a:r>
            <a:r>
              <a:rPr lang="en-GB" b="1" dirty="0">
                <a:ea typeface="Verdana" panose="020B0604030504040204" pitchFamily="34" charset="0"/>
              </a:rPr>
              <a:t>50 microns </a:t>
            </a:r>
            <a:r>
              <a:rPr lang="en-GB" dirty="0">
                <a:ea typeface="Verdana" panose="020B0604030504040204" pitchFamily="34" charset="0"/>
              </a:rPr>
              <a:t>high …</a:t>
            </a:r>
          </a:p>
          <a:p>
            <a:pPr>
              <a:defRPr/>
            </a:pPr>
            <a:br>
              <a:rPr lang="en-GB" dirty="0">
                <a:ea typeface="Verdana" panose="020B0604030504040204" pitchFamily="34" charset="0"/>
              </a:rPr>
            </a:br>
            <a:r>
              <a:rPr lang="en-GB" dirty="0">
                <a:ea typeface="Verdana" panose="020B0604030504040204" pitchFamily="34" charset="0"/>
              </a:rPr>
              <a:t>the climber would be </a:t>
            </a:r>
            <a:r>
              <a:rPr lang="en-GB" b="1" dirty="0">
                <a:ea typeface="Verdana" panose="020B0604030504040204" pitchFamily="34" charset="0"/>
              </a:rPr>
              <a:t>10 nanometres </a:t>
            </a:r>
            <a:r>
              <a:rPr lang="en-GB" dirty="0">
                <a:ea typeface="Verdana" panose="020B0604030504040204" pitchFamily="34" charset="0"/>
              </a:rPr>
              <a:t>high.</a:t>
            </a:r>
          </a:p>
        </p:txBody>
      </p:sp>
      <p:pic>
        <p:nvPicPr>
          <p:cNvPr id="11" name="Picture 10" descr="Mount Everest in the background with  three yellow tents and a person walking through the snow shown in the foreground">
            <a:extLst>
              <a:ext uri="{FF2B5EF4-FFF2-40B4-BE49-F238E27FC236}">
                <a16:creationId xmlns:a16="http://schemas.microsoft.com/office/drawing/2014/main" id="{A5992549-9305-104B-9EF1-8856A0F9CBA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81208" y="1260000"/>
            <a:ext cx="6279269" cy="4050000"/>
          </a:xfrm>
          <a:prstGeom prst="rect">
            <a:avLst/>
          </a:prstGeom>
        </p:spPr>
      </p:pic>
      <p:pic>
        <p:nvPicPr>
          <p:cNvPr id="4" name="Picture 3">
            <a:extLst>
              <a:ext uri="{FF2B5EF4-FFF2-40B4-BE49-F238E27FC236}">
                <a16:creationId xmlns:a16="http://schemas.microsoft.com/office/drawing/2014/main" id="{FD463871-E549-D98F-632B-E75ED241ACD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8" name="Picture 7">
            <a:extLst>
              <a:ext uri="{FF2B5EF4-FFF2-40B4-BE49-F238E27FC236}">
                <a16:creationId xmlns:a16="http://schemas.microsoft.com/office/drawing/2014/main" id="{7EF27B0D-A89A-4CDF-DC83-FE9BEC5FD32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9" name="Picture 8">
            <a:extLst>
              <a:ext uri="{FF2B5EF4-FFF2-40B4-BE49-F238E27FC236}">
                <a16:creationId xmlns:a16="http://schemas.microsoft.com/office/drawing/2014/main" id="{43165AB6-4010-C113-1875-CA2F6163E0F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23320" y="3420000"/>
            <a:ext cx="1143149" cy="2933700"/>
          </a:xfrm>
          <a:prstGeom prst="rect">
            <a:avLst/>
          </a:prstGeom>
        </p:spPr>
      </p:pic>
    </p:spTree>
    <p:custDataLst>
      <p:tags r:id="rId1"/>
    </p:custDataLst>
    <p:extLst>
      <p:ext uri="{BB962C8B-B14F-4D97-AF65-F5344CB8AC3E}">
        <p14:creationId xmlns:p14="http://schemas.microsoft.com/office/powerpoint/2010/main" val="320497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C3C22-4E67-A5EF-280A-07B8C91A325C}"/>
              </a:ext>
            </a:extLst>
          </p:cNvPr>
          <p:cNvSpPr>
            <a:spLocks noGrp="1"/>
          </p:cNvSpPr>
          <p:nvPr>
            <p:ph type="title"/>
          </p:nvPr>
        </p:nvSpPr>
        <p:spPr/>
        <p:txBody>
          <a:bodyPr>
            <a:normAutofit fontScale="90000"/>
          </a:bodyPr>
          <a:lstStyle/>
          <a:p>
            <a:r>
              <a:rPr lang="en-US" dirty="0">
                <a:latin typeface="Source Sans Pro Black" panose="020F0502020204030204" pitchFamily="34" charset="0"/>
                <a:cs typeface="Source Sans Pro Black" panose="020F0502020204030204" pitchFamily="34" charset="0"/>
              </a:rPr>
              <a:t>What are nanoparticles?</a:t>
            </a:r>
            <a:endParaRPr lang="en-US" dirty="0"/>
          </a:p>
        </p:txBody>
      </p:sp>
      <p:sp>
        <p:nvSpPr>
          <p:cNvPr id="3" name="Content Placeholder 2">
            <a:extLst>
              <a:ext uri="{FF2B5EF4-FFF2-40B4-BE49-F238E27FC236}">
                <a16:creationId xmlns:a16="http://schemas.microsoft.com/office/drawing/2014/main" id="{0F446FE7-351E-B5B1-60CD-F49567287250}"/>
              </a:ext>
            </a:extLst>
          </p:cNvPr>
          <p:cNvSpPr>
            <a:spLocks noGrp="1"/>
          </p:cNvSpPr>
          <p:nvPr>
            <p:ph idx="10"/>
          </p:nvPr>
        </p:nvSpPr>
        <p:spPr>
          <a:xfrm>
            <a:off x="540000" y="1260000"/>
            <a:ext cx="3157357" cy="2116800"/>
          </a:xfrm>
        </p:spPr>
        <p:txBody>
          <a:bodyPr>
            <a:normAutofit/>
          </a:bodyPr>
          <a:lstStyle/>
          <a:p>
            <a:pPr>
              <a:spcAft>
                <a:spcPts val="0"/>
              </a:spcAft>
              <a:defRPr/>
            </a:pPr>
            <a:r>
              <a:rPr lang="en-GB" dirty="0">
                <a:ea typeface="Verdana" panose="020B0604030504040204" pitchFamily="34" charset="0"/>
              </a:rPr>
              <a:t>If the Eiffel Tower were </a:t>
            </a:r>
            <a:r>
              <a:rPr lang="en-GB" b="1" dirty="0">
                <a:ea typeface="Verdana" panose="020B0604030504040204" pitchFamily="34" charset="0"/>
              </a:rPr>
              <a:t>50</a:t>
            </a:r>
            <a:r>
              <a:rPr lang="en-GB" dirty="0">
                <a:ea typeface="Verdana" panose="020B0604030504040204" pitchFamily="34" charset="0"/>
              </a:rPr>
              <a:t> </a:t>
            </a:r>
            <a:r>
              <a:rPr lang="en-GB" b="1" dirty="0">
                <a:ea typeface="Verdana" panose="020B0604030504040204" pitchFamily="34" charset="0"/>
              </a:rPr>
              <a:t>microns</a:t>
            </a:r>
            <a:r>
              <a:rPr lang="en-GB" dirty="0">
                <a:ea typeface="Verdana" panose="020B0604030504040204" pitchFamily="34" charset="0"/>
              </a:rPr>
              <a:t> high …</a:t>
            </a:r>
          </a:p>
          <a:p>
            <a:pPr>
              <a:defRPr/>
            </a:pPr>
            <a:br>
              <a:rPr lang="en-GB" dirty="0">
                <a:ea typeface="Verdana" panose="020B0604030504040204" pitchFamily="34" charset="0"/>
              </a:rPr>
            </a:br>
            <a:r>
              <a:rPr lang="en-GB" dirty="0">
                <a:ea typeface="Verdana" panose="020B0604030504040204" pitchFamily="34" charset="0"/>
              </a:rPr>
              <a:t>a tennis ball would be </a:t>
            </a:r>
            <a:br>
              <a:rPr lang="en-GB" dirty="0">
                <a:ea typeface="Verdana" panose="020B0604030504040204" pitchFamily="34" charset="0"/>
              </a:rPr>
            </a:br>
            <a:r>
              <a:rPr lang="en-GB" b="1" dirty="0">
                <a:ea typeface="Verdana" panose="020B0604030504040204" pitchFamily="34" charset="0"/>
              </a:rPr>
              <a:t>10 nanometres </a:t>
            </a:r>
            <a:r>
              <a:rPr lang="en-GB" dirty="0">
                <a:ea typeface="Verdana" panose="020B0604030504040204" pitchFamily="34" charset="0"/>
              </a:rPr>
              <a:t>high.</a:t>
            </a:r>
          </a:p>
        </p:txBody>
      </p:sp>
      <p:pic>
        <p:nvPicPr>
          <p:cNvPr id="14" name="Picture 13" descr="A tennis ball on a green background">
            <a:extLst>
              <a:ext uri="{FF2B5EF4-FFF2-40B4-BE49-F238E27FC236}">
                <a16:creationId xmlns:a16="http://schemas.microsoft.com/office/drawing/2014/main" id="{3647FF5A-1786-9E2B-5BFC-50E9A3868AEF}"/>
              </a:ext>
              <a:ext uri="{C183D7F6-B498-43B3-948B-1728B52AA6E4}">
                <adec:decorative xmlns:adec="http://schemas.microsoft.com/office/drawing/2017/decorative" val="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28772" y="4140000"/>
            <a:ext cx="2696035" cy="1800000"/>
          </a:xfrm>
          <a:prstGeom prst="rect">
            <a:avLst/>
          </a:prstGeom>
        </p:spPr>
      </p:pic>
      <p:pic>
        <p:nvPicPr>
          <p:cNvPr id="12" name="Picture 11" descr="The Eiffel Towel with lots of people standing below it">
            <a:extLst>
              <a:ext uri="{FF2B5EF4-FFF2-40B4-BE49-F238E27FC236}">
                <a16:creationId xmlns:a16="http://schemas.microsoft.com/office/drawing/2014/main" id="{136D0DF3-D0D2-2515-D305-CA3E73DB1D2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52257" y="1260000"/>
            <a:ext cx="4680000" cy="4680000"/>
          </a:xfrm>
          <a:prstGeom prst="rect">
            <a:avLst/>
          </a:prstGeom>
        </p:spPr>
      </p:pic>
      <p:pic>
        <p:nvPicPr>
          <p:cNvPr id="4" name="Picture 3">
            <a:extLst>
              <a:ext uri="{FF2B5EF4-FFF2-40B4-BE49-F238E27FC236}">
                <a16:creationId xmlns:a16="http://schemas.microsoft.com/office/drawing/2014/main" id="{D043CE21-08DC-C645-42E4-FE79D19F1AB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94900" y="-25201"/>
            <a:ext cx="2197100" cy="6311900"/>
          </a:xfrm>
          <a:prstGeom prst="rect">
            <a:avLst/>
          </a:prstGeom>
        </p:spPr>
      </p:pic>
      <p:pic>
        <p:nvPicPr>
          <p:cNvPr id="7" name="Picture 6">
            <a:extLst>
              <a:ext uri="{FF2B5EF4-FFF2-40B4-BE49-F238E27FC236}">
                <a16:creationId xmlns:a16="http://schemas.microsoft.com/office/drawing/2014/main" id="{EC294A98-3AB6-3EFF-7093-5CCC4652C48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6318000"/>
            <a:ext cx="12202411" cy="533855"/>
          </a:xfrm>
          <a:prstGeom prst="rect">
            <a:avLst/>
          </a:prstGeom>
        </p:spPr>
      </p:pic>
      <p:pic>
        <p:nvPicPr>
          <p:cNvPr id="10" name="Picture 9">
            <a:extLst>
              <a:ext uri="{FF2B5EF4-FFF2-40B4-BE49-F238E27FC236}">
                <a16:creationId xmlns:a16="http://schemas.microsoft.com/office/drawing/2014/main" id="{69DABE90-BD76-355C-9994-004DA219A8F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86829" y="3376800"/>
            <a:ext cx="1016132" cy="2997200"/>
          </a:xfrm>
          <a:prstGeom prst="rect">
            <a:avLst/>
          </a:prstGeom>
        </p:spPr>
      </p:pic>
    </p:spTree>
    <p:custDataLst>
      <p:tags r:id="rId1"/>
    </p:custDataLst>
    <p:extLst>
      <p:ext uri="{BB962C8B-B14F-4D97-AF65-F5344CB8AC3E}">
        <p14:creationId xmlns:p14="http://schemas.microsoft.com/office/powerpoint/2010/main" val="1869606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Nano news</a:t>
            </a:r>
          </a:p>
        </p:txBody>
      </p:sp>
      <p:grpSp>
        <p:nvGrpSpPr>
          <p:cNvPr id="17" name="Group 16" descr="Two headline from Mail Online. The first says 'Toxic &quot;needle-like&quot; nanoparticles similar to ASBESTOS are &quot;found in baby formula&quot; - but regulators refuse to issue an urgent recall'. The second headline says 'Revealed: The toxic nanoparticles with asbestos-like properties found in everyday goods'">
            <a:extLst>
              <a:ext uri="{FF2B5EF4-FFF2-40B4-BE49-F238E27FC236}">
                <a16:creationId xmlns:a16="http://schemas.microsoft.com/office/drawing/2014/main" id="{D5DBDCAA-DFD1-7063-AA5F-F007D91DF7BC}"/>
              </a:ext>
            </a:extLst>
          </p:cNvPr>
          <p:cNvGrpSpPr/>
          <p:nvPr/>
        </p:nvGrpSpPr>
        <p:grpSpPr>
          <a:xfrm>
            <a:off x="507342" y="1423860"/>
            <a:ext cx="6660880" cy="1951000"/>
            <a:chOff x="2305979" y="1135723"/>
            <a:chExt cx="6660880" cy="1951000"/>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r="20956"/>
            <a:stretch/>
          </p:blipFill>
          <p:spPr>
            <a:xfrm>
              <a:off x="6190755" y="1958630"/>
              <a:ext cx="2776104" cy="1128093"/>
            </a:xfrm>
            <a:prstGeom prst="rect">
              <a:avLst/>
            </a:prstGeom>
          </p:spPr>
        </p:pic>
        <p:pic>
          <p:nvPicPr>
            <p:cNvPr id="7" name="Picture 6"/>
            <p:cNvPicPr>
              <a:picLocks noChangeAspect="1"/>
            </p:cNvPicPr>
            <p:nvPr/>
          </p:nvPicPr>
          <p:blipFill>
            <a:blip r:embed="rId5"/>
            <a:stretch>
              <a:fillRect/>
            </a:stretch>
          </p:blipFill>
          <p:spPr>
            <a:xfrm>
              <a:off x="2328461" y="1135723"/>
              <a:ext cx="3599157" cy="796125"/>
            </a:xfrm>
            <a:prstGeom prst="rect">
              <a:avLst/>
            </a:prstGeom>
          </p:spPr>
        </p:pic>
        <p:pic>
          <p:nvPicPr>
            <p:cNvPr id="5" name="Picture 4"/>
            <p:cNvPicPr>
              <a:picLocks noChangeAspect="1"/>
            </p:cNvPicPr>
            <p:nvPr/>
          </p:nvPicPr>
          <p:blipFill>
            <a:blip r:embed="rId6"/>
            <a:stretch>
              <a:fillRect/>
            </a:stretch>
          </p:blipFill>
          <p:spPr>
            <a:xfrm>
              <a:off x="2305979" y="1958630"/>
              <a:ext cx="3840246" cy="1114077"/>
            </a:xfrm>
            <a:prstGeom prst="rect">
              <a:avLst/>
            </a:prstGeom>
          </p:spPr>
        </p:pic>
      </p:grpSp>
      <p:grpSp>
        <p:nvGrpSpPr>
          <p:cNvPr id="18" name="Group 17" descr="Headline from The Guardian saying 'Toxic air pollution particles found in human brains'">
            <a:extLst>
              <a:ext uri="{FF2B5EF4-FFF2-40B4-BE49-F238E27FC236}">
                <a16:creationId xmlns:a16="http://schemas.microsoft.com/office/drawing/2014/main" id="{0D905FD5-CF29-B251-4FFD-7F29F9484ACB}"/>
              </a:ext>
            </a:extLst>
          </p:cNvPr>
          <p:cNvGrpSpPr/>
          <p:nvPr/>
        </p:nvGrpSpPr>
        <p:grpSpPr>
          <a:xfrm>
            <a:off x="508933" y="4024989"/>
            <a:ext cx="3640937" cy="1557124"/>
            <a:chOff x="2286896" y="3425566"/>
            <a:chExt cx="3640937" cy="1557124"/>
          </a:xfrm>
        </p:grpSpPr>
        <p:pic>
          <p:nvPicPr>
            <p:cNvPr id="8" name="Picture 7"/>
            <p:cNvPicPr>
              <a:picLocks noChangeAspect="1"/>
            </p:cNvPicPr>
            <p:nvPr/>
          </p:nvPicPr>
          <p:blipFill>
            <a:blip r:embed="rId7"/>
            <a:stretch>
              <a:fillRect/>
            </a:stretch>
          </p:blipFill>
          <p:spPr>
            <a:xfrm>
              <a:off x="2328460" y="3425566"/>
              <a:ext cx="3213360" cy="698611"/>
            </a:xfrm>
            <a:prstGeom prst="rect">
              <a:avLst/>
            </a:prstGeom>
          </p:spPr>
        </p:pic>
        <p:pic>
          <p:nvPicPr>
            <p:cNvPr id="9" name="Picture 8"/>
            <p:cNvPicPr>
              <a:picLocks noChangeAspect="1"/>
            </p:cNvPicPr>
            <p:nvPr/>
          </p:nvPicPr>
          <p:blipFill>
            <a:blip r:embed="rId8"/>
            <a:stretch>
              <a:fillRect/>
            </a:stretch>
          </p:blipFill>
          <p:spPr>
            <a:xfrm>
              <a:off x="2286896" y="4341185"/>
              <a:ext cx="3640937" cy="641505"/>
            </a:xfrm>
            <a:prstGeom prst="rect">
              <a:avLst/>
            </a:prstGeom>
          </p:spPr>
        </p:pic>
      </p:grpSp>
      <p:grpSp>
        <p:nvGrpSpPr>
          <p:cNvPr id="19" name="Group 18" descr="Headline from the Express saying 'Alzheimer's disease: Condition linked to exposure to air pollution and lack of Vitamin D'">
            <a:extLst>
              <a:ext uri="{FF2B5EF4-FFF2-40B4-BE49-F238E27FC236}">
                <a16:creationId xmlns:a16="http://schemas.microsoft.com/office/drawing/2014/main" id="{638D4BBE-7E03-B1A8-6823-37C85EFBB7D5}"/>
              </a:ext>
            </a:extLst>
          </p:cNvPr>
          <p:cNvGrpSpPr/>
          <p:nvPr/>
        </p:nvGrpSpPr>
        <p:grpSpPr>
          <a:xfrm>
            <a:off x="5040000" y="3935142"/>
            <a:ext cx="3725998" cy="1931733"/>
            <a:chOff x="6254905" y="3267928"/>
            <a:chExt cx="3725998" cy="1931733"/>
          </a:xfrm>
        </p:grpSpPr>
        <p:pic>
          <p:nvPicPr>
            <p:cNvPr id="10" name="Picture 9"/>
            <p:cNvPicPr>
              <a:picLocks noChangeAspect="1"/>
            </p:cNvPicPr>
            <p:nvPr/>
          </p:nvPicPr>
          <p:blipFill rotWithShape="1">
            <a:blip r:embed="rId9" cstate="print">
              <a:extLst>
                <a:ext uri="{28A0092B-C50C-407E-A947-70E740481C1C}">
                  <a14:useLocalDpi xmlns:a14="http://schemas.microsoft.com/office/drawing/2010/main"/>
                </a:ext>
              </a:extLst>
            </a:blip>
            <a:srcRect r="22323"/>
            <a:stretch/>
          </p:blipFill>
          <p:spPr>
            <a:xfrm>
              <a:off x="6275713" y="3267928"/>
              <a:ext cx="3422472" cy="832313"/>
            </a:xfrm>
            <a:prstGeom prst="rect">
              <a:avLst/>
            </a:prstGeom>
          </p:spPr>
        </p:pic>
        <p:pic>
          <p:nvPicPr>
            <p:cNvPr id="11" name="Picture 10"/>
            <p:cNvPicPr>
              <a:picLocks noChangeAspect="1"/>
            </p:cNvPicPr>
            <p:nvPr/>
          </p:nvPicPr>
          <p:blipFill>
            <a:blip r:embed="rId10"/>
            <a:stretch>
              <a:fillRect/>
            </a:stretch>
          </p:blipFill>
          <p:spPr>
            <a:xfrm>
              <a:off x="6254905" y="4179881"/>
              <a:ext cx="3725998" cy="1019780"/>
            </a:xfrm>
            <a:prstGeom prst="rect">
              <a:avLst/>
            </a:prstGeom>
          </p:spPr>
        </p:pic>
      </p:grpSp>
      <p:pic>
        <p:nvPicPr>
          <p:cNvPr id="12" name="Picture 11">
            <a:extLst>
              <a:ext uri="{FF2B5EF4-FFF2-40B4-BE49-F238E27FC236}">
                <a16:creationId xmlns:a16="http://schemas.microsoft.com/office/drawing/2014/main" id="{8F04A4C6-E405-7AF2-E4B1-6E81CEABF068}"/>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13" name="Picture 12">
            <a:extLst>
              <a:ext uri="{FF2B5EF4-FFF2-40B4-BE49-F238E27FC236}">
                <a16:creationId xmlns:a16="http://schemas.microsoft.com/office/drawing/2014/main" id="{B5D3453E-02FA-051F-5344-B0D5A495A272}"/>
              </a:ext>
              <a:ext uri="{C183D7F6-B498-43B3-948B-1728B52AA6E4}">
                <adec:decorative xmlns:adec="http://schemas.microsoft.com/office/drawing/2017/decorative" val="1"/>
              </a:ext>
            </a:extLst>
          </p:cNvPr>
          <p:cNvPicPr>
            <a:picLocks/>
          </p:cNvPicPr>
          <p:nvPr/>
        </p:nvPicPr>
        <p:blipFill>
          <a:blip r:embed="rId12" cstate="screen">
            <a:extLst>
              <a:ext uri="{28A0092B-C50C-407E-A947-70E740481C1C}">
                <a14:useLocalDpi xmlns:a14="http://schemas.microsoft.com/office/drawing/2010/main"/>
              </a:ext>
            </a:extLst>
          </a:blip>
          <a:stretch>
            <a:fillRect/>
          </a:stretch>
        </p:blipFill>
        <p:spPr>
          <a:xfrm>
            <a:off x="0" y="6343200"/>
            <a:ext cx="12206010" cy="529200"/>
          </a:xfrm>
          <a:prstGeom prst="rect">
            <a:avLst/>
          </a:prstGeom>
        </p:spPr>
      </p:pic>
      <p:pic>
        <p:nvPicPr>
          <p:cNvPr id="14" name="Picture 13">
            <a:extLst>
              <a:ext uri="{FF2B5EF4-FFF2-40B4-BE49-F238E27FC236}">
                <a16:creationId xmlns:a16="http://schemas.microsoft.com/office/drawing/2014/main" id="{F9E4BE3E-00F8-D583-D82E-ABA1A40801BC}"/>
              </a:ext>
              <a:ext uri="{C183D7F6-B498-43B3-948B-1728B52AA6E4}">
                <adec:decorative xmlns:adec="http://schemas.microsoft.com/office/drawing/2017/decorative" val="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643986" y="3456000"/>
            <a:ext cx="901817" cy="2895600"/>
          </a:xfrm>
          <a:prstGeom prst="rect">
            <a:avLst/>
          </a:prstGeom>
        </p:spPr>
      </p:pic>
    </p:spTree>
    <p:custDataLst>
      <p:tags r:id="rId1"/>
    </p:custDataLst>
    <p:extLst>
      <p:ext uri="{BB962C8B-B14F-4D97-AF65-F5344CB8AC3E}">
        <p14:creationId xmlns:p14="http://schemas.microsoft.com/office/powerpoint/2010/main" val="2783894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dirty="0">
                <a:latin typeface="Source Sans Pro Black" panose="020F0502020204030204" pitchFamily="34" charset="0"/>
                <a:cs typeface="Source Sans Pro Black" panose="020F0502020204030204" pitchFamily="34" charset="0"/>
              </a:rPr>
              <a:t>Nanotoxicologist </a:t>
            </a:r>
          </a:p>
        </p:txBody>
      </p:sp>
      <p:sp>
        <p:nvSpPr>
          <p:cNvPr id="3" name="Content Placeholder 2">
            <a:extLst>
              <a:ext uri="{FF2B5EF4-FFF2-40B4-BE49-F238E27FC236}">
                <a16:creationId xmlns:a16="http://schemas.microsoft.com/office/drawing/2014/main" id="{7A9C3CF5-5FAF-4700-198B-2BE1242C4B3F}"/>
              </a:ext>
            </a:extLst>
          </p:cNvPr>
          <p:cNvSpPr>
            <a:spLocks noGrp="1"/>
          </p:cNvSpPr>
          <p:nvPr>
            <p:ph idx="10"/>
          </p:nvPr>
        </p:nvSpPr>
        <p:spPr>
          <a:xfrm>
            <a:off x="540000" y="1260000"/>
            <a:ext cx="9000000" cy="1211057"/>
          </a:xfrm>
        </p:spPr>
        <p:txBody>
          <a:bodyPr/>
          <a:lstStyle/>
          <a:p>
            <a:r>
              <a:rPr lang="en-US" dirty="0"/>
              <a:t>Meet </a:t>
            </a:r>
            <a:r>
              <a:rPr lang="en-US" dirty="0">
                <a:latin typeface="Arial" panose="020B0604020202020204" pitchFamily="34" charset="0"/>
                <a:ea typeface="Calibri" panose="020F0502020204030204" pitchFamily="34" charset="0"/>
                <a:cs typeface="Times New Roman" panose="02020603050405020304" pitchFamily="18" charset="0"/>
              </a:rPr>
              <a:t>Vicki, </a:t>
            </a:r>
            <a:r>
              <a:rPr lang="en-US" dirty="0">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a nanotoxicologist</a:t>
            </a:r>
            <a:r>
              <a:rPr lang="en-US" dirty="0">
                <a:latin typeface="Arial" panose="020B0604020202020204" pitchFamily="34" charset="0"/>
                <a:ea typeface="Calibri" panose="020F0502020204030204" pitchFamily="34" charset="0"/>
                <a:cs typeface="Times New Roman" panose="02020603050405020304" pitchFamily="18" charset="0"/>
              </a:rPr>
              <a:t>, who examines how the nanoparticles present in sunscreens and other everyday products interact with our body to make sure they are safe to use.</a:t>
            </a:r>
            <a:endParaRPr lang="en-GB" dirty="0">
              <a:latin typeface="Montserrat Light" panose="00000400000000000000" pitchFamily="2"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B85DD9C1-DC0E-2D6E-72E3-C94BBFFEF25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8" name="Picture 7">
            <a:extLst>
              <a:ext uri="{FF2B5EF4-FFF2-40B4-BE49-F238E27FC236}">
                <a16:creationId xmlns:a16="http://schemas.microsoft.com/office/drawing/2014/main" id="{233022F1-3339-9395-4F19-CD910CCCD25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9" name="Picture 8">
            <a:extLst>
              <a:ext uri="{FF2B5EF4-FFF2-40B4-BE49-F238E27FC236}">
                <a16:creationId xmlns:a16="http://schemas.microsoft.com/office/drawing/2014/main" id="{95607C00-6D7C-D533-304D-2C5FDBCB444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10619" y="3294000"/>
            <a:ext cx="1168552" cy="3048000"/>
          </a:xfrm>
          <a:prstGeom prst="rect">
            <a:avLst/>
          </a:prstGeom>
        </p:spPr>
      </p:pic>
      <p:pic>
        <p:nvPicPr>
          <p:cNvPr id="10" name="Picture 9">
            <a:extLst>
              <a:ext uri="{FF2B5EF4-FFF2-40B4-BE49-F238E27FC236}">
                <a16:creationId xmlns:a16="http://schemas.microsoft.com/office/drawing/2014/main" id="{B9E2AB0D-0910-FCB5-F485-503160D9A505}"/>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90953" y="-27384"/>
            <a:ext cx="2197386" cy="533400"/>
          </a:xfrm>
          <a:prstGeom prst="rect">
            <a:avLst/>
          </a:prstGeom>
        </p:spPr>
      </p:pic>
      <p:sp>
        <p:nvSpPr>
          <p:cNvPr id="11" name="Text Placeholder 2">
            <a:extLst>
              <a:ext uri="{FF2B5EF4-FFF2-40B4-BE49-F238E27FC236}">
                <a16:creationId xmlns:a16="http://schemas.microsoft.com/office/drawing/2014/main" id="{E08CE2CD-1F81-5A82-32CA-744A752A1642}"/>
              </a:ext>
              <a:ext uri="{C183D7F6-B498-43B3-948B-1728B52AA6E4}">
                <adec:decorative xmlns:adec="http://schemas.microsoft.com/office/drawing/2017/decorative" val="1"/>
              </a:ext>
            </a:extLst>
          </p:cNvPr>
          <p:cNvSpPr txBox="1">
            <a:spLocks/>
          </p:cNvSpPr>
          <p:nvPr/>
        </p:nvSpPr>
        <p:spPr>
          <a:xfrm>
            <a:off x="10002203" y="-20939"/>
            <a:ext cx="2196286" cy="529200"/>
          </a:xfrm>
          <a:prstGeom prst="rect">
            <a:avLst/>
          </a:prstGeom>
        </p:spPr>
        <p:txBody>
          <a:bodyPr vert="horz" lIns="0" tIns="0" rIns="0" bIns="0" rtlCol="0" anchor="ctr" anchorCtr="0">
            <a:normAutofit/>
          </a:bodyPr>
          <a:lstStyle>
            <a:lvl1pPr marL="0" indent="0" algn="ctr" defTabSz="914400" rtl="0" eaLnBrk="1" latinLnBrk="0" hangingPunct="1">
              <a:lnSpc>
                <a:spcPts val="2740"/>
              </a:lnSpc>
              <a:spcBef>
                <a:spcPts val="0"/>
              </a:spcBef>
              <a:spcAft>
                <a:spcPts val="2000"/>
              </a:spcAft>
              <a:buFontTx/>
              <a:buNone/>
              <a:defRPr sz="2300" b="1" i="0" kern="1200">
                <a:solidFill>
                  <a:schemeClr val="bg1"/>
                </a:solidFill>
                <a:latin typeface="Source Sans Pro Black" panose="020B0503030403020204" pitchFamily="34" charset="0"/>
                <a:ea typeface="Source Sans Pro Black" panose="020B0503030403020204" pitchFamily="34" charset="0"/>
                <a:cs typeface="Arial" panose="020B0604020202020204" pitchFamily="34" charset="0"/>
              </a:defRPr>
            </a:lvl1pPr>
            <a:lvl2pPr marL="457200" indent="0" algn="l" defTabSz="914400" rtl="0" eaLnBrk="1" latinLnBrk="0" hangingPunct="1">
              <a:lnSpc>
                <a:spcPts val="2540"/>
              </a:lnSpc>
              <a:spcBef>
                <a:spcPts val="0"/>
              </a:spcBef>
              <a:spcAft>
                <a:spcPts val="2000"/>
              </a:spcAft>
              <a:buClr>
                <a:srgbClr val="C80C2F"/>
              </a:buClr>
              <a:buSzPct val="120000"/>
              <a:buFont typeface="Arial" panose="020B0604020202020204" pitchFamily="34" charset="0"/>
              <a:buNone/>
              <a:defRPr sz="2000" b="1"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Career link</a:t>
            </a:r>
          </a:p>
        </p:txBody>
      </p:sp>
      <p:pic>
        <p:nvPicPr>
          <p:cNvPr id="5" name="Picture 4" descr="Image containing a link to the online nanotoxicologist scientist career video">
            <a:hlinkClick r:id="rId4"/>
            <a:extLst>
              <a:ext uri="{FF2B5EF4-FFF2-40B4-BE49-F238E27FC236}">
                <a16:creationId xmlns:a16="http://schemas.microsoft.com/office/drawing/2014/main" id="{4F104472-75D8-36A1-E238-488A654F954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0000" y="2502358"/>
            <a:ext cx="6337300" cy="3454400"/>
          </a:xfrm>
          <a:prstGeom prst="rect">
            <a:avLst/>
          </a:prstGeom>
        </p:spPr>
      </p:pic>
      <p:sp>
        <p:nvSpPr>
          <p:cNvPr id="12" name="TextBox 11">
            <a:extLst>
              <a:ext uri="{FF2B5EF4-FFF2-40B4-BE49-F238E27FC236}">
                <a16:creationId xmlns:a16="http://schemas.microsoft.com/office/drawing/2014/main" id="{32AEABC1-78CB-F547-BA74-BA9EC179E3E2}"/>
              </a:ext>
            </a:extLst>
          </p:cNvPr>
          <p:cNvSpPr txBox="1"/>
          <p:nvPr/>
        </p:nvSpPr>
        <p:spPr>
          <a:xfrm>
            <a:off x="1387720" y="4725702"/>
            <a:ext cx="4641861" cy="346249"/>
          </a:xfrm>
          <a:prstGeom prst="rect">
            <a:avLst/>
          </a:prstGeom>
          <a:noFill/>
        </p:spPr>
        <p:txBody>
          <a:bodyPr wrap="square" lIns="0" tIns="0" rIns="0" bIns="0" rtlCol="0">
            <a:spAutoFit/>
          </a:bodyPr>
          <a:lstStyle/>
          <a:p>
            <a:pPr algn="ctr">
              <a:lnSpc>
                <a:spcPts val="2740"/>
              </a:lnSpc>
            </a:pPr>
            <a:r>
              <a:rPr lang="en-GB" sz="2500" b="1" dirty="0">
                <a:solidFill>
                  <a:srgbClr val="004976"/>
                </a:solidFill>
                <a:latin typeface="Source Sans Pro" panose="020B0503030403020204" pitchFamily="34" charset="0"/>
                <a:ea typeface="Source Sans Pro" panose="020B0503030403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Nanotoxicologist</a:t>
            </a:r>
            <a:endParaRPr lang="en-GB" sz="2500" b="1" dirty="0">
              <a:solidFill>
                <a:srgbClr val="004976"/>
              </a:solidFill>
              <a:effectLst/>
              <a:latin typeface="Source Sans Pro" panose="020B0503030403020204" pitchFamily="34" charset="0"/>
              <a:ea typeface="Source Sans Pro" panose="020B0503030403020204" pitchFamily="34" charset="0"/>
              <a:cs typeface="Arial" panose="020B0604020202020204" pitchFamily="34" charset="0"/>
            </a:endParaRPr>
          </a:p>
        </p:txBody>
      </p:sp>
      <p:pic>
        <p:nvPicPr>
          <p:cNvPr id="4" name="Picture 3" descr="Screenshot of a headline and first paragraph of a blog post from the Huffington Post titled 'Is Your Sunscreen Safe?' by Hilary Peterson dated 4/2/2013 and updated 2/6/2013"/>
          <p:cNvPicPr>
            <a:picLocks noChangeAspect="1"/>
          </p:cNvPicPr>
          <p:nvPr/>
        </p:nvPicPr>
        <p:blipFill>
          <a:blip r:embed="rId10"/>
          <a:stretch>
            <a:fillRect/>
          </a:stretch>
        </p:blipFill>
        <p:spPr>
          <a:xfrm>
            <a:off x="6996499" y="2502358"/>
            <a:ext cx="3600000" cy="2939917"/>
          </a:xfrm>
          <a:prstGeom prst="rect">
            <a:avLst/>
          </a:prstGeom>
          <a:ln w="6350">
            <a:solidFill>
              <a:schemeClr val="tx1"/>
            </a:solidFill>
          </a:ln>
        </p:spPr>
      </p:pic>
    </p:spTree>
    <p:custDataLst>
      <p:tags r:id="rId1"/>
    </p:custDataLst>
    <p:extLst>
      <p:ext uri="{BB962C8B-B14F-4D97-AF65-F5344CB8AC3E}">
        <p14:creationId xmlns:p14="http://schemas.microsoft.com/office/powerpoint/2010/main" val="1977024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rmAutofit fontScale="90000"/>
          </a:bodyPr>
          <a:lstStyle/>
          <a:p>
            <a:pPr eaLnBrk="1" hangingPunct="1"/>
            <a:r>
              <a:rPr lang="en-US" altLang="en-US" sz="3200" dirty="0">
                <a:latin typeface="Source Sans Pro Black" panose="020F0502020204030204" pitchFamily="34" charset="0"/>
                <a:cs typeface="Source Sans Pro Black" panose="020F0502020204030204" pitchFamily="34" charset="0"/>
              </a:rPr>
              <a:t>The electromagnetic spectrum</a:t>
            </a:r>
          </a:p>
        </p:txBody>
      </p:sp>
      <p:sp>
        <p:nvSpPr>
          <p:cNvPr id="10244" name="Rectangle 5"/>
          <p:cNvSpPr>
            <a:spLocks noGrp="1" noChangeArrowheads="1"/>
          </p:cNvSpPr>
          <p:nvPr>
            <p:ph idx="10"/>
          </p:nvPr>
        </p:nvSpPr>
        <p:spPr>
          <a:xfrm>
            <a:off x="540000" y="1260000"/>
            <a:ext cx="8919686" cy="917143"/>
          </a:xfrm>
        </p:spPr>
        <p:txBody>
          <a:bodyPr>
            <a:normAutofit/>
          </a:bodyPr>
          <a:lstStyle/>
          <a:p>
            <a:pPr eaLnBrk="1" hangingPunct="1"/>
            <a:r>
              <a:rPr lang="en-US" altLang="en-US" dirty="0">
                <a:latin typeface="Arial" panose="020B0604020202020204" pitchFamily="34" charset="0"/>
                <a:cs typeface="Arial" panose="020B0604020202020204" pitchFamily="34" charset="0"/>
              </a:rPr>
              <a:t>Visible light is just a small part of the </a:t>
            </a:r>
            <a:r>
              <a:rPr lang="en-US" altLang="en-US" b="1" dirty="0">
                <a:latin typeface="Arial" panose="020B0604020202020204" pitchFamily="34" charset="0"/>
                <a:cs typeface="Arial" panose="020B0604020202020204" pitchFamily="34" charset="0"/>
              </a:rPr>
              <a:t>electromagnetic radiation (EMR) </a:t>
            </a:r>
            <a:r>
              <a:rPr lang="en-US" altLang="en-US" dirty="0">
                <a:latin typeface="Arial" panose="020B0604020202020204" pitchFamily="34" charset="0"/>
                <a:cs typeface="Arial" panose="020B0604020202020204" pitchFamily="34" charset="0"/>
              </a:rPr>
              <a:t>spectrum.</a:t>
            </a:r>
          </a:p>
        </p:txBody>
      </p:sp>
      <p:pic>
        <p:nvPicPr>
          <p:cNvPr id="6" name="Picture 5" descr="Section of the electromagnetic spectrum including gamma rays, X-rays, UV, visible light, infrared and radiowaves. The visible light section is magnified with the wavelength range 400 nm to 700 nm shown against the corresponding colours">
            <a:extLst>
              <a:ext uri="{FF2B5EF4-FFF2-40B4-BE49-F238E27FC236}">
                <a16:creationId xmlns:a16="http://schemas.microsoft.com/office/drawing/2014/main" id="{C5FBAB49-264A-051A-D15F-145B314F7AB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53800" y="2390400"/>
            <a:ext cx="7772400" cy="3129267"/>
          </a:xfrm>
          <a:prstGeom prst="rect">
            <a:avLst/>
          </a:prstGeom>
        </p:spPr>
      </p:pic>
      <p:pic>
        <p:nvPicPr>
          <p:cNvPr id="2" name="Picture 1">
            <a:extLst>
              <a:ext uri="{FF2B5EF4-FFF2-40B4-BE49-F238E27FC236}">
                <a16:creationId xmlns:a16="http://schemas.microsoft.com/office/drawing/2014/main" id="{B2C21F99-C8C4-5375-9BE9-1FBEAD551FD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4900" y="0"/>
            <a:ext cx="2197100" cy="6311900"/>
          </a:xfrm>
          <a:prstGeom prst="rect">
            <a:avLst/>
          </a:prstGeom>
        </p:spPr>
      </p:pic>
      <p:pic>
        <p:nvPicPr>
          <p:cNvPr id="3" name="Picture 2">
            <a:extLst>
              <a:ext uri="{FF2B5EF4-FFF2-40B4-BE49-F238E27FC236}">
                <a16:creationId xmlns:a16="http://schemas.microsoft.com/office/drawing/2014/main" id="{D05C5D6D-D1A6-784C-D5DB-220303A5F05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6343201"/>
            <a:ext cx="12202411" cy="533855"/>
          </a:xfrm>
          <a:prstGeom prst="rect">
            <a:avLst/>
          </a:prstGeom>
        </p:spPr>
      </p:pic>
      <p:pic>
        <p:nvPicPr>
          <p:cNvPr id="4" name="Picture 3">
            <a:extLst>
              <a:ext uri="{FF2B5EF4-FFF2-40B4-BE49-F238E27FC236}">
                <a16:creationId xmlns:a16="http://schemas.microsoft.com/office/drawing/2014/main" id="{8FFC3A59-30FA-E1D0-2A2E-ABE5C1270F1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33298" y="3312000"/>
            <a:ext cx="939922" cy="3048000"/>
          </a:xfrm>
          <a:prstGeom prst="rect">
            <a:avLst/>
          </a:prstGeom>
        </p:spPr>
      </p:pic>
    </p:spTree>
    <p:custDataLst>
      <p:tags r:id="rId1"/>
    </p:custDataLst>
    <p:extLst>
      <p:ext uri="{BB962C8B-B14F-4D97-AF65-F5344CB8AC3E}">
        <p14:creationId xmlns:p14="http://schemas.microsoft.com/office/powerpoint/2010/main" val="2269039328"/>
      </p:ext>
    </p:extLst>
  </p:cSld>
  <p:clrMapOvr>
    <a:masterClrMapping/>
  </p:clrMapOvr>
  <p:transition advClick="0"/>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0.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4.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5.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6.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7.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8.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19.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0.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4.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5.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6.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7.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8.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9.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TotalTime>
  <Words>2352</Words>
  <Application>Microsoft Office PowerPoint</Application>
  <PresentationFormat>Widescreen</PresentationFormat>
  <Paragraphs>216</Paragraphs>
  <Slides>35</Slides>
  <Notes>26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Arial</vt:lpstr>
      <vt:lpstr>Calibri</vt:lpstr>
      <vt:lpstr>Calibri Light</vt:lpstr>
      <vt:lpstr>Cambria Math</vt:lpstr>
      <vt:lpstr>graphik</vt:lpstr>
      <vt:lpstr>Montserrat Light</vt:lpstr>
      <vt:lpstr>Segoe UI</vt:lpstr>
      <vt:lpstr>Source Sans Pro</vt:lpstr>
      <vt:lpstr>Source Sans Pro Black</vt:lpstr>
      <vt:lpstr>1_Office Theme</vt:lpstr>
      <vt:lpstr>Nanoparticles  in sunscreen challenge</vt:lpstr>
      <vt:lpstr>Learning objectives</vt:lpstr>
      <vt:lpstr>What are nanoparticles?</vt:lpstr>
      <vt:lpstr>What are nanoparticles?</vt:lpstr>
      <vt:lpstr>What are nanoparticles?</vt:lpstr>
      <vt:lpstr>What are nanoparticles?</vt:lpstr>
      <vt:lpstr>Nano news</vt:lpstr>
      <vt:lpstr>Nanotoxicologist </vt:lpstr>
      <vt:lpstr>The electromagnetic spectrum</vt:lpstr>
      <vt:lpstr>Radiation from the Sun</vt:lpstr>
      <vt:lpstr>Sunlight and ultraviolet (UV) radiation</vt:lpstr>
      <vt:lpstr>Risks of UV</vt:lpstr>
      <vt:lpstr>Protecting against UV</vt:lpstr>
      <vt:lpstr>What do SPF values mean?</vt:lpstr>
      <vt:lpstr>SPF chart</vt:lpstr>
      <vt:lpstr>Measuring SPF for UVB</vt:lpstr>
      <vt:lpstr>More than just UVB</vt:lpstr>
      <vt:lpstr>Development chemist</vt:lpstr>
      <vt:lpstr>Sunscreen composition</vt:lpstr>
      <vt:lpstr>Inorganic components</vt:lpstr>
      <vt:lpstr>Inorganic components</vt:lpstr>
      <vt:lpstr>Clear vs white sunscreens</vt:lpstr>
      <vt:lpstr>Scattering visible light</vt:lpstr>
      <vt:lpstr>The challenge</vt:lpstr>
      <vt:lpstr>Preparing your sunscreen</vt:lpstr>
      <vt:lpstr>Preparing your sunscreen</vt:lpstr>
      <vt:lpstr>Associate researcher</vt:lpstr>
      <vt:lpstr>Estimating an SPF value for your sunscreen</vt:lpstr>
      <vt:lpstr>Estimating an SPF value for your sunscreen</vt:lpstr>
      <vt:lpstr>Senior scientist</vt:lpstr>
      <vt:lpstr>Presenting your findings</vt:lpstr>
      <vt:lpstr>Presenting your findings</vt:lpstr>
      <vt:lpstr>Suggested answers</vt:lpstr>
      <vt:lpstr>Suggested answers (continued)</vt:lpstr>
      <vt:lpstr>Acknowledgements</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Nanoparticles in sunscreen challenge Powerpoint slides</dc:title>
  <dc:creator>Royal Society of Chemistry</dc:creator>
  <cp:keywords>outreach, nanoparticles, sun protection, UV, sunburn, sunscreen</cp:keywords>
  <dc:description>From Nanoparticles in sunscreen challenge, available at http://rsc.li/3cd4Icy</dc:description>
  <cp:lastModifiedBy>Georgia Murphy</cp:lastModifiedBy>
  <cp:revision>953</cp:revision>
  <dcterms:created xsi:type="dcterms:W3CDTF">2014-02-20T14:21:38Z</dcterms:created>
  <dcterms:modified xsi:type="dcterms:W3CDTF">2023-04-18T14:39:28Z</dcterms:modified>
</cp:coreProperties>
</file>