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1C984-C1FB-45E4-AC83-F639E6A98F44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9F881-8404-4F2B-99D5-54B992A1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670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tZxFgu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rsc.li/3baSTPO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Frayer</a:t>
            </a:r>
            <a:r>
              <a:rPr lang="en-GB" baseline="0" dirty="0" smtClean="0"/>
              <a:t> model supports the Royal Society of Chemistry practical videos: Halogen displacement reactions, available here </a:t>
            </a:r>
            <a:r>
              <a:rPr lang="en-GB" dirty="0" smtClean="0">
                <a:hlinkClick r:id="rId3"/>
              </a:rPr>
              <a:t>rsc.li/3tZxFgu</a:t>
            </a:r>
            <a:r>
              <a:rPr lang="en-GB" dirty="0" smtClean="0"/>
              <a:t> and Reactivity</a:t>
            </a:r>
            <a:r>
              <a:rPr lang="en-GB" baseline="0" dirty="0" smtClean="0"/>
              <a:t> series of metals, available here </a:t>
            </a:r>
            <a:r>
              <a:rPr lang="en-GB" sz="1000" dirty="0" smtClean="0">
                <a:hlinkClick r:id="rId4"/>
              </a:rPr>
              <a:t>rsc.li/3baSTPO</a:t>
            </a:r>
            <a:r>
              <a:rPr lang="en-GB" sz="1000" dirty="0" smtClean="0"/>
              <a:t>.</a:t>
            </a:r>
            <a:endParaRPr lang="en-GB" sz="800" b="1" dirty="0" smtClean="0">
              <a:sym typeface="Wingdings 2" panose="05020102010507070707" pitchFamily="18" charset="2"/>
            </a:endParaRPr>
          </a:p>
          <a:p>
            <a:endParaRPr lang="en-GB" sz="1000" b="1" dirty="0" smtClean="0">
              <a:sym typeface="Wingdings 2" panose="05020102010507070707" pitchFamily="18" charset="2"/>
            </a:endParaRPr>
          </a:p>
          <a:p>
            <a:endParaRPr lang="en-GB" dirty="0" smtClean="0"/>
          </a:p>
          <a:p>
            <a:r>
              <a:rPr lang="en-GB" dirty="0" smtClean="0"/>
              <a:t>© Royal Society</a:t>
            </a:r>
            <a:r>
              <a:rPr lang="en-GB" baseline="0" dirty="0" smtClean="0"/>
              <a:t> of Chemistry </a:t>
            </a:r>
          </a:p>
          <a:p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9F881-8404-4F2B-99D5-54B992A11E2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9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357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7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091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24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C35AC-438B-44FC-9CD2-D163DCB6ED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1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64960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displacement mean to you?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displacement.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 and placement.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you think of any words that are similar to displacement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Can you explain why this is a 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displacement reaction?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 + copper chloride 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calcium chloride + copper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Definition of displacement.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46832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Displacement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0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sson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ess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Compatibility Mode]" id="{D44345F6-592F-4026-877C-069E2EC5D77A}" vid="{3C8F7BE5-DA09-4A1E-B014-E8F8705D70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4490</TotalTime>
  <Words>110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Comic Sans MS</vt:lpstr>
      <vt:lpstr>Gotham Book</vt:lpstr>
      <vt:lpstr>Source Sans Pro</vt:lpstr>
      <vt:lpstr>Wingdings</vt:lpstr>
      <vt:lpstr>Wingdings 2</vt:lpstr>
      <vt:lpstr>Lessons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 displacement</dc:title>
  <dc:creator>A Talbot</dc:creator>
  <cp:keywords>displacement language of science frayer</cp:keywords>
  <cp:lastModifiedBy>Juliet Kennard</cp:lastModifiedBy>
  <cp:revision>30</cp:revision>
  <dcterms:created xsi:type="dcterms:W3CDTF">2018-01-29T16:01:35Z</dcterms:created>
  <dcterms:modified xsi:type="dcterms:W3CDTF">2021-03-05T09:16:10Z</dcterms:modified>
  <cp:category>supports practical videos halogen displacement and reativity of metals</cp:category>
</cp:coreProperties>
</file>