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81281" autoAdjust="0"/>
  </p:normalViewPr>
  <p:slideViewPr>
    <p:cSldViewPr snapToGrid="0" snapToObjects="1">
      <p:cViewPr varScale="1">
        <p:scale>
          <a:sx n="70" d="100"/>
          <a:sy n="70" d="100"/>
        </p:scale>
        <p:origin x="1637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03/04/2024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about using resources</a:t>
            </a:r>
            <a:r>
              <a:rPr lang="en-GB" baseline="0" dirty="0"/>
              <a:t>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baseline="0" dirty="0"/>
              <a:t>A catalyst, which speeds up the rate of reaction.</a:t>
            </a:r>
          </a:p>
          <a:p>
            <a:pPr marL="228600" indent="-228600">
              <a:buAutoNum type="arabicPeriod"/>
            </a:pPr>
            <a:r>
              <a:rPr lang="en-GB" baseline="0" dirty="0"/>
              <a:t>Harmful chemicals potentially released into waste water from the process.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/>
              <a:t>Chemists can create processes that use fewer raw materials, less harmful chemicals and have lower energy requirements.</a:t>
            </a: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4/3/2024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greener way of dyeing denim blue</a:t>
            </a: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/>
              <a:t>rsc.li/4agj6Kn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70" y="1569115"/>
            <a:ext cx="5838776" cy="5040000"/>
          </a:xfrm>
        </p:spPr>
        <p:txBody>
          <a:bodyPr>
            <a:noAutofit/>
          </a:bodyPr>
          <a:lstStyle/>
          <a:p>
            <a:r>
              <a:rPr lang="en-US" dirty="0"/>
              <a:t>Denim is given its blue </a:t>
            </a:r>
            <a:r>
              <a:rPr lang="en-US" dirty="0" err="1"/>
              <a:t>colour</a:t>
            </a:r>
            <a:r>
              <a:rPr lang="en-US" dirty="0"/>
              <a:t> by dyeing it with synthetic indigo. Indigo is made in a polluting process, using alkaline conditions and harsh reducing agents. </a:t>
            </a:r>
          </a:p>
          <a:p>
            <a:r>
              <a:rPr lang="en-GB" dirty="0"/>
              <a:t>Using indican, a compound like indigo, in the dyeing process </a:t>
            </a:r>
            <a:r>
              <a:rPr lang="en-US" dirty="0"/>
              <a:t>may offer a greener alternative by eliminating the need for reducing agents. </a:t>
            </a:r>
          </a:p>
          <a:p>
            <a:r>
              <a:rPr lang="en-US" dirty="0"/>
              <a:t>However, indican is expensive, so scientists have developed a new m</a:t>
            </a:r>
            <a:r>
              <a:rPr lang="en-GB" dirty="0" err="1"/>
              <a:t>ethod</a:t>
            </a:r>
            <a:r>
              <a:rPr lang="en-GB" dirty="0"/>
              <a:t> using engineered enzymes to produce indican at a lower cost</a:t>
            </a:r>
            <a:r>
              <a:rPr lang="en-US" dirty="0"/>
              <a:t>. The challenge will be to scale this process up to an industrial level.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How can indican change the denim industry's environmental impact?</a:t>
            </a:r>
          </a:p>
        </p:txBody>
      </p:sp>
      <p:pic>
        <p:nvPicPr>
          <p:cNvPr id="6" name="Picture 5" descr="Photograph shows rows of dyed thread spools lined to be taken for weaving denim fabric. Image is captioned: How can indican change the denim industry's environmental impact?&#10;Photo copyright Danish Khan/Shutterstock.">
            <a:extLst>
              <a:ext uri="{FF2B5EF4-FFF2-40B4-BE49-F238E27FC236}">
                <a16:creationId xmlns:a16="http://schemas.microsoft.com/office/drawing/2014/main" id="{1E8B292F-C975-35D4-5788-36F543B9F4E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184805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What role does an enzyme have in the process?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what type of pollution is produced by making indigo.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Suggest why chemists play an important role in sustainable development.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Danish Khan/Shutterstock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E32765-0D1B-4967-A921-DBD855E7514C}">
  <ds:schemaRefs>
    <ds:schemaRef ds:uri="http://schemas.microsoft.com/office/2006/documentManagement/types"/>
    <ds:schemaRef ds:uri="http://purl.org/dc/elements/1.1/"/>
    <ds:schemaRef ds:uri="09ea5656-4490-4481-bb0e-98dc9cca7dc3"/>
    <ds:schemaRef ds:uri="http://schemas.microsoft.com/office/infopath/2007/PartnerControls"/>
    <ds:schemaRef ds:uri="http://purl.org/dc/dcmitype/"/>
    <ds:schemaRef ds:uri="http://schemas.microsoft.com/office/2006/metadata/properties"/>
    <ds:schemaRef ds:uri="6ec2360f-6db7-4557-82fc-01391e7a085b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Application>Microsoft Office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A greener way of dyeing denim blue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greener way of dyeing denim blue</dc:title>
  <dc:creator/>
  <cp:keywords>science; research; news; chemistry; teaching; context; secondary; wastewater; denim; life cycle; resources; indigo; dyed; environmental impact; </cp:keywords>
  <dc:description>From Education in Chemistry https://rsc.li/4agj6Kn Enzymatic processes make blue denim greener</dc:description>
  <cp:lastModifiedBy/>
  <cp:revision>1</cp:revision>
  <dcterms:created xsi:type="dcterms:W3CDTF">2022-07-21T16:12:38Z</dcterms:created>
  <dcterms:modified xsi:type="dcterms:W3CDTF">2024-04-03T11:17:49Z</dcterms:modified>
  <cp:category>From A greener way of dyeing jeans, Education in Chemistry, https://rsc.li/4agj6Kn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