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43"/>
  </p:notesMasterIdLst>
  <p:sldIdLst>
    <p:sldId id="292" r:id="rId5"/>
    <p:sldId id="294" r:id="rId6"/>
    <p:sldId id="315" r:id="rId7"/>
    <p:sldId id="310" r:id="rId8"/>
    <p:sldId id="316" r:id="rId9"/>
    <p:sldId id="307" r:id="rId10"/>
    <p:sldId id="319" r:id="rId11"/>
    <p:sldId id="318" r:id="rId12"/>
    <p:sldId id="326" r:id="rId13"/>
    <p:sldId id="331" r:id="rId14"/>
    <p:sldId id="324" r:id="rId15"/>
    <p:sldId id="323" r:id="rId16"/>
    <p:sldId id="346" r:id="rId17"/>
    <p:sldId id="347" r:id="rId18"/>
    <p:sldId id="320" r:id="rId19"/>
    <p:sldId id="311" r:id="rId20"/>
    <p:sldId id="330" r:id="rId21"/>
    <p:sldId id="348" r:id="rId22"/>
    <p:sldId id="329" r:id="rId23"/>
    <p:sldId id="328" r:id="rId24"/>
    <p:sldId id="349" r:id="rId25"/>
    <p:sldId id="312" r:id="rId26"/>
    <p:sldId id="332" r:id="rId27"/>
    <p:sldId id="336" r:id="rId28"/>
    <p:sldId id="335" r:id="rId29"/>
    <p:sldId id="333" r:id="rId30"/>
    <p:sldId id="313" r:id="rId31"/>
    <p:sldId id="344" r:id="rId32"/>
    <p:sldId id="345" r:id="rId33"/>
    <p:sldId id="343" r:id="rId34"/>
    <p:sldId id="342" r:id="rId35"/>
    <p:sldId id="341" r:id="rId36"/>
    <p:sldId id="340" r:id="rId37"/>
    <p:sldId id="339" r:id="rId38"/>
    <p:sldId id="351" r:id="rId39"/>
    <p:sldId id="314" r:id="rId40"/>
    <p:sldId id="337" r:id="rId41"/>
    <p:sldId id="350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ntents" id="{7431B1A5-70DC-42C4-B197-E58C345157B0}">
          <p14:sldIdLst>
            <p14:sldId id="292"/>
            <p14:sldId id="294"/>
            <p14:sldId id="315"/>
          </p14:sldIdLst>
        </p14:section>
        <p14:section name="General" id="{AD5CDDDA-EC22-4FEA-B32F-66176BF1B8E4}">
          <p14:sldIdLst>
            <p14:sldId id="310"/>
            <p14:sldId id="316"/>
            <p14:sldId id="307"/>
            <p14:sldId id="319"/>
            <p14:sldId id="318"/>
            <p14:sldId id="326"/>
            <p14:sldId id="331"/>
            <p14:sldId id="324"/>
            <p14:sldId id="323"/>
            <p14:sldId id="346"/>
            <p14:sldId id="347"/>
            <p14:sldId id="320"/>
          </p14:sldIdLst>
        </p14:section>
        <p14:section name="Covalent structure and bonding" id="{B16A1410-A673-4947-AFA2-F2B7CF11EE5D}">
          <p14:sldIdLst>
            <p14:sldId id="311"/>
            <p14:sldId id="330"/>
            <p14:sldId id="348"/>
            <p14:sldId id="329"/>
            <p14:sldId id="328"/>
            <p14:sldId id="349"/>
          </p14:sldIdLst>
        </p14:section>
        <p14:section name="Ionic structure and bonding" id="{AE4FF49B-170A-4A99-81B1-BDDBD549437D}">
          <p14:sldIdLst>
            <p14:sldId id="312"/>
            <p14:sldId id="332"/>
            <p14:sldId id="336"/>
            <p14:sldId id="335"/>
            <p14:sldId id="333"/>
          </p14:sldIdLst>
        </p14:section>
        <p14:section name="Metallic structure and bonding" id="{8CA64B26-84E6-48D9-AA54-9FBE59F88696}">
          <p14:sldIdLst>
            <p14:sldId id="313"/>
            <p14:sldId id="344"/>
            <p14:sldId id="345"/>
            <p14:sldId id="343"/>
            <p14:sldId id="342"/>
            <p14:sldId id="341"/>
            <p14:sldId id="340"/>
            <p14:sldId id="339"/>
            <p14:sldId id="351"/>
          </p14:sldIdLst>
        </p14:section>
        <p14:section name="Structure and bonding of carbon" id="{12979825-FDFE-4163-8B68-0F8CE01E3D3C}">
          <p14:sldIdLst>
            <p14:sldId id="314"/>
            <p14:sldId id="337"/>
            <p14:sldId id="35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4ABE0490-048B-22EF-1BC1-1CF64EC4D232}" name="Jo Pugh" initials="JP" userId="1187eaa31d8c3d2c" providerId="Windows Live"/>
  <p188:author id="{93898FDF-1F87-EDD6-6458-059E95E842BE}" name="Kirsty Patterson" initials="KP" userId="S::pattersonk@rsc.org::06c453ef-d90e-4cbc-ba6b-1bf363c3e0a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AFD96C-16FE-4B09-B445-07C8576E4782}" v="223" dt="2025-04-28T09:24:42.77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50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67C5FB9C-5F8D-4B46-B85E-06A2EDD76219}"/>
    <pc:docChg chg="undo custSel modSld modMainMaster">
      <pc:chgData name="Katie Haylor" userId="79d54f7f-ffc1-4b04-bab6-1092a29c2844" providerId="ADAL" clId="{67C5FB9C-5F8D-4B46-B85E-06A2EDD76219}" dt="2025-04-23T08:42:32.386" v="1681" actId="1076"/>
      <pc:docMkLst>
        <pc:docMk/>
      </pc:docMkLst>
      <pc:sldChg chg="modSp mod modCm">
        <pc:chgData name="Katie Haylor" userId="79d54f7f-ffc1-4b04-bab6-1092a29c2844" providerId="ADAL" clId="{67C5FB9C-5F8D-4B46-B85E-06A2EDD76219}" dt="2025-04-17T13:57:02.479" v="0"/>
        <pc:sldMkLst>
          <pc:docMk/>
          <pc:sldMk cId="3659483100" sldId="294"/>
        </pc:sldMkLst>
        <pc:spChg chg="mod">
          <ac:chgData name="Katie Haylor" userId="79d54f7f-ffc1-4b04-bab6-1092a29c2844" providerId="ADAL" clId="{67C5FB9C-5F8D-4B46-B85E-06A2EDD76219}" dt="2025-04-17T13:57:02.479" v="0"/>
          <ac:spMkLst>
            <pc:docMk/>
            <pc:sldMk cId="3659483100" sldId="294"/>
            <ac:spMk id="5" creationId="{9B17A567-793D-AF3B-24FB-9296154B9FE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67C5FB9C-5F8D-4B46-B85E-06A2EDD76219}" dt="2025-04-17T13:57:02.479" v="0"/>
              <pc2:cmMkLst xmlns:pc2="http://schemas.microsoft.com/office/powerpoint/2019/9/main/command">
                <pc:docMk/>
                <pc:sldMk cId="3659483100" sldId="294"/>
                <pc2:cmMk id="{7D09D3C0-8B52-431C-B209-26026D82823E}"/>
              </pc2:cmMkLst>
            </pc226:cmChg>
          </p:ext>
        </pc:extLst>
      </pc:sldChg>
      <pc:sldChg chg="modSp mod">
        <pc:chgData name="Katie Haylor" userId="79d54f7f-ffc1-4b04-bab6-1092a29c2844" providerId="ADAL" clId="{67C5FB9C-5F8D-4B46-B85E-06A2EDD76219}" dt="2025-04-23T08:12:35.591" v="592" actId="14100"/>
        <pc:sldMkLst>
          <pc:docMk/>
          <pc:sldMk cId="1778869590" sldId="307"/>
        </pc:sldMkLst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2" creationId="{15A24C67-F403-7F42-8CD3-C9407724075D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5" creationId="{4639524B-BE05-0742-B8B8-CA81482DA778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6" creationId="{6DE49792-1757-EB04-F1EA-9493353BD92D}"/>
          </ac:spMkLst>
        </pc:spChg>
        <pc:spChg chg="mod">
          <ac:chgData name="Katie Haylor" userId="79d54f7f-ffc1-4b04-bab6-1092a29c2844" providerId="ADAL" clId="{67C5FB9C-5F8D-4B46-B85E-06A2EDD76219}" dt="2025-04-23T08:12:35.591" v="592" actId="14100"/>
          <ac:spMkLst>
            <pc:docMk/>
            <pc:sldMk cId="1778869590" sldId="307"/>
            <ac:spMk id="9" creationId="{CD57F8F8-8769-5588-D276-4E6DAF675415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10" creationId="{72A47F0B-DC96-51EF-D147-9A5545AC7AC2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11" creationId="{7983BBD9-6E2E-3F62-18E7-EF96DEE005E4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12" creationId="{3D67CEE4-7B1C-AED4-263C-836D72086BA3}"/>
          </ac:spMkLst>
        </pc:spChg>
        <pc:spChg chg="mod">
          <ac:chgData name="Katie Haylor" userId="79d54f7f-ffc1-4b04-bab6-1092a29c2844" providerId="ADAL" clId="{67C5FB9C-5F8D-4B46-B85E-06A2EDD76219}" dt="2025-04-23T08:12:07.865" v="590" actId="1038"/>
          <ac:spMkLst>
            <pc:docMk/>
            <pc:sldMk cId="1778869590" sldId="307"/>
            <ac:spMk id="13" creationId="{926FABF0-5F81-1D63-34ED-C39D58D64B13}"/>
          </ac:spMkLst>
        </pc:spChg>
        <pc:spChg chg="mod">
          <ac:chgData name="Katie Haylor" userId="79d54f7f-ffc1-4b04-bab6-1092a29c2844" providerId="ADAL" clId="{67C5FB9C-5F8D-4B46-B85E-06A2EDD76219}" dt="2025-04-23T08:12:21.719" v="591" actId="14100"/>
          <ac:spMkLst>
            <pc:docMk/>
            <pc:sldMk cId="1778869590" sldId="307"/>
            <ac:spMk id="14" creationId="{9F7C7C22-3C00-A520-EDD4-8A5A5374E738}"/>
          </ac:spMkLst>
        </pc:spChg>
        <pc:picChg chg="mod">
          <ac:chgData name="Katie Haylor" userId="79d54f7f-ffc1-4b04-bab6-1092a29c2844" providerId="ADAL" clId="{67C5FB9C-5F8D-4B46-B85E-06A2EDD76219}" dt="2025-04-23T08:12:07.865" v="590" actId="1038"/>
          <ac:picMkLst>
            <pc:docMk/>
            <pc:sldMk cId="1778869590" sldId="307"/>
            <ac:picMk id="4" creationId="{22D26187-F3A7-563C-ACA0-988AE60D6E01}"/>
          </ac:picMkLst>
        </pc:picChg>
      </pc:sldChg>
      <pc:sldChg chg="delSp modSp mod">
        <pc:chgData name="Katie Haylor" userId="79d54f7f-ffc1-4b04-bab6-1092a29c2844" providerId="ADAL" clId="{67C5FB9C-5F8D-4B46-B85E-06A2EDD76219}" dt="2025-04-23T08:14:55.156" v="605" actId="1035"/>
        <pc:sldMkLst>
          <pc:docMk/>
          <pc:sldMk cId="1296181378" sldId="310"/>
        </pc:sldMkLst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2" creationId="{7AECFA04-3BC7-A160-40DA-AE756FDD6FC9}"/>
          </ac:spMkLst>
        </pc:spChg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4" creationId="{A91B7B73-B40E-EA5E-B621-D6C20100AF03}"/>
          </ac:spMkLst>
        </pc:spChg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5" creationId="{96C9B96A-F3C0-EDAA-4FAC-31962F941120}"/>
          </ac:spMkLst>
        </pc:spChg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6" creationId="{8706C835-D942-0B1B-16B7-C0E135FDBF35}"/>
          </ac:spMkLst>
        </pc:spChg>
        <pc:spChg chg="mod">
          <ac:chgData name="Katie Haylor" userId="79d54f7f-ffc1-4b04-bab6-1092a29c2844" providerId="ADAL" clId="{67C5FB9C-5F8D-4B46-B85E-06A2EDD76219}" dt="2025-04-23T08:14:55.156" v="605" actId="1035"/>
          <ac:spMkLst>
            <pc:docMk/>
            <pc:sldMk cId="1296181378" sldId="310"/>
            <ac:spMk id="11" creationId="{CCBFE05D-7E0D-CE58-A63A-4B133FE4DCAC}"/>
          </ac:spMkLst>
        </pc:spChg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13" creationId="{0D8F36D7-81A8-C1C9-D1E1-93C79497B442}"/>
          </ac:spMkLst>
        </pc:spChg>
        <pc:spChg chg="mod">
          <ac:chgData name="Katie Haylor" userId="79d54f7f-ffc1-4b04-bab6-1092a29c2844" providerId="ADAL" clId="{67C5FB9C-5F8D-4B46-B85E-06A2EDD76219}" dt="2025-04-23T08:09:46.578" v="468" actId="1038"/>
          <ac:spMkLst>
            <pc:docMk/>
            <pc:sldMk cId="1296181378" sldId="310"/>
            <ac:spMk id="14" creationId="{18C14CD2-CFFA-0524-FA5E-6F3B59381A6E}"/>
          </ac:spMkLst>
        </pc:spChg>
        <pc:grpChg chg="mod">
          <ac:chgData name="Katie Haylor" userId="79d54f7f-ffc1-4b04-bab6-1092a29c2844" providerId="ADAL" clId="{67C5FB9C-5F8D-4B46-B85E-06A2EDD76219}" dt="2025-04-23T08:09:46.578" v="468" actId="1038"/>
          <ac:grpSpMkLst>
            <pc:docMk/>
            <pc:sldMk cId="1296181378" sldId="310"/>
            <ac:grpSpMk id="7" creationId="{4DFAC0B6-8132-F5FF-F89E-542102417E31}"/>
          </ac:grpSpMkLst>
        </pc:grpChg>
        <pc:picChg chg="mod">
          <ac:chgData name="Katie Haylor" userId="79d54f7f-ffc1-4b04-bab6-1092a29c2844" providerId="ADAL" clId="{67C5FB9C-5F8D-4B46-B85E-06A2EDD76219}" dt="2025-04-23T08:09:46.578" v="468" actId="1038"/>
          <ac:picMkLst>
            <pc:docMk/>
            <pc:sldMk cId="1296181378" sldId="310"/>
            <ac:picMk id="8" creationId="{953C030C-E5CF-FC6F-9D9A-5667670EAD43}"/>
          </ac:picMkLst>
        </pc:picChg>
      </pc:sldChg>
      <pc:sldChg chg="modSp mod">
        <pc:chgData name="Katie Haylor" userId="79d54f7f-ffc1-4b04-bab6-1092a29c2844" providerId="ADAL" clId="{67C5FB9C-5F8D-4B46-B85E-06A2EDD76219}" dt="2025-04-23T08:22:38.165" v="928" actId="14100"/>
        <pc:sldMkLst>
          <pc:docMk/>
          <pc:sldMk cId="2251381640" sldId="311"/>
        </pc:sldMkLst>
        <pc:spChg chg="mod">
          <ac:chgData name="Katie Haylor" userId="79d54f7f-ffc1-4b04-bab6-1092a29c2844" providerId="ADAL" clId="{67C5FB9C-5F8D-4B46-B85E-06A2EDD76219}" dt="2025-04-23T08:22:38.165" v="928" actId="14100"/>
          <ac:spMkLst>
            <pc:docMk/>
            <pc:sldMk cId="2251381640" sldId="311"/>
            <ac:spMk id="6" creationId="{56881248-4B28-6466-B626-90762C507C57}"/>
          </ac:spMkLst>
        </pc:spChg>
        <pc:spChg chg="mod">
          <ac:chgData name="Katie Haylor" userId="79d54f7f-ffc1-4b04-bab6-1092a29c2844" providerId="ADAL" clId="{67C5FB9C-5F8D-4B46-B85E-06A2EDD76219}" dt="2025-04-23T08:22:32.151" v="926" actId="14100"/>
          <ac:spMkLst>
            <pc:docMk/>
            <pc:sldMk cId="2251381640" sldId="311"/>
            <ac:spMk id="13" creationId="{534D3537-BBF5-1D93-6743-D4E38D376392}"/>
          </ac:spMkLst>
        </pc:spChg>
        <pc:spChg chg="mod">
          <ac:chgData name="Katie Haylor" userId="79d54f7f-ffc1-4b04-bab6-1092a29c2844" providerId="ADAL" clId="{67C5FB9C-5F8D-4B46-B85E-06A2EDD76219}" dt="2025-04-23T08:22:28.852" v="925" actId="14100"/>
          <ac:spMkLst>
            <pc:docMk/>
            <pc:sldMk cId="2251381640" sldId="311"/>
            <ac:spMk id="14" creationId="{1CD44FCE-2B58-4E8B-D24C-BE9A52CCE6C3}"/>
          </ac:spMkLst>
        </pc:spChg>
        <pc:spChg chg="mod">
          <ac:chgData name="Katie Haylor" userId="79d54f7f-ffc1-4b04-bab6-1092a29c2844" providerId="ADAL" clId="{67C5FB9C-5F8D-4B46-B85E-06A2EDD76219}" dt="2025-04-23T08:22:34.089" v="927" actId="14100"/>
          <ac:spMkLst>
            <pc:docMk/>
            <pc:sldMk cId="2251381640" sldId="311"/>
            <ac:spMk id="19" creationId="{FECD5B7F-459F-9773-8936-971A884F0778}"/>
          </ac:spMkLst>
        </pc:spChg>
      </pc:sldChg>
      <pc:sldChg chg="modSp mod">
        <pc:chgData name="Katie Haylor" userId="79d54f7f-ffc1-4b04-bab6-1092a29c2844" providerId="ADAL" clId="{67C5FB9C-5F8D-4B46-B85E-06A2EDD76219}" dt="2025-04-23T08:03:27.850" v="357" actId="1037"/>
        <pc:sldMkLst>
          <pc:docMk/>
          <pc:sldMk cId="2048499194" sldId="312"/>
        </pc:sldMkLst>
        <pc:spChg chg="mod">
          <ac:chgData name="Katie Haylor" userId="79d54f7f-ffc1-4b04-bab6-1092a29c2844" providerId="ADAL" clId="{67C5FB9C-5F8D-4B46-B85E-06A2EDD76219}" dt="2025-04-23T08:03:27.850" v="357" actId="1037"/>
          <ac:spMkLst>
            <pc:docMk/>
            <pc:sldMk cId="2048499194" sldId="312"/>
            <ac:spMk id="6" creationId="{C0A74F04-365B-4D52-A58E-BB5FE4565307}"/>
          </ac:spMkLst>
        </pc:spChg>
      </pc:sldChg>
      <pc:sldChg chg="addSp delSp modSp mod">
        <pc:chgData name="Katie Haylor" userId="79d54f7f-ffc1-4b04-bab6-1092a29c2844" providerId="ADAL" clId="{67C5FB9C-5F8D-4B46-B85E-06A2EDD76219}" dt="2025-04-23T08:34:11.541" v="1311" actId="14100"/>
        <pc:sldMkLst>
          <pc:docMk/>
          <pc:sldMk cId="2004651656" sldId="313"/>
        </pc:sldMkLst>
        <pc:spChg chg="mod">
          <ac:chgData name="Katie Haylor" userId="79d54f7f-ffc1-4b04-bab6-1092a29c2844" providerId="ADAL" clId="{67C5FB9C-5F8D-4B46-B85E-06A2EDD76219}" dt="2025-04-23T08:33:22.072" v="1297" actId="1037"/>
          <ac:spMkLst>
            <pc:docMk/>
            <pc:sldMk cId="2004651656" sldId="313"/>
            <ac:spMk id="6" creationId="{4F618E8C-DF44-0159-11FB-E357936E69B8}"/>
          </ac:spMkLst>
        </pc:spChg>
        <pc:spChg chg="mod">
          <ac:chgData name="Katie Haylor" userId="79d54f7f-ffc1-4b04-bab6-1092a29c2844" providerId="ADAL" clId="{67C5FB9C-5F8D-4B46-B85E-06A2EDD76219}" dt="2025-04-23T08:33:38.356" v="1300" actId="14100"/>
          <ac:spMkLst>
            <pc:docMk/>
            <pc:sldMk cId="2004651656" sldId="313"/>
            <ac:spMk id="9" creationId="{DAF49C9C-2DC0-4761-50CE-EE8F8C1B5ED6}"/>
          </ac:spMkLst>
        </pc:spChg>
        <pc:spChg chg="mod">
          <ac:chgData name="Katie Haylor" userId="79d54f7f-ffc1-4b04-bab6-1092a29c2844" providerId="ADAL" clId="{67C5FB9C-5F8D-4B46-B85E-06A2EDD76219}" dt="2025-04-23T08:33:46.936" v="1301" actId="14100"/>
          <ac:spMkLst>
            <pc:docMk/>
            <pc:sldMk cId="2004651656" sldId="313"/>
            <ac:spMk id="11" creationId="{246194F5-4782-D7D6-7AD0-253C472ED4C6}"/>
          </ac:spMkLst>
        </pc:spChg>
        <pc:spChg chg="mod">
          <ac:chgData name="Katie Haylor" userId="79d54f7f-ffc1-4b04-bab6-1092a29c2844" providerId="ADAL" clId="{67C5FB9C-5F8D-4B46-B85E-06A2EDD76219}" dt="2025-04-23T08:33:22.072" v="1297" actId="1037"/>
          <ac:spMkLst>
            <pc:docMk/>
            <pc:sldMk cId="2004651656" sldId="313"/>
            <ac:spMk id="13" creationId="{5868F9EC-859D-C03E-4428-2D24ED3B83B4}"/>
          </ac:spMkLst>
        </pc:spChg>
        <pc:spChg chg="mod">
          <ac:chgData name="Katie Haylor" userId="79d54f7f-ffc1-4b04-bab6-1092a29c2844" providerId="ADAL" clId="{67C5FB9C-5F8D-4B46-B85E-06A2EDD76219}" dt="2025-04-23T08:33:22.072" v="1297" actId="1037"/>
          <ac:spMkLst>
            <pc:docMk/>
            <pc:sldMk cId="2004651656" sldId="313"/>
            <ac:spMk id="14" creationId="{454ACEF2-ADFF-38DE-7261-9DFE753FFD4E}"/>
          </ac:spMkLst>
        </pc:spChg>
        <pc:grpChg chg="add del mod">
          <ac:chgData name="Katie Haylor" userId="79d54f7f-ffc1-4b04-bab6-1092a29c2844" providerId="ADAL" clId="{67C5FB9C-5F8D-4B46-B85E-06A2EDD76219}" dt="2025-04-23T08:34:11.541" v="1311" actId="14100"/>
          <ac:grpSpMkLst>
            <pc:docMk/>
            <pc:sldMk cId="2004651656" sldId="313"/>
            <ac:grpSpMk id="4" creationId="{C027852F-B060-7FAB-DFBF-95E52342F4E4}"/>
          </ac:grpSpMkLst>
        </pc:grpChg>
        <pc:picChg chg="mod">
          <ac:chgData name="Katie Haylor" userId="79d54f7f-ffc1-4b04-bab6-1092a29c2844" providerId="ADAL" clId="{67C5FB9C-5F8D-4B46-B85E-06A2EDD76219}" dt="2025-04-23T08:33:26.278" v="1298" actId="1076"/>
          <ac:picMkLst>
            <pc:docMk/>
            <pc:sldMk cId="2004651656" sldId="313"/>
            <ac:picMk id="7" creationId="{808433C7-F115-93D7-F345-4056371B4FA3}"/>
          </ac:picMkLst>
        </pc:picChg>
        <pc:picChg chg="mod">
          <ac:chgData name="Katie Haylor" userId="79d54f7f-ffc1-4b04-bab6-1092a29c2844" providerId="ADAL" clId="{67C5FB9C-5F8D-4B46-B85E-06A2EDD76219}" dt="2025-04-23T08:34:05.483" v="1310" actId="1037"/>
          <ac:picMkLst>
            <pc:docMk/>
            <pc:sldMk cId="2004651656" sldId="313"/>
            <ac:picMk id="15" creationId="{F3FB41EF-5FF2-132E-D125-9C16A9CD1583}"/>
          </ac:picMkLst>
        </pc:picChg>
        <pc:picChg chg="add del">
          <ac:chgData name="Katie Haylor" userId="79d54f7f-ffc1-4b04-bab6-1092a29c2844" providerId="ADAL" clId="{67C5FB9C-5F8D-4B46-B85E-06A2EDD76219}" dt="2025-04-23T08:34:01.024" v="1307" actId="478"/>
          <ac:picMkLst>
            <pc:docMk/>
            <pc:sldMk cId="2004651656" sldId="313"/>
            <ac:picMk id="16" creationId="{3871E5B3-5FE3-D115-4D05-6920CA108E51}"/>
          </ac:picMkLst>
        </pc:picChg>
      </pc:sldChg>
      <pc:sldChg chg="modSp mod">
        <pc:chgData name="Katie Haylor" userId="79d54f7f-ffc1-4b04-bab6-1092a29c2844" providerId="ADAL" clId="{67C5FB9C-5F8D-4B46-B85E-06A2EDD76219}" dt="2025-04-23T08:37:55.415" v="1553" actId="1076"/>
        <pc:sldMkLst>
          <pc:docMk/>
          <pc:sldMk cId="2960075270" sldId="314"/>
        </pc:sldMkLst>
        <pc:spChg chg="mod">
          <ac:chgData name="Katie Haylor" userId="79d54f7f-ffc1-4b04-bab6-1092a29c2844" providerId="ADAL" clId="{67C5FB9C-5F8D-4B46-B85E-06A2EDD76219}" dt="2025-04-23T08:37:51.797" v="1552" actId="1037"/>
          <ac:spMkLst>
            <pc:docMk/>
            <pc:sldMk cId="2960075270" sldId="314"/>
            <ac:spMk id="6" creationId="{9A140CD7-4763-A79B-A26E-FC519CDFCDE2}"/>
          </ac:spMkLst>
        </pc:spChg>
        <pc:spChg chg="mod">
          <ac:chgData name="Katie Haylor" userId="79d54f7f-ffc1-4b04-bab6-1092a29c2844" providerId="ADAL" clId="{67C5FB9C-5F8D-4B46-B85E-06A2EDD76219}" dt="2025-04-23T08:37:51.797" v="1552" actId="1037"/>
          <ac:spMkLst>
            <pc:docMk/>
            <pc:sldMk cId="2960075270" sldId="314"/>
            <ac:spMk id="13" creationId="{2D397A24-DA4E-DC72-A126-AE65256F3C78}"/>
          </ac:spMkLst>
        </pc:spChg>
        <pc:spChg chg="mod">
          <ac:chgData name="Katie Haylor" userId="79d54f7f-ffc1-4b04-bab6-1092a29c2844" providerId="ADAL" clId="{67C5FB9C-5F8D-4B46-B85E-06A2EDD76219}" dt="2025-04-23T08:37:51.797" v="1552" actId="1037"/>
          <ac:spMkLst>
            <pc:docMk/>
            <pc:sldMk cId="2960075270" sldId="314"/>
            <ac:spMk id="14" creationId="{04BB2294-D0BF-5A44-E5E0-32ECEE1AFB5B}"/>
          </ac:spMkLst>
        </pc:spChg>
        <pc:picChg chg="mod">
          <ac:chgData name="Katie Haylor" userId="79d54f7f-ffc1-4b04-bab6-1092a29c2844" providerId="ADAL" clId="{67C5FB9C-5F8D-4B46-B85E-06A2EDD76219}" dt="2025-04-23T08:37:55.415" v="1553" actId="1076"/>
          <ac:picMkLst>
            <pc:docMk/>
            <pc:sldMk cId="2960075270" sldId="314"/>
            <ac:picMk id="4" creationId="{F5E7945F-F8E6-2D6C-B3ED-1B85C407B7ED}"/>
          </ac:picMkLst>
        </pc:picChg>
      </pc:sldChg>
      <pc:sldChg chg="modSp mod modCm">
        <pc:chgData name="Katie Haylor" userId="79d54f7f-ffc1-4b04-bab6-1092a29c2844" providerId="ADAL" clId="{67C5FB9C-5F8D-4B46-B85E-06A2EDD76219}" dt="2025-04-23T08:42:32.386" v="1681" actId="1076"/>
        <pc:sldMkLst>
          <pc:docMk/>
          <pc:sldMk cId="1914804855" sldId="316"/>
        </pc:sldMkLst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2" creationId="{6EE3FC28-F373-7B5C-5426-748C48859E8B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5" creationId="{CD5EDE00-97A7-4999-B33A-44B2C33C67D5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6" creationId="{F573D689-BDC7-FC7E-7EE5-B03497DBB3E1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8" creationId="{36F8A4A0-36EE-1CD4-DB6C-C2A91B21AE8B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9" creationId="{CCE87F64-833D-BB44-10EC-2F1A37A0ADE9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10" creationId="{16ECB09A-D63A-55DA-C265-83CE3555C1F9}"/>
          </ac:spMkLst>
        </pc:spChg>
        <pc:spChg chg="mod">
          <ac:chgData name="Katie Haylor" userId="79d54f7f-ffc1-4b04-bab6-1092a29c2844" providerId="ADAL" clId="{67C5FB9C-5F8D-4B46-B85E-06A2EDD76219}" dt="2025-04-23T08:10:44.853" v="535" actId="1037"/>
          <ac:spMkLst>
            <pc:docMk/>
            <pc:sldMk cId="1914804855" sldId="316"/>
            <ac:spMk id="11" creationId="{E593C4FF-2121-D957-CA1B-60D1AE7B3A9F}"/>
          </ac:spMkLst>
        </pc:spChg>
        <pc:spChg chg="mod">
          <ac:chgData name="Katie Haylor" userId="79d54f7f-ffc1-4b04-bab6-1092a29c2844" providerId="ADAL" clId="{67C5FB9C-5F8D-4B46-B85E-06A2EDD76219}" dt="2025-04-23T08:42:32.386" v="1681" actId="1076"/>
          <ac:spMkLst>
            <pc:docMk/>
            <pc:sldMk cId="1914804855" sldId="316"/>
            <ac:spMk id="13" creationId="{6BA0E0F7-E686-7B01-5FCC-A15F5098759B}"/>
          </ac:spMkLst>
        </pc:spChg>
        <pc:spChg chg="mod">
          <ac:chgData name="Katie Haylor" userId="79d54f7f-ffc1-4b04-bab6-1092a29c2844" providerId="ADAL" clId="{67C5FB9C-5F8D-4B46-B85E-06A2EDD76219}" dt="2025-04-23T08:42:18.441" v="1680" actId="20577"/>
          <ac:spMkLst>
            <pc:docMk/>
            <pc:sldMk cId="1914804855" sldId="316"/>
            <ac:spMk id="14" creationId="{17EE08DA-36AC-4A09-0205-56AE10A882F7}"/>
          </ac:spMkLst>
        </pc:spChg>
        <pc:picChg chg="mod">
          <ac:chgData name="Katie Haylor" userId="79d54f7f-ffc1-4b04-bab6-1092a29c2844" providerId="ADAL" clId="{67C5FB9C-5F8D-4B46-B85E-06A2EDD76219}" dt="2025-04-23T08:10:21.146" v="480" actId="1076"/>
          <ac:picMkLst>
            <pc:docMk/>
            <pc:sldMk cId="1914804855" sldId="316"/>
            <ac:picMk id="7" creationId="{375C245A-FC49-3512-A997-309244A27321}"/>
          </ac:picMkLst>
        </pc:picChg>
        <pc:picChg chg="mod">
          <ac:chgData name="Katie Haylor" userId="79d54f7f-ffc1-4b04-bab6-1092a29c2844" providerId="ADAL" clId="{67C5FB9C-5F8D-4B46-B85E-06A2EDD76219}" dt="2025-04-23T08:10:44.853" v="535" actId="1037"/>
          <ac:picMkLst>
            <pc:docMk/>
            <pc:sldMk cId="1914804855" sldId="316"/>
            <ac:picMk id="17" creationId="{D2623A47-2A48-8FA1-F71E-55480B16D51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67C5FB9C-5F8D-4B46-B85E-06A2EDD76219}" dt="2025-04-23T08:42:18.441" v="1680" actId="20577"/>
              <pc2:cmMkLst xmlns:pc2="http://schemas.microsoft.com/office/powerpoint/2019/9/main/command">
                <pc:docMk/>
                <pc:sldMk cId="1914804855" sldId="316"/>
                <pc2:cmMk id="{B1D1E5EB-1C96-4CF4-A020-742FEF0E037F}"/>
              </pc2:cmMkLst>
            </pc226:cmChg>
          </p:ext>
        </pc:extLst>
      </pc:sldChg>
      <pc:sldChg chg="modSp mod">
        <pc:chgData name="Katie Haylor" userId="79d54f7f-ffc1-4b04-bab6-1092a29c2844" providerId="ADAL" clId="{67C5FB9C-5F8D-4B46-B85E-06A2EDD76219}" dt="2025-04-23T08:17:41.989" v="698" actId="1076"/>
        <pc:sldMkLst>
          <pc:docMk/>
          <pc:sldMk cId="3046895372" sldId="318"/>
        </pc:sldMkLst>
        <pc:spChg chg="mod">
          <ac:chgData name="Katie Haylor" userId="79d54f7f-ffc1-4b04-bab6-1092a29c2844" providerId="ADAL" clId="{67C5FB9C-5F8D-4B46-B85E-06A2EDD76219}" dt="2025-04-23T08:17:22.356" v="671" actId="14100"/>
          <ac:spMkLst>
            <pc:docMk/>
            <pc:sldMk cId="3046895372" sldId="318"/>
            <ac:spMk id="6" creationId="{5FE3DF7A-8D52-9F40-B404-953C7D5008C3}"/>
          </ac:spMkLst>
        </pc:spChg>
        <pc:spChg chg="mod">
          <ac:chgData name="Katie Haylor" userId="79d54f7f-ffc1-4b04-bab6-1092a29c2844" providerId="ADAL" clId="{67C5FB9C-5F8D-4B46-B85E-06A2EDD76219}" dt="2025-04-23T08:17:41.989" v="698" actId="1076"/>
          <ac:spMkLst>
            <pc:docMk/>
            <pc:sldMk cId="3046895372" sldId="318"/>
            <ac:spMk id="9" creationId="{CB384545-23CB-9EC4-76F5-280A35C17FA9}"/>
          </ac:spMkLst>
        </pc:spChg>
        <pc:spChg chg="mod">
          <ac:chgData name="Katie Haylor" userId="79d54f7f-ffc1-4b04-bab6-1092a29c2844" providerId="ADAL" clId="{67C5FB9C-5F8D-4B46-B85E-06A2EDD76219}" dt="2025-04-23T08:17:36.692" v="697" actId="1076"/>
          <ac:spMkLst>
            <pc:docMk/>
            <pc:sldMk cId="3046895372" sldId="318"/>
            <ac:spMk id="13" creationId="{84A4C751-71D4-8F2B-E5EB-5CF1D0572628}"/>
          </ac:spMkLst>
        </pc:spChg>
        <pc:picChg chg="mod">
          <ac:chgData name="Katie Haylor" userId="79d54f7f-ffc1-4b04-bab6-1092a29c2844" providerId="ADAL" clId="{67C5FB9C-5F8D-4B46-B85E-06A2EDD76219}" dt="2025-04-23T08:17:05.687" v="668" actId="1076"/>
          <ac:picMkLst>
            <pc:docMk/>
            <pc:sldMk cId="3046895372" sldId="318"/>
            <ac:picMk id="4" creationId="{A7DC08ED-C0C9-BDF8-A7BF-0F0DEE82D4B0}"/>
          </ac:picMkLst>
        </pc:picChg>
        <pc:picChg chg="mod">
          <ac:chgData name="Katie Haylor" userId="79d54f7f-ffc1-4b04-bab6-1092a29c2844" providerId="ADAL" clId="{67C5FB9C-5F8D-4B46-B85E-06A2EDD76219}" dt="2025-04-23T08:16:45.743" v="663" actId="1076"/>
          <ac:picMkLst>
            <pc:docMk/>
            <pc:sldMk cId="3046895372" sldId="318"/>
            <ac:picMk id="7" creationId="{B4EDDA52-03ED-A83E-8982-B1495EDF7878}"/>
          </ac:picMkLst>
        </pc:picChg>
      </pc:sldChg>
      <pc:sldChg chg="delSp modSp mod">
        <pc:chgData name="Katie Haylor" userId="79d54f7f-ffc1-4b04-bab6-1092a29c2844" providerId="ADAL" clId="{67C5FB9C-5F8D-4B46-B85E-06A2EDD76219}" dt="2025-04-23T08:16:19.142" v="659" actId="1038"/>
        <pc:sldMkLst>
          <pc:docMk/>
          <pc:sldMk cId="1675480311" sldId="319"/>
        </pc:sldMkLst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2" creationId="{BFCF17C2-A4AE-C6B4-1470-A30DF12F1754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5" creationId="{7BE27DDD-6B56-A0D0-727D-32C68860F83D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6" creationId="{7F8E055F-EBF0-02EA-DDCF-2AD22DFA94E3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9" creationId="{E492C1D4-1064-8499-6A02-6518AFC2D8DD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11" creationId="{C12CCC86-6FF1-4611-9B6E-2ACCDAC80ECF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13" creationId="{0204A839-7209-581C-0327-891A9F4E0FFD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14" creationId="{4D59E059-FD8A-B815-95E2-82D60D0D19EC}"/>
          </ac:spMkLst>
        </pc:spChg>
        <pc:spChg chg="mod">
          <ac:chgData name="Katie Haylor" userId="79d54f7f-ffc1-4b04-bab6-1092a29c2844" providerId="ADAL" clId="{67C5FB9C-5F8D-4B46-B85E-06A2EDD76219}" dt="2025-04-23T08:16:19.142" v="659" actId="1038"/>
          <ac:spMkLst>
            <pc:docMk/>
            <pc:sldMk cId="1675480311" sldId="319"/>
            <ac:spMk id="19" creationId="{118EEAC5-CE25-BA61-1B39-983D1483E499}"/>
          </ac:spMkLst>
        </pc:spChg>
        <pc:picChg chg="mod">
          <ac:chgData name="Katie Haylor" userId="79d54f7f-ffc1-4b04-bab6-1092a29c2844" providerId="ADAL" clId="{67C5FB9C-5F8D-4B46-B85E-06A2EDD76219}" dt="2025-04-23T08:16:19.142" v="659" actId="1038"/>
          <ac:picMkLst>
            <pc:docMk/>
            <pc:sldMk cId="1675480311" sldId="319"/>
            <ac:picMk id="8" creationId="{EFF487CD-F371-DAEB-AF89-FA7FE54E48D5}"/>
          </ac:picMkLst>
        </pc:picChg>
      </pc:sldChg>
      <pc:sldChg chg="modSp mod modCm">
        <pc:chgData name="Katie Haylor" userId="79d54f7f-ffc1-4b04-bab6-1092a29c2844" providerId="ADAL" clId="{67C5FB9C-5F8D-4B46-B85E-06A2EDD76219}" dt="2025-04-23T08:22:08.788" v="911" actId="1037"/>
        <pc:sldMkLst>
          <pc:docMk/>
          <pc:sldMk cId="4063609384" sldId="320"/>
        </pc:sldMkLst>
        <pc:spChg chg="mod">
          <ac:chgData name="Katie Haylor" userId="79d54f7f-ffc1-4b04-bab6-1092a29c2844" providerId="ADAL" clId="{67C5FB9C-5F8D-4B46-B85E-06A2EDD76219}" dt="2025-04-23T08:22:02.561" v="897" actId="1037"/>
          <ac:spMkLst>
            <pc:docMk/>
            <pc:sldMk cId="4063609384" sldId="320"/>
            <ac:spMk id="4" creationId="{63737D72-7A5D-20B4-6A37-BF2F977A974A}"/>
          </ac:spMkLst>
        </pc:spChg>
        <pc:spChg chg="mod">
          <ac:chgData name="Katie Haylor" userId="79d54f7f-ffc1-4b04-bab6-1092a29c2844" providerId="ADAL" clId="{67C5FB9C-5F8D-4B46-B85E-06A2EDD76219}" dt="2025-04-23T08:22:08.788" v="911" actId="1037"/>
          <ac:spMkLst>
            <pc:docMk/>
            <pc:sldMk cId="4063609384" sldId="320"/>
            <ac:spMk id="6" creationId="{225F941D-057A-BD5C-7E60-A37B0F478FC1}"/>
          </ac:spMkLst>
        </pc:spChg>
        <pc:spChg chg="mod">
          <ac:chgData name="Katie Haylor" userId="79d54f7f-ffc1-4b04-bab6-1092a29c2844" providerId="ADAL" clId="{67C5FB9C-5F8D-4B46-B85E-06A2EDD76219}" dt="2025-04-23T08:01:23.519" v="103" actId="20577"/>
          <ac:spMkLst>
            <pc:docMk/>
            <pc:sldMk cId="4063609384" sldId="320"/>
            <ac:spMk id="11" creationId="{4D42C732-8FF0-AFBE-983A-3E5A5D077B4D}"/>
          </ac:spMkLst>
        </pc:spChg>
        <pc:spChg chg="mod">
          <ac:chgData name="Katie Haylor" userId="79d54f7f-ffc1-4b04-bab6-1092a29c2844" providerId="ADAL" clId="{67C5FB9C-5F8D-4B46-B85E-06A2EDD76219}" dt="2025-04-23T08:22:02.561" v="897" actId="1037"/>
          <ac:spMkLst>
            <pc:docMk/>
            <pc:sldMk cId="4063609384" sldId="320"/>
            <ac:spMk id="13" creationId="{DB3B76E6-4866-167C-4AC0-1C175EFAC315}"/>
          </ac:spMkLst>
        </pc:spChg>
        <pc:spChg chg="mod">
          <ac:chgData name="Katie Haylor" userId="79d54f7f-ffc1-4b04-bab6-1092a29c2844" providerId="ADAL" clId="{67C5FB9C-5F8D-4B46-B85E-06A2EDD76219}" dt="2025-04-23T08:22:02.561" v="897" actId="1037"/>
          <ac:spMkLst>
            <pc:docMk/>
            <pc:sldMk cId="4063609384" sldId="320"/>
            <ac:spMk id="14" creationId="{CE8FE810-6793-F2A6-02A3-C19AD2B5E402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67C5FB9C-5F8D-4B46-B85E-06A2EDD76219}" dt="2025-04-23T08:01:23.519" v="103" actId="20577"/>
              <pc2:cmMkLst xmlns:pc2="http://schemas.microsoft.com/office/powerpoint/2019/9/main/command">
                <pc:docMk/>
                <pc:sldMk cId="4063609384" sldId="320"/>
                <pc2:cmMk id="{ED08735D-ADED-4676-ACB5-320C119262D0}"/>
              </pc2:cmMkLst>
            </pc226:cmChg>
          </p:ext>
        </pc:extLst>
      </pc:sldChg>
      <pc:sldChg chg="modSp mod">
        <pc:chgData name="Katie Haylor" userId="79d54f7f-ffc1-4b04-bab6-1092a29c2844" providerId="ADAL" clId="{67C5FB9C-5F8D-4B46-B85E-06A2EDD76219}" dt="2025-04-23T08:21:05.510" v="807" actId="14100"/>
        <pc:sldMkLst>
          <pc:docMk/>
          <pc:sldMk cId="3204013128" sldId="323"/>
        </pc:sldMkLst>
        <pc:spChg chg="mod">
          <ac:chgData name="Katie Haylor" userId="79d54f7f-ffc1-4b04-bab6-1092a29c2844" providerId="ADAL" clId="{67C5FB9C-5F8D-4B46-B85E-06A2EDD76219}" dt="2025-04-23T08:20:54.373" v="789" actId="14100"/>
          <ac:spMkLst>
            <pc:docMk/>
            <pc:sldMk cId="3204013128" sldId="323"/>
            <ac:spMk id="6" creationId="{3BAD1725-16B6-08CA-EF0F-FD39D0555C10}"/>
          </ac:spMkLst>
        </pc:spChg>
        <pc:spChg chg="mod">
          <ac:chgData name="Katie Haylor" userId="79d54f7f-ffc1-4b04-bab6-1092a29c2844" providerId="ADAL" clId="{67C5FB9C-5F8D-4B46-B85E-06A2EDD76219}" dt="2025-04-23T08:21:05.510" v="807" actId="14100"/>
          <ac:spMkLst>
            <pc:docMk/>
            <pc:sldMk cId="3204013128" sldId="323"/>
            <ac:spMk id="13" creationId="{F3DB74BD-D626-870A-5FA9-54F65C7D4194}"/>
          </ac:spMkLst>
        </pc:spChg>
        <pc:spChg chg="mod">
          <ac:chgData name="Katie Haylor" userId="79d54f7f-ffc1-4b04-bab6-1092a29c2844" providerId="ADAL" clId="{67C5FB9C-5F8D-4B46-B85E-06A2EDD76219}" dt="2025-04-23T08:21:03.262" v="806" actId="14100"/>
          <ac:spMkLst>
            <pc:docMk/>
            <pc:sldMk cId="3204013128" sldId="323"/>
            <ac:spMk id="14" creationId="{026281A9-9AEA-E805-8857-4462A0FE9980}"/>
          </ac:spMkLst>
        </pc:spChg>
      </pc:sldChg>
      <pc:sldChg chg="modSp mod">
        <pc:chgData name="Katie Haylor" userId="79d54f7f-ffc1-4b04-bab6-1092a29c2844" providerId="ADAL" clId="{67C5FB9C-5F8D-4B46-B85E-06A2EDD76219}" dt="2025-04-23T08:20:44.071" v="788" actId="14100"/>
        <pc:sldMkLst>
          <pc:docMk/>
          <pc:sldMk cId="2467478144" sldId="324"/>
        </pc:sldMkLst>
        <pc:spChg chg="mod">
          <ac:chgData name="Katie Haylor" userId="79d54f7f-ffc1-4b04-bab6-1092a29c2844" providerId="ADAL" clId="{67C5FB9C-5F8D-4B46-B85E-06A2EDD76219}" dt="2025-04-23T08:20:17.861" v="780" actId="1076"/>
          <ac:spMkLst>
            <pc:docMk/>
            <pc:sldMk cId="2467478144" sldId="324"/>
            <ac:spMk id="6" creationId="{55E635B3-B919-BC12-39AE-F0E005B7629A}"/>
          </ac:spMkLst>
        </pc:spChg>
        <pc:spChg chg="mod">
          <ac:chgData name="Katie Haylor" userId="79d54f7f-ffc1-4b04-bab6-1092a29c2844" providerId="ADAL" clId="{67C5FB9C-5F8D-4B46-B85E-06A2EDD76219}" dt="2025-04-23T08:20:44.071" v="788" actId="14100"/>
          <ac:spMkLst>
            <pc:docMk/>
            <pc:sldMk cId="2467478144" sldId="324"/>
            <ac:spMk id="9" creationId="{B772824A-8AEF-C24A-7A8D-D0A7ABEBEB15}"/>
          </ac:spMkLst>
        </pc:spChg>
        <pc:spChg chg="mod">
          <ac:chgData name="Katie Haylor" userId="79d54f7f-ffc1-4b04-bab6-1092a29c2844" providerId="ADAL" clId="{67C5FB9C-5F8D-4B46-B85E-06A2EDD76219}" dt="2025-04-23T08:20:28.511" v="784" actId="14100"/>
          <ac:spMkLst>
            <pc:docMk/>
            <pc:sldMk cId="2467478144" sldId="324"/>
            <ac:spMk id="13" creationId="{9FC81D99-096A-CBA2-22CA-75FD5C0601C6}"/>
          </ac:spMkLst>
        </pc:spChg>
        <pc:spChg chg="mod">
          <ac:chgData name="Katie Haylor" userId="79d54f7f-ffc1-4b04-bab6-1092a29c2844" providerId="ADAL" clId="{67C5FB9C-5F8D-4B46-B85E-06A2EDD76219}" dt="2025-04-23T08:20:23.848" v="782" actId="14100"/>
          <ac:spMkLst>
            <pc:docMk/>
            <pc:sldMk cId="2467478144" sldId="324"/>
            <ac:spMk id="14" creationId="{831645DC-3805-22E5-205F-78CC64F35C72}"/>
          </ac:spMkLst>
        </pc:spChg>
      </pc:sldChg>
      <pc:sldChg chg="modSp mod">
        <pc:chgData name="Katie Haylor" userId="79d54f7f-ffc1-4b04-bab6-1092a29c2844" providerId="ADAL" clId="{67C5FB9C-5F8D-4B46-B85E-06A2EDD76219}" dt="2025-04-23T08:19:55.926" v="767" actId="14100"/>
        <pc:sldMkLst>
          <pc:docMk/>
          <pc:sldMk cId="298822981" sldId="325"/>
        </pc:sldMkLst>
      </pc:sldChg>
      <pc:sldChg chg="modSp mod">
        <pc:chgData name="Katie Haylor" userId="79d54f7f-ffc1-4b04-bab6-1092a29c2844" providerId="ADAL" clId="{67C5FB9C-5F8D-4B46-B85E-06A2EDD76219}" dt="2025-04-23T08:19:21.694" v="748" actId="1076"/>
        <pc:sldMkLst>
          <pc:docMk/>
          <pc:sldMk cId="3386107306" sldId="326"/>
        </pc:sldMkLst>
        <pc:spChg chg="mod">
          <ac:chgData name="Katie Haylor" userId="79d54f7f-ffc1-4b04-bab6-1092a29c2844" providerId="ADAL" clId="{67C5FB9C-5F8D-4B46-B85E-06A2EDD76219}" dt="2025-04-23T08:19:21.694" v="748" actId="1076"/>
          <ac:spMkLst>
            <pc:docMk/>
            <pc:sldMk cId="3386107306" sldId="326"/>
            <ac:spMk id="4" creationId="{847CC6EE-D29C-B974-5AFB-109CC246A61B}"/>
          </ac:spMkLst>
        </pc:spChg>
        <pc:spChg chg="mod">
          <ac:chgData name="Katie Haylor" userId="79d54f7f-ffc1-4b04-bab6-1092a29c2844" providerId="ADAL" clId="{67C5FB9C-5F8D-4B46-B85E-06A2EDD76219}" dt="2025-04-23T08:18:49.979" v="732" actId="1076"/>
          <ac:spMkLst>
            <pc:docMk/>
            <pc:sldMk cId="3386107306" sldId="326"/>
            <ac:spMk id="6" creationId="{B40B01CF-FCC0-D100-468E-2596FA9CFE3F}"/>
          </ac:spMkLst>
        </pc:spChg>
        <pc:spChg chg="mod">
          <ac:chgData name="Katie Haylor" userId="79d54f7f-ffc1-4b04-bab6-1092a29c2844" providerId="ADAL" clId="{67C5FB9C-5F8D-4B46-B85E-06A2EDD76219}" dt="2025-04-23T08:18:57.710" v="735" actId="14100"/>
          <ac:spMkLst>
            <pc:docMk/>
            <pc:sldMk cId="3386107306" sldId="326"/>
            <ac:spMk id="9" creationId="{A7B1C990-CDA8-BD54-CD8E-1B6E4C9D7850}"/>
          </ac:spMkLst>
        </pc:spChg>
        <pc:spChg chg="mod">
          <ac:chgData name="Katie Haylor" userId="79d54f7f-ffc1-4b04-bab6-1092a29c2844" providerId="ADAL" clId="{67C5FB9C-5F8D-4B46-B85E-06A2EDD76219}" dt="2025-04-23T08:18:53.430" v="733" actId="14100"/>
          <ac:spMkLst>
            <pc:docMk/>
            <pc:sldMk cId="3386107306" sldId="326"/>
            <ac:spMk id="10" creationId="{5A8245BF-0FBF-AE60-CC16-087A92B8686A}"/>
          </ac:spMkLst>
        </pc:spChg>
        <pc:spChg chg="mod">
          <ac:chgData name="Katie Haylor" userId="79d54f7f-ffc1-4b04-bab6-1092a29c2844" providerId="ADAL" clId="{67C5FB9C-5F8D-4B46-B85E-06A2EDD76219}" dt="2025-04-23T08:19:08.462" v="747" actId="14100"/>
          <ac:spMkLst>
            <pc:docMk/>
            <pc:sldMk cId="3386107306" sldId="326"/>
            <ac:spMk id="11" creationId="{2A13B99C-1948-8B12-0379-BB596E79A576}"/>
          </ac:spMkLst>
        </pc:spChg>
        <pc:spChg chg="mod">
          <ac:chgData name="Katie Haylor" userId="79d54f7f-ffc1-4b04-bab6-1092a29c2844" providerId="ADAL" clId="{67C5FB9C-5F8D-4B46-B85E-06A2EDD76219}" dt="2025-04-23T08:19:21.694" v="748" actId="1076"/>
          <ac:spMkLst>
            <pc:docMk/>
            <pc:sldMk cId="3386107306" sldId="326"/>
            <ac:spMk id="13" creationId="{3EFFAA5A-BC42-BC72-C239-7307F6EC76DF}"/>
          </ac:spMkLst>
        </pc:spChg>
        <pc:spChg chg="mod">
          <ac:chgData name="Katie Haylor" userId="79d54f7f-ffc1-4b04-bab6-1092a29c2844" providerId="ADAL" clId="{67C5FB9C-5F8D-4B46-B85E-06A2EDD76219}" dt="2025-04-23T08:19:21.694" v="748" actId="1076"/>
          <ac:spMkLst>
            <pc:docMk/>
            <pc:sldMk cId="3386107306" sldId="326"/>
            <ac:spMk id="14" creationId="{1E79CAB8-3F06-74E9-91DE-AEDEEF563153}"/>
          </ac:spMkLst>
        </pc:spChg>
        <pc:picChg chg="mod">
          <ac:chgData name="Katie Haylor" userId="79d54f7f-ffc1-4b04-bab6-1092a29c2844" providerId="ADAL" clId="{67C5FB9C-5F8D-4B46-B85E-06A2EDD76219}" dt="2025-04-23T08:19:03.170" v="746" actId="1038"/>
          <ac:picMkLst>
            <pc:docMk/>
            <pc:sldMk cId="3386107306" sldId="326"/>
            <ac:picMk id="15" creationId="{51CC3B20-5113-2E1F-A18A-32A7EEA003A9}"/>
          </ac:picMkLst>
        </pc:picChg>
        <pc:picChg chg="mod">
          <ac:chgData name="Katie Haylor" userId="79d54f7f-ffc1-4b04-bab6-1092a29c2844" providerId="ADAL" clId="{67C5FB9C-5F8D-4B46-B85E-06A2EDD76219}" dt="2025-04-23T08:19:03.170" v="746" actId="1038"/>
          <ac:picMkLst>
            <pc:docMk/>
            <pc:sldMk cId="3386107306" sldId="326"/>
            <ac:picMk id="16" creationId="{EDCF60B3-D23B-94F1-C184-B3DD167B457C}"/>
          </ac:picMkLst>
        </pc:picChg>
      </pc:sldChg>
      <pc:sldChg chg="modSp mod">
        <pc:chgData name="Katie Haylor" userId="79d54f7f-ffc1-4b04-bab6-1092a29c2844" providerId="ADAL" clId="{67C5FB9C-5F8D-4B46-B85E-06A2EDD76219}" dt="2025-04-23T08:25:02.844" v="1037" actId="1037"/>
        <pc:sldMkLst>
          <pc:docMk/>
          <pc:sldMk cId="2993267241" sldId="328"/>
        </pc:sldMkLst>
        <pc:spChg chg="mod">
          <ac:chgData name="Katie Haylor" userId="79d54f7f-ffc1-4b04-bab6-1092a29c2844" providerId="ADAL" clId="{67C5FB9C-5F8D-4B46-B85E-06A2EDD76219}" dt="2025-04-23T08:02:25.198" v="228" actId="1037"/>
          <ac:spMkLst>
            <pc:docMk/>
            <pc:sldMk cId="2993267241" sldId="328"/>
            <ac:spMk id="6" creationId="{25A0B56F-6344-81C8-EA98-B9EB8715336B}"/>
          </ac:spMkLst>
        </pc:spChg>
        <pc:spChg chg="mod">
          <ac:chgData name="Katie Haylor" userId="79d54f7f-ffc1-4b04-bab6-1092a29c2844" providerId="ADAL" clId="{67C5FB9C-5F8D-4B46-B85E-06A2EDD76219}" dt="2025-04-23T08:02:51.330" v="234" actId="1076"/>
          <ac:spMkLst>
            <pc:docMk/>
            <pc:sldMk cId="2993267241" sldId="328"/>
            <ac:spMk id="12" creationId="{83CA73B5-F56E-D767-8F9B-94E262FAA655}"/>
          </ac:spMkLst>
        </pc:spChg>
        <pc:spChg chg="mod">
          <ac:chgData name="Katie Haylor" userId="79d54f7f-ffc1-4b04-bab6-1092a29c2844" providerId="ADAL" clId="{67C5FB9C-5F8D-4B46-B85E-06A2EDD76219}" dt="2025-04-23T08:25:02.844" v="1037" actId="1037"/>
          <ac:spMkLst>
            <pc:docMk/>
            <pc:sldMk cId="2993267241" sldId="328"/>
            <ac:spMk id="13" creationId="{A7EEBD69-5624-6A0A-D4DF-E7A8B1027A3D}"/>
          </ac:spMkLst>
        </pc:spChg>
        <pc:spChg chg="mod">
          <ac:chgData name="Katie Haylor" userId="79d54f7f-ffc1-4b04-bab6-1092a29c2844" providerId="ADAL" clId="{67C5FB9C-5F8D-4B46-B85E-06A2EDD76219}" dt="2025-04-23T08:25:02.844" v="1037" actId="1037"/>
          <ac:spMkLst>
            <pc:docMk/>
            <pc:sldMk cId="2993267241" sldId="328"/>
            <ac:spMk id="14" creationId="{28B36512-331E-5D5F-DF37-FA9D90004743}"/>
          </ac:spMkLst>
        </pc:spChg>
      </pc:sldChg>
      <pc:sldChg chg="modSp mod">
        <pc:chgData name="Katie Haylor" userId="79d54f7f-ffc1-4b04-bab6-1092a29c2844" providerId="ADAL" clId="{67C5FB9C-5F8D-4B46-B85E-06A2EDD76219}" dt="2025-04-23T08:24:40.605" v="1019" actId="1037"/>
        <pc:sldMkLst>
          <pc:docMk/>
          <pc:sldMk cId="262294652" sldId="329"/>
        </pc:sldMkLst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2" creationId="{59F0376F-91FC-22E6-1172-C569AC33EB4A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5" creationId="{FD05D547-B6F2-BE09-E6A8-6AAE0E107AD8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6" creationId="{2A3914A9-9829-4C77-BA72-0AA4BA5EC9BE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9" creationId="{B4ECEDD9-FF06-566B-1D94-D30F05B6F9C3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11" creationId="{6A24203D-B9C0-DD71-B87E-063C45383DC5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12" creationId="{904A668E-D3E1-E9FE-4818-D57C59BE4C1E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13" creationId="{4C490769-0FB1-7859-E2E5-EDFD1844E47B}"/>
          </ac:spMkLst>
        </pc:spChg>
        <pc:spChg chg="mod">
          <ac:chgData name="Katie Haylor" userId="79d54f7f-ffc1-4b04-bab6-1092a29c2844" providerId="ADAL" clId="{67C5FB9C-5F8D-4B46-B85E-06A2EDD76219}" dt="2025-04-23T08:24:40.605" v="1019" actId="1037"/>
          <ac:spMkLst>
            <pc:docMk/>
            <pc:sldMk cId="262294652" sldId="329"/>
            <ac:spMk id="14" creationId="{B4BA366E-D0A4-2B93-35BB-A7E13306D274}"/>
          </ac:spMkLst>
        </pc:spChg>
        <pc:picChg chg="mod">
          <ac:chgData name="Katie Haylor" userId="79d54f7f-ffc1-4b04-bab6-1092a29c2844" providerId="ADAL" clId="{67C5FB9C-5F8D-4B46-B85E-06A2EDD76219}" dt="2025-04-23T08:24:40.605" v="1019" actId="1037"/>
          <ac:picMkLst>
            <pc:docMk/>
            <pc:sldMk cId="262294652" sldId="329"/>
            <ac:picMk id="7" creationId="{3F753277-8454-B63E-F2E5-13CBF6F566FD}"/>
          </ac:picMkLst>
        </pc:picChg>
      </pc:sldChg>
      <pc:sldChg chg="modSp mod">
        <pc:chgData name="Katie Haylor" userId="79d54f7f-ffc1-4b04-bab6-1092a29c2844" providerId="ADAL" clId="{67C5FB9C-5F8D-4B46-B85E-06A2EDD76219}" dt="2025-04-23T08:23:10.005" v="964" actId="1076"/>
        <pc:sldMkLst>
          <pc:docMk/>
          <pc:sldMk cId="3631748913" sldId="330"/>
        </pc:sldMkLst>
        <pc:spChg chg="mod">
          <ac:chgData name="Katie Haylor" userId="79d54f7f-ffc1-4b04-bab6-1092a29c2844" providerId="ADAL" clId="{67C5FB9C-5F8D-4B46-B85E-06A2EDD76219}" dt="2025-04-23T08:23:05.253" v="963" actId="1037"/>
          <ac:spMkLst>
            <pc:docMk/>
            <pc:sldMk cId="3631748913" sldId="330"/>
            <ac:spMk id="6" creationId="{8422DFEC-CAE8-3A7C-FA2B-13144A64587E}"/>
          </ac:spMkLst>
        </pc:spChg>
        <pc:spChg chg="mod">
          <ac:chgData name="Katie Haylor" userId="79d54f7f-ffc1-4b04-bab6-1092a29c2844" providerId="ADAL" clId="{67C5FB9C-5F8D-4B46-B85E-06A2EDD76219}" dt="2025-04-23T08:23:10.005" v="964" actId="1076"/>
          <ac:spMkLst>
            <pc:docMk/>
            <pc:sldMk cId="3631748913" sldId="330"/>
            <ac:spMk id="12" creationId="{854F8B1E-33E7-907F-FC64-25C8F748020B}"/>
          </ac:spMkLst>
        </pc:spChg>
        <pc:spChg chg="mod">
          <ac:chgData name="Katie Haylor" userId="79d54f7f-ffc1-4b04-bab6-1092a29c2844" providerId="ADAL" clId="{67C5FB9C-5F8D-4B46-B85E-06A2EDD76219}" dt="2025-04-23T08:23:05.253" v="963" actId="1037"/>
          <ac:spMkLst>
            <pc:docMk/>
            <pc:sldMk cId="3631748913" sldId="330"/>
            <ac:spMk id="13" creationId="{C3F58917-F7D4-CFAF-979C-585B5A68F15D}"/>
          </ac:spMkLst>
        </pc:spChg>
        <pc:spChg chg="mod">
          <ac:chgData name="Katie Haylor" userId="79d54f7f-ffc1-4b04-bab6-1092a29c2844" providerId="ADAL" clId="{67C5FB9C-5F8D-4B46-B85E-06A2EDD76219}" dt="2025-04-23T08:23:05.253" v="963" actId="1037"/>
          <ac:spMkLst>
            <pc:docMk/>
            <pc:sldMk cId="3631748913" sldId="330"/>
            <ac:spMk id="14" creationId="{107C7E2C-5945-F443-31D7-627114EFA5BF}"/>
          </ac:spMkLst>
        </pc:spChg>
      </pc:sldChg>
      <pc:sldChg chg="modSp mod">
        <pc:chgData name="Katie Haylor" userId="79d54f7f-ffc1-4b04-bab6-1092a29c2844" providerId="ADAL" clId="{67C5FB9C-5F8D-4B46-B85E-06A2EDD76219}" dt="2025-04-23T08:29:29.648" v="1191" actId="14100"/>
        <pc:sldMkLst>
          <pc:docMk/>
          <pc:sldMk cId="1488772418" sldId="332"/>
        </pc:sldMkLst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2" creationId="{046B4ED9-32E4-8CD8-89BF-1ACDBE2E13B8}"/>
          </ac:spMkLst>
        </pc:spChg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5" creationId="{6595A13A-49BB-0104-A50F-05881951ACD0}"/>
          </ac:spMkLst>
        </pc:spChg>
        <pc:spChg chg="mod">
          <ac:chgData name="Katie Haylor" userId="79d54f7f-ffc1-4b04-bab6-1092a29c2844" providerId="ADAL" clId="{67C5FB9C-5F8D-4B46-B85E-06A2EDD76219}" dt="2025-04-23T08:29:29.648" v="1191" actId="14100"/>
          <ac:spMkLst>
            <pc:docMk/>
            <pc:sldMk cId="1488772418" sldId="332"/>
            <ac:spMk id="6" creationId="{2CD2C11B-BDE0-DFF2-7F28-92A6D8E51098}"/>
          </ac:spMkLst>
        </pc:spChg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9" creationId="{E52FA6DD-3CE7-059F-6142-C98178DB4EA6}"/>
          </ac:spMkLst>
        </pc:spChg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10" creationId="{5C06C659-0FF1-579F-B3A8-B1E2D2B21F62}"/>
          </ac:spMkLst>
        </pc:spChg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11" creationId="{6FB2C408-8C07-0C1D-7A3D-AB41FEC3EC9F}"/>
          </ac:spMkLst>
        </pc:spChg>
        <pc:spChg chg="mod">
          <ac:chgData name="Katie Haylor" userId="79d54f7f-ffc1-4b04-bab6-1092a29c2844" providerId="ADAL" clId="{67C5FB9C-5F8D-4B46-B85E-06A2EDD76219}" dt="2025-04-23T08:28:58.261" v="1184" actId="1037"/>
          <ac:spMkLst>
            <pc:docMk/>
            <pc:sldMk cId="1488772418" sldId="332"/>
            <ac:spMk id="12" creationId="{AF47A20E-20FF-1FD1-700B-4BDD01F91EF0}"/>
          </ac:spMkLst>
        </pc:spChg>
        <pc:spChg chg="mod">
          <ac:chgData name="Katie Haylor" userId="79d54f7f-ffc1-4b04-bab6-1092a29c2844" providerId="ADAL" clId="{67C5FB9C-5F8D-4B46-B85E-06A2EDD76219}" dt="2025-04-23T08:29:17.766" v="1190" actId="1076"/>
          <ac:spMkLst>
            <pc:docMk/>
            <pc:sldMk cId="1488772418" sldId="332"/>
            <ac:spMk id="13" creationId="{BF011B3A-572A-B58D-A97A-DAF6E7DCAF3A}"/>
          </ac:spMkLst>
        </pc:spChg>
        <pc:spChg chg="mod">
          <ac:chgData name="Katie Haylor" userId="79d54f7f-ffc1-4b04-bab6-1092a29c2844" providerId="ADAL" clId="{67C5FB9C-5F8D-4B46-B85E-06A2EDD76219}" dt="2025-04-23T08:29:07.889" v="1187" actId="14100"/>
          <ac:spMkLst>
            <pc:docMk/>
            <pc:sldMk cId="1488772418" sldId="332"/>
            <ac:spMk id="14" creationId="{41182480-74A5-6770-71BB-0CE40C2C4178}"/>
          </ac:spMkLst>
        </pc:spChg>
        <pc:picChg chg="mod">
          <ac:chgData name="Katie Haylor" userId="79d54f7f-ffc1-4b04-bab6-1092a29c2844" providerId="ADAL" clId="{67C5FB9C-5F8D-4B46-B85E-06A2EDD76219}" dt="2025-04-23T07:52:56.524" v="74" actId="1076"/>
          <ac:picMkLst>
            <pc:docMk/>
            <pc:sldMk cId="1488772418" sldId="332"/>
            <ac:picMk id="4" creationId="{EC8ECB96-1F93-64B1-2F45-9824D6ADDAE2}"/>
          </ac:picMkLst>
        </pc:picChg>
        <pc:picChg chg="mod">
          <ac:chgData name="Katie Haylor" userId="79d54f7f-ffc1-4b04-bab6-1092a29c2844" providerId="ADAL" clId="{67C5FB9C-5F8D-4B46-B85E-06A2EDD76219}" dt="2025-04-23T08:28:58.261" v="1184" actId="1037"/>
          <ac:picMkLst>
            <pc:docMk/>
            <pc:sldMk cId="1488772418" sldId="332"/>
            <ac:picMk id="15" creationId="{3FDFDBA0-64CB-3C42-C127-8A607819F98F}"/>
          </ac:picMkLst>
        </pc:picChg>
        <pc:picChg chg="mod">
          <ac:chgData name="Katie Haylor" userId="79d54f7f-ffc1-4b04-bab6-1092a29c2844" providerId="ADAL" clId="{67C5FB9C-5F8D-4B46-B85E-06A2EDD76219}" dt="2025-04-23T07:52:51.983" v="72" actId="1076"/>
          <ac:picMkLst>
            <pc:docMk/>
            <pc:sldMk cId="1488772418" sldId="332"/>
            <ac:picMk id="16" creationId="{D80963B5-4FBA-A115-DDAA-557F327F5086}"/>
          </ac:picMkLst>
        </pc:picChg>
      </pc:sldChg>
      <pc:sldChg chg="modSp mod">
        <pc:chgData name="Katie Haylor" userId="79d54f7f-ffc1-4b04-bab6-1092a29c2844" providerId="ADAL" clId="{67C5FB9C-5F8D-4B46-B85E-06A2EDD76219}" dt="2025-04-23T08:33:12.636" v="1279" actId="1076"/>
        <pc:sldMkLst>
          <pc:docMk/>
          <pc:sldMk cId="621118985" sldId="333"/>
        </pc:sldMkLst>
        <pc:spChg chg="mod">
          <ac:chgData name="Katie Haylor" userId="79d54f7f-ffc1-4b04-bab6-1092a29c2844" providerId="ADAL" clId="{67C5FB9C-5F8D-4B46-B85E-06A2EDD76219}" dt="2025-04-23T08:32:19.225" v="1266" actId="1037"/>
          <ac:spMkLst>
            <pc:docMk/>
            <pc:sldMk cId="621118985" sldId="333"/>
            <ac:spMk id="2" creationId="{7AC533B6-9600-F7E7-2A9F-59F770655686}"/>
          </ac:spMkLst>
        </pc:spChg>
        <pc:spChg chg="mod">
          <ac:chgData name="Katie Haylor" userId="79d54f7f-ffc1-4b04-bab6-1092a29c2844" providerId="ADAL" clId="{67C5FB9C-5F8D-4B46-B85E-06A2EDD76219}" dt="2025-04-23T08:32:19.225" v="1266" actId="1037"/>
          <ac:spMkLst>
            <pc:docMk/>
            <pc:sldMk cId="621118985" sldId="333"/>
            <ac:spMk id="5" creationId="{AD7B19B3-5C27-1C20-00DD-3C028B9C2608}"/>
          </ac:spMkLst>
        </pc:spChg>
        <pc:spChg chg="mod">
          <ac:chgData name="Katie Haylor" userId="79d54f7f-ffc1-4b04-bab6-1092a29c2844" providerId="ADAL" clId="{67C5FB9C-5F8D-4B46-B85E-06A2EDD76219}" dt="2025-04-23T08:32:35.244" v="1271" actId="14100"/>
          <ac:spMkLst>
            <pc:docMk/>
            <pc:sldMk cId="621118985" sldId="333"/>
            <ac:spMk id="6" creationId="{F61C12ED-B86D-F802-E5AA-61A21ED8491C}"/>
          </ac:spMkLst>
        </pc:spChg>
        <pc:spChg chg="mod">
          <ac:chgData name="Katie Haylor" userId="79d54f7f-ffc1-4b04-bab6-1092a29c2844" providerId="ADAL" clId="{67C5FB9C-5F8D-4B46-B85E-06A2EDD76219}" dt="2025-04-23T08:33:12.636" v="1279" actId="1076"/>
          <ac:spMkLst>
            <pc:docMk/>
            <pc:sldMk cId="621118985" sldId="333"/>
            <ac:spMk id="8" creationId="{012CD0EC-800C-B7E4-F89E-170CE629F02E}"/>
          </ac:spMkLst>
        </pc:spChg>
        <pc:spChg chg="mod">
          <ac:chgData name="Katie Haylor" userId="79d54f7f-ffc1-4b04-bab6-1092a29c2844" providerId="ADAL" clId="{67C5FB9C-5F8D-4B46-B85E-06A2EDD76219}" dt="2025-04-23T08:32:19.225" v="1266" actId="1037"/>
          <ac:spMkLst>
            <pc:docMk/>
            <pc:sldMk cId="621118985" sldId="333"/>
            <ac:spMk id="9" creationId="{A0CF836D-BABD-B605-6C38-F513B668FFEC}"/>
          </ac:spMkLst>
        </pc:spChg>
        <pc:spChg chg="mod">
          <ac:chgData name="Katie Haylor" userId="79d54f7f-ffc1-4b04-bab6-1092a29c2844" providerId="ADAL" clId="{67C5FB9C-5F8D-4B46-B85E-06A2EDD76219}" dt="2025-04-23T08:33:00.958" v="1277" actId="1076"/>
          <ac:spMkLst>
            <pc:docMk/>
            <pc:sldMk cId="621118985" sldId="333"/>
            <ac:spMk id="11" creationId="{3CF1A37F-40BE-CE84-F77C-FC2B16D4983C}"/>
          </ac:spMkLst>
        </pc:spChg>
        <pc:spChg chg="mod">
          <ac:chgData name="Katie Haylor" userId="79d54f7f-ffc1-4b04-bab6-1092a29c2844" providerId="ADAL" clId="{67C5FB9C-5F8D-4B46-B85E-06A2EDD76219}" dt="2025-04-23T08:32:56.325" v="1276" actId="1076"/>
          <ac:spMkLst>
            <pc:docMk/>
            <pc:sldMk cId="621118985" sldId="333"/>
            <ac:spMk id="12" creationId="{91986859-FA28-06BF-937D-D2F5CD1F60F0}"/>
          </ac:spMkLst>
        </pc:spChg>
        <pc:spChg chg="mod">
          <ac:chgData name="Katie Haylor" userId="79d54f7f-ffc1-4b04-bab6-1092a29c2844" providerId="ADAL" clId="{67C5FB9C-5F8D-4B46-B85E-06A2EDD76219}" dt="2025-04-23T08:32:29.398" v="1269" actId="14100"/>
          <ac:spMkLst>
            <pc:docMk/>
            <pc:sldMk cId="621118985" sldId="333"/>
            <ac:spMk id="13" creationId="{B3CC52B2-2C63-BD7A-A177-5A21A159C3BD}"/>
          </ac:spMkLst>
        </pc:spChg>
        <pc:spChg chg="mod">
          <ac:chgData name="Katie Haylor" userId="79d54f7f-ffc1-4b04-bab6-1092a29c2844" providerId="ADAL" clId="{67C5FB9C-5F8D-4B46-B85E-06A2EDD76219}" dt="2025-04-23T08:32:37.318" v="1272" actId="14100"/>
          <ac:spMkLst>
            <pc:docMk/>
            <pc:sldMk cId="621118985" sldId="333"/>
            <ac:spMk id="14" creationId="{195F9250-5267-8606-0A6C-EA524B8A5C55}"/>
          </ac:spMkLst>
        </pc:spChg>
        <pc:picChg chg="mod">
          <ac:chgData name="Katie Haylor" userId="79d54f7f-ffc1-4b04-bab6-1092a29c2844" providerId="ADAL" clId="{67C5FB9C-5F8D-4B46-B85E-06A2EDD76219}" dt="2025-04-23T08:32:19.225" v="1266" actId="1037"/>
          <ac:picMkLst>
            <pc:docMk/>
            <pc:sldMk cId="621118985" sldId="333"/>
            <ac:picMk id="7" creationId="{AB0FAC2B-DD01-3768-EE2F-B0292AF48768}"/>
          </ac:picMkLst>
        </pc:picChg>
      </pc:sldChg>
      <pc:sldChg chg="modSp mod">
        <pc:chgData name="Katie Haylor" userId="79d54f7f-ffc1-4b04-bab6-1092a29c2844" providerId="ADAL" clId="{67C5FB9C-5F8D-4B46-B85E-06A2EDD76219}" dt="2025-04-23T08:31:44.114" v="1247" actId="732"/>
        <pc:sldMkLst>
          <pc:docMk/>
          <pc:sldMk cId="3150963766" sldId="335"/>
        </pc:sldMkLst>
        <pc:spChg chg="mod">
          <ac:chgData name="Katie Haylor" userId="79d54f7f-ffc1-4b04-bab6-1092a29c2844" providerId="ADAL" clId="{67C5FB9C-5F8D-4B46-B85E-06A2EDD76219}" dt="2025-04-23T08:31:30.075" v="1244" actId="14100"/>
          <ac:spMkLst>
            <pc:docMk/>
            <pc:sldMk cId="3150963766" sldId="335"/>
            <ac:spMk id="6" creationId="{F4B6352A-8ECD-59DB-F14A-139C4EAE91CF}"/>
          </ac:spMkLst>
        </pc:spChg>
        <pc:spChg chg="mod">
          <ac:chgData name="Katie Haylor" userId="79d54f7f-ffc1-4b04-bab6-1092a29c2844" providerId="ADAL" clId="{67C5FB9C-5F8D-4B46-B85E-06A2EDD76219}" dt="2025-04-23T08:31:15.008" v="1238" actId="1076"/>
          <ac:spMkLst>
            <pc:docMk/>
            <pc:sldMk cId="3150963766" sldId="335"/>
            <ac:spMk id="9" creationId="{BCD62457-7B8B-4629-7F61-C4422D62B525}"/>
          </ac:spMkLst>
        </pc:spChg>
        <pc:spChg chg="mod">
          <ac:chgData name="Katie Haylor" userId="79d54f7f-ffc1-4b04-bab6-1092a29c2844" providerId="ADAL" clId="{67C5FB9C-5F8D-4B46-B85E-06A2EDD76219}" dt="2025-04-23T08:31:16.701" v="1239" actId="1076"/>
          <ac:spMkLst>
            <pc:docMk/>
            <pc:sldMk cId="3150963766" sldId="335"/>
            <ac:spMk id="11" creationId="{6B1DBB76-8E70-70A4-213C-794F1EB46E39}"/>
          </ac:spMkLst>
        </pc:spChg>
        <pc:spChg chg="mod">
          <ac:chgData name="Katie Haylor" userId="79d54f7f-ffc1-4b04-bab6-1092a29c2844" providerId="ADAL" clId="{67C5FB9C-5F8D-4B46-B85E-06A2EDD76219}" dt="2025-04-23T08:31:18.385" v="1240" actId="1076"/>
          <ac:spMkLst>
            <pc:docMk/>
            <pc:sldMk cId="3150963766" sldId="335"/>
            <ac:spMk id="13" creationId="{09CB513E-DE0C-8959-58B9-D200D7166FD7}"/>
          </ac:spMkLst>
        </pc:spChg>
        <pc:spChg chg="mod">
          <ac:chgData name="Katie Haylor" userId="79d54f7f-ffc1-4b04-bab6-1092a29c2844" providerId="ADAL" clId="{67C5FB9C-5F8D-4B46-B85E-06A2EDD76219}" dt="2025-04-23T08:31:10.929" v="1237" actId="1076"/>
          <ac:spMkLst>
            <pc:docMk/>
            <pc:sldMk cId="3150963766" sldId="335"/>
            <ac:spMk id="14" creationId="{CF0D3971-94BD-B8AA-ABC9-C8F845F8E555}"/>
          </ac:spMkLst>
        </pc:spChg>
        <pc:picChg chg="mod modCrop">
          <ac:chgData name="Katie Haylor" userId="79d54f7f-ffc1-4b04-bab6-1092a29c2844" providerId="ADAL" clId="{67C5FB9C-5F8D-4B46-B85E-06A2EDD76219}" dt="2025-04-23T08:31:44.114" v="1247" actId="732"/>
          <ac:picMkLst>
            <pc:docMk/>
            <pc:sldMk cId="3150963766" sldId="335"/>
            <ac:picMk id="4" creationId="{BA20FA25-5352-B17A-B0F0-D631B6E60B30}"/>
          </ac:picMkLst>
        </pc:picChg>
      </pc:sldChg>
      <pc:sldChg chg="modSp mod">
        <pc:chgData name="Katie Haylor" userId="79d54f7f-ffc1-4b04-bab6-1092a29c2844" providerId="ADAL" clId="{67C5FB9C-5F8D-4B46-B85E-06A2EDD76219}" dt="2025-04-23T08:30:32.025" v="1227" actId="14100"/>
        <pc:sldMkLst>
          <pc:docMk/>
          <pc:sldMk cId="1812452084" sldId="336"/>
        </pc:sldMkLst>
        <pc:spChg chg="mod">
          <ac:chgData name="Katie Haylor" userId="79d54f7f-ffc1-4b04-bab6-1092a29c2844" providerId="ADAL" clId="{67C5FB9C-5F8D-4B46-B85E-06A2EDD76219}" dt="2025-04-23T08:29:42.514" v="1203" actId="14100"/>
          <ac:spMkLst>
            <pc:docMk/>
            <pc:sldMk cId="1812452084" sldId="336"/>
            <ac:spMk id="4" creationId="{DF7CB358-5318-23EF-8C12-4B7809353E33}"/>
          </ac:spMkLst>
        </pc:spChg>
        <pc:spChg chg="mod">
          <ac:chgData name="Katie Haylor" userId="79d54f7f-ffc1-4b04-bab6-1092a29c2844" providerId="ADAL" clId="{67C5FB9C-5F8D-4B46-B85E-06A2EDD76219}" dt="2025-04-23T08:30:32.025" v="1227" actId="14100"/>
          <ac:spMkLst>
            <pc:docMk/>
            <pc:sldMk cId="1812452084" sldId="336"/>
            <ac:spMk id="6" creationId="{779148B6-37BC-9850-43DD-B6ACA1D3C9FC}"/>
          </ac:spMkLst>
        </pc:spChg>
        <pc:spChg chg="mod">
          <ac:chgData name="Katie Haylor" userId="79d54f7f-ffc1-4b04-bab6-1092a29c2844" providerId="ADAL" clId="{67C5FB9C-5F8D-4B46-B85E-06A2EDD76219}" dt="2025-04-23T08:29:45.933" v="1212" actId="1038"/>
          <ac:spMkLst>
            <pc:docMk/>
            <pc:sldMk cId="1812452084" sldId="336"/>
            <ac:spMk id="12" creationId="{C89B8168-24D0-7E75-7160-9A2E0AC39130}"/>
          </ac:spMkLst>
        </pc:spChg>
        <pc:spChg chg="mod">
          <ac:chgData name="Katie Haylor" userId="79d54f7f-ffc1-4b04-bab6-1092a29c2844" providerId="ADAL" clId="{67C5FB9C-5F8D-4B46-B85E-06A2EDD76219}" dt="2025-04-23T08:30:26.303" v="1226" actId="1036"/>
          <ac:spMkLst>
            <pc:docMk/>
            <pc:sldMk cId="1812452084" sldId="336"/>
            <ac:spMk id="13" creationId="{5D031913-4FC4-AB7A-0463-30D85D352EF7}"/>
          </ac:spMkLst>
        </pc:spChg>
        <pc:spChg chg="mod">
          <ac:chgData name="Katie Haylor" userId="79d54f7f-ffc1-4b04-bab6-1092a29c2844" providerId="ADAL" clId="{67C5FB9C-5F8D-4B46-B85E-06A2EDD76219}" dt="2025-04-23T08:29:42.514" v="1203" actId="14100"/>
          <ac:spMkLst>
            <pc:docMk/>
            <pc:sldMk cId="1812452084" sldId="336"/>
            <ac:spMk id="14" creationId="{642ECF31-354D-9325-A20E-A596D6A94FDB}"/>
          </ac:spMkLst>
        </pc:spChg>
      </pc:sldChg>
      <pc:sldChg chg="modSp mod">
        <pc:chgData name="Katie Haylor" userId="79d54f7f-ffc1-4b04-bab6-1092a29c2844" providerId="ADAL" clId="{67C5FB9C-5F8D-4B46-B85E-06A2EDD76219}" dt="2025-04-23T08:36:57.408" v="1494" actId="1076"/>
        <pc:sldMkLst>
          <pc:docMk/>
          <pc:sldMk cId="2283012762" sldId="339"/>
        </pc:sldMkLst>
        <pc:spChg chg="mod">
          <ac:chgData name="Katie Haylor" userId="79d54f7f-ffc1-4b04-bab6-1092a29c2844" providerId="ADAL" clId="{67C5FB9C-5F8D-4B46-B85E-06A2EDD76219}" dt="2025-04-23T08:36:54.896" v="1493" actId="14100"/>
          <ac:spMkLst>
            <pc:docMk/>
            <pc:sldMk cId="2283012762" sldId="339"/>
            <ac:spMk id="6" creationId="{2DD8D239-FB4A-24E7-0023-115E8B1B3946}"/>
          </ac:spMkLst>
        </pc:spChg>
        <pc:spChg chg="mod">
          <ac:chgData name="Katie Haylor" userId="79d54f7f-ffc1-4b04-bab6-1092a29c2844" providerId="ADAL" clId="{67C5FB9C-5F8D-4B46-B85E-06A2EDD76219}" dt="2025-04-23T08:36:49.526" v="1492" actId="1037"/>
          <ac:spMkLst>
            <pc:docMk/>
            <pc:sldMk cId="2283012762" sldId="339"/>
            <ac:spMk id="13" creationId="{53F27F3E-936A-14A3-B174-2C87F94EAC95}"/>
          </ac:spMkLst>
        </pc:spChg>
        <pc:spChg chg="mod">
          <ac:chgData name="Katie Haylor" userId="79d54f7f-ffc1-4b04-bab6-1092a29c2844" providerId="ADAL" clId="{67C5FB9C-5F8D-4B46-B85E-06A2EDD76219}" dt="2025-04-23T08:36:49.526" v="1492" actId="1037"/>
          <ac:spMkLst>
            <pc:docMk/>
            <pc:sldMk cId="2283012762" sldId="339"/>
            <ac:spMk id="14" creationId="{531E234C-D8BF-E1DD-7D33-10BF5E971E4A}"/>
          </ac:spMkLst>
        </pc:spChg>
        <pc:picChg chg="mod">
          <ac:chgData name="Katie Haylor" userId="79d54f7f-ffc1-4b04-bab6-1092a29c2844" providerId="ADAL" clId="{67C5FB9C-5F8D-4B46-B85E-06A2EDD76219}" dt="2025-04-23T08:36:57.408" v="1494" actId="1076"/>
          <ac:picMkLst>
            <pc:docMk/>
            <pc:sldMk cId="2283012762" sldId="339"/>
            <ac:picMk id="7" creationId="{74F62533-F51F-B30C-4E3E-46BF8299697F}"/>
          </ac:picMkLst>
        </pc:picChg>
      </pc:sldChg>
      <pc:sldChg chg="modSp mod">
        <pc:chgData name="Katie Haylor" userId="79d54f7f-ffc1-4b04-bab6-1092a29c2844" providerId="ADAL" clId="{67C5FB9C-5F8D-4B46-B85E-06A2EDD76219}" dt="2025-04-23T08:36:41.192" v="1476" actId="1076"/>
        <pc:sldMkLst>
          <pc:docMk/>
          <pc:sldMk cId="4049704147" sldId="340"/>
        </pc:sldMkLst>
        <pc:spChg chg="mod">
          <ac:chgData name="Katie Haylor" userId="79d54f7f-ffc1-4b04-bab6-1092a29c2844" providerId="ADAL" clId="{67C5FB9C-5F8D-4B46-B85E-06A2EDD76219}" dt="2025-04-23T08:36:03.857" v="1422" actId="14100"/>
          <ac:spMkLst>
            <pc:docMk/>
            <pc:sldMk cId="4049704147" sldId="340"/>
            <ac:spMk id="6" creationId="{2A0E66A4-3D63-65DE-4732-FDDBAAC4F190}"/>
          </ac:spMkLst>
        </pc:spChg>
        <pc:spChg chg="mod">
          <ac:chgData name="Katie Haylor" userId="79d54f7f-ffc1-4b04-bab6-1092a29c2844" providerId="ADAL" clId="{67C5FB9C-5F8D-4B46-B85E-06A2EDD76219}" dt="2025-04-23T08:36:13.684" v="1454" actId="1035"/>
          <ac:spMkLst>
            <pc:docMk/>
            <pc:sldMk cId="4049704147" sldId="340"/>
            <ac:spMk id="9" creationId="{5FC4A75A-E281-330B-0B9F-FD3C847F1BD1}"/>
          </ac:spMkLst>
        </pc:spChg>
        <pc:spChg chg="mod">
          <ac:chgData name="Katie Haylor" userId="79d54f7f-ffc1-4b04-bab6-1092a29c2844" providerId="ADAL" clId="{67C5FB9C-5F8D-4B46-B85E-06A2EDD76219}" dt="2025-04-23T08:36:17.792" v="1455" actId="14100"/>
          <ac:spMkLst>
            <pc:docMk/>
            <pc:sldMk cId="4049704147" sldId="340"/>
            <ac:spMk id="11" creationId="{B02D69D6-825B-AD33-43E9-E128F2B407BC}"/>
          </ac:spMkLst>
        </pc:spChg>
        <pc:spChg chg="mod">
          <ac:chgData name="Katie Haylor" userId="79d54f7f-ffc1-4b04-bab6-1092a29c2844" providerId="ADAL" clId="{67C5FB9C-5F8D-4B46-B85E-06A2EDD76219}" dt="2025-04-23T08:36:41.192" v="1476" actId="1076"/>
          <ac:spMkLst>
            <pc:docMk/>
            <pc:sldMk cId="4049704147" sldId="340"/>
            <ac:spMk id="12" creationId="{F527093D-CFF8-CBB8-283B-ACD7820ACA09}"/>
          </ac:spMkLst>
        </pc:spChg>
        <pc:spChg chg="mod">
          <ac:chgData name="Katie Haylor" userId="79d54f7f-ffc1-4b04-bab6-1092a29c2844" providerId="ADAL" clId="{67C5FB9C-5F8D-4B46-B85E-06A2EDD76219}" dt="2025-04-23T08:36:31.008" v="1474" actId="1037"/>
          <ac:spMkLst>
            <pc:docMk/>
            <pc:sldMk cId="4049704147" sldId="340"/>
            <ac:spMk id="13" creationId="{5D08A8DB-5330-99C8-7EB1-D636F707FB1C}"/>
          </ac:spMkLst>
        </pc:spChg>
        <pc:spChg chg="mod">
          <ac:chgData name="Katie Haylor" userId="79d54f7f-ffc1-4b04-bab6-1092a29c2844" providerId="ADAL" clId="{67C5FB9C-5F8D-4B46-B85E-06A2EDD76219}" dt="2025-04-23T08:36:31.008" v="1474" actId="1037"/>
          <ac:spMkLst>
            <pc:docMk/>
            <pc:sldMk cId="4049704147" sldId="340"/>
            <ac:spMk id="14" creationId="{E42557CA-5F3F-735E-FD78-2EE20DC27E28}"/>
          </ac:spMkLst>
        </pc:spChg>
        <pc:grpChg chg="mod">
          <ac:chgData name="Katie Haylor" userId="79d54f7f-ffc1-4b04-bab6-1092a29c2844" providerId="ADAL" clId="{67C5FB9C-5F8D-4B46-B85E-06A2EDD76219}" dt="2025-04-23T08:36:22.704" v="1456" actId="1076"/>
          <ac:grpSpMkLst>
            <pc:docMk/>
            <pc:sldMk cId="4049704147" sldId="340"/>
            <ac:grpSpMk id="18" creationId="{4FE84C93-86F0-DC51-AA44-7D3CFD7031C7}"/>
          </ac:grpSpMkLst>
        </pc:grpChg>
        <pc:picChg chg="mod">
          <ac:chgData name="Katie Haylor" userId="79d54f7f-ffc1-4b04-bab6-1092a29c2844" providerId="ADAL" clId="{67C5FB9C-5F8D-4B46-B85E-06A2EDD76219}" dt="2025-04-23T08:36:37.385" v="1475" actId="1076"/>
          <ac:picMkLst>
            <pc:docMk/>
            <pc:sldMk cId="4049704147" sldId="340"/>
            <ac:picMk id="7" creationId="{F256DEC4-3D21-DFAE-B914-C50F3703E39C}"/>
          </ac:picMkLst>
        </pc:picChg>
      </pc:sldChg>
      <pc:sldChg chg="modSp mod">
        <pc:chgData name="Katie Haylor" userId="79d54f7f-ffc1-4b04-bab6-1092a29c2844" providerId="ADAL" clId="{67C5FB9C-5F8D-4B46-B85E-06A2EDD76219}" dt="2025-04-23T08:35:21.070" v="1402" actId="14100"/>
        <pc:sldMkLst>
          <pc:docMk/>
          <pc:sldMk cId="1668209195" sldId="342"/>
        </pc:sldMkLst>
        <pc:spChg chg="mod">
          <ac:chgData name="Katie Haylor" userId="79d54f7f-ffc1-4b04-bab6-1092a29c2844" providerId="ADAL" clId="{67C5FB9C-5F8D-4B46-B85E-06A2EDD76219}" dt="2025-04-23T08:35:21.070" v="1402" actId="14100"/>
          <ac:spMkLst>
            <pc:docMk/>
            <pc:sldMk cId="1668209195" sldId="342"/>
            <ac:spMk id="6" creationId="{4D52EAA8-269E-AB39-A527-DFBACE4A6C4F}"/>
          </ac:spMkLst>
        </pc:spChg>
        <pc:spChg chg="mod">
          <ac:chgData name="Katie Haylor" userId="79d54f7f-ffc1-4b04-bab6-1092a29c2844" providerId="ADAL" clId="{67C5FB9C-5F8D-4B46-B85E-06A2EDD76219}" dt="2025-04-23T08:35:15.017" v="1400" actId="14100"/>
          <ac:spMkLst>
            <pc:docMk/>
            <pc:sldMk cId="1668209195" sldId="342"/>
            <ac:spMk id="12" creationId="{969C6E80-E64D-E106-03BC-506C49AC1106}"/>
          </ac:spMkLst>
        </pc:spChg>
        <pc:spChg chg="mod">
          <ac:chgData name="Katie Haylor" userId="79d54f7f-ffc1-4b04-bab6-1092a29c2844" providerId="ADAL" clId="{67C5FB9C-5F8D-4B46-B85E-06A2EDD76219}" dt="2025-04-23T08:35:12.002" v="1399" actId="1037"/>
          <ac:spMkLst>
            <pc:docMk/>
            <pc:sldMk cId="1668209195" sldId="342"/>
            <ac:spMk id="13" creationId="{93CDA5A7-2E2C-9266-8025-033EA6FD1D3C}"/>
          </ac:spMkLst>
        </pc:spChg>
        <pc:spChg chg="mod">
          <ac:chgData name="Katie Haylor" userId="79d54f7f-ffc1-4b04-bab6-1092a29c2844" providerId="ADAL" clId="{67C5FB9C-5F8D-4B46-B85E-06A2EDD76219}" dt="2025-04-23T08:35:12.002" v="1399" actId="1037"/>
          <ac:spMkLst>
            <pc:docMk/>
            <pc:sldMk cId="1668209195" sldId="342"/>
            <ac:spMk id="14" creationId="{EE05E8F6-BC09-3502-5005-E619745946FB}"/>
          </ac:spMkLst>
        </pc:spChg>
      </pc:sldChg>
      <pc:sldChg chg="modSp mod">
        <pc:chgData name="Katie Haylor" userId="79d54f7f-ffc1-4b04-bab6-1092a29c2844" providerId="ADAL" clId="{67C5FB9C-5F8D-4B46-B85E-06A2EDD76219}" dt="2025-04-23T08:34:35.157" v="1342" actId="1076"/>
        <pc:sldMkLst>
          <pc:docMk/>
          <pc:sldMk cId="46345746" sldId="344"/>
        </pc:sldMkLst>
        <pc:spChg chg="mod">
          <ac:chgData name="Katie Haylor" userId="79d54f7f-ffc1-4b04-bab6-1092a29c2844" providerId="ADAL" clId="{67C5FB9C-5F8D-4B46-B85E-06A2EDD76219}" dt="2025-04-23T08:34:32.455" v="1341" actId="1037"/>
          <ac:spMkLst>
            <pc:docMk/>
            <pc:sldMk cId="46345746" sldId="344"/>
            <ac:spMk id="13" creationId="{B8E97622-F458-C4E3-E74B-64449F282EF8}"/>
          </ac:spMkLst>
        </pc:spChg>
        <pc:spChg chg="mod">
          <ac:chgData name="Katie Haylor" userId="79d54f7f-ffc1-4b04-bab6-1092a29c2844" providerId="ADAL" clId="{67C5FB9C-5F8D-4B46-B85E-06A2EDD76219}" dt="2025-04-23T08:34:26.661" v="1322" actId="1037"/>
          <ac:spMkLst>
            <pc:docMk/>
            <pc:sldMk cId="46345746" sldId="344"/>
            <ac:spMk id="14" creationId="{62BB04A9-9875-D0E8-2DFA-D5460F217F1E}"/>
          </ac:spMkLst>
        </pc:spChg>
        <pc:picChg chg="mod">
          <ac:chgData name="Katie Haylor" userId="79d54f7f-ffc1-4b04-bab6-1092a29c2844" providerId="ADAL" clId="{67C5FB9C-5F8D-4B46-B85E-06A2EDD76219}" dt="2025-04-23T08:34:35.157" v="1342" actId="1076"/>
          <ac:picMkLst>
            <pc:docMk/>
            <pc:sldMk cId="46345746" sldId="344"/>
            <ac:picMk id="4" creationId="{6E32B097-F237-68FB-69B3-2847B5B44E1D}"/>
          </ac:picMkLst>
        </pc:picChg>
      </pc:sldChg>
      <pc:sldChg chg="modSp mod">
        <pc:chgData name="Katie Haylor" userId="79d54f7f-ffc1-4b04-bab6-1092a29c2844" providerId="ADAL" clId="{67C5FB9C-5F8D-4B46-B85E-06A2EDD76219}" dt="2025-04-23T08:34:55.351" v="1387" actId="1035"/>
        <pc:sldMkLst>
          <pc:docMk/>
          <pc:sldMk cId="2274311582" sldId="345"/>
        </pc:sldMkLst>
        <pc:spChg chg="mod">
          <ac:chgData name="Katie Haylor" userId="79d54f7f-ffc1-4b04-bab6-1092a29c2844" providerId="ADAL" clId="{67C5FB9C-5F8D-4B46-B85E-06A2EDD76219}" dt="2025-04-23T08:34:50.895" v="1370" actId="1037"/>
          <ac:spMkLst>
            <pc:docMk/>
            <pc:sldMk cId="2274311582" sldId="345"/>
            <ac:spMk id="6" creationId="{59EB9F78-FCBC-CA34-F3A7-A9494784C521}"/>
          </ac:spMkLst>
        </pc:spChg>
        <pc:spChg chg="mod">
          <ac:chgData name="Katie Haylor" userId="79d54f7f-ffc1-4b04-bab6-1092a29c2844" providerId="ADAL" clId="{67C5FB9C-5F8D-4B46-B85E-06A2EDD76219}" dt="2025-04-23T08:34:50.895" v="1370" actId="1037"/>
          <ac:spMkLst>
            <pc:docMk/>
            <pc:sldMk cId="2274311582" sldId="345"/>
            <ac:spMk id="7" creationId="{7EA697E1-C0E9-2A5C-0F26-6A5599B516BF}"/>
          </ac:spMkLst>
        </pc:spChg>
        <pc:spChg chg="mod">
          <ac:chgData name="Katie Haylor" userId="79d54f7f-ffc1-4b04-bab6-1092a29c2844" providerId="ADAL" clId="{67C5FB9C-5F8D-4B46-B85E-06A2EDD76219}" dt="2025-04-23T08:34:55.351" v="1387" actId="1035"/>
          <ac:spMkLst>
            <pc:docMk/>
            <pc:sldMk cId="2274311582" sldId="345"/>
            <ac:spMk id="12" creationId="{E6CFFA9D-8064-1990-04CC-C0E233921EB6}"/>
          </ac:spMkLst>
        </pc:spChg>
        <pc:spChg chg="mod">
          <ac:chgData name="Katie Haylor" userId="79d54f7f-ffc1-4b04-bab6-1092a29c2844" providerId="ADAL" clId="{67C5FB9C-5F8D-4B46-B85E-06A2EDD76219}" dt="2025-04-23T08:34:50.895" v="1370" actId="1037"/>
          <ac:spMkLst>
            <pc:docMk/>
            <pc:sldMk cId="2274311582" sldId="345"/>
            <ac:spMk id="13" creationId="{C739860F-9E45-072E-8473-C29BEC942771}"/>
          </ac:spMkLst>
        </pc:spChg>
        <pc:spChg chg="mod">
          <ac:chgData name="Katie Haylor" userId="79d54f7f-ffc1-4b04-bab6-1092a29c2844" providerId="ADAL" clId="{67C5FB9C-5F8D-4B46-B85E-06A2EDD76219}" dt="2025-04-23T08:34:50.895" v="1370" actId="1037"/>
          <ac:spMkLst>
            <pc:docMk/>
            <pc:sldMk cId="2274311582" sldId="345"/>
            <ac:spMk id="14" creationId="{40E2AF46-23B0-9256-C10D-BBD56561E2CD}"/>
          </ac:spMkLst>
        </pc:spChg>
        <pc:picChg chg="mod">
          <ac:chgData name="Katie Haylor" userId="79d54f7f-ffc1-4b04-bab6-1092a29c2844" providerId="ADAL" clId="{67C5FB9C-5F8D-4B46-B85E-06A2EDD76219}" dt="2025-04-23T08:34:39.344" v="1343" actId="1076"/>
          <ac:picMkLst>
            <pc:docMk/>
            <pc:sldMk cId="2274311582" sldId="345"/>
            <ac:picMk id="8" creationId="{E2CEB9E6-56F8-3EB3-66B7-AF21F67907FD}"/>
          </ac:picMkLst>
        </pc:picChg>
      </pc:sldChg>
      <pc:sldChg chg="modSp mod">
        <pc:chgData name="Katie Haylor" userId="79d54f7f-ffc1-4b04-bab6-1092a29c2844" providerId="ADAL" clId="{67C5FB9C-5F8D-4B46-B85E-06A2EDD76219}" dt="2025-04-23T08:21:27.805" v="862" actId="1076"/>
        <pc:sldMkLst>
          <pc:docMk/>
          <pc:sldMk cId="2247899727" sldId="346"/>
        </pc:sldMkLst>
        <pc:spChg chg="mod">
          <ac:chgData name="Katie Haylor" userId="79d54f7f-ffc1-4b04-bab6-1092a29c2844" providerId="ADAL" clId="{67C5FB9C-5F8D-4B46-B85E-06A2EDD76219}" dt="2025-04-23T08:00:49.290" v="95" actId="1076"/>
          <ac:spMkLst>
            <pc:docMk/>
            <pc:sldMk cId="2247899727" sldId="346"/>
            <ac:spMk id="6" creationId="{F71C9975-B67A-2336-19EA-C6A61D463166}"/>
          </ac:spMkLst>
        </pc:spChg>
        <pc:spChg chg="mod">
          <ac:chgData name="Katie Haylor" userId="79d54f7f-ffc1-4b04-bab6-1092a29c2844" providerId="ADAL" clId="{67C5FB9C-5F8D-4B46-B85E-06A2EDD76219}" dt="2025-04-23T08:21:24.802" v="861" actId="1038"/>
          <ac:spMkLst>
            <pc:docMk/>
            <pc:sldMk cId="2247899727" sldId="346"/>
            <ac:spMk id="12" creationId="{A7989C27-CF9D-6691-7EDE-2BAF4D8B0EBE}"/>
          </ac:spMkLst>
        </pc:spChg>
        <pc:spChg chg="mod">
          <ac:chgData name="Katie Haylor" userId="79d54f7f-ffc1-4b04-bab6-1092a29c2844" providerId="ADAL" clId="{67C5FB9C-5F8D-4B46-B85E-06A2EDD76219}" dt="2025-04-23T08:21:24.802" v="861" actId="1038"/>
          <ac:spMkLst>
            <pc:docMk/>
            <pc:sldMk cId="2247899727" sldId="346"/>
            <ac:spMk id="14" creationId="{FDC8B8D9-F597-A1C5-AA32-14D9C284A4D8}"/>
          </ac:spMkLst>
        </pc:spChg>
        <pc:picChg chg="mod">
          <ac:chgData name="Katie Haylor" userId="79d54f7f-ffc1-4b04-bab6-1092a29c2844" providerId="ADAL" clId="{67C5FB9C-5F8D-4B46-B85E-06A2EDD76219}" dt="2025-04-23T08:21:27.805" v="862" actId="1076"/>
          <ac:picMkLst>
            <pc:docMk/>
            <pc:sldMk cId="2247899727" sldId="346"/>
            <ac:picMk id="8" creationId="{69CD3DE4-2694-32D2-A489-2BF56C814D8D}"/>
          </ac:picMkLst>
        </pc:picChg>
      </pc:sldChg>
      <pc:sldChg chg="modSp mod">
        <pc:chgData name="Katie Haylor" userId="79d54f7f-ffc1-4b04-bab6-1092a29c2844" providerId="ADAL" clId="{67C5FB9C-5F8D-4B46-B85E-06A2EDD76219}" dt="2025-04-23T08:21:40.253" v="880" actId="14100"/>
        <pc:sldMkLst>
          <pc:docMk/>
          <pc:sldMk cId="2348021609" sldId="347"/>
        </pc:sldMkLst>
        <pc:spChg chg="mod">
          <ac:chgData name="Katie Haylor" userId="79d54f7f-ffc1-4b04-bab6-1092a29c2844" providerId="ADAL" clId="{67C5FB9C-5F8D-4B46-B85E-06A2EDD76219}" dt="2025-04-23T08:00:57.944" v="97" actId="20577"/>
          <ac:spMkLst>
            <pc:docMk/>
            <pc:sldMk cId="2348021609" sldId="347"/>
            <ac:spMk id="2" creationId="{57778F64-EB06-B010-EF49-369B22DD9DC1}"/>
          </ac:spMkLst>
        </pc:spChg>
        <pc:spChg chg="mod">
          <ac:chgData name="Katie Haylor" userId="79d54f7f-ffc1-4b04-bab6-1092a29c2844" providerId="ADAL" clId="{67C5FB9C-5F8D-4B46-B85E-06A2EDD76219}" dt="2025-04-23T08:21:40.253" v="880" actId="14100"/>
          <ac:spMkLst>
            <pc:docMk/>
            <pc:sldMk cId="2348021609" sldId="347"/>
            <ac:spMk id="6" creationId="{E67652A5-E572-2E2B-F054-DECA13A3F370}"/>
          </ac:spMkLst>
        </pc:spChg>
        <pc:spChg chg="mod">
          <ac:chgData name="Katie Haylor" userId="79d54f7f-ffc1-4b04-bab6-1092a29c2844" providerId="ADAL" clId="{67C5FB9C-5F8D-4B46-B85E-06A2EDD76219}" dt="2025-04-23T08:21:36.533" v="879" actId="1037"/>
          <ac:spMkLst>
            <pc:docMk/>
            <pc:sldMk cId="2348021609" sldId="347"/>
            <ac:spMk id="13" creationId="{70B92845-4F54-8CFB-7B55-1453EC509B6D}"/>
          </ac:spMkLst>
        </pc:spChg>
        <pc:spChg chg="mod">
          <ac:chgData name="Katie Haylor" userId="79d54f7f-ffc1-4b04-bab6-1092a29c2844" providerId="ADAL" clId="{67C5FB9C-5F8D-4B46-B85E-06A2EDD76219}" dt="2025-04-23T08:21:36.533" v="879" actId="1037"/>
          <ac:spMkLst>
            <pc:docMk/>
            <pc:sldMk cId="2348021609" sldId="347"/>
            <ac:spMk id="14" creationId="{CB05B279-E5D7-5880-7E8F-DAF4C5D5A4D8}"/>
          </ac:spMkLst>
        </pc:spChg>
      </pc:sldChg>
      <pc:sldChg chg="modSp mod">
        <pc:chgData name="Katie Haylor" userId="79d54f7f-ffc1-4b04-bab6-1092a29c2844" providerId="ADAL" clId="{67C5FB9C-5F8D-4B46-B85E-06A2EDD76219}" dt="2025-04-23T08:24:08.921" v="987" actId="14100"/>
        <pc:sldMkLst>
          <pc:docMk/>
          <pc:sldMk cId="4012050400" sldId="348"/>
        </pc:sldMkLst>
        <pc:spChg chg="mod">
          <ac:chgData name="Katie Haylor" userId="79d54f7f-ffc1-4b04-bab6-1092a29c2844" providerId="ADAL" clId="{67C5FB9C-5F8D-4B46-B85E-06A2EDD76219}" dt="2025-04-23T08:24:04.592" v="986" actId="1076"/>
          <ac:spMkLst>
            <pc:docMk/>
            <pc:sldMk cId="4012050400" sldId="348"/>
            <ac:spMk id="3" creationId="{A215242F-3F1D-E075-6FE8-5EA0258AF56A}"/>
          </ac:spMkLst>
        </pc:spChg>
        <pc:spChg chg="mod">
          <ac:chgData name="Katie Haylor" userId="79d54f7f-ffc1-4b04-bab6-1092a29c2844" providerId="ADAL" clId="{67C5FB9C-5F8D-4B46-B85E-06A2EDD76219}" dt="2025-04-23T08:24:08.921" v="987" actId="14100"/>
          <ac:spMkLst>
            <pc:docMk/>
            <pc:sldMk cId="4012050400" sldId="348"/>
            <ac:spMk id="6" creationId="{4B3850B2-E2E7-8910-B49B-DD47DFF8D60C}"/>
          </ac:spMkLst>
        </pc:spChg>
        <pc:spChg chg="mod">
          <ac:chgData name="Katie Haylor" userId="79d54f7f-ffc1-4b04-bab6-1092a29c2844" providerId="ADAL" clId="{67C5FB9C-5F8D-4B46-B85E-06A2EDD76219}" dt="2025-04-23T08:23:54.397" v="985" actId="1076"/>
          <ac:spMkLst>
            <pc:docMk/>
            <pc:sldMk cId="4012050400" sldId="348"/>
            <ac:spMk id="11" creationId="{9D1A2CAD-DC04-ED9D-4B3A-785EEA467CD1}"/>
          </ac:spMkLst>
        </pc:spChg>
        <pc:spChg chg="mod">
          <ac:chgData name="Katie Haylor" userId="79d54f7f-ffc1-4b04-bab6-1092a29c2844" providerId="ADAL" clId="{67C5FB9C-5F8D-4B46-B85E-06A2EDD76219}" dt="2025-04-23T08:23:25.214" v="978" actId="14100"/>
          <ac:spMkLst>
            <pc:docMk/>
            <pc:sldMk cId="4012050400" sldId="348"/>
            <ac:spMk id="12" creationId="{E314AD14-3558-552A-C939-066D59E40937}"/>
          </ac:spMkLst>
        </pc:spChg>
        <pc:spChg chg="mod">
          <ac:chgData name="Katie Haylor" userId="79d54f7f-ffc1-4b04-bab6-1092a29c2844" providerId="ADAL" clId="{67C5FB9C-5F8D-4B46-B85E-06A2EDD76219}" dt="2025-04-23T08:23:50.388" v="984" actId="1076"/>
          <ac:spMkLst>
            <pc:docMk/>
            <pc:sldMk cId="4012050400" sldId="348"/>
            <ac:spMk id="13" creationId="{006ECA94-DC0C-6248-749E-416747F7F92F}"/>
          </ac:spMkLst>
        </pc:spChg>
        <pc:spChg chg="mod">
          <ac:chgData name="Katie Haylor" userId="79d54f7f-ffc1-4b04-bab6-1092a29c2844" providerId="ADAL" clId="{67C5FB9C-5F8D-4B46-B85E-06A2EDD76219}" dt="2025-04-23T08:23:40.110" v="981" actId="14100"/>
          <ac:spMkLst>
            <pc:docMk/>
            <pc:sldMk cId="4012050400" sldId="348"/>
            <ac:spMk id="14" creationId="{8AC3B21F-DEE6-69D4-FD0D-502493E88CC4}"/>
          </ac:spMkLst>
        </pc:spChg>
        <pc:picChg chg="mod">
          <ac:chgData name="Katie Haylor" userId="79d54f7f-ffc1-4b04-bab6-1092a29c2844" providerId="ADAL" clId="{67C5FB9C-5F8D-4B46-B85E-06A2EDD76219}" dt="2025-04-23T08:23:17.941" v="965" actId="1076"/>
          <ac:picMkLst>
            <pc:docMk/>
            <pc:sldMk cId="4012050400" sldId="348"/>
            <ac:picMk id="7" creationId="{3C07E1AA-88D1-724E-F9F2-61302966F29E}"/>
          </ac:picMkLst>
        </pc:picChg>
      </pc:sldChg>
      <pc:sldChg chg="modSp mod modCm">
        <pc:chgData name="Katie Haylor" userId="79d54f7f-ffc1-4b04-bab6-1092a29c2844" providerId="ADAL" clId="{67C5FB9C-5F8D-4B46-B85E-06A2EDD76219}" dt="2025-04-23T08:28:25.046" v="1177" actId="1076"/>
        <pc:sldMkLst>
          <pc:docMk/>
          <pc:sldMk cId="2992638401" sldId="349"/>
        </pc:sldMkLst>
        <pc:spChg chg="mod">
          <ac:chgData name="Katie Haylor" userId="79d54f7f-ffc1-4b04-bab6-1092a29c2844" providerId="ADAL" clId="{67C5FB9C-5F8D-4B46-B85E-06A2EDD76219}" dt="2025-04-23T08:27:42.854" v="1146" actId="14100"/>
          <ac:spMkLst>
            <pc:docMk/>
            <pc:sldMk cId="2992638401" sldId="349"/>
            <ac:spMk id="6" creationId="{F6C46409-3DE2-40DF-2281-1C78771AE485}"/>
          </ac:spMkLst>
        </pc:spChg>
        <pc:spChg chg="mod">
          <ac:chgData name="Katie Haylor" userId="79d54f7f-ffc1-4b04-bab6-1092a29c2844" providerId="ADAL" clId="{67C5FB9C-5F8D-4B46-B85E-06A2EDD76219}" dt="2025-04-23T08:28:09.319" v="1160" actId="14100"/>
          <ac:spMkLst>
            <pc:docMk/>
            <pc:sldMk cId="2992638401" sldId="349"/>
            <ac:spMk id="9" creationId="{C3F03FE8-D3F2-3F14-6CD8-A83103F34A00}"/>
          </ac:spMkLst>
        </pc:spChg>
        <pc:spChg chg="mod">
          <ac:chgData name="Katie Haylor" userId="79d54f7f-ffc1-4b04-bab6-1092a29c2844" providerId="ADAL" clId="{67C5FB9C-5F8D-4B46-B85E-06A2EDD76219}" dt="2025-04-23T08:28:15.069" v="1175" actId="1035"/>
          <ac:spMkLst>
            <pc:docMk/>
            <pc:sldMk cId="2992638401" sldId="349"/>
            <ac:spMk id="10" creationId="{DF1729BD-32CE-CB9C-E66A-5226C7BC102B}"/>
          </ac:spMkLst>
        </pc:spChg>
        <pc:spChg chg="mod">
          <ac:chgData name="Katie Haylor" userId="79d54f7f-ffc1-4b04-bab6-1092a29c2844" providerId="ADAL" clId="{67C5FB9C-5F8D-4B46-B85E-06A2EDD76219}" dt="2025-04-23T08:28:21.966" v="1176" actId="1076"/>
          <ac:spMkLst>
            <pc:docMk/>
            <pc:sldMk cId="2992638401" sldId="349"/>
            <ac:spMk id="11" creationId="{3672BCD7-D666-C840-2B83-3CD7DC991A10}"/>
          </ac:spMkLst>
        </pc:spChg>
        <pc:spChg chg="mod">
          <ac:chgData name="Katie Haylor" userId="79d54f7f-ffc1-4b04-bab6-1092a29c2844" providerId="ADAL" clId="{67C5FB9C-5F8D-4B46-B85E-06A2EDD76219}" dt="2025-04-23T08:28:25.046" v="1177" actId="1076"/>
          <ac:spMkLst>
            <pc:docMk/>
            <pc:sldMk cId="2992638401" sldId="349"/>
            <ac:spMk id="12" creationId="{2DBF34AE-0C0E-89FC-09B6-288D93642928}"/>
          </ac:spMkLst>
        </pc:spChg>
        <pc:spChg chg="mod">
          <ac:chgData name="Katie Haylor" userId="79d54f7f-ffc1-4b04-bab6-1092a29c2844" providerId="ADAL" clId="{67C5FB9C-5F8D-4B46-B85E-06A2EDD76219}" dt="2025-04-23T08:27:53.925" v="1151" actId="1038"/>
          <ac:spMkLst>
            <pc:docMk/>
            <pc:sldMk cId="2992638401" sldId="349"/>
            <ac:spMk id="13" creationId="{C42D718A-699E-18A6-521D-FE02DBCAEA9D}"/>
          </ac:spMkLst>
        </pc:spChg>
        <pc:spChg chg="mod">
          <ac:chgData name="Katie Haylor" userId="79d54f7f-ffc1-4b04-bab6-1092a29c2844" providerId="ADAL" clId="{67C5FB9C-5F8D-4B46-B85E-06A2EDD76219}" dt="2025-04-23T08:26:01.048" v="1121" actId="14100"/>
          <ac:spMkLst>
            <pc:docMk/>
            <pc:sldMk cId="2992638401" sldId="349"/>
            <ac:spMk id="14" creationId="{D610373B-58AB-E7A1-9355-33B20563B038}"/>
          </ac:spMkLst>
        </pc:spChg>
        <pc:spChg chg="mod">
          <ac:chgData name="Katie Haylor" userId="79d54f7f-ffc1-4b04-bab6-1092a29c2844" providerId="ADAL" clId="{67C5FB9C-5F8D-4B46-B85E-06A2EDD76219}" dt="2025-04-23T08:27:57.185" v="1152" actId="14100"/>
          <ac:spMkLst>
            <pc:docMk/>
            <pc:sldMk cId="2992638401" sldId="349"/>
            <ac:spMk id="18" creationId="{9EEE1622-7F6F-6697-430D-6CB535817B62}"/>
          </ac:spMkLst>
        </pc:spChg>
        <pc:picChg chg="mod">
          <ac:chgData name="Katie Haylor" userId="79d54f7f-ffc1-4b04-bab6-1092a29c2844" providerId="ADAL" clId="{67C5FB9C-5F8D-4B46-B85E-06A2EDD76219}" dt="2025-04-23T08:27:35.069" v="1144" actId="1076"/>
          <ac:picMkLst>
            <pc:docMk/>
            <pc:sldMk cId="2992638401" sldId="349"/>
            <ac:picMk id="7" creationId="{362B2059-D92D-903E-83B6-1705D41F1E22}"/>
          </ac:picMkLst>
        </pc:picChg>
        <pc:picChg chg="mod">
          <ac:chgData name="Katie Haylor" userId="79d54f7f-ffc1-4b04-bab6-1092a29c2844" providerId="ADAL" clId="{67C5FB9C-5F8D-4B46-B85E-06A2EDD76219}" dt="2025-04-23T08:28:15.069" v="1175" actId="1035"/>
          <ac:picMkLst>
            <pc:docMk/>
            <pc:sldMk cId="2992638401" sldId="349"/>
            <ac:picMk id="15" creationId="{A764BF05-BCAF-40B0-4E54-EDDA1A7E07BE}"/>
          </ac:picMkLst>
        </pc:picChg>
        <pc:picChg chg="mod">
          <ac:chgData name="Katie Haylor" userId="79d54f7f-ffc1-4b04-bab6-1092a29c2844" providerId="ADAL" clId="{67C5FB9C-5F8D-4B46-B85E-06A2EDD76219}" dt="2025-04-23T08:28:15.069" v="1175" actId="1035"/>
          <ac:picMkLst>
            <pc:docMk/>
            <pc:sldMk cId="2992638401" sldId="349"/>
            <ac:picMk id="16" creationId="{1A4E1862-C620-6147-5B2A-A1D65CC6882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67C5FB9C-5F8D-4B46-B85E-06A2EDD76219}" dt="2025-04-22T15:54:20.399" v="70" actId="20577"/>
              <pc2:cmMkLst xmlns:pc2="http://schemas.microsoft.com/office/powerpoint/2019/9/main/command">
                <pc:docMk/>
                <pc:sldMk cId="2992638401" sldId="349"/>
                <pc2:cmMk id="{45D26FC0-67C9-4572-BC42-B854CE97D76B}"/>
              </pc2:cmMkLst>
            </pc226:cmChg>
          </p:ext>
        </pc:extLst>
      </pc:sldChg>
      <pc:sldChg chg="modSp mod">
        <pc:chgData name="Katie Haylor" userId="79d54f7f-ffc1-4b04-bab6-1092a29c2844" providerId="ADAL" clId="{67C5FB9C-5F8D-4B46-B85E-06A2EDD76219}" dt="2025-04-23T08:37:39.720" v="1532" actId="1076"/>
        <pc:sldMkLst>
          <pc:docMk/>
          <pc:sldMk cId="1886309652" sldId="351"/>
        </pc:sldMkLst>
        <pc:spChg chg="mod">
          <ac:chgData name="Katie Haylor" userId="79d54f7f-ffc1-4b04-bab6-1092a29c2844" providerId="ADAL" clId="{67C5FB9C-5F8D-4B46-B85E-06A2EDD76219}" dt="2025-04-23T08:37:16.968" v="1520" actId="14100"/>
          <ac:spMkLst>
            <pc:docMk/>
            <pc:sldMk cId="1886309652" sldId="351"/>
            <ac:spMk id="6" creationId="{A93F7164-C2AE-B011-0312-A0F6D4875A4F}"/>
          </ac:spMkLst>
        </pc:spChg>
        <pc:spChg chg="mod">
          <ac:chgData name="Katie Haylor" userId="79d54f7f-ffc1-4b04-bab6-1092a29c2844" providerId="ADAL" clId="{67C5FB9C-5F8D-4B46-B85E-06A2EDD76219}" dt="2025-04-23T08:37:39.720" v="1532" actId="1076"/>
          <ac:spMkLst>
            <pc:docMk/>
            <pc:sldMk cId="1886309652" sldId="351"/>
            <ac:spMk id="13" creationId="{7FC7AA19-1D63-FD08-F792-FC5771FE3E19}"/>
          </ac:spMkLst>
        </pc:spChg>
        <pc:spChg chg="mod">
          <ac:chgData name="Katie Haylor" userId="79d54f7f-ffc1-4b04-bab6-1092a29c2844" providerId="ADAL" clId="{67C5FB9C-5F8D-4B46-B85E-06A2EDD76219}" dt="2025-04-23T08:37:11.226" v="1519" actId="14100"/>
          <ac:spMkLst>
            <pc:docMk/>
            <pc:sldMk cId="1886309652" sldId="351"/>
            <ac:spMk id="14" creationId="{697074BC-5F1F-7966-2510-FE908181AC48}"/>
          </ac:spMkLst>
        </pc:spChg>
      </pc:sldChg>
      <pc:sldMasterChg chg="modSldLayout">
        <pc:chgData name="Katie Haylor" userId="79d54f7f-ffc1-4b04-bab6-1092a29c2844" providerId="ADAL" clId="{67C5FB9C-5F8D-4B46-B85E-06A2EDD76219}" dt="2025-04-17T14:00:45.805" v="69" actId="2711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67C5FB9C-5F8D-4B46-B85E-06A2EDD76219}" dt="2025-04-17T14:00:45.805" v="69" actId="2711"/>
          <pc:sldLayoutMkLst>
            <pc:docMk/>
            <pc:sldMasterMk cId="2405364243" sldId="2147483648"/>
            <pc:sldLayoutMk cId="486097431" sldId="2147483679"/>
          </pc:sldLayoutMkLst>
          <pc:spChg chg="add mod">
            <ac:chgData name="Katie Haylor" userId="79d54f7f-ffc1-4b04-bab6-1092a29c2844" providerId="ADAL" clId="{67C5FB9C-5F8D-4B46-B85E-06A2EDD76219}" dt="2025-04-17T14:00:45.805" v="69" actId="2711"/>
            <ac:spMkLst>
              <pc:docMk/>
              <pc:sldMasterMk cId="2405364243" sldId="2147483648"/>
              <pc:sldLayoutMk cId="486097431" sldId="2147483679"/>
              <ac:spMk id="2" creationId="{A6DF27D7-FD49-D9DA-9301-EA44554E8E11}"/>
            </ac:spMkLst>
          </pc:spChg>
        </pc:sldLayoutChg>
      </pc:sldMasterChg>
    </pc:docChg>
  </pc:docChgLst>
  <pc:docChgLst>
    <pc:chgData name="Katie Haylor" userId="79d54f7f-ffc1-4b04-bab6-1092a29c2844" providerId="ADAL" clId="{2B39ED30-EAE2-43D0-BB8A-5B1C144A41D4}"/>
    <pc:docChg chg="custSel modSld modSection">
      <pc:chgData name="Katie Haylor" userId="79d54f7f-ffc1-4b04-bab6-1092a29c2844" providerId="ADAL" clId="{2B39ED30-EAE2-43D0-BB8A-5B1C144A41D4}" dt="2025-04-09T09:42:57.936" v="11947" actId="17846"/>
      <pc:docMkLst>
        <pc:docMk/>
      </pc:docMkLst>
      <pc:sldChg chg="modSp mod">
        <pc:chgData name="Katie Haylor" userId="79d54f7f-ffc1-4b04-bab6-1092a29c2844" providerId="ADAL" clId="{2B39ED30-EAE2-43D0-BB8A-5B1C144A41D4}" dt="2025-04-09T08:01:39.374" v="21" actId="962"/>
        <pc:sldMkLst>
          <pc:docMk/>
          <pc:sldMk cId="472853854" sldId="292"/>
        </pc:sldMkLst>
      </pc:sldChg>
      <pc:sldChg chg="modSp mod">
        <pc:chgData name="Katie Haylor" userId="79d54f7f-ffc1-4b04-bab6-1092a29c2844" providerId="ADAL" clId="{2B39ED30-EAE2-43D0-BB8A-5B1C144A41D4}" dt="2025-04-09T08:02:01.870" v="25" actId="13244"/>
        <pc:sldMkLst>
          <pc:docMk/>
          <pc:sldMk cId="3659483100" sldId="294"/>
        </pc:sldMkLst>
        <pc:spChg chg="ord">
          <ac:chgData name="Katie Haylor" userId="79d54f7f-ffc1-4b04-bab6-1092a29c2844" providerId="ADAL" clId="{2B39ED30-EAE2-43D0-BB8A-5B1C144A41D4}" dt="2025-04-09T08:02:01.870" v="25" actId="13244"/>
          <ac:spMkLst>
            <pc:docMk/>
            <pc:sldMk cId="3659483100" sldId="294"/>
            <ac:spMk id="3" creationId="{BCFFB25B-F7CD-BA43-B498-C6CDF64364F7}"/>
          </ac:spMkLst>
        </pc:spChg>
        <pc:spChg chg="mod">
          <ac:chgData name="Katie Haylor" userId="79d54f7f-ffc1-4b04-bab6-1092a29c2844" providerId="ADAL" clId="{2B39ED30-EAE2-43D0-BB8A-5B1C144A41D4}" dt="2025-04-09T08:01:46.993" v="22" actId="962"/>
          <ac:spMkLst>
            <pc:docMk/>
            <pc:sldMk cId="3659483100" sldId="294"/>
            <ac:spMk id="4" creationId="{F7D30168-AF11-EC48-A4B1-E40039751BBA}"/>
          </ac:spMkLst>
        </pc:spChg>
        <pc:spChg chg="ord">
          <ac:chgData name="Katie Haylor" userId="79d54f7f-ffc1-4b04-bab6-1092a29c2844" providerId="ADAL" clId="{2B39ED30-EAE2-43D0-BB8A-5B1C144A41D4}" dt="2025-04-09T08:01:55.790" v="24" actId="13244"/>
          <ac:spMkLst>
            <pc:docMk/>
            <pc:sldMk cId="3659483100" sldId="294"/>
            <ac:spMk id="5" creationId="{9B17A567-793D-AF3B-24FB-9296154B9FE6}"/>
          </ac:spMkLst>
        </pc:spChg>
        <pc:spChg chg="ord">
          <ac:chgData name="Katie Haylor" userId="79d54f7f-ffc1-4b04-bab6-1092a29c2844" providerId="ADAL" clId="{2B39ED30-EAE2-43D0-BB8A-5B1C144A41D4}" dt="2025-04-09T08:01:52.308" v="23" actId="13244"/>
          <ac:spMkLst>
            <pc:docMk/>
            <pc:sldMk cId="3659483100" sldId="294"/>
            <ac:spMk id="6" creationId="{58B169BA-7DD3-D3E3-96BE-E26EBA6EEF25}"/>
          </ac:spMkLst>
        </pc:spChg>
      </pc:sldChg>
      <pc:sldChg chg="modSp mod">
        <pc:chgData name="Katie Haylor" userId="79d54f7f-ffc1-4b04-bab6-1092a29c2844" providerId="ADAL" clId="{2B39ED30-EAE2-43D0-BB8A-5B1C144A41D4}" dt="2025-04-09T08:52:25.827" v="963" actId="962"/>
        <pc:sldMkLst>
          <pc:docMk/>
          <pc:sldMk cId="1778869590" sldId="307"/>
        </pc:sldMkLst>
        <pc:spChg chg="mod">
          <ac:chgData name="Katie Haylor" userId="79d54f7f-ffc1-4b04-bab6-1092a29c2844" providerId="ADAL" clId="{2B39ED30-EAE2-43D0-BB8A-5B1C144A41D4}" dt="2025-04-09T08:05:14.329" v="46" actId="962"/>
          <ac:spMkLst>
            <pc:docMk/>
            <pc:sldMk cId="1778869590" sldId="307"/>
            <ac:spMk id="5" creationId="{4639524B-BE05-0742-B8B8-CA81482DA778}"/>
          </ac:spMkLst>
        </pc:spChg>
        <pc:spChg chg="ord">
          <ac:chgData name="Katie Haylor" userId="79d54f7f-ffc1-4b04-bab6-1092a29c2844" providerId="ADAL" clId="{2B39ED30-EAE2-43D0-BB8A-5B1C144A41D4}" dt="2025-04-09T08:05:32.545" v="49" actId="13244"/>
          <ac:spMkLst>
            <pc:docMk/>
            <pc:sldMk cId="1778869590" sldId="307"/>
            <ac:spMk id="14" creationId="{9F7C7C22-3C00-A520-EDD4-8A5A5374E738}"/>
          </ac:spMkLst>
        </pc:spChg>
        <pc:picChg chg="mod ord">
          <ac:chgData name="Katie Haylor" userId="79d54f7f-ffc1-4b04-bab6-1092a29c2844" providerId="ADAL" clId="{2B39ED30-EAE2-43D0-BB8A-5B1C144A41D4}" dt="2025-04-09T08:52:25.827" v="963" actId="962"/>
          <ac:picMkLst>
            <pc:docMk/>
            <pc:sldMk cId="1778869590" sldId="307"/>
            <ac:picMk id="4" creationId="{22D26187-F3A7-563C-ACA0-988AE60D6E01}"/>
          </ac:picMkLst>
        </pc:picChg>
        <pc:picChg chg="mod">
          <ac:chgData name="Katie Haylor" userId="79d54f7f-ffc1-4b04-bab6-1092a29c2844" providerId="ADAL" clId="{2B39ED30-EAE2-43D0-BB8A-5B1C144A41D4}" dt="2025-04-09T08:05:34.594" v="50" actId="962"/>
          <ac:picMkLst>
            <pc:docMk/>
            <pc:sldMk cId="1778869590" sldId="307"/>
            <ac:picMk id="15" creationId="{FD43AAD3-0C0A-BC6C-DDD8-85A7EE8C6D56}"/>
          </ac:picMkLst>
        </pc:picChg>
        <pc:picChg chg="mod">
          <ac:chgData name="Katie Haylor" userId="79d54f7f-ffc1-4b04-bab6-1092a29c2844" providerId="ADAL" clId="{2B39ED30-EAE2-43D0-BB8A-5B1C144A41D4}" dt="2025-04-09T08:05:35.745" v="51" actId="962"/>
          <ac:picMkLst>
            <pc:docMk/>
            <pc:sldMk cId="1778869590" sldId="307"/>
            <ac:picMk id="16" creationId="{E7E57FDB-A332-1278-DE88-E79A72DF5B95}"/>
          </ac:picMkLst>
        </pc:picChg>
      </pc:sldChg>
      <pc:sldChg chg="modSp mod">
        <pc:chgData name="Katie Haylor" userId="79d54f7f-ffc1-4b04-bab6-1092a29c2844" providerId="ADAL" clId="{2B39ED30-EAE2-43D0-BB8A-5B1C144A41D4}" dt="2025-04-09T08:29:03.988" v="271" actId="962"/>
        <pc:sldMkLst>
          <pc:docMk/>
          <pc:sldMk cId="1296181378" sldId="310"/>
        </pc:sldMkLst>
        <pc:spChg chg="ord">
          <ac:chgData name="Katie Haylor" userId="79d54f7f-ffc1-4b04-bab6-1092a29c2844" providerId="ADAL" clId="{2B39ED30-EAE2-43D0-BB8A-5B1C144A41D4}" dt="2025-04-09T08:03:43.998" v="30" actId="13244"/>
          <ac:spMkLst>
            <pc:docMk/>
            <pc:sldMk cId="1296181378" sldId="310"/>
            <ac:spMk id="4" creationId="{A91B7B73-B40E-EA5E-B621-D6C20100AF03}"/>
          </ac:spMkLst>
        </pc:spChg>
        <pc:spChg chg="mod">
          <ac:chgData name="Katie Haylor" userId="79d54f7f-ffc1-4b04-bab6-1092a29c2844" providerId="ADAL" clId="{2B39ED30-EAE2-43D0-BB8A-5B1C144A41D4}" dt="2025-04-09T08:03:22.049" v="27" actId="962"/>
          <ac:spMkLst>
            <pc:docMk/>
            <pc:sldMk cId="1296181378" sldId="310"/>
            <ac:spMk id="5" creationId="{96C9B96A-F3C0-EDAA-4FAC-31962F941120}"/>
          </ac:spMkLst>
        </pc:spChg>
        <pc:spChg chg="ord">
          <ac:chgData name="Katie Haylor" userId="79d54f7f-ffc1-4b04-bab6-1092a29c2844" providerId="ADAL" clId="{2B39ED30-EAE2-43D0-BB8A-5B1C144A41D4}" dt="2025-04-09T08:03:45.549" v="31" actId="13244"/>
          <ac:spMkLst>
            <pc:docMk/>
            <pc:sldMk cId="1296181378" sldId="310"/>
            <ac:spMk id="14" creationId="{18C14CD2-CFFA-0524-FA5E-6F3B59381A6E}"/>
          </ac:spMkLst>
        </pc:spChg>
        <pc:grpChg chg="ord">
          <ac:chgData name="Katie Haylor" userId="79d54f7f-ffc1-4b04-bab6-1092a29c2844" providerId="ADAL" clId="{2B39ED30-EAE2-43D0-BB8A-5B1C144A41D4}" dt="2025-04-09T08:03:40.513" v="29" actId="13244"/>
          <ac:grpSpMkLst>
            <pc:docMk/>
            <pc:sldMk cId="1296181378" sldId="310"/>
            <ac:grpSpMk id="7" creationId="{4DFAC0B6-8132-F5FF-F89E-542102417E31}"/>
          </ac:grpSpMkLst>
        </pc:grpChg>
        <pc:picChg chg="mod ord">
          <ac:chgData name="Katie Haylor" userId="79d54f7f-ffc1-4b04-bab6-1092a29c2844" providerId="ADAL" clId="{2B39ED30-EAE2-43D0-BB8A-5B1C144A41D4}" dt="2025-04-09T08:29:03.988" v="271" actId="962"/>
          <ac:picMkLst>
            <pc:docMk/>
            <pc:sldMk cId="1296181378" sldId="310"/>
            <ac:picMk id="8" creationId="{953C030C-E5CF-FC6F-9D9A-5667670EAD43}"/>
          </ac:picMkLst>
        </pc:picChg>
      </pc:sldChg>
      <pc:sldChg chg="modSp mod">
        <pc:chgData name="Katie Haylor" userId="79d54f7f-ffc1-4b04-bab6-1092a29c2844" providerId="ADAL" clId="{2B39ED30-EAE2-43D0-BB8A-5B1C144A41D4}" dt="2025-04-09T09:05:37.246" v="3172" actId="962"/>
        <pc:sldMkLst>
          <pc:docMk/>
          <pc:sldMk cId="2251381640" sldId="311"/>
        </pc:sldMkLst>
        <pc:spChg chg="mod">
          <ac:chgData name="Katie Haylor" userId="79d54f7f-ffc1-4b04-bab6-1092a29c2844" providerId="ADAL" clId="{2B39ED30-EAE2-43D0-BB8A-5B1C144A41D4}" dt="2025-04-09T08:11:21.419" v="135" actId="962"/>
          <ac:spMkLst>
            <pc:docMk/>
            <pc:sldMk cId="2251381640" sldId="311"/>
            <ac:spMk id="5" creationId="{8B277D4D-3D10-0A03-ED5D-3AF86230C347}"/>
          </ac:spMkLst>
        </pc:spChg>
        <pc:spChg chg="ord">
          <ac:chgData name="Katie Haylor" userId="79d54f7f-ffc1-4b04-bab6-1092a29c2844" providerId="ADAL" clId="{2B39ED30-EAE2-43D0-BB8A-5B1C144A41D4}" dt="2025-04-09T08:11:44.032" v="139" actId="13244"/>
          <ac:spMkLst>
            <pc:docMk/>
            <pc:sldMk cId="2251381640" sldId="311"/>
            <ac:spMk id="14" creationId="{1CD44FCE-2B58-4E8B-D24C-BE9A52CCE6C3}"/>
          </ac:spMkLst>
        </pc:spChg>
        <pc:spChg chg="ord">
          <ac:chgData name="Katie Haylor" userId="79d54f7f-ffc1-4b04-bab6-1092a29c2844" providerId="ADAL" clId="{2B39ED30-EAE2-43D0-BB8A-5B1C144A41D4}" dt="2025-04-09T08:11:40.253" v="137" actId="13244"/>
          <ac:spMkLst>
            <pc:docMk/>
            <pc:sldMk cId="2251381640" sldId="311"/>
            <ac:spMk id="18" creationId="{836ABBD7-6B64-F302-A11C-9351AC1950D1}"/>
          </ac:spMkLst>
        </pc:spChg>
        <pc:spChg chg="ord">
          <ac:chgData name="Katie Haylor" userId="79d54f7f-ffc1-4b04-bab6-1092a29c2844" providerId="ADAL" clId="{2B39ED30-EAE2-43D0-BB8A-5B1C144A41D4}" dt="2025-04-09T08:11:42.285" v="138" actId="13244"/>
          <ac:spMkLst>
            <pc:docMk/>
            <pc:sldMk cId="2251381640" sldId="311"/>
            <ac:spMk id="19" creationId="{FECD5B7F-459F-9773-8936-971A884F0778}"/>
          </ac:spMkLst>
        </pc:spChg>
        <pc:picChg chg="mod ord">
          <ac:chgData name="Katie Haylor" userId="79d54f7f-ffc1-4b04-bab6-1092a29c2844" providerId="ADAL" clId="{2B39ED30-EAE2-43D0-BB8A-5B1C144A41D4}" dt="2025-04-09T09:05:37.246" v="3172" actId="962"/>
          <ac:picMkLst>
            <pc:docMk/>
            <pc:sldMk cId="2251381640" sldId="311"/>
            <ac:picMk id="12" creationId="{3CF9B018-FBF0-8DD6-485E-6A69FA77B110}"/>
          </ac:picMkLst>
        </pc:picChg>
        <pc:picChg chg="mod">
          <ac:chgData name="Katie Haylor" userId="79d54f7f-ffc1-4b04-bab6-1092a29c2844" providerId="ADAL" clId="{2B39ED30-EAE2-43D0-BB8A-5B1C144A41D4}" dt="2025-04-09T08:11:45.453" v="140" actId="962"/>
          <ac:picMkLst>
            <pc:docMk/>
            <pc:sldMk cId="2251381640" sldId="311"/>
            <ac:picMk id="15" creationId="{833F68CA-0BB0-AB46-DC69-E459505E52CF}"/>
          </ac:picMkLst>
        </pc:picChg>
        <pc:picChg chg="mod">
          <ac:chgData name="Katie Haylor" userId="79d54f7f-ffc1-4b04-bab6-1092a29c2844" providerId="ADAL" clId="{2B39ED30-EAE2-43D0-BB8A-5B1C144A41D4}" dt="2025-04-09T08:11:45.944" v="141" actId="962"/>
          <ac:picMkLst>
            <pc:docMk/>
            <pc:sldMk cId="2251381640" sldId="311"/>
            <ac:picMk id="16" creationId="{8C3C0685-C470-F556-1511-0CCA61FC789E}"/>
          </ac:picMkLst>
        </pc:picChg>
      </pc:sldChg>
      <pc:sldChg chg="modSp mod">
        <pc:chgData name="Katie Haylor" userId="79d54f7f-ffc1-4b04-bab6-1092a29c2844" providerId="ADAL" clId="{2B39ED30-EAE2-43D0-BB8A-5B1C144A41D4}" dt="2025-04-09T09:27:22.379" v="7879" actId="962"/>
        <pc:sldMkLst>
          <pc:docMk/>
          <pc:sldMk cId="2048499194" sldId="312"/>
        </pc:sldMkLst>
        <pc:spChg chg="mod">
          <ac:chgData name="Katie Haylor" userId="79d54f7f-ffc1-4b04-bab6-1092a29c2844" providerId="ADAL" clId="{2B39ED30-EAE2-43D0-BB8A-5B1C144A41D4}" dt="2025-04-09T08:14:12.147" v="165" actId="962"/>
          <ac:spMkLst>
            <pc:docMk/>
            <pc:sldMk cId="2048499194" sldId="312"/>
            <ac:spMk id="5" creationId="{55967E28-F525-03D1-A110-7175F8B0DA7F}"/>
          </ac:spMkLst>
        </pc:spChg>
        <pc:spChg chg="ord">
          <ac:chgData name="Katie Haylor" userId="79d54f7f-ffc1-4b04-bab6-1092a29c2844" providerId="ADAL" clId="{2B39ED30-EAE2-43D0-BB8A-5B1C144A41D4}" dt="2025-04-09T08:14:21.069" v="167" actId="13244"/>
          <ac:spMkLst>
            <pc:docMk/>
            <pc:sldMk cId="2048499194" sldId="312"/>
            <ac:spMk id="14" creationId="{2B1FA69F-E827-3B38-9ABE-A9190167072B}"/>
          </ac:spMkLst>
        </pc:spChg>
        <pc:picChg chg="mod ord">
          <ac:chgData name="Katie Haylor" userId="79d54f7f-ffc1-4b04-bab6-1092a29c2844" providerId="ADAL" clId="{2B39ED30-EAE2-43D0-BB8A-5B1C144A41D4}" dt="2025-04-09T09:27:22.379" v="7879" actId="962"/>
          <ac:picMkLst>
            <pc:docMk/>
            <pc:sldMk cId="2048499194" sldId="312"/>
            <ac:picMk id="8" creationId="{283CC8E2-E523-B8A9-7DE4-4D5582171BAB}"/>
          </ac:picMkLst>
        </pc:picChg>
      </pc:sldChg>
      <pc:sldChg chg="modSp mod">
        <pc:chgData name="Katie Haylor" userId="79d54f7f-ffc1-4b04-bab6-1092a29c2844" providerId="ADAL" clId="{2B39ED30-EAE2-43D0-BB8A-5B1C144A41D4}" dt="2025-04-09T09:28:46.523" v="8058" actId="962"/>
        <pc:sldMkLst>
          <pc:docMk/>
          <pc:sldMk cId="2004651656" sldId="313"/>
        </pc:sldMkLst>
        <pc:spChg chg="mod">
          <ac:chgData name="Katie Haylor" userId="79d54f7f-ffc1-4b04-bab6-1092a29c2844" providerId="ADAL" clId="{2B39ED30-EAE2-43D0-BB8A-5B1C144A41D4}" dt="2025-04-09T08:18:20.105" v="184" actId="962"/>
          <ac:spMkLst>
            <pc:docMk/>
            <pc:sldMk cId="2004651656" sldId="313"/>
            <ac:spMk id="5" creationId="{4A1F1C4C-0495-0DDA-3ADC-054933A745F7}"/>
          </ac:spMkLst>
        </pc:spChg>
        <pc:spChg chg="ord">
          <ac:chgData name="Katie Haylor" userId="79d54f7f-ffc1-4b04-bab6-1092a29c2844" providerId="ADAL" clId="{2B39ED30-EAE2-43D0-BB8A-5B1C144A41D4}" dt="2025-04-09T08:20:36.049" v="188" actId="13244"/>
          <ac:spMkLst>
            <pc:docMk/>
            <pc:sldMk cId="2004651656" sldId="313"/>
            <ac:spMk id="14" creationId="{454ACEF2-ADFF-38DE-7261-9DFE753FFD4E}"/>
          </ac:spMkLst>
        </pc:spChg>
        <pc:grpChg chg="ord">
          <ac:chgData name="Katie Haylor" userId="79d54f7f-ffc1-4b04-bab6-1092a29c2844" providerId="ADAL" clId="{2B39ED30-EAE2-43D0-BB8A-5B1C144A41D4}" dt="2025-04-09T08:20:30.999" v="187" actId="13244"/>
          <ac:grpSpMkLst>
            <pc:docMk/>
            <pc:sldMk cId="2004651656" sldId="313"/>
            <ac:grpSpMk id="4" creationId="{C027852F-B060-7FAB-DFBF-95E52342F4E4}"/>
          </ac:grpSpMkLst>
        </pc:grpChg>
        <pc:picChg chg="mod ord">
          <ac:chgData name="Katie Haylor" userId="79d54f7f-ffc1-4b04-bab6-1092a29c2844" providerId="ADAL" clId="{2B39ED30-EAE2-43D0-BB8A-5B1C144A41D4}" dt="2025-04-09T09:28:46.523" v="8058" actId="962"/>
          <ac:picMkLst>
            <pc:docMk/>
            <pc:sldMk cId="2004651656" sldId="313"/>
            <ac:picMk id="7" creationId="{808433C7-F115-93D7-F345-4056371B4FA3}"/>
          </ac:picMkLst>
        </pc:picChg>
      </pc:sldChg>
      <pc:sldChg chg="modSp mod">
        <pc:chgData name="Katie Haylor" userId="79d54f7f-ffc1-4b04-bab6-1092a29c2844" providerId="ADAL" clId="{2B39ED30-EAE2-43D0-BB8A-5B1C144A41D4}" dt="2025-04-09T09:39:58.372" v="11672" actId="962"/>
        <pc:sldMkLst>
          <pc:docMk/>
          <pc:sldMk cId="2960075270" sldId="314"/>
        </pc:sldMkLst>
        <pc:spChg chg="mod">
          <ac:chgData name="Katie Haylor" userId="79d54f7f-ffc1-4b04-bab6-1092a29c2844" providerId="ADAL" clId="{2B39ED30-EAE2-43D0-BB8A-5B1C144A41D4}" dt="2025-04-09T08:26:31.641" v="221" actId="962"/>
          <ac:spMkLst>
            <pc:docMk/>
            <pc:sldMk cId="2960075270" sldId="314"/>
            <ac:spMk id="5" creationId="{BE996E7D-7C4A-F9FF-619A-07DBCBA0BF46}"/>
          </ac:spMkLst>
        </pc:spChg>
        <pc:spChg chg="ord">
          <ac:chgData name="Katie Haylor" userId="79d54f7f-ffc1-4b04-bab6-1092a29c2844" providerId="ADAL" clId="{2B39ED30-EAE2-43D0-BB8A-5B1C144A41D4}" dt="2025-04-09T08:26:40.352" v="223" actId="13244"/>
          <ac:spMkLst>
            <pc:docMk/>
            <pc:sldMk cId="2960075270" sldId="314"/>
            <ac:spMk id="14" creationId="{04BB2294-D0BF-5A44-E5E0-32ECEE1AFB5B}"/>
          </ac:spMkLst>
        </pc:spChg>
        <pc:picChg chg="mod ord">
          <ac:chgData name="Katie Haylor" userId="79d54f7f-ffc1-4b04-bab6-1092a29c2844" providerId="ADAL" clId="{2B39ED30-EAE2-43D0-BB8A-5B1C144A41D4}" dt="2025-04-09T09:39:58.372" v="11672" actId="962"/>
          <ac:picMkLst>
            <pc:docMk/>
            <pc:sldMk cId="2960075270" sldId="314"/>
            <ac:picMk id="4" creationId="{F5E7945F-F8E6-2D6C-B3ED-1B85C407B7ED}"/>
          </ac:picMkLst>
        </pc:picChg>
      </pc:sldChg>
      <pc:sldChg chg="modSp mod">
        <pc:chgData name="Katie Haylor" userId="79d54f7f-ffc1-4b04-bab6-1092a29c2844" providerId="ADAL" clId="{2B39ED30-EAE2-43D0-BB8A-5B1C144A41D4}" dt="2025-04-09T09:42:28.820" v="11946" actId="20577"/>
        <pc:sldMkLst>
          <pc:docMk/>
          <pc:sldMk cId="4088013448" sldId="315"/>
        </pc:sldMkLst>
        <pc:spChg chg="mod">
          <ac:chgData name="Katie Haylor" userId="79d54f7f-ffc1-4b04-bab6-1092a29c2844" providerId="ADAL" clId="{2B39ED30-EAE2-43D0-BB8A-5B1C144A41D4}" dt="2025-04-09T09:42:28.820" v="11946" actId="20577"/>
          <ac:spMkLst>
            <pc:docMk/>
            <pc:sldMk cId="4088013448" sldId="315"/>
            <ac:spMk id="2" creationId="{0E5E07B7-F4E7-C1E6-67CA-5EA40E47DB08}"/>
          </ac:spMkLst>
        </pc:spChg>
        <pc:spChg chg="mod">
          <ac:chgData name="Katie Haylor" userId="79d54f7f-ffc1-4b04-bab6-1092a29c2844" providerId="ADAL" clId="{2B39ED30-EAE2-43D0-BB8A-5B1C144A41D4}" dt="2025-04-09T08:02:14.054" v="26" actId="962"/>
          <ac:spMkLst>
            <pc:docMk/>
            <pc:sldMk cId="4088013448" sldId="315"/>
            <ac:spMk id="4" creationId="{51B839BD-F28D-4091-2CF3-A3C1BAADF6B0}"/>
          </ac:spMkLst>
        </pc:spChg>
      </pc:sldChg>
      <pc:sldChg chg="modSp mod">
        <pc:chgData name="Katie Haylor" userId="79d54f7f-ffc1-4b04-bab6-1092a29c2844" providerId="ADAL" clId="{2B39ED30-EAE2-43D0-BB8A-5B1C144A41D4}" dt="2025-04-09T08:30:41.486" v="907" actId="962"/>
        <pc:sldMkLst>
          <pc:docMk/>
          <pc:sldMk cId="1914804855" sldId="316"/>
        </pc:sldMkLst>
        <pc:spChg chg="mod">
          <ac:chgData name="Katie Haylor" userId="79d54f7f-ffc1-4b04-bab6-1092a29c2844" providerId="ADAL" clId="{2B39ED30-EAE2-43D0-BB8A-5B1C144A41D4}" dt="2025-04-09T08:03:51.869" v="32" actId="962"/>
          <ac:spMkLst>
            <pc:docMk/>
            <pc:sldMk cId="1914804855" sldId="316"/>
            <ac:spMk id="5" creationId="{CD5EDE00-97A7-4999-B33A-44B2C33C67D5}"/>
          </ac:spMkLst>
        </pc:spChg>
        <pc:spChg chg="ord">
          <ac:chgData name="Katie Haylor" userId="79d54f7f-ffc1-4b04-bab6-1092a29c2844" providerId="ADAL" clId="{2B39ED30-EAE2-43D0-BB8A-5B1C144A41D4}" dt="2025-04-09T08:05:01.533" v="45" actId="13244"/>
          <ac:spMkLst>
            <pc:docMk/>
            <pc:sldMk cId="1914804855" sldId="316"/>
            <ac:spMk id="10" creationId="{16ECB09A-D63A-55DA-C265-83CE3555C1F9}"/>
          </ac:spMkLst>
        </pc:spChg>
        <pc:grpChg chg="mod">
          <ac:chgData name="Katie Haylor" userId="79d54f7f-ffc1-4b04-bab6-1092a29c2844" providerId="ADAL" clId="{2B39ED30-EAE2-43D0-BB8A-5B1C144A41D4}" dt="2025-04-09T08:04:41.676" v="44" actId="962"/>
          <ac:grpSpMkLst>
            <pc:docMk/>
            <pc:sldMk cId="1914804855" sldId="316"/>
            <ac:grpSpMk id="4" creationId="{783A4314-88FE-9F25-08BE-F5026895ECC5}"/>
          </ac:grpSpMkLst>
        </pc:grpChg>
        <pc:picChg chg="mod ord modCrop">
          <ac:chgData name="Katie Haylor" userId="79d54f7f-ffc1-4b04-bab6-1092a29c2844" providerId="ADAL" clId="{2B39ED30-EAE2-43D0-BB8A-5B1C144A41D4}" dt="2025-04-09T08:30:41.486" v="907" actId="962"/>
          <ac:picMkLst>
            <pc:docMk/>
            <pc:sldMk cId="1914804855" sldId="316"/>
            <ac:picMk id="7" creationId="{375C245A-FC49-3512-A997-309244A27321}"/>
          </ac:picMkLst>
        </pc:picChg>
        <pc:picChg chg="mod ord modCrop">
          <ac:chgData name="Katie Haylor" userId="79d54f7f-ffc1-4b04-bab6-1092a29c2844" providerId="ADAL" clId="{2B39ED30-EAE2-43D0-BB8A-5B1C144A41D4}" dt="2025-04-09T08:30:13.148" v="759" actId="962"/>
          <ac:picMkLst>
            <pc:docMk/>
            <pc:sldMk cId="1914804855" sldId="316"/>
            <ac:picMk id="17" creationId="{D2623A47-2A48-8FA1-F71E-55480B16D51F}"/>
          </ac:picMkLst>
        </pc:picChg>
      </pc:sldChg>
      <pc:sldChg chg="modSp mod">
        <pc:chgData name="Katie Haylor" userId="79d54f7f-ffc1-4b04-bab6-1092a29c2844" providerId="ADAL" clId="{2B39ED30-EAE2-43D0-BB8A-5B1C144A41D4}" dt="2025-04-09T09:21:48.681" v="6536" actId="962"/>
        <pc:sldMkLst>
          <pc:docMk/>
          <pc:sldMk cId="3046895372" sldId="318"/>
        </pc:sldMkLst>
        <pc:spChg chg="mod">
          <ac:chgData name="Katie Haylor" userId="79d54f7f-ffc1-4b04-bab6-1092a29c2844" providerId="ADAL" clId="{2B39ED30-EAE2-43D0-BB8A-5B1C144A41D4}" dt="2025-04-09T08:06:15.633" v="86" actId="962"/>
          <ac:spMkLst>
            <pc:docMk/>
            <pc:sldMk cId="3046895372" sldId="318"/>
            <ac:spMk id="5" creationId="{186232A1-2366-278B-6022-ABD9CDF31131}"/>
          </ac:spMkLst>
        </pc:spChg>
        <pc:picChg chg="mod ord">
          <ac:chgData name="Katie Haylor" userId="79d54f7f-ffc1-4b04-bab6-1092a29c2844" providerId="ADAL" clId="{2B39ED30-EAE2-43D0-BB8A-5B1C144A41D4}" dt="2025-04-09T09:21:48.681" v="6536" actId="962"/>
          <ac:picMkLst>
            <pc:docMk/>
            <pc:sldMk cId="3046895372" sldId="318"/>
            <ac:picMk id="4" creationId="{A7DC08ED-C0C9-BDF8-A7BF-0F0DEE82D4B0}"/>
          </ac:picMkLst>
        </pc:picChg>
        <pc:picChg chg="mod ord">
          <ac:chgData name="Katie Haylor" userId="79d54f7f-ffc1-4b04-bab6-1092a29c2844" providerId="ADAL" clId="{2B39ED30-EAE2-43D0-BB8A-5B1C144A41D4}" dt="2025-04-09T09:21:39.461" v="6502" actId="962"/>
          <ac:picMkLst>
            <pc:docMk/>
            <pc:sldMk cId="3046895372" sldId="318"/>
            <ac:picMk id="7" creationId="{B4EDDA52-03ED-A83E-8982-B1495EDF7878}"/>
          </ac:picMkLst>
        </pc:picChg>
      </pc:sldChg>
      <pc:sldChg chg="modSp mod">
        <pc:chgData name="Katie Haylor" userId="79d54f7f-ffc1-4b04-bab6-1092a29c2844" providerId="ADAL" clId="{2B39ED30-EAE2-43D0-BB8A-5B1C144A41D4}" dt="2025-04-09T08:54:02.821" v="1075" actId="962"/>
        <pc:sldMkLst>
          <pc:docMk/>
          <pc:sldMk cId="1675480311" sldId="319"/>
        </pc:sldMkLst>
        <pc:spChg chg="mod">
          <ac:chgData name="Katie Haylor" userId="79d54f7f-ffc1-4b04-bab6-1092a29c2844" providerId="ADAL" clId="{2B39ED30-EAE2-43D0-BB8A-5B1C144A41D4}" dt="2025-04-09T08:05:40.529" v="52" actId="962"/>
          <ac:spMkLst>
            <pc:docMk/>
            <pc:sldMk cId="1675480311" sldId="319"/>
            <ac:spMk id="5" creationId="{7BE27DDD-6B56-A0D0-727D-32C68860F83D}"/>
          </ac:spMkLst>
        </pc:spChg>
        <pc:spChg chg="ord">
          <ac:chgData name="Katie Haylor" userId="79d54f7f-ffc1-4b04-bab6-1092a29c2844" providerId="ADAL" clId="{2B39ED30-EAE2-43D0-BB8A-5B1C144A41D4}" dt="2025-04-09T08:05:58.009" v="55" actId="13244"/>
          <ac:spMkLst>
            <pc:docMk/>
            <pc:sldMk cId="1675480311" sldId="319"/>
            <ac:spMk id="14" creationId="{4D59E059-FD8A-B815-95E2-82D60D0D19EC}"/>
          </ac:spMkLst>
        </pc:spChg>
        <pc:spChg chg="ord">
          <ac:chgData name="Katie Haylor" userId="79d54f7f-ffc1-4b04-bab6-1092a29c2844" providerId="ADAL" clId="{2B39ED30-EAE2-43D0-BB8A-5B1C144A41D4}" dt="2025-04-09T08:05:53.672" v="54" actId="13244"/>
          <ac:spMkLst>
            <pc:docMk/>
            <pc:sldMk cId="1675480311" sldId="319"/>
            <ac:spMk id="19" creationId="{118EEAC5-CE25-BA61-1B39-983D1483E499}"/>
          </ac:spMkLst>
        </pc:spChg>
        <pc:picChg chg="mod ord">
          <ac:chgData name="Katie Haylor" userId="79d54f7f-ffc1-4b04-bab6-1092a29c2844" providerId="ADAL" clId="{2B39ED30-EAE2-43D0-BB8A-5B1C144A41D4}" dt="2025-04-09T08:54:02.821" v="1075" actId="962"/>
          <ac:picMkLst>
            <pc:docMk/>
            <pc:sldMk cId="1675480311" sldId="319"/>
            <ac:picMk id="8" creationId="{EFF487CD-F371-DAEB-AF89-FA7FE54E48D5}"/>
          </ac:picMkLst>
        </pc:picChg>
      </pc:sldChg>
      <pc:sldChg chg="modSp mod modCm">
        <pc:chgData name="Katie Haylor" userId="79d54f7f-ffc1-4b04-bab6-1092a29c2844" providerId="ADAL" clId="{2B39ED30-EAE2-43D0-BB8A-5B1C144A41D4}" dt="2025-04-09T09:00:47.165" v="2566" actId="962"/>
        <pc:sldMkLst>
          <pc:docMk/>
          <pc:sldMk cId="4063609384" sldId="320"/>
        </pc:sldMkLst>
        <pc:spChg chg="ord">
          <ac:chgData name="Katie Haylor" userId="79d54f7f-ffc1-4b04-bab6-1092a29c2844" providerId="ADAL" clId="{2B39ED30-EAE2-43D0-BB8A-5B1C144A41D4}" dt="2025-04-09T08:11:16.980" v="134" actId="13244"/>
          <ac:spMkLst>
            <pc:docMk/>
            <pc:sldMk cId="4063609384" sldId="320"/>
            <ac:spMk id="4" creationId="{63737D72-7A5D-20B4-6A37-BF2F977A974A}"/>
          </ac:spMkLst>
        </pc:spChg>
        <pc:spChg chg="mod">
          <ac:chgData name="Katie Haylor" userId="79d54f7f-ffc1-4b04-bab6-1092a29c2844" providerId="ADAL" clId="{2B39ED30-EAE2-43D0-BB8A-5B1C144A41D4}" dt="2025-04-09T08:10:59.263" v="130" actId="962"/>
          <ac:spMkLst>
            <pc:docMk/>
            <pc:sldMk cId="4063609384" sldId="320"/>
            <ac:spMk id="5" creationId="{E21916E3-A690-CEA6-5EE0-C2D86B8B091B}"/>
          </ac:spMkLst>
        </pc:spChg>
        <pc:spChg chg="ord">
          <ac:chgData name="Katie Haylor" userId="79d54f7f-ffc1-4b04-bab6-1092a29c2844" providerId="ADAL" clId="{2B39ED30-EAE2-43D0-BB8A-5B1C144A41D4}" dt="2025-04-09T08:11:12.185" v="132" actId="13244"/>
          <ac:spMkLst>
            <pc:docMk/>
            <pc:sldMk cId="4063609384" sldId="320"/>
            <ac:spMk id="7" creationId="{DE5FF9DB-AD10-E064-41B8-98D626568E72}"/>
          </ac:spMkLst>
        </pc:spChg>
        <pc:spChg chg="mod">
          <ac:chgData name="Katie Haylor" userId="79d54f7f-ffc1-4b04-bab6-1092a29c2844" providerId="ADAL" clId="{2B39ED30-EAE2-43D0-BB8A-5B1C144A41D4}" dt="2025-04-09T09:00:39.668" v="2564" actId="20577"/>
          <ac:spMkLst>
            <pc:docMk/>
            <pc:sldMk cId="4063609384" sldId="320"/>
            <ac:spMk id="9" creationId="{58157560-02A2-58DA-A091-B997095203E7}"/>
          </ac:spMkLst>
        </pc:spChg>
        <pc:spChg chg="ord">
          <ac:chgData name="Katie Haylor" userId="79d54f7f-ffc1-4b04-bab6-1092a29c2844" providerId="ADAL" clId="{2B39ED30-EAE2-43D0-BB8A-5B1C144A41D4}" dt="2025-04-09T08:11:14.154" v="133" actId="13244"/>
          <ac:spMkLst>
            <pc:docMk/>
            <pc:sldMk cId="4063609384" sldId="320"/>
            <ac:spMk id="14" creationId="{CE8FE810-6793-F2A6-02A3-C19AD2B5E402}"/>
          </ac:spMkLst>
        </pc:spChg>
        <pc:picChg chg="mod ord">
          <ac:chgData name="Katie Haylor" userId="79d54f7f-ffc1-4b04-bab6-1092a29c2844" providerId="ADAL" clId="{2B39ED30-EAE2-43D0-BB8A-5B1C144A41D4}" dt="2025-04-09T09:00:47.165" v="2566" actId="962"/>
          <ac:picMkLst>
            <pc:docMk/>
            <pc:sldMk cId="4063609384" sldId="320"/>
            <ac:picMk id="10" creationId="{F920D5B4-024F-16D5-BA40-BE0A83E66D83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B39ED30-EAE2-43D0-BB8A-5B1C144A41D4}" dt="2025-04-09T08:00:59.573" v="20" actId="20577"/>
              <pc2:cmMkLst xmlns:pc2="http://schemas.microsoft.com/office/powerpoint/2019/9/main/command">
                <pc:docMk/>
                <pc:sldMk cId="4063609384" sldId="320"/>
                <pc2:cmMk id="{62813750-5E08-4728-84AB-2B158F20ABFC}"/>
              </pc2:cmMkLst>
            </pc226:cmChg>
          </p:ext>
        </pc:extLst>
      </pc:sldChg>
      <pc:sldChg chg="modSp mod">
        <pc:chgData name="Katie Haylor" userId="79d54f7f-ffc1-4b04-bab6-1092a29c2844" providerId="ADAL" clId="{2B39ED30-EAE2-43D0-BB8A-5B1C144A41D4}" dt="2025-04-09T08:59:50.819" v="2559" actId="962"/>
        <pc:sldMkLst>
          <pc:docMk/>
          <pc:sldMk cId="3204013128" sldId="323"/>
        </pc:sldMkLst>
        <pc:spChg chg="mod">
          <ac:chgData name="Katie Haylor" userId="79d54f7f-ffc1-4b04-bab6-1092a29c2844" providerId="ADAL" clId="{2B39ED30-EAE2-43D0-BB8A-5B1C144A41D4}" dt="2025-04-09T08:09:09.223" v="117" actId="962"/>
          <ac:spMkLst>
            <pc:docMk/>
            <pc:sldMk cId="3204013128" sldId="323"/>
            <ac:spMk id="5" creationId="{489B3855-2C9D-3BF4-28B7-83770EFD028A}"/>
          </ac:spMkLst>
        </pc:spChg>
        <pc:spChg chg="ord">
          <ac:chgData name="Katie Haylor" userId="79d54f7f-ffc1-4b04-bab6-1092a29c2844" providerId="ADAL" clId="{2B39ED30-EAE2-43D0-BB8A-5B1C144A41D4}" dt="2025-04-09T08:10:16.412" v="120" actId="13244"/>
          <ac:spMkLst>
            <pc:docMk/>
            <pc:sldMk cId="3204013128" sldId="323"/>
            <ac:spMk id="14" creationId="{026281A9-9AEA-E805-8857-4462A0FE9980}"/>
          </ac:spMkLst>
        </pc:spChg>
        <pc:spChg chg="ord">
          <ac:chgData name="Katie Haylor" userId="79d54f7f-ffc1-4b04-bab6-1092a29c2844" providerId="ADAL" clId="{2B39ED30-EAE2-43D0-BB8A-5B1C144A41D4}" dt="2025-04-09T08:10:14.410" v="119" actId="13244"/>
          <ac:spMkLst>
            <pc:docMk/>
            <pc:sldMk cId="3204013128" sldId="323"/>
            <ac:spMk id="17" creationId="{C7D9B1B2-2750-2F25-C917-9E3289288D6E}"/>
          </ac:spMkLst>
        </pc:spChg>
      </pc:sldChg>
      <pc:sldChg chg="delSp modSp mod">
        <pc:chgData name="Katie Haylor" userId="79d54f7f-ffc1-4b04-bab6-1092a29c2844" providerId="ADAL" clId="{2B39ED30-EAE2-43D0-BB8A-5B1C144A41D4}" dt="2025-04-09T08:58:55.011" v="2225" actId="962"/>
        <pc:sldMkLst>
          <pc:docMk/>
          <pc:sldMk cId="2467478144" sldId="324"/>
        </pc:sldMkLst>
        <pc:spChg chg="mod">
          <ac:chgData name="Katie Haylor" userId="79d54f7f-ffc1-4b04-bab6-1092a29c2844" providerId="ADAL" clId="{2B39ED30-EAE2-43D0-BB8A-5B1C144A41D4}" dt="2025-04-09T08:07:46.271" v="98" actId="962"/>
          <ac:spMkLst>
            <pc:docMk/>
            <pc:sldMk cId="2467478144" sldId="324"/>
            <ac:spMk id="5" creationId="{B6363E99-A679-207B-1EFC-8F851C2AB0EA}"/>
          </ac:spMkLst>
        </pc:spChg>
        <pc:spChg chg="ord">
          <ac:chgData name="Katie Haylor" userId="79d54f7f-ffc1-4b04-bab6-1092a29c2844" providerId="ADAL" clId="{2B39ED30-EAE2-43D0-BB8A-5B1C144A41D4}" dt="2025-04-09T08:08:31.741" v="100" actId="13244"/>
          <ac:spMkLst>
            <pc:docMk/>
            <pc:sldMk cId="2467478144" sldId="324"/>
            <ac:spMk id="10" creationId="{14037D04-F4ED-52EC-94A2-C25D24474DDA}"/>
          </ac:spMkLst>
        </pc:spChg>
        <pc:spChg chg="ord">
          <ac:chgData name="Katie Haylor" userId="79d54f7f-ffc1-4b04-bab6-1092a29c2844" providerId="ADAL" clId="{2B39ED30-EAE2-43D0-BB8A-5B1C144A41D4}" dt="2025-04-09T08:08:56.509" v="113" actId="13244"/>
          <ac:spMkLst>
            <pc:docMk/>
            <pc:sldMk cId="2467478144" sldId="324"/>
            <ac:spMk id="11" creationId="{E76C3F0F-E766-11A4-EAD3-39FD44E51902}"/>
          </ac:spMkLst>
        </pc:spChg>
        <pc:spChg chg="ord">
          <ac:chgData name="Katie Haylor" userId="79d54f7f-ffc1-4b04-bab6-1092a29c2844" providerId="ADAL" clId="{2B39ED30-EAE2-43D0-BB8A-5B1C144A41D4}" dt="2025-04-09T08:09:01.589" v="114" actId="13244"/>
          <ac:spMkLst>
            <pc:docMk/>
            <pc:sldMk cId="2467478144" sldId="324"/>
            <ac:spMk id="14" creationId="{831645DC-3805-22E5-205F-78CC64F35C72}"/>
          </ac:spMkLst>
        </pc:spChg>
        <pc:picChg chg="mod ord">
          <ac:chgData name="Katie Haylor" userId="79d54f7f-ffc1-4b04-bab6-1092a29c2844" providerId="ADAL" clId="{2B39ED30-EAE2-43D0-BB8A-5B1C144A41D4}" dt="2025-04-09T08:58:55.011" v="2225" actId="962"/>
          <ac:picMkLst>
            <pc:docMk/>
            <pc:sldMk cId="2467478144" sldId="324"/>
            <ac:picMk id="7" creationId="{6341917E-95CD-594B-3826-F43690619492}"/>
          </ac:picMkLst>
        </pc:picChg>
        <pc:picChg chg="mod">
          <ac:chgData name="Katie Haylor" userId="79d54f7f-ffc1-4b04-bab6-1092a29c2844" providerId="ADAL" clId="{2B39ED30-EAE2-43D0-BB8A-5B1C144A41D4}" dt="2025-04-09T08:09:03.799" v="115" actId="962"/>
          <ac:picMkLst>
            <pc:docMk/>
            <pc:sldMk cId="2467478144" sldId="324"/>
            <ac:picMk id="15" creationId="{A7A83E82-F0E9-CFB9-DFAF-67779EBA7EC2}"/>
          </ac:picMkLst>
        </pc:picChg>
        <pc:picChg chg="mod">
          <ac:chgData name="Katie Haylor" userId="79d54f7f-ffc1-4b04-bab6-1092a29c2844" providerId="ADAL" clId="{2B39ED30-EAE2-43D0-BB8A-5B1C144A41D4}" dt="2025-04-09T08:09:04.502" v="116" actId="962"/>
          <ac:picMkLst>
            <pc:docMk/>
            <pc:sldMk cId="2467478144" sldId="324"/>
            <ac:picMk id="16" creationId="{EE0D415D-0C05-2118-1299-52098E54F0C7}"/>
          </ac:picMkLst>
        </pc:picChg>
      </pc:sldChg>
      <pc:sldChg chg="modSp mod">
        <pc:chgData name="Katie Haylor" userId="79d54f7f-ffc1-4b04-bab6-1092a29c2844" providerId="ADAL" clId="{2B39ED30-EAE2-43D0-BB8A-5B1C144A41D4}" dt="2025-04-09T08:58:03.135" v="2223" actId="962"/>
        <pc:sldMkLst>
          <pc:docMk/>
          <pc:sldMk cId="298822981" sldId="325"/>
        </pc:sldMkLst>
      </pc:sldChg>
      <pc:sldChg chg="modSp mod">
        <pc:chgData name="Katie Haylor" userId="79d54f7f-ffc1-4b04-bab6-1092a29c2844" providerId="ADAL" clId="{2B39ED30-EAE2-43D0-BB8A-5B1C144A41D4}" dt="2025-04-09T08:57:31.348" v="2023" actId="962"/>
        <pc:sldMkLst>
          <pc:docMk/>
          <pc:sldMk cId="3386107306" sldId="326"/>
        </pc:sldMkLst>
        <pc:spChg chg="mod">
          <ac:chgData name="Katie Haylor" userId="79d54f7f-ffc1-4b04-bab6-1092a29c2844" providerId="ADAL" clId="{2B39ED30-EAE2-43D0-BB8A-5B1C144A41D4}" dt="2025-04-09T08:06:38.299" v="90" actId="962"/>
          <ac:spMkLst>
            <pc:docMk/>
            <pc:sldMk cId="3386107306" sldId="326"/>
            <ac:spMk id="5" creationId="{FBEAB07A-3B31-189D-12E7-DCE324C1A578}"/>
          </ac:spMkLst>
        </pc:spChg>
        <pc:spChg chg="ord">
          <ac:chgData name="Katie Haylor" userId="79d54f7f-ffc1-4b04-bab6-1092a29c2844" providerId="ADAL" clId="{2B39ED30-EAE2-43D0-BB8A-5B1C144A41D4}" dt="2025-04-09T08:06:50.876" v="92" actId="13244"/>
          <ac:spMkLst>
            <pc:docMk/>
            <pc:sldMk cId="3386107306" sldId="326"/>
            <ac:spMk id="14" creationId="{1E79CAB8-3F06-74E9-91DE-AEDEEF563153}"/>
          </ac:spMkLst>
        </pc:spChg>
        <pc:picChg chg="mod ord">
          <ac:chgData name="Katie Haylor" userId="79d54f7f-ffc1-4b04-bab6-1092a29c2844" providerId="ADAL" clId="{2B39ED30-EAE2-43D0-BB8A-5B1C144A41D4}" dt="2025-04-09T08:57:31.348" v="2023" actId="962"/>
          <ac:picMkLst>
            <pc:docMk/>
            <pc:sldMk cId="3386107306" sldId="326"/>
            <ac:picMk id="7" creationId="{55D38FB3-F9D6-1CC9-794C-9510AB5031CA}"/>
          </ac:picMkLst>
        </pc:picChg>
        <pc:picChg chg="mod">
          <ac:chgData name="Katie Haylor" userId="79d54f7f-ffc1-4b04-bab6-1092a29c2844" providerId="ADAL" clId="{2B39ED30-EAE2-43D0-BB8A-5B1C144A41D4}" dt="2025-04-09T08:06:55.895" v="93" actId="962"/>
          <ac:picMkLst>
            <pc:docMk/>
            <pc:sldMk cId="3386107306" sldId="326"/>
            <ac:picMk id="15" creationId="{51CC3B20-5113-2E1F-A18A-32A7EEA003A9}"/>
          </ac:picMkLst>
        </pc:picChg>
        <pc:picChg chg="mod">
          <ac:chgData name="Katie Haylor" userId="79d54f7f-ffc1-4b04-bab6-1092a29c2844" providerId="ADAL" clId="{2B39ED30-EAE2-43D0-BB8A-5B1C144A41D4}" dt="2025-04-09T08:06:56.462" v="94" actId="962"/>
          <ac:picMkLst>
            <pc:docMk/>
            <pc:sldMk cId="3386107306" sldId="326"/>
            <ac:picMk id="16" creationId="{EDCF60B3-D23B-94F1-C184-B3DD167B457C}"/>
          </ac:picMkLst>
        </pc:picChg>
      </pc:sldChg>
      <pc:sldChg chg="modSp mod">
        <pc:chgData name="Katie Haylor" userId="79d54f7f-ffc1-4b04-bab6-1092a29c2844" providerId="ADAL" clId="{2B39ED30-EAE2-43D0-BB8A-5B1C144A41D4}" dt="2025-04-09T09:16:54.749" v="5924" actId="962"/>
        <pc:sldMkLst>
          <pc:docMk/>
          <pc:sldMk cId="2993267241" sldId="328"/>
        </pc:sldMkLst>
        <pc:spChg chg="mod">
          <ac:chgData name="Katie Haylor" userId="79d54f7f-ffc1-4b04-bab6-1092a29c2844" providerId="ADAL" clId="{2B39ED30-EAE2-43D0-BB8A-5B1C144A41D4}" dt="2025-04-09T08:13:31.882" v="156" actId="962"/>
          <ac:spMkLst>
            <pc:docMk/>
            <pc:sldMk cId="2993267241" sldId="328"/>
            <ac:spMk id="5" creationId="{1F17E1BC-DD9D-8829-DB29-13919AC18D5E}"/>
          </ac:spMkLst>
        </pc:spChg>
        <pc:spChg chg="ord">
          <ac:chgData name="Katie Haylor" userId="79d54f7f-ffc1-4b04-bab6-1092a29c2844" providerId="ADAL" clId="{2B39ED30-EAE2-43D0-BB8A-5B1C144A41D4}" dt="2025-04-09T08:13:39.573" v="158" actId="13244"/>
          <ac:spMkLst>
            <pc:docMk/>
            <pc:sldMk cId="2993267241" sldId="328"/>
            <ac:spMk id="11" creationId="{1B11FED4-5D98-4557-50F7-4E27479E3077}"/>
          </ac:spMkLst>
        </pc:spChg>
      </pc:sldChg>
      <pc:sldChg chg="modSp mod">
        <pc:chgData name="Katie Haylor" userId="79d54f7f-ffc1-4b04-bab6-1092a29c2844" providerId="ADAL" clId="{2B39ED30-EAE2-43D0-BB8A-5B1C144A41D4}" dt="2025-04-09T09:14:26.433" v="5116" actId="962"/>
        <pc:sldMkLst>
          <pc:docMk/>
          <pc:sldMk cId="262294652" sldId="329"/>
        </pc:sldMkLst>
        <pc:spChg chg="mod">
          <ac:chgData name="Katie Haylor" userId="79d54f7f-ffc1-4b04-bab6-1092a29c2844" providerId="ADAL" clId="{2B39ED30-EAE2-43D0-BB8A-5B1C144A41D4}" dt="2025-04-09T08:13:15.900" v="152" actId="962"/>
          <ac:spMkLst>
            <pc:docMk/>
            <pc:sldMk cId="262294652" sldId="329"/>
            <ac:spMk id="5" creationId="{FD05D547-B6F2-BE09-E6A8-6AAE0E107AD8}"/>
          </ac:spMkLst>
        </pc:spChg>
        <pc:spChg chg="ord">
          <ac:chgData name="Katie Haylor" userId="79d54f7f-ffc1-4b04-bab6-1092a29c2844" providerId="ADAL" clId="{2B39ED30-EAE2-43D0-BB8A-5B1C144A41D4}" dt="2025-04-09T08:13:28.903" v="155" actId="13244"/>
          <ac:spMkLst>
            <pc:docMk/>
            <pc:sldMk cId="262294652" sldId="329"/>
            <ac:spMk id="14" creationId="{B4BA366E-D0A4-2B93-35BB-A7E13306D274}"/>
          </ac:spMkLst>
        </pc:spChg>
        <pc:picChg chg="mod ord">
          <ac:chgData name="Katie Haylor" userId="79d54f7f-ffc1-4b04-bab6-1092a29c2844" providerId="ADAL" clId="{2B39ED30-EAE2-43D0-BB8A-5B1C144A41D4}" dt="2025-04-09T09:14:26.433" v="5116" actId="962"/>
          <ac:picMkLst>
            <pc:docMk/>
            <pc:sldMk cId="262294652" sldId="329"/>
            <ac:picMk id="7" creationId="{3F753277-8454-B63E-F2E5-13CBF6F566FD}"/>
          </ac:picMkLst>
        </pc:picChg>
      </pc:sldChg>
      <pc:sldChg chg="addSp delSp modSp mod">
        <pc:chgData name="Katie Haylor" userId="79d54f7f-ffc1-4b04-bab6-1092a29c2844" providerId="ADAL" clId="{2B39ED30-EAE2-43D0-BB8A-5B1C144A41D4}" dt="2025-04-09T09:22:05.761" v="6539"/>
        <pc:sldMkLst>
          <pc:docMk/>
          <pc:sldMk cId="3631748913" sldId="330"/>
        </pc:sldMkLst>
        <pc:spChg chg="ord">
          <ac:chgData name="Katie Haylor" userId="79d54f7f-ffc1-4b04-bab6-1092a29c2844" providerId="ADAL" clId="{2B39ED30-EAE2-43D0-BB8A-5B1C144A41D4}" dt="2025-04-09T08:12:48.172" v="144" actId="13244"/>
          <ac:spMkLst>
            <pc:docMk/>
            <pc:sldMk cId="3631748913" sldId="330"/>
            <ac:spMk id="4" creationId="{1E0E3BBF-BB38-8B8C-67EC-18DC6F58A7AA}"/>
          </ac:spMkLst>
        </pc:spChg>
        <pc:spChg chg="mod">
          <ac:chgData name="Katie Haylor" userId="79d54f7f-ffc1-4b04-bab6-1092a29c2844" providerId="ADAL" clId="{2B39ED30-EAE2-43D0-BB8A-5B1C144A41D4}" dt="2025-04-09T08:12:35.002" v="142" actId="962"/>
          <ac:spMkLst>
            <pc:docMk/>
            <pc:sldMk cId="3631748913" sldId="330"/>
            <ac:spMk id="5" creationId="{3AD77C52-046D-F365-00D4-B9390DF03557}"/>
          </ac:spMkLst>
        </pc:spChg>
        <pc:spChg chg="ord">
          <ac:chgData name="Katie Haylor" userId="79d54f7f-ffc1-4b04-bab6-1092a29c2844" providerId="ADAL" clId="{2B39ED30-EAE2-43D0-BB8A-5B1C144A41D4}" dt="2025-04-09T08:12:50.212" v="145" actId="13244"/>
          <ac:spMkLst>
            <pc:docMk/>
            <pc:sldMk cId="3631748913" sldId="330"/>
            <ac:spMk id="14" creationId="{107C7E2C-5945-F443-31D7-627114EFA5BF}"/>
          </ac:spMkLst>
        </pc:spChg>
        <pc:picChg chg="mod ord">
          <ac:chgData name="Katie Haylor" userId="79d54f7f-ffc1-4b04-bab6-1092a29c2844" providerId="ADAL" clId="{2B39ED30-EAE2-43D0-BB8A-5B1C144A41D4}" dt="2025-04-09T09:07:24.063" v="4066" actId="962"/>
          <ac:picMkLst>
            <pc:docMk/>
            <pc:sldMk cId="3631748913" sldId="330"/>
            <ac:picMk id="8" creationId="{BF6295FD-F214-FCAC-D911-C176802D89FA}"/>
          </ac:picMkLst>
        </pc:picChg>
        <pc:picChg chg="mod">
          <ac:chgData name="Katie Haylor" userId="79d54f7f-ffc1-4b04-bab6-1092a29c2844" providerId="ADAL" clId="{2B39ED30-EAE2-43D0-BB8A-5B1C144A41D4}" dt="2025-04-09T08:12:51.613" v="146" actId="962"/>
          <ac:picMkLst>
            <pc:docMk/>
            <pc:sldMk cId="3631748913" sldId="330"/>
            <ac:picMk id="15" creationId="{39070022-0B65-FCFB-5B66-E9088B1602C9}"/>
          </ac:picMkLst>
        </pc:picChg>
        <pc:picChg chg="mod">
          <ac:chgData name="Katie Haylor" userId="79d54f7f-ffc1-4b04-bab6-1092a29c2844" providerId="ADAL" clId="{2B39ED30-EAE2-43D0-BB8A-5B1C144A41D4}" dt="2025-04-09T08:12:52.085" v="147" actId="962"/>
          <ac:picMkLst>
            <pc:docMk/>
            <pc:sldMk cId="3631748913" sldId="330"/>
            <ac:picMk id="16" creationId="{F81C2743-7A6D-1AB9-C994-6230C7B57547}"/>
          </ac:picMkLst>
        </pc:picChg>
      </pc:sldChg>
      <pc:sldChg chg="modSp mod">
        <pc:chgData name="Katie Haylor" userId="79d54f7f-ffc1-4b04-bab6-1092a29c2844" providerId="ADAL" clId="{2B39ED30-EAE2-43D0-BB8A-5B1C144A41D4}" dt="2025-04-09T09:18:39.621" v="6018" actId="962"/>
        <pc:sldMkLst>
          <pc:docMk/>
          <pc:sldMk cId="1488772418" sldId="332"/>
        </pc:sldMkLst>
        <pc:spChg chg="mod">
          <ac:chgData name="Katie Haylor" userId="79d54f7f-ffc1-4b04-bab6-1092a29c2844" providerId="ADAL" clId="{2B39ED30-EAE2-43D0-BB8A-5B1C144A41D4}" dt="2025-04-09T08:14:24.792" v="168" actId="962"/>
          <ac:spMkLst>
            <pc:docMk/>
            <pc:sldMk cId="1488772418" sldId="332"/>
            <ac:spMk id="5" creationId="{6595A13A-49BB-0104-A50F-05881951ACD0}"/>
          </ac:spMkLst>
        </pc:spChg>
        <pc:spChg chg="ord">
          <ac:chgData name="Katie Haylor" userId="79d54f7f-ffc1-4b04-bab6-1092a29c2844" providerId="ADAL" clId="{2B39ED30-EAE2-43D0-BB8A-5B1C144A41D4}" dt="2025-04-09T08:14:32.686" v="170" actId="13244"/>
          <ac:spMkLst>
            <pc:docMk/>
            <pc:sldMk cId="1488772418" sldId="332"/>
            <ac:spMk id="14" creationId="{41182480-74A5-6770-71BB-0CE40C2C4178}"/>
          </ac:spMkLst>
        </pc:spChg>
        <pc:picChg chg="mod ord">
          <ac:chgData name="Katie Haylor" userId="79d54f7f-ffc1-4b04-bab6-1092a29c2844" providerId="ADAL" clId="{2B39ED30-EAE2-43D0-BB8A-5B1C144A41D4}" dt="2025-04-09T09:18:39.621" v="6018" actId="962"/>
          <ac:picMkLst>
            <pc:docMk/>
            <pc:sldMk cId="1488772418" sldId="332"/>
            <ac:picMk id="4" creationId="{EC8ECB96-1F93-64B1-2F45-9824D6ADDAE2}"/>
          </ac:picMkLst>
        </pc:picChg>
        <pc:picChg chg="mod">
          <ac:chgData name="Katie Haylor" userId="79d54f7f-ffc1-4b04-bab6-1092a29c2844" providerId="ADAL" clId="{2B39ED30-EAE2-43D0-BB8A-5B1C144A41D4}" dt="2025-04-09T08:14:33.921" v="171" actId="962"/>
          <ac:picMkLst>
            <pc:docMk/>
            <pc:sldMk cId="1488772418" sldId="332"/>
            <ac:picMk id="15" creationId="{3FDFDBA0-64CB-3C42-C127-8A607819F98F}"/>
          </ac:picMkLst>
        </pc:picChg>
        <pc:picChg chg="mod">
          <ac:chgData name="Katie Haylor" userId="79d54f7f-ffc1-4b04-bab6-1092a29c2844" providerId="ADAL" clId="{2B39ED30-EAE2-43D0-BB8A-5B1C144A41D4}" dt="2025-04-09T08:14:34.457" v="172" actId="962"/>
          <ac:picMkLst>
            <pc:docMk/>
            <pc:sldMk cId="1488772418" sldId="332"/>
            <ac:picMk id="16" creationId="{D80963B5-4FBA-A115-DDAA-557F327F5086}"/>
          </ac:picMkLst>
        </pc:picChg>
      </pc:sldChg>
      <pc:sldChg chg="modSp mod">
        <pc:chgData name="Katie Haylor" userId="79d54f7f-ffc1-4b04-bab6-1092a29c2844" providerId="ADAL" clId="{2B39ED30-EAE2-43D0-BB8A-5B1C144A41D4}" dt="2025-04-09T09:23:50.651" v="6903" actId="962"/>
        <pc:sldMkLst>
          <pc:docMk/>
          <pc:sldMk cId="621118985" sldId="333"/>
        </pc:sldMkLst>
        <pc:spChg chg="mod">
          <ac:chgData name="Katie Haylor" userId="79d54f7f-ffc1-4b04-bab6-1092a29c2844" providerId="ADAL" clId="{2B39ED30-EAE2-43D0-BB8A-5B1C144A41D4}" dt="2025-04-09T08:17:57.409" v="180" actId="962"/>
          <ac:spMkLst>
            <pc:docMk/>
            <pc:sldMk cId="621118985" sldId="333"/>
            <ac:spMk id="5" creationId="{AD7B19B3-5C27-1C20-00DD-3C028B9C2608}"/>
          </ac:spMkLst>
        </pc:spChg>
        <pc:spChg chg="ord">
          <ac:chgData name="Katie Haylor" userId="79d54f7f-ffc1-4b04-bab6-1092a29c2844" providerId="ADAL" clId="{2B39ED30-EAE2-43D0-BB8A-5B1C144A41D4}" dt="2025-04-09T08:18:14.735" v="183" actId="13244"/>
          <ac:spMkLst>
            <pc:docMk/>
            <pc:sldMk cId="621118985" sldId="333"/>
            <ac:spMk id="8" creationId="{012CD0EC-800C-B7E4-F89E-170CE629F02E}"/>
          </ac:spMkLst>
        </pc:spChg>
        <pc:spChg chg="ord">
          <ac:chgData name="Katie Haylor" userId="79d54f7f-ffc1-4b04-bab6-1092a29c2844" providerId="ADAL" clId="{2B39ED30-EAE2-43D0-BB8A-5B1C144A41D4}" dt="2025-04-09T08:18:09.358" v="182" actId="13244"/>
          <ac:spMkLst>
            <pc:docMk/>
            <pc:sldMk cId="621118985" sldId="333"/>
            <ac:spMk id="14" creationId="{195F9250-5267-8606-0A6C-EA524B8A5C55}"/>
          </ac:spMkLst>
        </pc:spChg>
        <pc:picChg chg="mod ord">
          <ac:chgData name="Katie Haylor" userId="79d54f7f-ffc1-4b04-bab6-1092a29c2844" providerId="ADAL" clId="{2B39ED30-EAE2-43D0-BB8A-5B1C144A41D4}" dt="2025-04-09T09:23:50.651" v="6903" actId="962"/>
          <ac:picMkLst>
            <pc:docMk/>
            <pc:sldMk cId="621118985" sldId="333"/>
            <ac:picMk id="7" creationId="{AB0FAC2B-DD01-3768-EE2F-B0292AF48768}"/>
          </ac:picMkLst>
        </pc:picChg>
      </pc:sldChg>
      <pc:sldChg chg="modSp mod">
        <pc:chgData name="Katie Haylor" userId="79d54f7f-ffc1-4b04-bab6-1092a29c2844" providerId="ADAL" clId="{2B39ED30-EAE2-43D0-BB8A-5B1C144A41D4}" dt="2025-04-09T09:22:13.114" v="6541" actId="962"/>
        <pc:sldMkLst>
          <pc:docMk/>
          <pc:sldMk cId="3150963766" sldId="335"/>
        </pc:sldMkLst>
        <pc:spChg chg="mod">
          <ac:chgData name="Katie Haylor" userId="79d54f7f-ffc1-4b04-bab6-1092a29c2844" providerId="ADAL" clId="{2B39ED30-EAE2-43D0-BB8A-5B1C144A41D4}" dt="2025-04-09T08:15:09.189" v="178" actId="962"/>
          <ac:spMkLst>
            <pc:docMk/>
            <pc:sldMk cId="3150963766" sldId="335"/>
            <ac:spMk id="5" creationId="{7354C60A-EF04-D643-46CB-33B5C6F4DAFE}"/>
          </ac:spMkLst>
        </pc:spChg>
        <pc:picChg chg="mod ord">
          <ac:chgData name="Katie Haylor" userId="79d54f7f-ffc1-4b04-bab6-1092a29c2844" providerId="ADAL" clId="{2B39ED30-EAE2-43D0-BB8A-5B1C144A41D4}" dt="2025-04-09T09:22:13.114" v="6541" actId="962"/>
          <ac:picMkLst>
            <pc:docMk/>
            <pc:sldMk cId="3150963766" sldId="335"/>
            <ac:picMk id="4" creationId="{BA20FA25-5352-B17A-B0F0-D631B6E60B30}"/>
          </ac:picMkLst>
        </pc:picChg>
      </pc:sldChg>
      <pc:sldChg chg="modSp mod">
        <pc:chgData name="Katie Haylor" userId="79d54f7f-ffc1-4b04-bab6-1092a29c2844" providerId="ADAL" clId="{2B39ED30-EAE2-43D0-BB8A-5B1C144A41D4}" dt="2025-04-09T09:19:31.916" v="6500" actId="962"/>
        <pc:sldMkLst>
          <pc:docMk/>
          <pc:sldMk cId="1812452084" sldId="336"/>
        </pc:sldMkLst>
        <pc:spChg chg="mod">
          <ac:chgData name="Katie Haylor" userId="79d54f7f-ffc1-4b04-bab6-1092a29c2844" providerId="ADAL" clId="{2B39ED30-EAE2-43D0-BB8A-5B1C144A41D4}" dt="2025-04-09T08:14:47.841" v="173" actId="962"/>
          <ac:spMkLst>
            <pc:docMk/>
            <pc:sldMk cId="1812452084" sldId="336"/>
            <ac:spMk id="5" creationId="{B86D4412-D854-52B0-733A-8C4B6B026A40}"/>
          </ac:spMkLst>
        </pc:spChg>
        <pc:spChg chg="ord">
          <ac:chgData name="Katie Haylor" userId="79d54f7f-ffc1-4b04-bab6-1092a29c2844" providerId="ADAL" clId="{2B39ED30-EAE2-43D0-BB8A-5B1C144A41D4}" dt="2025-04-09T08:15:01.090" v="175" actId="13244"/>
          <ac:spMkLst>
            <pc:docMk/>
            <pc:sldMk cId="1812452084" sldId="336"/>
            <ac:spMk id="14" creationId="{642ECF31-354D-9325-A20E-A596D6A94FDB}"/>
          </ac:spMkLst>
        </pc:spChg>
        <pc:picChg chg="mod ord">
          <ac:chgData name="Katie Haylor" userId="79d54f7f-ffc1-4b04-bab6-1092a29c2844" providerId="ADAL" clId="{2B39ED30-EAE2-43D0-BB8A-5B1C144A41D4}" dt="2025-04-09T09:19:31.916" v="6500" actId="962"/>
          <ac:picMkLst>
            <pc:docMk/>
            <pc:sldMk cId="1812452084" sldId="336"/>
            <ac:picMk id="7" creationId="{02EEC24D-17CF-13EF-D741-0863D74A64A5}"/>
          </ac:picMkLst>
        </pc:picChg>
        <pc:picChg chg="mod">
          <ac:chgData name="Katie Haylor" userId="79d54f7f-ffc1-4b04-bab6-1092a29c2844" providerId="ADAL" clId="{2B39ED30-EAE2-43D0-BB8A-5B1C144A41D4}" dt="2025-04-09T08:15:05.212" v="176" actId="962"/>
          <ac:picMkLst>
            <pc:docMk/>
            <pc:sldMk cId="1812452084" sldId="336"/>
            <ac:picMk id="15" creationId="{CA04EF29-D6BD-347E-3182-4CD1C0C103E3}"/>
          </ac:picMkLst>
        </pc:picChg>
        <pc:picChg chg="mod">
          <ac:chgData name="Katie Haylor" userId="79d54f7f-ffc1-4b04-bab6-1092a29c2844" providerId="ADAL" clId="{2B39ED30-EAE2-43D0-BB8A-5B1C144A41D4}" dt="2025-04-09T08:15:05.892" v="177" actId="962"/>
          <ac:picMkLst>
            <pc:docMk/>
            <pc:sldMk cId="1812452084" sldId="336"/>
            <ac:picMk id="16" creationId="{ADDE62C8-AF96-B83A-730C-D777C55FA7A6}"/>
          </ac:picMkLst>
        </pc:picChg>
      </pc:sldChg>
      <pc:sldChg chg="modSp mod">
        <pc:chgData name="Katie Haylor" userId="79d54f7f-ffc1-4b04-bab6-1092a29c2844" providerId="ADAL" clId="{2B39ED30-EAE2-43D0-BB8A-5B1C144A41D4}" dt="2025-04-09T09:41:12.220" v="11912" actId="962"/>
        <pc:sldMkLst>
          <pc:docMk/>
          <pc:sldMk cId="1171429511" sldId="337"/>
        </pc:sldMkLst>
        <pc:spChg chg="mod">
          <ac:chgData name="Katie Haylor" userId="79d54f7f-ffc1-4b04-bab6-1092a29c2844" providerId="ADAL" clId="{2B39ED30-EAE2-43D0-BB8A-5B1C144A41D4}" dt="2025-04-09T08:26:47.772" v="224" actId="962"/>
          <ac:spMkLst>
            <pc:docMk/>
            <pc:sldMk cId="1171429511" sldId="337"/>
            <ac:spMk id="5" creationId="{CF875C15-8A56-A9F0-F11E-A772C3F32424}"/>
          </ac:spMkLst>
        </pc:spChg>
        <pc:spChg chg="ord">
          <ac:chgData name="Katie Haylor" userId="79d54f7f-ffc1-4b04-bab6-1092a29c2844" providerId="ADAL" clId="{2B39ED30-EAE2-43D0-BB8A-5B1C144A41D4}" dt="2025-04-09T08:26:53.971" v="226" actId="13244"/>
          <ac:spMkLst>
            <pc:docMk/>
            <pc:sldMk cId="1171429511" sldId="337"/>
            <ac:spMk id="11" creationId="{840EBD3D-6039-4BC1-C195-0D538861E692}"/>
          </ac:spMkLst>
        </pc:spChg>
        <pc:picChg chg="mod ord">
          <ac:chgData name="Katie Haylor" userId="79d54f7f-ffc1-4b04-bab6-1092a29c2844" providerId="ADAL" clId="{2B39ED30-EAE2-43D0-BB8A-5B1C144A41D4}" dt="2025-04-09T09:41:12.220" v="11912" actId="962"/>
          <ac:picMkLst>
            <pc:docMk/>
            <pc:sldMk cId="1171429511" sldId="337"/>
            <ac:picMk id="4" creationId="{2F4A94BD-BD6D-8CFF-EA21-8F5DC913FCFF}"/>
          </ac:picMkLst>
        </pc:picChg>
      </pc:sldChg>
      <pc:sldChg chg="modSp mod">
        <pc:chgData name="Katie Haylor" userId="79d54f7f-ffc1-4b04-bab6-1092a29c2844" providerId="ADAL" clId="{2B39ED30-EAE2-43D0-BB8A-5B1C144A41D4}" dt="2025-04-09T09:35:41.226" v="10224" actId="962"/>
        <pc:sldMkLst>
          <pc:docMk/>
          <pc:sldMk cId="2283012762" sldId="339"/>
        </pc:sldMkLst>
        <pc:spChg chg="mod">
          <ac:chgData name="Katie Haylor" userId="79d54f7f-ffc1-4b04-bab6-1092a29c2844" providerId="ADAL" clId="{2B39ED30-EAE2-43D0-BB8A-5B1C144A41D4}" dt="2025-04-09T08:24:29.126" v="214" actId="962"/>
          <ac:spMkLst>
            <pc:docMk/>
            <pc:sldMk cId="2283012762" sldId="339"/>
            <ac:spMk id="5" creationId="{555A81C7-0CA5-12B0-4484-E66FF13AB63E}"/>
          </ac:spMkLst>
        </pc:spChg>
        <pc:spChg chg="ord">
          <ac:chgData name="Katie Haylor" userId="79d54f7f-ffc1-4b04-bab6-1092a29c2844" providerId="ADAL" clId="{2B39ED30-EAE2-43D0-BB8A-5B1C144A41D4}" dt="2025-04-09T08:24:52.423" v="217" actId="13244"/>
          <ac:spMkLst>
            <pc:docMk/>
            <pc:sldMk cId="2283012762" sldId="339"/>
            <ac:spMk id="13" creationId="{53F27F3E-936A-14A3-B174-2C87F94EAC95}"/>
          </ac:spMkLst>
        </pc:spChg>
        <pc:spChg chg="ord">
          <ac:chgData name="Katie Haylor" userId="79d54f7f-ffc1-4b04-bab6-1092a29c2844" providerId="ADAL" clId="{2B39ED30-EAE2-43D0-BB8A-5B1C144A41D4}" dt="2025-04-09T08:24:50.022" v="216" actId="13244"/>
          <ac:spMkLst>
            <pc:docMk/>
            <pc:sldMk cId="2283012762" sldId="339"/>
            <ac:spMk id="14" creationId="{531E234C-D8BF-E1DD-7D33-10BF5E971E4A}"/>
          </ac:spMkLst>
        </pc:spChg>
        <pc:picChg chg="mod ord">
          <ac:chgData name="Katie Haylor" userId="79d54f7f-ffc1-4b04-bab6-1092a29c2844" providerId="ADAL" clId="{2B39ED30-EAE2-43D0-BB8A-5B1C144A41D4}" dt="2025-04-09T09:35:41.226" v="10224" actId="962"/>
          <ac:picMkLst>
            <pc:docMk/>
            <pc:sldMk cId="2283012762" sldId="339"/>
            <ac:picMk id="7" creationId="{74F62533-F51F-B30C-4E3E-46BF8299697F}"/>
          </ac:picMkLst>
        </pc:picChg>
      </pc:sldChg>
      <pc:sldChg chg="modSp mod">
        <pc:chgData name="Katie Haylor" userId="79d54f7f-ffc1-4b04-bab6-1092a29c2844" providerId="ADAL" clId="{2B39ED30-EAE2-43D0-BB8A-5B1C144A41D4}" dt="2025-04-09T09:35:22.889" v="10222" actId="962"/>
        <pc:sldMkLst>
          <pc:docMk/>
          <pc:sldMk cId="4049704147" sldId="340"/>
        </pc:sldMkLst>
        <pc:spChg chg="mod">
          <ac:chgData name="Katie Haylor" userId="79d54f7f-ffc1-4b04-bab6-1092a29c2844" providerId="ADAL" clId="{2B39ED30-EAE2-43D0-BB8A-5B1C144A41D4}" dt="2025-04-09T08:23:32.950" v="209" actId="962"/>
          <ac:spMkLst>
            <pc:docMk/>
            <pc:sldMk cId="4049704147" sldId="340"/>
            <ac:spMk id="5" creationId="{D1C3EF3F-DDCD-3E44-8BA4-521AB262E9DF}"/>
          </ac:spMkLst>
        </pc:spChg>
        <pc:spChg chg="ord">
          <ac:chgData name="Katie Haylor" userId="79d54f7f-ffc1-4b04-bab6-1092a29c2844" providerId="ADAL" clId="{2B39ED30-EAE2-43D0-BB8A-5B1C144A41D4}" dt="2025-04-09T08:24:17.366" v="213" actId="13244"/>
          <ac:spMkLst>
            <pc:docMk/>
            <pc:sldMk cId="4049704147" sldId="340"/>
            <ac:spMk id="14" creationId="{E42557CA-5F3F-735E-FD78-2EE20DC27E28}"/>
          </ac:spMkLst>
        </pc:spChg>
        <pc:grpChg chg="ord">
          <ac:chgData name="Katie Haylor" userId="79d54f7f-ffc1-4b04-bab6-1092a29c2844" providerId="ADAL" clId="{2B39ED30-EAE2-43D0-BB8A-5B1C144A41D4}" dt="2025-04-09T08:24:11.122" v="212" actId="13244"/>
          <ac:grpSpMkLst>
            <pc:docMk/>
            <pc:sldMk cId="4049704147" sldId="340"/>
            <ac:grpSpMk id="18" creationId="{4FE84C93-86F0-DC51-AA44-7D3CFD7031C7}"/>
          </ac:grpSpMkLst>
        </pc:grpChg>
        <pc:picChg chg="mod ord">
          <ac:chgData name="Katie Haylor" userId="79d54f7f-ffc1-4b04-bab6-1092a29c2844" providerId="ADAL" clId="{2B39ED30-EAE2-43D0-BB8A-5B1C144A41D4}" dt="2025-04-09T09:35:22.889" v="10222" actId="962"/>
          <ac:picMkLst>
            <pc:docMk/>
            <pc:sldMk cId="4049704147" sldId="340"/>
            <ac:picMk id="7" creationId="{F256DEC4-3D21-DFAE-B914-C50F3703E39C}"/>
          </ac:picMkLst>
        </pc:picChg>
      </pc:sldChg>
      <pc:sldChg chg="modSp mod">
        <pc:chgData name="Katie Haylor" userId="79d54f7f-ffc1-4b04-bab6-1092a29c2844" providerId="ADAL" clId="{2B39ED30-EAE2-43D0-BB8A-5B1C144A41D4}" dt="2025-04-09T09:33:26.396" v="9652" actId="962"/>
        <pc:sldMkLst>
          <pc:docMk/>
          <pc:sldMk cId="4259050249" sldId="341"/>
        </pc:sldMkLst>
        <pc:spChg chg="mod">
          <ac:chgData name="Katie Haylor" userId="79d54f7f-ffc1-4b04-bab6-1092a29c2844" providerId="ADAL" clId="{2B39ED30-EAE2-43D0-BB8A-5B1C144A41D4}" dt="2025-04-09T08:23:14.070" v="207" actId="962"/>
          <ac:spMkLst>
            <pc:docMk/>
            <pc:sldMk cId="4259050249" sldId="341"/>
            <ac:spMk id="5" creationId="{C1BB34B8-9194-3B45-AB0F-8FD2B6882A8D}"/>
          </ac:spMkLst>
        </pc:spChg>
        <pc:spChg chg="mod">
          <ac:chgData name="Katie Haylor" userId="79d54f7f-ffc1-4b04-bab6-1092a29c2844" providerId="ADAL" clId="{2B39ED30-EAE2-43D0-BB8A-5B1C144A41D4}" dt="2025-04-09T08:23:09.236" v="206" actId="1076"/>
          <ac:spMkLst>
            <pc:docMk/>
            <pc:sldMk cId="4259050249" sldId="341"/>
            <ac:spMk id="6" creationId="{FE5B8557-69EB-034C-733E-4D6F1BBE42D7}"/>
          </ac:spMkLst>
        </pc:spChg>
        <pc:picChg chg="mod ord">
          <ac:chgData name="Katie Haylor" userId="79d54f7f-ffc1-4b04-bab6-1092a29c2844" providerId="ADAL" clId="{2B39ED30-EAE2-43D0-BB8A-5B1C144A41D4}" dt="2025-04-09T09:33:26.396" v="9652" actId="962"/>
          <ac:picMkLst>
            <pc:docMk/>
            <pc:sldMk cId="4259050249" sldId="341"/>
            <ac:picMk id="8" creationId="{F734AB07-8AA6-3E73-4196-47B9AA399ADD}"/>
          </ac:picMkLst>
        </pc:picChg>
      </pc:sldChg>
      <pc:sldChg chg="modSp mod">
        <pc:chgData name="Katie Haylor" userId="79d54f7f-ffc1-4b04-bab6-1092a29c2844" providerId="ADAL" clId="{2B39ED30-EAE2-43D0-BB8A-5B1C144A41D4}" dt="2025-04-09T09:31:13.068" v="9216" actId="962"/>
        <pc:sldMkLst>
          <pc:docMk/>
          <pc:sldMk cId="1668209195" sldId="342"/>
        </pc:sldMkLst>
        <pc:spChg chg="mod">
          <ac:chgData name="Katie Haylor" userId="79d54f7f-ffc1-4b04-bab6-1092a29c2844" providerId="ADAL" clId="{2B39ED30-EAE2-43D0-BB8A-5B1C144A41D4}" dt="2025-04-09T08:22:43.153" v="203" actId="962"/>
          <ac:spMkLst>
            <pc:docMk/>
            <pc:sldMk cId="1668209195" sldId="342"/>
            <ac:spMk id="5" creationId="{7E54943A-9197-3349-3EC7-8D050CDF34B4}"/>
          </ac:spMkLst>
        </pc:spChg>
        <pc:spChg chg="ord">
          <ac:chgData name="Katie Haylor" userId="79d54f7f-ffc1-4b04-bab6-1092a29c2844" providerId="ADAL" clId="{2B39ED30-EAE2-43D0-BB8A-5B1C144A41D4}" dt="2025-04-09T08:22:55.397" v="205" actId="13244"/>
          <ac:spMkLst>
            <pc:docMk/>
            <pc:sldMk cId="1668209195" sldId="342"/>
            <ac:spMk id="14" creationId="{EE05E8F6-BC09-3502-5005-E619745946FB}"/>
          </ac:spMkLst>
        </pc:spChg>
        <pc:picChg chg="mod ord">
          <ac:chgData name="Katie Haylor" userId="79d54f7f-ffc1-4b04-bab6-1092a29c2844" providerId="ADAL" clId="{2B39ED30-EAE2-43D0-BB8A-5B1C144A41D4}" dt="2025-04-09T09:31:13.068" v="9216" actId="962"/>
          <ac:picMkLst>
            <pc:docMk/>
            <pc:sldMk cId="1668209195" sldId="342"/>
            <ac:picMk id="4" creationId="{D6104FA5-1BBC-860E-FA0C-0EA0628C1884}"/>
          </ac:picMkLst>
        </pc:picChg>
      </pc:sldChg>
      <pc:sldChg chg="modSp mod">
        <pc:chgData name="Katie Haylor" userId="79d54f7f-ffc1-4b04-bab6-1092a29c2844" providerId="ADAL" clId="{2B39ED30-EAE2-43D0-BB8A-5B1C144A41D4}" dt="2025-04-09T09:29:31.025" v="8230" actId="962"/>
        <pc:sldMkLst>
          <pc:docMk/>
          <pc:sldMk cId="3221013741" sldId="343"/>
        </pc:sldMkLst>
        <pc:spChg chg="mod">
          <ac:chgData name="Katie Haylor" userId="79d54f7f-ffc1-4b04-bab6-1092a29c2844" providerId="ADAL" clId="{2B39ED30-EAE2-43D0-BB8A-5B1C144A41D4}" dt="2025-04-09T08:22:06.584" v="198" actId="962"/>
          <ac:spMkLst>
            <pc:docMk/>
            <pc:sldMk cId="3221013741" sldId="343"/>
            <ac:spMk id="5" creationId="{F56F72BB-3E16-0171-0438-F6184D1DD02C}"/>
          </ac:spMkLst>
        </pc:spChg>
        <pc:picChg chg="mod ord">
          <ac:chgData name="Katie Haylor" userId="79d54f7f-ffc1-4b04-bab6-1092a29c2844" providerId="ADAL" clId="{2B39ED30-EAE2-43D0-BB8A-5B1C144A41D4}" dt="2025-04-09T09:29:16.030" v="8138" actId="962"/>
          <ac:picMkLst>
            <pc:docMk/>
            <pc:sldMk cId="3221013741" sldId="343"/>
            <ac:picMk id="8" creationId="{B43C9E4C-747C-DC31-DD8A-AA3C86C143C7}"/>
          </ac:picMkLst>
        </pc:picChg>
        <pc:picChg chg="mod ord">
          <ac:chgData name="Katie Haylor" userId="79d54f7f-ffc1-4b04-bab6-1092a29c2844" providerId="ADAL" clId="{2B39ED30-EAE2-43D0-BB8A-5B1C144A41D4}" dt="2025-04-09T09:29:31.025" v="8230" actId="962"/>
          <ac:picMkLst>
            <pc:docMk/>
            <pc:sldMk cId="3221013741" sldId="343"/>
            <ac:picMk id="12" creationId="{75AE5A0C-EFB2-EDC5-ECB3-DC46B5043E67}"/>
          </ac:picMkLst>
        </pc:picChg>
        <pc:cxnChg chg="mod ord">
          <ac:chgData name="Katie Haylor" userId="79d54f7f-ffc1-4b04-bab6-1092a29c2844" providerId="ADAL" clId="{2B39ED30-EAE2-43D0-BB8A-5B1C144A41D4}" dt="2025-04-09T09:29:23.449" v="8174" actId="962"/>
          <ac:cxnSpMkLst>
            <pc:docMk/>
            <pc:sldMk cId="3221013741" sldId="343"/>
            <ac:cxnSpMk id="15" creationId="{069D5851-D93B-7C46-9DEE-AAA4CCCE5E0A}"/>
          </ac:cxnSpMkLst>
        </pc:cxnChg>
      </pc:sldChg>
      <pc:sldChg chg="modSp mod">
        <pc:chgData name="Katie Haylor" userId="79d54f7f-ffc1-4b04-bab6-1092a29c2844" providerId="ADAL" clId="{2B39ED30-EAE2-43D0-BB8A-5B1C144A41D4}" dt="2025-04-09T09:27:08.524" v="7831" actId="962"/>
        <pc:sldMkLst>
          <pc:docMk/>
          <pc:sldMk cId="46345746" sldId="344"/>
        </pc:sldMkLst>
        <pc:spChg chg="mod">
          <ac:chgData name="Katie Haylor" userId="79d54f7f-ffc1-4b04-bab6-1092a29c2844" providerId="ADAL" clId="{2B39ED30-EAE2-43D0-BB8A-5B1C144A41D4}" dt="2025-04-09T08:20:45.013" v="189" actId="962"/>
          <ac:spMkLst>
            <pc:docMk/>
            <pc:sldMk cId="46345746" sldId="344"/>
            <ac:spMk id="5" creationId="{21C1EFD5-085D-2412-8497-78107024600B}"/>
          </ac:spMkLst>
        </pc:spChg>
        <pc:spChg chg="mod">
          <ac:chgData name="Katie Haylor" userId="79d54f7f-ffc1-4b04-bab6-1092a29c2844" providerId="ADAL" clId="{2B39ED30-EAE2-43D0-BB8A-5B1C144A41D4}" dt="2025-04-09T08:20:51.979" v="190" actId="1076"/>
          <ac:spMkLst>
            <pc:docMk/>
            <pc:sldMk cId="46345746" sldId="344"/>
            <ac:spMk id="6" creationId="{C25134B1-0A63-8F59-38AA-066C5ABF0567}"/>
          </ac:spMkLst>
        </pc:spChg>
        <pc:spChg chg="mod">
          <ac:chgData name="Katie Haylor" userId="79d54f7f-ffc1-4b04-bab6-1092a29c2844" providerId="ADAL" clId="{2B39ED30-EAE2-43D0-BB8A-5B1C144A41D4}" dt="2025-04-09T08:21:04.744" v="191" actId="1076"/>
          <ac:spMkLst>
            <pc:docMk/>
            <pc:sldMk cId="46345746" sldId="344"/>
            <ac:spMk id="11" creationId="{D54C4B77-CDC3-0B0F-8D79-9CBD20E9A2E9}"/>
          </ac:spMkLst>
        </pc:spChg>
        <pc:spChg chg="ord">
          <ac:chgData name="Katie Haylor" userId="79d54f7f-ffc1-4b04-bab6-1092a29c2844" providerId="ADAL" clId="{2B39ED30-EAE2-43D0-BB8A-5B1C144A41D4}" dt="2025-04-09T08:21:10.258" v="192" actId="13244"/>
          <ac:spMkLst>
            <pc:docMk/>
            <pc:sldMk cId="46345746" sldId="344"/>
            <ac:spMk id="14" creationId="{62BB04A9-9875-D0E8-2DFA-D5460F217F1E}"/>
          </ac:spMkLst>
        </pc:spChg>
        <pc:picChg chg="mod ord">
          <ac:chgData name="Katie Haylor" userId="79d54f7f-ffc1-4b04-bab6-1092a29c2844" providerId="ADAL" clId="{2B39ED30-EAE2-43D0-BB8A-5B1C144A41D4}" dt="2025-04-09T09:27:08.524" v="7831" actId="962"/>
          <ac:picMkLst>
            <pc:docMk/>
            <pc:sldMk cId="46345746" sldId="344"/>
            <ac:picMk id="4" creationId="{6E32B097-F237-68FB-69B3-2847B5B44E1D}"/>
          </ac:picMkLst>
        </pc:picChg>
      </pc:sldChg>
      <pc:sldChg chg="modSp mod">
        <pc:chgData name="Katie Haylor" userId="79d54f7f-ffc1-4b04-bab6-1092a29c2844" providerId="ADAL" clId="{2B39ED30-EAE2-43D0-BB8A-5B1C144A41D4}" dt="2025-04-09T09:28:57.270" v="8108" actId="962"/>
        <pc:sldMkLst>
          <pc:docMk/>
          <pc:sldMk cId="2274311582" sldId="345"/>
        </pc:sldMkLst>
        <pc:spChg chg="mod">
          <ac:chgData name="Katie Haylor" userId="79d54f7f-ffc1-4b04-bab6-1092a29c2844" providerId="ADAL" clId="{2B39ED30-EAE2-43D0-BB8A-5B1C144A41D4}" dt="2025-04-09T08:21:30.607" v="194" actId="962"/>
          <ac:spMkLst>
            <pc:docMk/>
            <pc:sldMk cId="2274311582" sldId="345"/>
            <ac:spMk id="5" creationId="{DF103856-7CA9-49FB-3F8E-595FAC96BDC0}"/>
          </ac:spMkLst>
        </pc:spChg>
        <pc:spChg chg="ord">
          <ac:chgData name="Katie Haylor" userId="79d54f7f-ffc1-4b04-bab6-1092a29c2844" providerId="ADAL" clId="{2B39ED30-EAE2-43D0-BB8A-5B1C144A41D4}" dt="2025-04-09T08:21:54.678" v="197" actId="13244"/>
          <ac:spMkLst>
            <pc:docMk/>
            <pc:sldMk cId="2274311582" sldId="345"/>
            <ac:spMk id="14" creationId="{40E2AF46-23B0-9256-C10D-BBD56561E2CD}"/>
          </ac:spMkLst>
        </pc:spChg>
        <pc:grpChg chg="ord">
          <ac:chgData name="Katie Haylor" userId="79d54f7f-ffc1-4b04-bab6-1092a29c2844" providerId="ADAL" clId="{2B39ED30-EAE2-43D0-BB8A-5B1C144A41D4}" dt="2025-04-09T08:21:48.414" v="196" actId="13244"/>
          <ac:grpSpMkLst>
            <pc:docMk/>
            <pc:sldMk cId="2274311582" sldId="345"/>
            <ac:grpSpMk id="4" creationId="{40CD8443-2D1E-5D78-8F77-65246A6A062E}"/>
          </ac:grpSpMkLst>
        </pc:grpChg>
        <pc:picChg chg="mod ord">
          <ac:chgData name="Katie Haylor" userId="79d54f7f-ffc1-4b04-bab6-1092a29c2844" providerId="ADAL" clId="{2B39ED30-EAE2-43D0-BB8A-5B1C144A41D4}" dt="2025-04-09T09:28:57.270" v="8108" actId="962"/>
          <ac:picMkLst>
            <pc:docMk/>
            <pc:sldMk cId="2274311582" sldId="345"/>
            <ac:picMk id="8" creationId="{E2CEB9E6-56F8-3EB3-66B7-AF21F67907FD}"/>
          </ac:picMkLst>
        </pc:picChg>
      </pc:sldChg>
      <pc:sldChg chg="modSp mod">
        <pc:chgData name="Katie Haylor" userId="79d54f7f-ffc1-4b04-bab6-1092a29c2844" providerId="ADAL" clId="{2B39ED30-EAE2-43D0-BB8A-5B1C144A41D4}" dt="2025-04-09T09:00:06.535" v="2561" actId="962"/>
        <pc:sldMkLst>
          <pc:docMk/>
          <pc:sldMk cId="2247899727" sldId="346"/>
        </pc:sldMkLst>
        <pc:spChg chg="ord">
          <ac:chgData name="Katie Haylor" userId="79d54f7f-ffc1-4b04-bab6-1092a29c2844" providerId="ADAL" clId="{2B39ED30-EAE2-43D0-BB8A-5B1C144A41D4}" dt="2025-04-09T08:10:28.125" v="123" actId="13244"/>
          <ac:spMkLst>
            <pc:docMk/>
            <pc:sldMk cId="2247899727" sldId="346"/>
            <ac:spMk id="3" creationId="{2B06DF42-35F4-092B-1296-DA98DA6EC51F}"/>
          </ac:spMkLst>
        </pc:spChg>
        <pc:spChg chg="mod">
          <ac:chgData name="Katie Haylor" userId="79d54f7f-ffc1-4b04-bab6-1092a29c2844" providerId="ADAL" clId="{2B39ED30-EAE2-43D0-BB8A-5B1C144A41D4}" dt="2025-04-09T08:10:19.544" v="121" actId="962"/>
          <ac:spMkLst>
            <pc:docMk/>
            <pc:sldMk cId="2247899727" sldId="346"/>
            <ac:spMk id="5" creationId="{D2A17807-2813-1D57-BD5C-19338FB47004}"/>
          </ac:spMkLst>
        </pc:spChg>
        <pc:spChg chg="ord">
          <ac:chgData name="Katie Haylor" userId="79d54f7f-ffc1-4b04-bab6-1092a29c2844" providerId="ADAL" clId="{2B39ED30-EAE2-43D0-BB8A-5B1C144A41D4}" dt="2025-04-09T08:10:31.959" v="124" actId="13244"/>
          <ac:spMkLst>
            <pc:docMk/>
            <pc:sldMk cId="2247899727" sldId="346"/>
            <ac:spMk id="9" creationId="{9BF48A1C-10D5-A1EB-C4A2-F4D04E94DC5D}"/>
          </ac:spMkLst>
        </pc:spChg>
        <pc:spChg chg="ord">
          <ac:chgData name="Katie Haylor" userId="79d54f7f-ffc1-4b04-bab6-1092a29c2844" providerId="ADAL" clId="{2B39ED30-EAE2-43D0-BB8A-5B1C144A41D4}" dt="2025-04-09T08:10:33.606" v="125" actId="13244"/>
          <ac:spMkLst>
            <pc:docMk/>
            <pc:sldMk cId="2247899727" sldId="346"/>
            <ac:spMk id="14" creationId="{FDC8B8D9-F597-A1C5-AA32-14D9C284A4D8}"/>
          </ac:spMkLst>
        </pc:spChg>
        <pc:picChg chg="mod ord">
          <ac:chgData name="Katie Haylor" userId="79d54f7f-ffc1-4b04-bab6-1092a29c2844" providerId="ADAL" clId="{2B39ED30-EAE2-43D0-BB8A-5B1C144A41D4}" dt="2025-04-09T09:00:06.535" v="2561" actId="962"/>
          <ac:picMkLst>
            <pc:docMk/>
            <pc:sldMk cId="2247899727" sldId="346"/>
            <ac:picMk id="8" creationId="{69CD3DE4-2694-32D2-A489-2BF56C814D8D}"/>
          </ac:picMkLst>
        </pc:picChg>
      </pc:sldChg>
      <pc:sldChg chg="modSp mod">
        <pc:chgData name="Katie Haylor" userId="79d54f7f-ffc1-4b04-bab6-1092a29c2844" providerId="ADAL" clId="{2B39ED30-EAE2-43D0-BB8A-5B1C144A41D4}" dt="2025-04-09T09:00:18.454" v="2563" actId="962"/>
        <pc:sldMkLst>
          <pc:docMk/>
          <pc:sldMk cId="2348021609" sldId="347"/>
        </pc:sldMkLst>
        <pc:spChg chg="ord">
          <ac:chgData name="Katie Haylor" userId="79d54f7f-ffc1-4b04-bab6-1092a29c2844" providerId="ADAL" clId="{2B39ED30-EAE2-43D0-BB8A-5B1C144A41D4}" dt="2025-04-09T08:10:51.319" v="128" actId="13244"/>
          <ac:spMkLst>
            <pc:docMk/>
            <pc:sldMk cId="2348021609" sldId="347"/>
            <ac:spMk id="3" creationId="{721CE765-3577-FB4E-E059-EEE9AFC6109C}"/>
          </ac:spMkLst>
        </pc:spChg>
        <pc:spChg chg="mod">
          <ac:chgData name="Katie Haylor" userId="79d54f7f-ffc1-4b04-bab6-1092a29c2844" providerId="ADAL" clId="{2B39ED30-EAE2-43D0-BB8A-5B1C144A41D4}" dt="2025-04-09T08:10:39.779" v="126" actId="962"/>
          <ac:spMkLst>
            <pc:docMk/>
            <pc:sldMk cId="2348021609" sldId="347"/>
            <ac:spMk id="5" creationId="{B46AD08B-146C-60BE-EEA9-914CFFF0A05E}"/>
          </ac:spMkLst>
        </pc:spChg>
        <pc:spChg chg="ord">
          <ac:chgData name="Katie Haylor" userId="79d54f7f-ffc1-4b04-bab6-1092a29c2844" providerId="ADAL" clId="{2B39ED30-EAE2-43D0-BB8A-5B1C144A41D4}" dt="2025-04-09T08:10:56.181" v="129" actId="13244"/>
          <ac:spMkLst>
            <pc:docMk/>
            <pc:sldMk cId="2348021609" sldId="347"/>
            <ac:spMk id="14" creationId="{CB05B279-E5D7-5880-7E8F-DAF4C5D5A4D8}"/>
          </ac:spMkLst>
        </pc:spChg>
        <pc:picChg chg="mod ord">
          <ac:chgData name="Katie Haylor" userId="79d54f7f-ffc1-4b04-bab6-1092a29c2844" providerId="ADAL" clId="{2B39ED30-EAE2-43D0-BB8A-5B1C144A41D4}" dt="2025-04-09T09:00:18.454" v="2563" actId="962"/>
          <ac:picMkLst>
            <pc:docMk/>
            <pc:sldMk cId="2348021609" sldId="347"/>
            <ac:picMk id="8" creationId="{EEF85CED-0E00-A6ED-0135-71344EDA29EF}"/>
          </ac:picMkLst>
        </pc:picChg>
      </pc:sldChg>
      <pc:sldChg chg="modSp mod">
        <pc:chgData name="Katie Haylor" userId="79d54f7f-ffc1-4b04-bab6-1092a29c2844" providerId="ADAL" clId="{2B39ED30-EAE2-43D0-BB8A-5B1C144A41D4}" dt="2025-04-09T09:09:33.208" v="4070" actId="962"/>
        <pc:sldMkLst>
          <pc:docMk/>
          <pc:sldMk cId="4012050400" sldId="348"/>
        </pc:sldMkLst>
        <pc:spChg chg="ord">
          <ac:chgData name="Katie Haylor" userId="79d54f7f-ffc1-4b04-bab6-1092a29c2844" providerId="ADAL" clId="{2B39ED30-EAE2-43D0-BB8A-5B1C144A41D4}" dt="2025-04-09T08:13:04.474" v="150" actId="13244"/>
          <ac:spMkLst>
            <pc:docMk/>
            <pc:sldMk cId="4012050400" sldId="348"/>
            <ac:spMk id="3" creationId="{A215242F-3F1D-E075-6FE8-5EA0258AF56A}"/>
          </ac:spMkLst>
        </pc:spChg>
        <pc:spChg chg="mod">
          <ac:chgData name="Katie Haylor" userId="79d54f7f-ffc1-4b04-bab6-1092a29c2844" providerId="ADAL" clId="{2B39ED30-EAE2-43D0-BB8A-5B1C144A41D4}" dt="2025-04-09T08:12:58.327" v="148" actId="962"/>
          <ac:spMkLst>
            <pc:docMk/>
            <pc:sldMk cId="4012050400" sldId="348"/>
            <ac:spMk id="5" creationId="{0513E57C-EA2D-BC81-0A09-49446A13B6A1}"/>
          </ac:spMkLst>
        </pc:spChg>
        <pc:spChg chg="ord">
          <ac:chgData name="Katie Haylor" userId="79d54f7f-ffc1-4b04-bab6-1092a29c2844" providerId="ADAL" clId="{2B39ED30-EAE2-43D0-BB8A-5B1C144A41D4}" dt="2025-04-09T08:13:07.482" v="151" actId="13244"/>
          <ac:spMkLst>
            <pc:docMk/>
            <pc:sldMk cId="4012050400" sldId="348"/>
            <ac:spMk id="14" creationId="{8AC3B21F-DEE6-69D4-FD0D-502493E88CC4}"/>
          </ac:spMkLst>
        </pc:spChg>
        <pc:picChg chg="mod ord">
          <ac:chgData name="Katie Haylor" userId="79d54f7f-ffc1-4b04-bab6-1092a29c2844" providerId="ADAL" clId="{2B39ED30-EAE2-43D0-BB8A-5B1C144A41D4}" dt="2025-04-09T09:09:33.208" v="4070" actId="962"/>
          <ac:picMkLst>
            <pc:docMk/>
            <pc:sldMk cId="4012050400" sldId="348"/>
            <ac:picMk id="7" creationId="{3C07E1AA-88D1-724E-F9F2-61302966F29E}"/>
          </ac:picMkLst>
        </pc:picChg>
      </pc:sldChg>
      <pc:sldChg chg="modSp mod">
        <pc:chgData name="Katie Haylor" userId="79d54f7f-ffc1-4b04-bab6-1092a29c2844" providerId="ADAL" clId="{2B39ED30-EAE2-43D0-BB8A-5B1C144A41D4}" dt="2025-04-09T09:17:17.523" v="5926" actId="962"/>
        <pc:sldMkLst>
          <pc:docMk/>
          <pc:sldMk cId="2992638401" sldId="349"/>
        </pc:sldMkLst>
        <pc:spChg chg="mod">
          <ac:chgData name="Katie Haylor" userId="79d54f7f-ffc1-4b04-bab6-1092a29c2844" providerId="ADAL" clId="{2B39ED30-EAE2-43D0-BB8A-5B1C144A41D4}" dt="2025-04-09T08:13:50.665" v="159" actId="962"/>
          <ac:spMkLst>
            <pc:docMk/>
            <pc:sldMk cId="2992638401" sldId="349"/>
            <ac:spMk id="5" creationId="{D9667267-2438-E58C-044C-26884F22F49D}"/>
          </ac:spMkLst>
        </pc:spChg>
        <pc:spChg chg="ord">
          <ac:chgData name="Katie Haylor" userId="79d54f7f-ffc1-4b04-bab6-1092a29c2844" providerId="ADAL" clId="{2B39ED30-EAE2-43D0-BB8A-5B1C144A41D4}" dt="2025-04-09T08:14:01.873" v="162" actId="13244"/>
          <ac:spMkLst>
            <pc:docMk/>
            <pc:sldMk cId="2992638401" sldId="349"/>
            <ac:spMk id="14" creationId="{D610373B-58AB-E7A1-9355-33B20563B038}"/>
          </ac:spMkLst>
        </pc:spChg>
        <pc:picChg chg="mod ord">
          <ac:chgData name="Katie Haylor" userId="79d54f7f-ffc1-4b04-bab6-1092a29c2844" providerId="ADAL" clId="{2B39ED30-EAE2-43D0-BB8A-5B1C144A41D4}" dt="2025-04-09T09:17:17.523" v="5926" actId="962"/>
          <ac:picMkLst>
            <pc:docMk/>
            <pc:sldMk cId="2992638401" sldId="349"/>
            <ac:picMk id="7" creationId="{362B2059-D92D-903E-83B6-1705D41F1E22}"/>
          </ac:picMkLst>
        </pc:picChg>
        <pc:picChg chg="mod">
          <ac:chgData name="Katie Haylor" userId="79d54f7f-ffc1-4b04-bab6-1092a29c2844" providerId="ADAL" clId="{2B39ED30-EAE2-43D0-BB8A-5B1C144A41D4}" dt="2025-04-09T08:14:05.162" v="163" actId="962"/>
          <ac:picMkLst>
            <pc:docMk/>
            <pc:sldMk cId="2992638401" sldId="349"/>
            <ac:picMk id="15" creationId="{A764BF05-BCAF-40B0-4E54-EDDA1A7E07BE}"/>
          </ac:picMkLst>
        </pc:picChg>
        <pc:picChg chg="mod">
          <ac:chgData name="Katie Haylor" userId="79d54f7f-ffc1-4b04-bab6-1092a29c2844" providerId="ADAL" clId="{2B39ED30-EAE2-43D0-BB8A-5B1C144A41D4}" dt="2025-04-09T08:14:05.747" v="164" actId="962"/>
          <ac:picMkLst>
            <pc:docMk/>
            <pc:sldMk cId="2992638401" sldId="349"/>
            <ac:picMk id="16" creationId="{1A4E1862-C620-6147-5B2A-A1D65CC68826}"/>
          </ac:picMkLst>
        </pc:picChg>
      </pc:sldChg>
      <pc:sldChg chg="modSp mod">
        <pc:chgData name="Katie Haylor" userId="79d54f7f-ffc1-4b04-bab6-1092a29c2844" providerId="ADAL" clId="{2B39ED30-EAE2-43D0-BB8A-5B1C144A41D4}" dt="2025-04-09T08:27:00.229" v="227" actId="962"/>
        <pc:sldMkLst>
          <pc:docMk/>
          <pc:sldMk cId="1876534910" sldId="350"/>
        </pc:sldMkLst>
        <pc:spChg chg="mod">
          <ac:chgData name="Katie Haylor" userId="79d54f7f-ffc1-4b04-bab6-1092a29c2844" providerId="ADAL" clId="{2B39ED30-EAE2-43D0-BB8A-5B1C144A41D4}" dt="2025-04-09T08:27:00.229" v="227" actId="962"/>
          <ac:spMkLst>
            <pc:docMk/>
            <pc:sldMk cId="1876534910" sldId="350"/>
            <ac:spMk id="3" creationId="{0EBD4CCD-A11B-9851-057D-35C140E1C35E}"/>
          </ac:spMkLst>
        </pc:spChg>
      </pc:sldChg>
      <pc:sldChg chg="modSp mod">
        <pc:chgData name="Katie Haylor" userId="79d54f7f-ffc1-4b04-bab6-1092a29c2844" providerId="ADAL" clId="{2B39ED30-EAE2-43D0-BB8A-5B1C144A41D4}" dt="2025-04-09T09:37:59.586" v="10914" actId="962"/>
        <pc:sldMkLst>
          <pc:docMk/>
          <pc:sldMk cId="1886309652" sldId="351"/>
        </pc:sldMkLst>
        <pc:spChg chg="mod">
          <ac:chgData name="Katie Haylor" userId="79d54f7f-ffc1-4b04-bab6-1092a29c2844" providerId="ADAL" clId="{2B39ED30-EAE2-43D0-BB8A-5B1C144A41D4}" dt="2025-04-09T08:24:58.717" v="218" actId="962"/>
          <ac:spMkLst>
            <pc:docMk/>
            <pc:sldMk cId="1886309652" sldId="351"/>
            <ac:spMk id="5" creationId="{D4128768-7788-5D89-259A-0477F3B62452}"/>
          </ac:spMkLst>
        </pc:spChg>
        <pc:spChg chg="ord">
          <ac:chgData name="Katie Haylor" userId="79d54f7f-ffc1-4b04-bab6-1092a29c2844" providerId="ADAL" clId="{2B39ED30-EAE2-43D0-BB8A-5B1C144A41D4}" dt="2025-04-09T08:26:28.606" v="220" actId="13244"/>
          <ac:spMkLst>
            <pc:docMk/>
            <pc:sldMk cId="1886309652" sldId="351"/>
            <ac:spMk id="14" creationId="{697074BC-5F1F-7966-2510-FE908181AC48}"/>
          </ac:spMkLst>
        </pc:spChg>
        <pc:picChg chg="mod ord">
          <ac:chgData name="Katie Haylor" userId="79d54f7f-ffc1-4b04-bab6-1092a29c2844" providerId="ADAL" clId="{2B39ED30-EAE2-43D0-BB8A-5B1C144A41D4}" dt="2025-04-09T09:37:59.586" v="10914" actId="962"/>
          <ac:picMkLst>
            <pc:docMk/>
            <pc:sldMk cId="1886309652" sldId="351"/>
            <ac:picMk id="4" creationId="{28D9624E-EE31-5306-837F-A53735E9BE65}"/>
          </ac:picMkLst>
        </pc:picChg>
      </pc:sldChg>
    </pc:docChg>
  </pc:docChgLst>
  <pc:docChgLst>
    <pc:chgData name="Katie Haylor" userId="79d54f7f-ffc1-4b04-bab6-1092a29c2844" providerId="ADAL" clId="{348F12E8-D387-4B56-ADA2-8D8CF580D76E}"/>
    <pc:docChg chg="custSel modSld">
      <pc:chgData name="Katie Haylor" userId="79d54f7f-ffc1-4b04-bab6-1092a29c2844" providerId="ADAL" clId="{348F12E8-D387-4B56-ADA2-8D8CF580D76E}" dt="2025-04-03T08:37:04.553" v="38" actId="1076"/>
      <pc:docMkLst>
        <pc:docMk/>
      </pc:docMkLst>
      <pc:sldChg chg="addSp delSp modSp mod">
        <pc:chgData name="Katie Haylor" userId="79d54f7f-ffc1-4b04-bab6-1092a29c2844" providerId="ADAL" clId="{348F12E8-D387-4B56-ADA2-8D8CF580D76E}" dt="2025-04-03T08:36:38.569" v="33" actId="14100"/>
        <pc:sldMkLst>
          <pc:docMk/>
          <pc:sldMk cId="2048499194" sldId="312"/>
        </pc:sldMkLst>
        <pc:picChg chg="add mod">
          <ac:chgData name="Katie Haylor" userId="79d54f7f-ffc1-4b04-bab6-1092a29c2844" providerId="ADAL" clId="{348F12E8-D387-4B56-ADA2-8D8CF580D76E}" dt="2025-04-03T08:36:38.569" v="33" actId="14100"/>
          <ac:picMkLst>
            <pc:docMk/>
            <pc:sldMk cId="2048499194" sldId="312"/>
            <ac:picMk id="8" creationId="{283CC8E2-E523-B8A9-7DE4-4D5582171BAB}"/>
          </ac:picMkLst>
        </pc:picChg>
      </pc:sldChg>
      <pc:sldChg chg="modSp mod">
        <pc:chgData name="Katie Haylor" userId="79d54f7f-ffc1-4b04-bab6-1092a29c2844" providerId="ADAL" clId="{348F12E8-D387-4B56-ADA2-8D8CF580D76E}" dt="2025-04-03T08:32:48.014" v="11" actId="1076"/>
        <pc:sldMkLst>
          <pc:docMk/>
          <pc:sldMk cId="1914804855" sldId="316"/>
        </pc:sldMkLst>
        <pc:picChg chg="mod">
          <ac:chgData name="Katie Haylor" userId="79d54f7f-ffc1-4b04-bab6-1092a29c2844" providerId="ADAL" clId="{348F12E8-D387-4B56-ADA2-8D8CF580D76E}" dt="2025-04-03T08:32:48.014" v="11" actId="1076"/>
          <ac:picMkLst>
            <pc:docMk/>
            <pc:sldMk cId="1914804855" sldId="316"/>
            <ac:picMk id="17" creationId="{D2623A47-2A48-8FA1-F71E-55480B16D51F}"/>
          </ac:picMkLst>
        </pc:picChg>
      </pc:sldChg>
      <pc:sldChg chg="addSp delSp modSp mod">
        <pc:chgData name="Katie Haylor" userId="79d54f7f-ffc1-4b04-bab6-1092a29c2844" providerId="ADAL" clId="{348F12E8-D387-4B56-ADA2-8D8CF580D76E}" dt="2025-04-03T08:36:02.495" v="23" actId="1076"/>
        <pc:sldMkLst>
          <pc:docMk/>
          <pc:sldMk cId="4063609384" sldId="320"/>
        </pc:sldMkLst>
        <pc:picChg chg="add mod">
          <ac:chgData name="Katie Haylor" userId="79d54f7f-ffc1-4b04-bab6-1092a29c2844" providerId="ADAL" clId="{348F12E8-D387-4B56-ADA2-8D8CF580D76E}" dt="2025-04-03T08:36:02.495" v="23" actId="1076"/>
          <ac:picMkLst>
            <pc:docMk/>
            <pc:sldMk cId="4063609384" sldId="320"/>
            <ac:picMk id="10" creationId="{F920D5B4-024F-16D5-BA40-BE0A83E66D83}"/>
          </ac:picMkLst>
        </pc:picChg>
      </pc:sldChg>
      <pc:sldChg chg="addSp modSp mod">
        <pc:chgData name="Katie Haylor" userId="79d54f7f-ffc1-4b04-bab6-1092a29c2844" providerId="ADAL" clId="{348F12E8-D387-4B56-ADA2-8D8CF580D76E}" dt="2025-04-03T08:33:33.431" v="18" actId="1076"/>
        <pc:sldMkLst>
          <pc:docMk/>
          <pc:sldMk cId="2467478144" sldId="324"/>
        </pc:sldMkLst>
        <pc:picChg chg="add mod modCrop">
          <ac:chgData name="Katie Haylor" userId="79d54f7f-ffc1-4b04-bab6-1092a29c2844" providerId="ADAL" clId="{348F12E8-D387-4B56-ADA2-8D8CF580D76E}" dt="2025-04-03T08:33:33.431" v="18" actId="1076"/>
          <ac:picMkLst>
            <pc:docMk/>
            <pc:sldMk cId="2467478144" sldId="324"/>
            <ac:picMk id="7" creationId="{6341917E-95CD-594B-3826-F43690619492}"/>
          </ac:picMkLst>
        </pc:picChg>
      </pc:sldChg>
      <pc:sldChg chg="addSp delSp modSp mod">
        <pc:chgData name="Katie Haylor" userId="79d54f7f-ffc1-4b04-bab6-1092a29c2844" providerId="ADAL" clId="{348F12E8-D387-4B56-ADA2-8D8CF580D76E}" dt="2025-04-03T08:37:04.553" v="38" actId="1076"/>
        <pc:sldMkLst>
          <pc:docMk/>
          <pc:sldMk cId="46345746" sldId="344"/>
        </pc:sldMkLst>
        <pc:picChg chg="add mod">
          <ac:chgData name="Katie Haylor" userId="79d54f7f-ffc1-4b04-bab6-1092a29c2844" providerId="ADAL" clId="{348F12E8-D387-4B56-ADA2-8D8CF580D76E}" dt="2025-04-03T08:37:04.553" v="38" actId="1076"/>
          <ac:picMkLst>
            <pc:docMk/>
            <pc:sldMk cId="46345746" sldId="344"/>
            <ac:picMk id="4" creationId="{6E32B097-F237-68FB-69B3-2847B5B44E1D}"/>
          </ac:picMkLst>
        </pc:picChg>
      </pc:sldChg>
      <pc:sldChg chg="addSp delSp modSp mod">
        <pc:chgData name="Katie Haylor" userId="79d54f7f-ffc1-4b04-bab6-1092a29c2844" providerId="ADAL" clId="{348F12E8-D387-4B56-ADA2-8D8CF580D76E}" dt="2025-04-03T08:06:46.762" v="9" actId="1076"/>
        <pc:sldMkLst>
          <pc:docMk/>
          <pc:sldMk cId="1886309652" sldId="351"/>
        </pc:sldMkLst>
        <pc:spChg chg="mod">
          <ac:chgData name="Katie Haylor" userId="79d54f7f-ffc1-4b04-bab6-1092a29c2844" providerId="ADAL" clId="{348F12E8-D387-4B56-ADA2-8D8CF580D76E}" dt="2025-04-03T08:06:43.654" v="8" actId="1076"/>
          <ac:spMkLst>
            <pc:docMk/>
            <pc:sldMk cId="1886309652" sldId="351"/>
            <ac:spMk id="11" creationId="{06624837-CB33-E9A7-F694-BD836ED570D4}"/>
          </ac:spMkLst>
        </pc:spChg>
        <pc:spChg chg="mod">
          <ac:chgData name="Katie Haylor" userId="79d54f7f-ffc1-4b04-bab6-1092a29c2844" providerId="ADAL" clId="{348F12E8-D387-4B56-ADA2-8D8CF580D76E}" dt="2025-04-03T08:06:46.762" v="9" actId="1076"/>
          <ac:spMkLst>
            <pc:docMk/>
            <pc:sldMk cId="1886309652" sldId="351"/>
            <ac:spMk id="12" creationId="{23844C62-0803-C54E-6F0E-B0F6DC29B6EE}"/>
          </ac:spMkLst>
        </pc:spChg>
        <pc:picChg chg="add mod">
          <ac:chgData name="Katie Haylor" userId="79d54f7f-ffc1-4b04-bab6-1092a29c2844" providerId="ADAL" clId="{348F12E8-D387-4B56-ADA2-8D8CF580D76E}" dt="2025-04-03T08:06:17.986" v="4" actId="1076"/>
          <ac:picMkLst>
            <pc:docMk/>
            <pc:sldMk cId="1886309652" sldId="351"/>
            <ac:picMk id="4" creationId="{28D9624E-EE31-5306-837F-A53735E9BE65}"/>
          </ac:picMkLst>
        </pc:picChg>
      </pc:sldChg>
    </pc:docChg>
  </pc:docChgLst>
  <pc:docChgLst>
    <pc:chgData name="Katie Haylor" userId="79d54f7f-ffc1-4b04-bab6-1092a29c2844" providerId="ADAL" clId="{22AFD96C-16FE-4B09-B445-07C8576E4782}"/>
    <pc:docChg chg="undo custSel addSld delSld modSld modSection">
      <pc:chgData name="Katie Haylor" userId="79d54f7f-ffc1-4b04-bab6-1092a29c2844" providerId="ADAL" clId="{22AFD96C-16FE-4B09-B445-07C8576E4782}" dt="2025-04-28T09:27:52.023" v="1497" actId="20577"/>
      <pc:docMkLst>
        <pc:docMk/>
      </pc:docMkLst>
      <pc:sldChg chg="delSp mod">
        <pc:chgData name="Katie Haylor" userId="79d54f7f-ffc1-4b04-bab6-1092a29c2844" providerId="ADAL" clId="{22AFD96C-16FE-4B09-B445-07C8576E4782}" dt="2025-04-28T09:10:18.933" v="1219" actId="478"/>
        <pc:sldMkLst>
          <pc:docMk/>
          <pc:sldMk cId="472853854" sldId="292"/>
        </pc:sldMkLst>
        <pc:spChg chg="del">
          <ac:chgData name="Katie Haylor" userId="79d54f7f-ffc1-4b04-bab6-1092a29c2844" providerId="ADAL" clId="{22AFD96C-16FE-4B09-B445-07C8576E4782}" dt="2025-04-28T09:10:18.933" v="1219" actId="478"/>
          <ac:spMkLst>
            <pc:docMk/>
            <pc:sldMk cId="472853854" sldId="292"/>
            <ac:spMk id="5" creationId="{682FDD56-2BC1-7264-83DD-7179EA2DDDD9}"/>
          </ac:spMkLst>
        </pc:spChg>
      </pc:sldChg>
      <pc:sldChg chg="modSp mod">
        <pc:chgData name="Katie Haylor" userId="79d54f7f-ffc1-4b04-bab6-1092a29c2844" providerId="ADAL" clId="{22AFD96C-16FE-4B09-B445-07C8576E4782}" dt="2025-04-23T09:54:23.799" v="360" actId="20577"/>
        <pc:sldMkLst>
          <pc:docMk/>
          <pc:sldMk cId="3659483100" sldId="294"/>
        </pc:sldMkLst>
        <pc:spChg chg="mod">
          <ac:chgData name="Katie Haylor" userId="79d54f7f-ffc1-4b04-bab6-1092a29c2844" providerId="ADAL" clId="{22AFD96C-16FE-4B09-B445-07C8576E4782}" dt="2025-04-23T09:54:23.799" v="360" actId="20577"/>
          <ac:spMkLst>
            <pc:docMk/>
            <pc:sldMk cId="3659483100" sldId="294"/>
            <ac:spMk id="3" creationId="{BCFFB25B-F7CD-BA43-B498-C6CDF64364F7}"/>
          </ac:spMkLst>
        </pc:spChg>
      </pc:sldChg>
      <pc:sldChg chg="addSp delSp modSp mod">
        <pc:chgData name="Katie Haylor" userId="79d54f7f-ffc1-4b04-bab6-1092a29c2844" providerId="ADAL" clId="{22AFD96C-16FE-4B09-B445-07C8576E4782}" dt="2025-04-28T09:11:35.222" v="1264" actId="20577"/>
        <pc:sldMkLst>
          <pc:docMk/>
          <pc:sldMk cId="1778869590" sldId="307"/>
        </pc:sldMkLst>
        <pc:spChg chg="add mod ord">
          <ac:chgData name="Katie Haylor" userId="79d54f7f-ffc1-4b04-bab6-1092a29c2844" providerId="ADAL" clId="{22AFD96C-16FE-4B09-B445-07C8576E4782}" dt="2025-04-23T09:50:39.727" v="340" actId="13244"/>
          <ac:spMkLst>
            <pc:docMk/>
            <pc:sldMk cId="1778869590" sldId="307"/>
            <ac:spMk id="8" creationId="{6BA386AE-CD34-E04C-EE23-0300CC9CF921}"/>
          </ac:spMkLst>
        </pc:spChg>
        <pc:spChg chg="mod">
          <ac:chgData name="Katie Haylor" userId="79d54f7f-ffc1-4b04-bab6-1092a29c2844" providerId="ADAL" clId="{22AFD96C-16FE-4B09-B445-07C8576E4782}" dt="2025-04-28T09:11:35.222" v="1264" actId="20577"/>
          <ac:spMkLst>
            <pc:docMk/>
            <pc:sldMk cId="1778869590" sldId="307"/>
            <ac:spMk id="13" creationId="{926FABF0-5F81-1D63-34ED-C39D58D64B13}"/>
          </ac:spMkLst>
        </pc:spChg>
        <pc:spChg chg="mod">
          <ac:chgData name="Katie Haylor" userId="79d54f7f-ffc1-4b04-bab6-1092a29c2844" providerId="ADAL" clId="{22AFD96C-16FE-4B09-B445-07C8576E4782}" dt="2025-04-28T09:11:21.472" v="1260" actId="20577"/>
          <ac:spMkLst>
            <pc:docMk/>
            <pc:sldMk cId="1778869590" sldId="307"/>
            <ac:spMk id="14" creationId="{9F7C7C22-3C00-A520-EDD4-8A5A5374E738}"/>
          </ac:spMkLst>
        </pc:spChg>
        <pc:spChg chg="add mod ord">
          <ac:chgData name="Katie Haylor" userId="79d54f7f-ffc1-4b04-bab6-1092a29c2844" providerId="ADAL" clId="{22AFD96C-16FE-4B09-B445-07C8576E4782}" dt="2025-04-23T09:50:42.246" v="341" actId="13244"/>
          <ac:spMkLst>
            <pc:docMk/>
            <pc:sldMk cId="1778869590" sldId="307"/>
            <ac:spMk id="17" creationId="{5FAF11C8-E738-A4DF-F06C-1B54AD485613}"/>
          </ac:spMkLst>
        </pc:spChg>
        <pc:picChg chg="add mod ord modCrop">
          <ac:chgData name="Katie Haylor" userId="79d54f7f-ffc1-4b04-bab6-1092a29c2844" providerId="ADAL" clId="{22AFD96C-16FE-4B09-B445-07C8576E4782}" dt="2025-04-23T09:48:14.870" v="319" actId="732"/>
          <ac:picMkLst>
            <pc:docMk/>
            <pc:sldMk cId="1778869590" sldId="307"/>
            <ac:picMk id="3" creationId="{730A190D-9707-86DC-F69E-4B1BC49D86D5}"/>
          </ac:picMkLst>
        </pc:picChg>
        <pc:picChg chg="mod modCrop">
          <ac:chgData name="Katie Haylor" userId="79d54f7f-ffc1-4b04-bab6-1092a29c2844" providerId="ADAL" clId="{22AFD96C-16FE-4B09-B445-07C8576E4782}" dt="2025-04-23T08:53:47.668" v="39" actId="962"/>
          <ac:picMkLst>
            <pc:docMk/>
            <pc:sldMk cId="1778869590" sldId="307"/>
            <ac:picMk id="4" creationId="{22D26187-F3A7-563C-ACA0-988AE60D6E01}"/>
          </ac:picMkLst>
        </pc:picChg>
        <pc:picChg chg="ord">
          <ac:chgData name="Katie Haylor" userId="79d54f7f-ffc1-4b04-bab6-1092a29c2844" providerId="ADAL" clId="{22AFD96C-16FE-4B09-B445-07C8576E4782}" dt="2025-04-23T09:50:35.944" v="339" actId="13244"/>
          <ac:picMkLst>
            <pc:docMk/>
            <pc:sldMk cId="1778869590" sldId="307"/>
            <ac:picMk id="16" creationId="{E7E57FDB-A332-1278-DE88-E79A72DF5B95}"/>
          </ac:picMkLst>
        </pc:picChg>
      </pc:sldChg>
      <pc:sldChg chg="modSp mod">
        <pc:chgData name="Katie Haylor" userId="79d54f7f-ffc1-4b04-bab6-1092a29c2844" providerId="ADAL" clId="{22AFD96C-16FE-4B09-B445-07C8576E4782}" dt="2025-04-28T09:11:59.471" v="1270" actId="20577"/>
        <pc:sldMkLst>
          <pc:docMk/>
          <pc:sldMk cId="1296181378" sldId="310"/>
        </pc:sldMkLst>
        <pc:spChg chg="mod">
          <ac:chgData name="Katie Haylor" userId="79d54f7f-ffc1-4b04-bab6-1092a29c2844" providerId="ADAL" clId="{22AFD96C-16FE-4B09-B445-07C8576E4782}" dt="2025-04-25T15:41:23.709" v="866" actId="1037"/>
          <ac:spMkLst>
            <pc:docMk/>
            <pc:sldMk cId="1296181378" sldId="310"/>
            <ac:spMk id="4" creationId="{A91B7B73-B40E-EA5E-B621-D6C20100AF03}"/>
          </ac:spMkLst>
        </pc:spChg>
        <pc:spChg chg="mod">
          <ac:chgData name="Katie Haylor" userId="79d54f7f-ffc1-4b04-bab6-1092a29c2844" providerId="ADAL" clId="{22AFD96C-16FE-4B09-B445-07C8576E4782}" dt="2025-04-25T14:18:37.563" v="639" actId="20577"/>
          <ac:spMkLst>
            <pc:docMk/>
            <pc:sldMk cId="1296181378" sldId="310"/>
            <ac:spMk id="11" creationId="{CCBFE05D-7E0D-CE58-A63A-4B133FE4DCAC}"/>
          </ac:spMkLst>
        </pc:spChg>
        <pc:spChg chg="mod">
          <ac:chgData name="Katie Haylor" userId="79d54f7f-ffc1-4b04-bab6-1092a29c2844" providerId="ADAL" clId="{22AFD96C-16FE-4B09-B445-07C8576E4782}" dt="2025-04-28T09:11:59.471" v="1270" actId="20577"/>
          <ac:spMkLst>
            <pc:docMk/>
            <pc:sldMk cId="1296181378" sldId="310"/>
            <ac:spMk id="13" creationId="{0D8F36D7-81A8-C1C9-D1E1-93C79497B442}"/>
          </ac:spMkLst>
        </pc:spChg>
        <pc:spChg chg="mod">
          <ac:chgData name="Katie Haylor" userId="79d54f7f-ffc1-4b04-bab6-1092a29c2844" providerId="ADAL" clId="{22AFD96C-16FE-4B09-B445-07C8576E4782}" dt="2025-04-28T09:10:43.139" v="1242"/>
          <ac:spMkLst>
            <pc:docMk/>
            <pc:sldMk cId="1296181378" sldId="310"/>
            <ac:spMk id="14" creationId="{18C14CD2-CFFA-0524-FA5E-6F3B59381A6E}"/>
          </ac:spMkLst>
        </pc:spChg>
      </pc:sldChg>
      <pc:sldChg chg="modSp mod modCm">
        <pc:chgData name="Katie Haylor" userId="79d54f7f-ffc1-4b04-bab6-1092a29c2844" providerId="ADAL" clId="{22AFD96C-16FE-4B09-B445-07C8576E4782}" dt="2025-04-23T09:12:39.219" v="190" actId="20577"/>
        <pc:sldMkLst>
          <pc:docMk/>
          <pc:sldMk cId="2251381640" sldId="311"/>
        </pc:sldMkLst>
        <pc:spChg chg="mod">
          <ac:chgData name="Katie Haylor" userId="79d54f7f-ffc1-4b04-bab6-1092a29c2844" providerId="ADAL" clId="{22AFD96C-16FE-4B09-B445-07C8576E4782}" dt="2025-04-23T09:12:39.219" v="190" actId="20577"/>
          <ac:spMkLst>
            <pc:docMk/>
            <pc:sldMk cId="2251381640" sldId="311"/>
            <ac:spMk id="14" creationId="{1CD44FCE-2B58-4E8B-D24C-BE9A52CCE6C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12:39.219" v="190" actId="20577"/>
              <pc2:cmMkLst xmlns:pc2="http://schemas.microsoft.com/office/powerpoint/2019/9/main/command">
                <pc:docMk/>
                <pc:sldMk cId="2251381640" sldId="311"/>
                <pc2:cmMk id="{31854F8E-D104-4705-9C5C-B5603F0F5885}"/>
              </pc2:cmMkLst>
            </pc226:cmChg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12:39.219" v="190" actId="20577"/>
              <pc2:cmMkLst xmlns:pc2="http://schemas.microsoft.com/office/powerpoint/2019/9/main/command">
                <pc:docMk/>
                <pc:sldMk cId="2251381640" sldId="311"/>
                <pc2:cmMk id="{C69C52E4-9B4E-43FE-A297-53C535573ABC}"/>
              </pc2:cmMkLst>
            </pc226:cmChg>
          </p:ext>
        </pc:extLst>
      </pc:sldChg>
      <pc:sldChg chg="modSp mod modCm">
        <pc:chgData name="Katie Haylor" userId="79d54f7f-ffc1-4b04-bab6-1092a29c2844" providerId="ADAL" clId="{22AFD96C-16FE-4B09-B445-07C8576E4782}" dt="2025-04-28T09:26:11.384" v="1485" actId="20577"/>
        <pc:sldMkLst>
          <pc:docMk/>
          <pc:sldMk cId="2048499194" sldId="312"/>
        </pc:sldMkLst>
        <pc:spChg chg="mod">
          <ac:chgData name="Katie Haylor" userId="79d54f7f-ffc1-4b04-bab6-1092a29c2844" providerId="ADAL" clId="{22AFD96C-16FE-4B09-B445-07C8576E4782}" dt="2025-04-23T09:26:17.656" v="282" actId="20577"/>
          <ac:spMkLst>
            <pc:docMk/>
            <pc:sldMk cId="2048499194" sldId="312"/>
            <ac:spMk id="11" creationId="{70D64C9A-FDD1-A490-6E50-0BF210BCF1FF}"/>
          </ac:spMkLst>
        </pc:spChg>
        <pc:spChg chg="mod">
          <ac:chgData name="Katie Haylor" userId="79d54f7f-ffc1-4b04-bab6-1092a29c2844" providerId="ADAL" clId="{22AFD96C-16FE-4B09-B445-07C8576E4782}" dt="2025-04-28T09:26:11.384" v="1485" actId="20577"/>
          <ac:spMkLst>
            <pc:docMk/>
            <pc:sldMk cId="2048499194" sldId="312"/>
            <ac:spMk id="13" creationId="{4134C4F5-D85C-6608-F92C-21BB1A07472A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26:17.656" v="282" actId="20577"/>
              <pc2:cmMkLst xmlns:pc2="http://schemas.microsoft.com/office/powerpoint/2019/9/main/command">
                <pc:docMk/>
                <pc:sldMk cId="2048499194" sldId="312"/>
                <pc2:cmMk id="{0F8E599A-C5E2-4173-BDE0-2D1D05627035}"/>
              </pc2:cmMkLst>
            </pc226:cmChg>
          </p:ext>
        </pc:extLst>
      </pc:sldChg>
      <pc:sldChg chg="modSp mod">
        <pc:chgData name="Katie Haylor" userId="79d54f7f-ffc1-4b04-bab6-1092a29c2844" providerId="ADAL" clId="{22AFD96C-16FE-4B09-B445-07C8576E4782}" dt="2025-04-25T15:46:05.846" v="1096" actId="1036"/>
        <pc:sldMkLst>
          <pc:docMk/>
          <pc:sldMk cId="2004651656" sldId="313"/>
        </pc:sldMkLst>
        <pc:spChg chg="mod">
          <ac:chgData name="Katie Haylor" userId="79d54f7f-ffc1-4b04-bab6-1092a29c2844" providerId="ADAL" clId="{22AFD96C-16FE-4B09-B445-07C8576E4782}" dt="2025-04-25T15:46:05.846" v="1096" actId="1036"/>
          <ac:spMkLst>
            <pc:docMk/>
            <pc:sldMk cId="2004651656" sldId="313"/>
            <ac:spMk id="10" creationId="{2D19C45F-4A0C-566F-BFAD-1D3B921361D8}"/>
          </ac:spMkLst>
        </pc:spChg>
        <pc:spChg chg="mod">
          <ac:chgData name="Katie Haylor" userId="79d54f7f-ffc1-4b04-bab6-1092a29c2844" providerId="ADAL" clId="{22AFD96C-16FE-4B09-B445-07C8576E4782}" dt="2025-04-23T09:53:10.527" v="344" actId="20577"/>
          <ac:spMkLst>
            <pc:docMk/>
            <pc:sldMk cId="2004651656" sldId="313"/>
            <ac:spMk id="11" creationId="{246194F5-4782-D7D6-7AD0-253C472ED4C6}"/>
          </ac:spMkLst>
        </pc:spChg>
        <pc:picChg chg="mod">
          <ac:chgData name="Katie Haylor" userId="79d54f7f-ffc1-4b04-bab6-1092a29c2844" providerId="ADAL" clId="{22AFD96C-16FE-4B09-B445-07C8576E4782}" dt="2025-04-25T15:46:05.846" v="1096" actId="1036"/>
          <ac:picMkLst>
            <pc:docMk/>
            <pc:sldMk cId="2004651656" sldId="313"/>
            <ac:picMk id="15" creationId="{F3FB41EF-5FF2-132E-D125-9C16A9CD1583}"/>
          </ac:picMkLst>
        </pc:picChg>
        <pc:picChg chg="mod">
          <ac:chgData name="Katie Haylor" userId="79d54f7f-ffc1-4b04-bab6-1092a29c2844" providerId="ADAL" clId="{22AFD96C-16FE-4B09-B445-07C8576E4782}" dt="2025-04-25T15:46:05.846" v="1096" actId="1036"/>
          <ac:picMkLst>
            <pc:docMk/>
            <pc:sldMk cId="2004651656" sldId="313"/>
            <ac:picMk id="16" creationId="{3871E5B3-5FE3-D115-4D05-6920CA108E51}"/>
          </ac:picMkLst>
        </pc:picChg>
      </pc:sldChg>
      <pc:sldChg chg="modSp mod">
        <pc:chgData name="Katie Haylor" userId="79d54f7f-ffc1-4b04-bab6-1092a29c2844" providerId="ADAL" clId="{22AFD96C-16FE-4B09-B445-07C8576E4782}" dt="2025-04-28T09:27:11.015" v="1496" actId="20577"/>
        <pc:sldMkLst>
          <pc:docMk/>
          <pc:sldMk cId="2960075270" sldId="314"/>
        </pc:sldMkLst>
        <pc:spChg chg="mod">
          <ac:chgData name="Katie Haylor" userId="79d54f7f-ffc1-4b04-bab6-1092a29c2844" providerId="ADAL" clId="{22AFD96C-16FE-4B09-B445-07C8576E4782}" dt="2025-04-25T15:47:46.476" v="1185" actId="1035"/>
          <ac:spMkLst>
            <pc:docMk/>
            <pc:sldMk cId="2960075270" sldId="314"/>
            <ac:spMk id="11" creationId="{6D64F6C4-9CCD-8C76-0102-54CD9759276C}"/>
          </ac:spMkLst>
        </pc:spChg>
        <pc:spChg chg="mod">
          <ac:chgData name="Katie Haylor" userId="79d54f7f-ffc1-4b04-bab6-1092a29c2844" providerId="ADAL" clId="{22AFD96C-16FE-4B09-B445-07C8576E4782}" dt="2025-04-28T09:27:11.015" v="1496" actId="20577"/>
          <ac:spMkLst>
            <pc:docMk/>
            <pc:sldMk cId="2960075270" sldId="314"/>
            <ac:spMk id="13" creationId="{2D397A24-DA4E-DC72-A126-AE65256F3C78}"/>
          </ac:spMkLst>
        </pc:spChg>
      </pc:sldChg>
      <pc:sldChg chg="modSp mod">
        <pc:chgData name="Katie Haylor" userId="79d54f7f-ffc1-4b04-bab6-1092a29c2844" providerId="ADAL" clId="{22AFD96C-16FE-4B09-B445-07C8576E4782}" dt="2025-04-25T14:19:20.001" v="640"/>
        <pc:sldMkLst>
          <pc:docMk/>
          <pc:sldMk cId="1914804855" sldId="316"/>
        </pc:sldMkLst>
        <pc:spChg chg="mod">
          <ac:chgData name="Katie Haylor" userId="79d54f7f-ffc1-4b04-bab6-1092a29c2844" providerId="ADAL" clId="{22AFD96C-16FE-4B09-B445-07C8576E4782}" dt="2025-04-25T14:19:20.001" v="640"/>
          <ac:spMkLst>
            <pc:docMk/>
            <pc:sldMk cId="1914804855" sldId="316"/>
            <ac:spMk id="11" creationId="{E593C4FF-2121-D957-CA1B-60D1AE7B3A9F}"/>
          </ac:spMkLst>
        </pc:spChg>
      </pc:sldChg>
      <pc:sldChg chg="modSp mod">
        <pc:chgData name="Katie Haylor" userId="79d54f7f-ffc1-4b04-bab6-1092a29c2844" providerId="ADAL" clId="{22AFD96C-16FE-4B09-B445-07C8576E4782}" dt="2025-04-25T14:28:27.649" v="645" actId="20577"/>
        <pc:sldMkLst>
          <pc:docMk/>
          <pc:sldMk cId="1675480311" sldId="319"/>
        </pc:sldMkLst>
        <pc:spChg chg="mod">
          <ac:chgData name="Katie Haylor" userId="79d54f7f-ffc1-4b04-bab6-1092a29c2844" providerId="ADAL" clId="{22AFD96C-16FE-4B09-B445-07C8576E4782}" dt="2025-04-25T14:28:27.649" v="645" actId="20577"/>
          <ac:spMkLst>
            <pc:docMk/>
            <pc:sldMk cId="1675480311" sldId="319"/>
            <ac:spMk id="11" creationId="{C12CCC86-6FF1-4611-9B6E-2ACCDAC80ECF}"/>
          </ac:spMkLst>
        </pc:spChg>
      </pc:sldChg>
      <pc:sldChg chg="modSp mod">
        <pc:chgData name="Katie Haylor" userId="79d54f7f-ffc1-4b04-bab6-1092a29c2844" providerId="ADAL" clId="{22AFD96C-16FE-4B09-B445-07C8576E4782}" dt="2025-04-28T09:19:21.200" v="1310" actId="20577"/>
        <pc:sldMkLst>
          <pc:docMk/>
          <pc:sldMk cId="4063609384" sldId="320"/>
        </pc:sldMkLst>
        <pc:spChg chg="mod">
          <ac:chgData name="Katie Haylor" userId="79d54f7f-ffc1-4b04-bab6-1092a29c2844" providerId="ADAL" clId="{22AFD96C-16FE-4B09-B445-07C8576E4782}" dt="2025-04-25T14:29:25.579" v="648" actId="20577"/>
          <ac:spMkLst>
            <pc:docMk/>
            <pc:sldMk cId="4063609384" sldId="320"/>
            <ac:spMk id="11" creationId="{4D42C732-8FF0-AFBE-983A-3E5A5D077B4D}"/>
          </ac:spMkLst>
        </pc:spChg>
        <pc:spChg chg="mod">
          <ac:chgData name="Katie Haylor" userId="79d54f7f-ffc1-4b04-bab6-1092a29c2844" providerId="ADAL" clId="{22AFD96C-16FE-4B09-B445-07C8576E4782}" dt="2025-04-28T09:19:21.200" v="1310" actId="20577"/>
          <ac:spMkLst>
            <pc:docMk/>
            <pc:sldMk cId="4063609384" sldId="320"/>
            <ac:spMk id="13" creationId="{DB3B76E6-4866-167C-4AC0-1C175EFAC315}"/>
          </ac:spMkLst>
        </pc:spChg>
      </pc:sldChg>
      <pc:sldChg chg="addSp delSp modSp mod modCm">
        <pc:chgData name="Katie Haylor" userId="79d54f7f-ffc1-4b04-bab6-1092a29c2844" providerId="ADAL" clId="{22AFD96C-16FE-4B09-B445-07C8576E4782}" dt="2025-04-28T09:16:01.910" v="1303" actId="20577"/>
        <pc:sldMkLst>
          <pc:docMk/>
          <pc:sldMk cId="3204013128" sldId="323"/>
        </pc:sldMkLst>
        <pc:spChg chg="mod">
          <ac:chgData name="Katie Haylor" userId="79d54f7f-ffc1-4b04-bab6-1092a29c2844" providerId="ADAL" clId="{22AFD96C-16FE-4B09-B445-07C8576E4782}" dt="2025-04-25T15:49:00.704" v="1218" actId="20577"/>
          <ac:spMkLst>
            <pc:docMk/>
            <pc:sldMk cId="3204013128" sldId="323"/>
            <ac:spMk id="11" creationId="{4CE937B7-BF44-1E13-751A-452F6D3653AB}"/>
          </ac:spMkLst>
        </pc:spChg>
        <pc:spChg chg="mod">
          <ac:chgData name="Katie Haylor" userId="79d54f7f-ffc1-4b04-bab6-1092a29c2844" providerId="ADAL" clId="{22AFD96C-16FE-4B09-B445-07C8576E4782}" dt="2025-04-28T09:16:01.910" v="1303" actId="20577"/>
          <ac:spMkLst>
            <pc:docMk/>
            <pc:sldMk cId="3204013128" sldId="323"/>
            <ac:spMk id="13" creationId="{F3DB74BD-D626-870A-5FA9-54F65C7D4194}"/>
          </ac:spMkLst>
        </pc:spChg>
        <pc:spChg chg="mod">
          <ac:chgData name="Katie Haylor" userId="79d54f7f-ffc1-4b04-bab6-1092a29c2844" providerId="ADAL" clId="{22AFD96C-16FE-4B09-B445-07C8576E4782}" dt="2025-04-28T09:14:55.131" v="1297" actId="20577"/>
          <ac:spMkLst>
            <pc:docMk/>
            <pc:sldMk cId="3204013128" sldId="323"/>
            <ac:spMk id="14" creationId="{026281A9-9AEA-E805-8857-4462A0FE9980}"/>
          </ac:spMkLst>
        </pc:spChg>
        <pc:spChg chg="mod">
          <ac:chgData name="Katie Haylor" userId="79d54f7f-ffc1-4b04-bab6-1092a29c2844" providerId="ADAL" clId="{22AFD96C-16FE-4B09-B445-07C8576E4782}" dt="2025-04-25T15:42:20.896" v="871" actId="14100"/>
          <ac:spMkLst>
            <pc:docMk/>
            <pc:sldMk cId="3204013128" sldId="323"/>
            <ac:spMk id="17" creationId="{C7D9B1B2-2750-2F25-C917-9E3289288D6E}"/>
          </ac:spMkLst>
        </pc:spChg>
        <pc:picChg chg="add mod">
          <ac:chgData name="Katie Haylor" userId="79d54f7f-ffc1-4b04-bab6-1092a29c2844" providerId="ADAL" clId="{22AFD96C-16FE-4B09-B445-07C8576E4782}" dt="2025-04-25T15:17:58.906" v="854" actId="1038"/>
          <ac:picMkLst>
            <pc:docMk/>
            <pc:sldMk cId="3204013128" sldId="323"/>
            <ac:picMk id="3" creationId="{8F6F871F-F2BF-9972-B861-94C11509A1E8}"/>
          </ac:picMkLst>
        </pc:picChg>
        <pc:picChg chg="add mod modCrop">
          <ac:chgData name="Katie Haylor" userId="79d54f7f-ffc1-4b04-bab6-1092a29c2844" providerId="ADAL" clId="{22AFD96C-16FE-4B09-B445-07C8576E4782}" dt="2025-04-25T15:43:57.224" v="981" actId="14100"/>
          <ac:picMkLst>
            <pc:docMk/>
            <pc:sldMk cId="3204013128" sldId="323"/>
            <ac:picMk id="7" creationId="{E3331322-1433-4E4E-E063-B0C9708DBF3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03:21.396" v="145" actId="20577"/>
              <pc2:cmMkLst xmlns:pc2="http://schemas.microsoft.com/office/powerpoint/2019/9/main/command">
                <pc:docMk/>
                <pc:sldMk cId="3204013128" sldId="323"/>
                <pc2:cmMk id="{B3D0307E-BD19-4E4D-9354-1F23D77E3605}"/>
              </pc2:cmMkLst>
            </pc226:cmChg>
          </p:ext>
        </pc:extLst>
      </pc:sldChg>
      <pc:sldChg chg="modSp mod">
        <pc:chgData name="Katie Haylor" userId="79d54f7f-ffc1-4b04-bab6-1092a29c2844" providerId="ADAL" clId="{22AFD96C-16FE-4B09-B445-07C8576E4782}" dt="2025-04-23T09:00:41.637" v="124"/>
        <pc:sldMkLst>
          <pc:docMk/>
          <pc:sldMk cId="2467478144" sldId="324"/>
        </pc:sldMkLst>
        <pc:spChg chg="mod">
          <ac:chgData name="Katie Haylor" userId="79d54f7f-ffc1-4b04-bab6-1092a29c2844" providerId="ADAL" clId="{22AFD96C-16FE-4B09-B445-07C8576E4782}" dt="2025-04-23T09:00:41.637" v="124"/>
          <ac:spMkLst>
            <pc:docMk/>
            <pc:sldMk cId="2467478144" sldId="324"/>
            <ac:spMk id="14" creationId="{831645DC-3805-22E5-205F-78CC64F35C72}"/>
          </ac:spMkLst>
        </pc:spChg>
      </pc:sldChg>
      <pc:sldChg chg="delSp modSp del mod modCm">
        <pc:chgData name="Katie Haylor" userId="79d54f7f-ffc1-4b04-bab6-1092a29c2844" providerId="ADAL" clId="{22AFD96C-16FE-4B09-B445-07C8576E4782}" dt="2025-04-25T15:09:58.008" v="796" actId="2696"/>
        <pc:sldMkLst>
          <pc:docMk/>
          <pc:sldMk cId="298822981" sldId="325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8:57:36.397" v="108" actId="20577"/>
              <pc2:cmMkLst xmlns:pc2="http://schemas.microsoft.com/office/powerpoint/2019/9/main/command">
                <pc:docMk/>
                <pc:sldMk cId="298822981" sldId="325"/>
                <pc2:cmMk id="{64D7D2CA-4197-4985-8F5D-B99F4669FEBA}"/>
              </pc2:cmMkLst>
            </pc226:cmChg>
          </p:ext>
        </pc:extLst>
      </pc:sldChg>
      <pc:sldChg chg="modSp mod modCm">
        <pc:chgData name="Katie Haylor" userId="79d54f7f-ffc1-4b04-bab6-1092a29c2844" providerId="ADAL" clId="{22AFD96C-16FE-4B09-B445-07C8576E4782}" dt="2025-04-28T09:12:25.752" v="1275" actId="20577"/>
        <pc:sldMkLst>
          <pc:docMk/>
          <pc:sldMk cId="3386107306" sldId="326"/>
        </pc:sldMkLst>
        <pc:spChg chg="mod">
          <ac:chgData name="Katie Haylor" userId="79d54f7f-ffc1-4b04-bab6-1092a29c2844" providerId="ADAL" clId="{22AFD96C-16FE-4B09-B445-07C8576E4782}" dt="2025-04-28T09:12:25.752" v="1275" actId="20577"/>
          <ac:spMkLst>
            <pc:docMk/>
            <pc:sldMk cId="3386107306" sldId="326"/>
            <ac:spMk id="13" creationId="{3EFFAA5A-BC42-BC72-C239-7307F6EC76DF}"/>
          </ac:spMkLst>
        </pc:spChg>
        <pc:spChg chg="mod">
          <ac:chgData name="Katie Haylor" userId="79d54f7f-ffc1-4b04-bab6-1092a29c2844" providerId="ADAL" clId="{22AFD96C-16FE-4B09-B445-07C8576E4782}" dt="2025-04-23T08:55:48.720" v="100" actId="20577"/>
          <ac:spMkLst>
            <pc:docMk/>
            <pc:sldMk cId="3386107306" sldId="326"/>
            <ac:spMk id="14" creationId="{1E79CAB8-3F06-74E9-91DE-AEDEEF563153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8:55:48.720" v="100" actId="20577"/>
              <pc2:cmMkLst xmlns:pc2="http://schemas.microsoft.com/office/powerpoint/2019/9/main/command">
                <pc:docMk/>
                <pc:sldMk cId="3386107306" sldId="326"/>
                <pc2:cmMk id="{2F1C650C-52A2-427F-BEF3-B9BF23BC4517}"/>
              </pc2:cmMkLst>
            </pc226:cmChg>
          </p:ext>
        </pc:extLst>
      </pc:sldChg>
      <pc:sldChg chg="addSp delSp modSp mod modCm">
        <pc:chgData name="Katie Haylor" userId="79d54f7f-ffc1-4b04-bab6-1092a29c2844" providerId="ADAL" clId="{22AFD96C-16FE-4B09-B445-07C8576E4782}" dt="2025-04-28T09:23:16.360" v="1332" actId="1076"/>
        <pc:sldMkLst>
          <pc:docMk/>
          <pc:sldMk cId="2993267241" sldId="328"/>
        </pc:sldMkLst>
        <pc:spChg chg="mod">
          <ac:chgData name="Katie Haylor" userId="79d54f7f-ffc1-4b04-bab6-1092a29c2844" providerId="ADAL" clId="{22AFD96C-16FE-4B09-B445-07C8576E4782}" dt="2025-04-25T15:45:28.691" v="1075" actId="1035"/>
          <ac:spMkLst>
            <pc:docMk/>
            <pc:sldMk cId="2993267241" sldId="328"/>
            <ac:spMk id="9" creationId="{F674EC10-E1A3-7DD6-CCDB-2235DCEE1038}"/>
          </ac:spMkLst>
        </pc:spChg>
        <pc:spChg chg="mod">
          <ac:chgData name="Katie Haylor" userId="79d54f7f-ffc1-4b04-bab6-1092a29c2844" providerId="ADAL" clId="{22AFD96C-16FE-4B09-B445-07C8576E4782}" dt="2025-04-25T15:45:13.484" v="1073" actId="1036"/>
          <ac:spMkLst>
            <pc:docMk/>
            <pc:sldMk cId="2993267241" sldId="328"/>
            <ac:spMk id="11" creationId="{1B11FED4-5D98-4557-50F7-4E27479E3077}"/>
          </ac:spMkLst>
        </pc:spChg>
        <pc:spChg chg="mod">
          <ac:chgData name="Katie Haylor" userId="79d54f7f-ffc1-4b04-bab6-1092a29c2844" providerId="ADAL" clId="{22AFD96C-16FE-4B09-B445-07C8576E4782}" dt="2025-04-25T15:44:58.414" v="1035" actId="1035"/>
          <ac:spMkLst>
            <pc:docMk/>
            <pc:sldMk cId="2993267241" sldId="328"/>
            <ac:spMk id="12" creationId="{83CA73B5-F56E-D767-8F9B-94E262FAA655}"/>
          </ac:spMkLst>
        </pc:spChg>
        <pc:spChg chg="mod">
          <ac:chgData name="Katie Haylor" userId="79d54f7f-ffc1-4b04-bab6-1092a29c2844" providerId="ADAL" clId="{22AFD96C-16FE-4B09-B445-07C8576E4782}" dt="2025-04-25T15:45:02.772" v="1058" actId="1036"/>
          <ac:spMkLst>
            <pc:docMk/>
            <pc:sldMk cId="2993267241" sldId="328"/>
            <ac:spMk id="13" creationId="{A7EEBD69-5624-6A0A-D4DF-E7A8B1027A3D}"/>
          </ac:spMkLst>
        </pc:spChg>
        <pc:spChg chg="mod">
          <ac:chgData name="Katie Haylor" userId="79d54f7f-ffc1-4b04-bab6-1092a29c2844" providerId="ADAL" clId="{22AFD96C-16FE-4B09-B445-07C8576E4782}" dt="2025-04-25T15:45:05.006" v="1067" actId="1036"/>
          <ac:spMkLst>
            <pc:docMk/>
            <pc:sldMk cId="2993267241" sldId="328"/>
            <ac:spMk id="14" creationId="{28B36512-331E-5D5F-DF37-FA9D90004743}"/>
          </ac:spMkLst>
        </pc:spChg>
        <pc:picChg chg="add mod">
          <ac:chgData name="Katie Haylor" userId="79d54f7f-ffc1-4b04-bab6-1092a29c2844" providerId="ADAL" clId="{22AFD96C-16FE-4B09-B445-07C8576E4782}" dt="2025-04-28T09:23:16.360" v="1332" actId="1076"/>
          <ac:picMkLst>
            <pc:docMk/>
            <pc:sldMk cId="2993267241" sldId="328"/>
            <ac:picMk id="3" creationId="{16DD02A8-1D84-BC64-4D25-5D888E2B4E90}"/>
          </ac:picMkLst>
        </pc:picChg>
        <pc:picChg chg="del mod">
          <ac:chgData name="Katie Haylor" userId="79d54f7f-ffc1-4b04-bab6-1092a29c2844" providerId="ADAL" clId="{22AFD96C-16FE-4B09-B445-07C8576E4782}" dt="2025-04-28T09:23:14.835" v="1331" actId="478"/>
          <ac:picMkLst>
            <pc:docMk/>
            <pc:sldMk cId="2993267241" sldId="328"/>
            <ac:picMk id="4" creationId="{7653648B-DB46-0EF2-2EDC-B0517C84B10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5T14:14:57.735" v="634" actId="20577"/>
              <pc2:cmMkLst xmlns:pc2="http://schemas.microsoft.com/office/powerpoint/2019/9/main/command">
                <pc:docMk/>
                <pc:sldMk cId="2993267241" sldId="328"/>
                <pc2:cmMk id="{AFCCA59E-A2A9-40C5-AF06-0D311F589436}"/>
              </pc2:cmMkLst>
            </pc226:cmChg>
          </p:ext>
        </pc:extLst>
      </pc:sldChg>
      <pc:sldChg chg="modSp mod">
        <pc:chgData name="Katie Haylor" userId="79d54f7f-ffc1-4b04-bab6-1092a29c2844" providerId="ADAL" clId="{22AFD96C-16FE-4B09-B445-07C8576E4782}" dt="2025-04-25T14:31:38.166" v="674" actId="20577"/>
        <pc:sldMkLst>
          <pc:docMk/>
          <pc:sldMk cId="262294652" sldId="329"/>
        </pc:sldMkLst>
        <pc:spChg chg="mod">
          <ac:chgData name="Katie Haylor" userId="79d54f7f-ffc1-4b04-bab6-1092a29c2844" providerId="ADAL" clId="{22AFD96C-16FE-4B09-B445-07C8576E4782}" dt="2025-04-25T14:31:38.166" v="674" actId="20577"/>
          <ac:spMkLst>
            <pc:docMk/>
            <pc:sldMk cId="262294652" sldId="329"/>
            <ac:spMk id="11" creationId="{6A24203D-B9C0-DD71-B87E-063C45383DC5}"/>
          </ac:spMkLst>
        </pc:spChg>
      </pc:sldChg>
      <pc:sldChg chg="addSp modSp mod modCm">
        <pc:chgData name="Katie Haylor" userId="79d54f7f-ffc1-4b04-bab6-1092a29c2844" providerId="ADAL" clId="{22AFD96C-16FE-4B09-B445-07C8576E4782}" dt="2025-04-28T09:19:58.346" v="1329" actId="20577"/>
        <pc:sldMkLst>
          <pc:docMk/>
          <pc:sldMk cId="3631748913" sldId="330"/>
        </pc:sldMkLst>
        <pc:spChg chg="add mod ord">
          <ac:chgData name="Katie Haylor" userId="79d54f7f-ffc1-4b04-bab6-1092a29c2844" providerId="ADAL" clId="{22AFD96C-16FE-4B09-B445-07C8576E4782}" dt="2025-04-23T09:18:31.583" v="257" actId="13244"/>
          <ac:spMkLst>
            <pc:docMk/>
            <pc:sldMk cId="3631748913" sldId="330"/>
            <ac:spMk id="3" creationId="{424D9D75-99B7-F739-8C37-10A36F7C9E3E}"/>
          </ac:spMkLst>
        </pc:spChg>
        <pc:spChg chg="mod">
          <ac:chgData name="Katie Haylor" userId="79d54f7f-ffc1-4b04-bab6-1092a29c2844" providerId="ADAL" clId="{22AFD96C-16FE-4B09-B445-07C8576E4782}" dt="2025-04-25T15:48:46.175" v="1216" actId="20577"/>
          <ac:spMkLst>
            <pc:docMk/>
            <pc:sldMk cId="3631748913" sldId="330"/>
            <ac:spMk id="11" creationId="{C3C1D1C4-043B-AB60-11B9-60C327E20FB4}"/>
          </ac:spMkLst>
        </pc:spChg>
        <pc:spChg chg="mod">
          <ac:chgData name="Katie Haylor" userId="79d54f7f-ffc1-4b04-bab6-1092a29c2844" providerId="ADAL" clId="{22AFD96C-16FE-4B09-B445-07C8576E4782}" dt="2025-04-25T15:19:34.481" v="856" actId="20577"/>
          <ac:spMkLst>
            <pc:docMk/>
            <pc:sldMk cId="3631748913" sldId="330"/>
            <ac:spMk id="12" creationId="{854F8B1E-33E7-907F-FC64-25C8F748020B}"/>
          </ac:spMkLst>
        </pc:spChg>
        <pc:spChg chg="mod">
          <ac:chgData name="Katie Haylor" userId="79d54f7f-ffc1-4b04-bab6-1092a29c2844" providerId="ADAL" clId="{22AFD96C-16FE-4B09-B445-07C8576E4782}" dt="2025-04-28T09:19:58.346" v="1329" actId="20577"/>
          <ac:spMkLst>
            <pc:docMk/>
            <pc:sldMk cId="3631748913" sldId="330"/>
            <ac:spMk id="14" creationId="{107C7E2C-5945-F443-31D7-627114EFA5BF}"/>
          </ac:spMkLst>
        </pc:spChg>
        <pc:picChg chg="mod modCrop">
          <ac:chgData name="Katie Haylor" userId="79d54f7f-ffc1-4b04-bab6-1092a29c2844" providerId="ADAL" clId="{22AFD96C-16FE-4B09-B445-07C8576E4782}" dt="2025-04-24T09:23:59.359" v="412" actId="1076"/>
          <ac:picMkLst>
            <pc:docMk/>
            <pc:sldMk cId="3631748913" sldId="330"/>
            <ac:picMk id="8" creationId="{BF6295FD-F214-FCAC-D911-C176802D89FA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4T09:26:28.368" v="423" actId="20577"/>
              <pc2:cmMkLst xmlns:pc2="http://schemas.microsoft.com/office/powerpoint/2019/9/main/command">
                <pc:docMk/>
                <pc:sldMk cId="3631748913" sldId="330"/>
                <pc2:cmMk id="{4302FA74-A73E-4D3C-A907-7A81AC3580A0}"/>
              </pc2:cmMkLst>
            </pc226:cmChg>
          </p:ext>
        </pc:extLst>
      </pc:sldChg>
      <pc:sldChg chg="modSp add mod">
        <pc:chgData name="Katie Haylor" userId="79d54f7f-ffc1-4b04-bab6-1092a29c2844" providerId="ADAL" clId="{22AFD96C-16FE-4B09-B445-07C8576E4782}" dt="2025-04-25T15:12:21.424" v="834" actId="14100"/>
        <pc:sldMkLst>
          <pc:docMk/>
          <pc:sldMk cId="3225085689" sldId="331"/>
        </pc:sldMkLst>
        <pc:spChg chg="mod">
          <ac:chgData name="Katie Haylor" userId="79d54f7f-ffc1-4b04-bab6-1092a29c2844" providerId="ADAL" clId="{22AFD96C-16FE-4B09-B445-07C8576E4782}" dt="2025-04-25T15:11:46.380" v="830" actId="1037"/>
          <ac:spMkLst>
            <pc:docMk/>
            <pc:sldMk cId="3225085689" sldId="331"/>
            <ac:spMk id="6" creationId="{32ADFDC0-96E2-E820-F3DB-D7B20329FC7D}"/>
          </ac:spMkLst>
        </pc:spChg>
        <pc:spChg chg="mod">
          <ac:chgData name="Katie Haylor" userId="79d54f7f-ffc1-4b04-bab6-1092a29c2844" providerId="ADAL" clId="{22AFD96C-16FE-4B09-B445-07C8576E4782}" dt="2025-04-25T15:11:37.576" v="812" actId="1038"/>
          <ac:spMkLst>
            <pc:docMk/>
            <pc:sldMk cId="3225085689" sldId="331"/>
            <ac:spMk id="9" creationId="{C372E06C-CE91-82EA-D771-832D7CD930FD}"/>
          </ac:spMkLst>
        </pc:spChg>
        <pc:spChg chg="mod">
          <ac:chgData name="Katie Haylor" userId="79d54f7f-ffc1-4b04-bab6-1092a29c2844" providerId="ADAL" clId="{22AFD96C-16FE-4B09-B445-07C8576E4782}" dt="2025-04-25T15:12:21.424" v="834" actId="14100"/>
          <ac:spMkLst>
            <pc:docMk/>
            <pc:sldMk cId="3225085689" sldId="331"/>
            <ac:spMk id="11" creationId="{25ADDD51-6426-98E6-7A8A-89075536C4C6}"/>
          </ac:spMkLst>
        </pc:spChg>
        <pc:spChg chg="mod">
          <ac:chgData name="Katie Haylor" userId="79d54f7f-ffc1-4b04-bab6-1092a29c2844" providerId="ADAL" clId="{22AFD96C-16FE-4B09-B445-07C8576E4782}" dt="2025-04-25T15:11:42.033" v="819" actId="1037"/>
          <ac:spMkLst>
            <pc:docMk/>
            <pc:sldMk cId="3225085689" sldId="331"/>
            <ac:spMk id="13" creationId="{AEF7BDFB-DB5E-BEE9-9372-97FDF04AFC22}"/>
          </ac:spMkLst>
        </pc:spChg>
        <pc:spChg chg="mod">
          <ac:chgData name="Katie Haylor" userId="79d54f7f-ffc1-4b04-bab6-1092a29c2844" providerId="ADAL" clId="{22AFD96C-16FE-4B09-B445-07C8576E4782}" dt="2025-04-25T15:11:42.033" v="819" actId="1037"/>
          <ac:spMkLst>
            <pc:docMk/>
            <pc:sldMk cId="3225085689" sldId="331"/>
            <ac:spMk id="14" creationId="{FA0067BC-9AA0-F21C-C7B8-9633383C1B87}"/>
          </ac:spMkLst>
        </pc:spChg>
      </pc:sldChg>
      <pc:sldChg chg="modSp mod">
        <pc:chgData name="Katie Haylor" userId="79d54f7f-ffc1-4b04-bab6-1092a29c2844" providerId="ADAL" clId="{22AFD96C-16FE-4B09-B445-07C8576E4782}" dt="2025-04-28T09:26:23.576" v="1489" actId="20577"/>
        <pc:sldMkLst>
          <pc:docMk/>
          <pc:sldMk cId="1488772418" sldId="332"/>
        </pc:sldMkLst>
        <pc:spChg chg="mod">
          <ac:chgData name="Katie Haylor" userId="79d54f7f-ffc1-4b04-bab6-1092a29c2844" providerId="ADAL" clId="{22AFD96C-16FE-4B09-B445-07C8576E4782}" dt="2025-04-23T09:26:40.664" v="283" actId="20577"/>
          <ac:spMkLst>
            <pc:docMk/>
            <pc:sldMk cId="1488772418" sldId="332"/>
            <ac:spMk id="11" creationId="{6FB2C408-8C07-0C1D-7A3D-AB41FEC3EC9F}"/>
          </ac:spMkLst>
        </pc:spChg>
        <pc:spChg chg="mod">
          <ac:chgData name="Katie Haylor" userId="79d54f7f-ffc1-4b04-bab6-1092a29c2844" providerId="ADAL" clId="{22AFD96C-16FE-4B09-B445-07C8576E4782}" dt="2025-04-28T09:26:23.576" v="1489" actId="20577"/>
          <ac:spMkLst>
            <pc:docMk/>
            <pc:sldMk cId="1488772418" sldId="332"/>
            <ac:spMk id="13" creationId="{BF011B3A-572A-B58D-A97A-DAF6E7DCAF3A}"/>
          </ac:spMkLst>
        </pc:spChg>
      </pc:sldChg>
      <pc:sldChg chg="modSp mod">
        <pc:chgData name="Katie Haylor" userId="79d54f7f-ffc1-4b04-bab6-1092a29c2844" providerId="ADAL" clId="{22AFD96C-16FE-4B09-B445-07C8576E4782}" dt="2025-04-25T14:33:16.589" v="689" actId="20577"/>
        <pc:sldMkLst>
          <pc:docMk/>
          <pc:sldMk cId="621118985" sldId="333"/>
        </pc:sldMkLst>
        <pc:spChg chg="mod">
          <ac:chgData name="Katie Haylor" userId="79d54f7f-ffc1-4b04-bab6-1092a29c2844" providerId="ADAL" clId="{22AFD96C-16FE-4B09-B445-07C8576E4782}" dt="2025-04-24T09:42:22.157" v="516" actId="1035"/>
          <ac:spMkLst>
            <pc:docMk/>
            <pc:sldMk cId="621118985" sldId="333"/>
            <ac:spMk id="8" creationId="{012CD0EC-800C-B7E4-F89E-170CE629F02E}"/>
          </ac:spMkLst>
        </pc:spChg>
        <pc:spChg chg="mod">
          <ac:chgData name="Katie Haylor" userId="79d54f7f-ffc1-4b04-bab6-1092a29c2844" providerId="ADAL" clId="{22AFD96C-16FE-4B09-B445-07C8576E4782}" dt="2025-04-25T14:33:16.589" v="689" actId="20577"/>
          <ac:spMkLst>
            <pc:docMk/>
            <pc:sldMk cId="621118985" sldId="333"/>
            <ac:spMk id="11" creationId="{3CF1A37F-40BE-CE84-F77C-FC2B16D4983C}"/>
          </ac:spMkLst>
        </pc:spChg>
        <pc:spChg chg="mod">
          <ac:chgData name="Katie Haylor" userId="79d54f7f-ffc1-4b04-bab6-1092a29c2844" providerId="ADAL" clId="{22AFD96C-16FE-4B09-B445-07C8576E4782}" dt="2025-04-24T09:42:16.071" v="492" actId="14100"/>
          <ac:spMkLst>
            <pc:docMk/>
            <pc:sldMk cId="621118985" sldId="333"/>
            <ac:spMk id="13" creationId="{B3CC52B2-2C63-BD7A-A177-5A21A159C3BD}"/>
          </ac:spMkLst>
        </pc:spChg>
        <pc:spChg chg="mod">
          <ac:chgData name="Katie Haylor" userId="79d54f7f-ffc1-4b04-bab6-1092a29c2844" providerId="ADAL" clId="{22AFD96C-16FE-4B09-B445-07C8576E4782}" dt="2025-04-24T09:42:10.923" v="490" actId="14100"/>
          <ac:spMkLst>
            <pc:docMk/>
            <pc:sldMk cId="621118985" sldId="333"/>
            <ac:spMk id="14" creationId="{195F9250-5267-8606-0A6C-EA524B8A5C55}"/>
          </ac:spMkLst>
        </pc:spChg>
        <pc:picChg chg="mod">
          <ac:chgData name="Katie Haylor" userId="79d54f7f-ffc1-4b04-bab6-1092a29c2844" providerId="ADAL" clId="{22AFD96C-16FE-4B09-B445-07C8576E4782}" dt="2025-04-24T09:42:32.089" v="535" actId="1035"/>
          <ac:picMkLst>
            <pc:docMk/>
            <pc:sldMk cId="621118985" sldId="333"/>
            <ac:picMk id="7" creationId="{AB0FAC2B-DD01-3768-EE2F-B0292AF48768}"/>
          </ac:picMkLst>
        </pc:picChg>
      </pc:sldChg>
      <pc:sldChg chg="modSp mod modCm">
        <pc:chgData name="Katie Haylor" userId="79d54f7f-ffc1-4b04-bab6-1092a29c2844" providerId="ADAL" clId="{22AFD96C-16FE-4B09-B445-07C8576E4782}" dt="2025-04-25T15:21:24.992" v="862" actId="14100"/>
        <pc:sldMkLst>
          <pc:docMk/>
          <pc:sldMk cId="3150963766" sldId="335"/>
        </pc:sldMkLst>
        <pc:spChg chg="mod">
          <ac:chgData name="Katie Haylor" userId="79d54f7f-ffc1-4b04-bab6-1092a29c2844" providerId="ADAL" clId="{22AFD96C-16FE-4B09-B445-07C8576E4782}" dt="2025-04-25T15:21:24.992" v="862" actId="14100"/>
          <ac:spMkLst>
            <pc:docMk/>
            <pc:sldMk cId="3150963766" sldId="335"/>
            <ac:spMk id="11" creationId="{6B1DBB76-8E70-70A4-213C-794F1EB46E39}"/>
          </ac:spMkLst>
        </pc:spChg>
        <pc:spChg chg="mod">
          <ac:chgData name="Katie Haylor" userId="79d54f7f-ffc1-4b04-bab6-1092a29c2844" providerId="ADAL" clId="{22AFD96C-16FE-4B09-B445-07C8576E4782}" dt="2025-04-24T09:35:47.521" v="432" actId="114"/>
          <ac:spMkLst>
            <pc:docMk/>
            <pc:sldMk cId="3150963766" sldId="335"/>
            <ac:spMk id="13" creationId="{09CB513E-DE0C-8959-58B9-D200D7166FD7}"/>
          </ac:spMkLst>
        </pc:spChg>
        <pc:spChg chg="mod">
          <ac:chgData name="Katie Haylor" userId="79d54f7f-ffc1-4b04-bab6-1092a29c2844" providerId="ADAL" clId="{22AFD96C-16FE-4B09-B445-07C8576E4782}" dt="2025-04-23T09:27:10.869" v="289" actId="2711"/>
          <ac:spMkLst>
            <pc:docMk/>
            <pc:sldMk cId="3150963766" sldId="335"/>
            <ac:spMk id="14" creationId="{CF0D3971-94BD-B8AA-ABC9-C8F845F8E55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26:56.298" v="288" actId="20577"/>
              <pc2:cmMkLst xmlns:pc2="http://schemas.microsoft.com/office/powerpoint/2019/9/main/command">
                <pc:docMk/>
                <pc:sldMk cId="3150963766" sldId="335"/>
                <pc2:cmMk id="{97BF36CE-37F3-4923-8A75-819D83DDBFE6}"/>
              </pc2:cmMkLst>
            </pc226:cmChg>
          </p:ext>
        </pc:extLst>
      </pc:sldChg>
      <pc:sldChg chg="modSp mod">
        <pc:chgData name="Katie Haylor" userId="79d54f7f-ffc1-4b04-bab6-1092a29c2844" providerId="ADAL" clId="{22AFD96C-16FE-4B09-B445-07C8576E4782}" dt="2025-04-25T15:45:51.698" v="1086" actId="1035"/>
        <pc:sldMkLst>
          <pc:docMk/>
          <pc:sldMk cId="1812452084" sldId="336"/>
        </pc:sldMkLst>
        <pc:spChg chg="mod">
          <ac:chgData name="Katie Haylor" userId="79d54f7f-ffc1-4b04-bab6-1092a29c2844" providerId="ADAL" clId="{22AFD96C-16FE-4B09-B445-07C8576E4782}" dt="2025-04-25T15:45:51.698" v="1086" actId="1035"/>
          <ac:spMkLst>
            <pc:docMk/>
            <pc:sldMk cId="1812452084" sldId="336"/>
            <ac:spMk id="13" creationId="{5D031913-4FC4-AB7A-0463-30D85D352EF7}"/>
          </ac:spMkLst>
        </pc:spChg>
        <pc:spChg chg="mod">
          <ac:chgData name="Katie Haylor" userId="79d54f7f-ffc1-4b04-bab6-1092a29c2844" providerId="ADAL" clId="{22AFD96C-16FE-4B09-B445-07C8576E4782}" dt="2025-04-25T15:05:20.961" v="773"/>
          <ac:spMkLst>
            <pc:docMk/>
            <pc:sldMk cId="1812452084" sldId="336"/>
            <ac:spMk id="14" creationId="{642ECF31-354D-9325-A20E-A596D6A94FDB}"/>
          </ac:spMkLst>
        </pc:spChg>
      </pc:sldChg>
      <pc:sldChg chg="modSp mod">
        <pc:chgData name="Katie Haylor" userId="79d54f7f-ffc1-4b04-bab6-1092a29c2844" providerId="ADAL" clId="{22AFD96C-16FE-4B09-B445-07C8576E4782}" dt="2025-04-25T15:47:52.141" v="1212" actId="1035"/>
        <pc:sldMkLst>
          <pc:docMk/>
          <pc:sldMk cId="1171429511" sldId="337"/>
        </pc:sldMkLst>
        <pc:spChg chg="mod">
          <ac:chgData name="Katie Haylor" userId="79d54f7f-ffc1-4b04-bab6-1092a29c2844" providerId="ADAL" clId="{22AFD96C-16FE-4B09-B445-07C8576E4782}" dt="2025-04-25T14:38:46.303" v="769" actId="20577"/>
          <ac:spMkLst>
            <pc:docMk/>
            <pc:sldMk cId="1171429511" sldId="337"/>
            <ac:spMk id="11" creationId="{840EBD3D-6039-4BC1-C195-0D538861E692}"/>
          </ac:spMkLst>
        </pc:spChg>
        <pc:spChg chg="mod">
          <ac:chgData name="Katie Haylor" userId="79d54f7f-ffc1-4b04-bab6-1092a29c2844" providerId="ADAL" clId="{22AFD96C-16FE-4B09-B445-07C8576E4782}" dt="2025-04-25T15:47:52.141" v="1212" actId="1035"/>
          <ac:spMkLst>
            <pc:docMk/>
            <pc:sldMk cId="1171429511" sldId="337"/>
            <ac:spMk id="12" creationId="{9E89AF6A-4E89-7894-4FA1-06DA4B58C54E}"/>
          </ac:spMkLst>
        </pc:spChg>
        <pc:spChg chg="mod">
          <ac:chgData name="Katie Haylor" userId="79d54f7f-ffc1-4b04-bab6-1092a29c2844" providerId="ADAL" clId="{22AFD96C-16FE-4B09-B445-07C8576E4782}" dt="2025-04-23T09:33:53.683" v="312" actId="2711"/>
          <ac:spMkLst>
            <pc:docMk/>
            <pc:sldMk cId="1171429511" sldId="337"/>
            <ac:spMk id="13" creationId="{792F40A4-D4C0-DEF3-1B49-533CF087CF5B}"/>
          </ac:spMkLst>
        </pc:spChg>
      </pc:sldChg>
      <pc:sldChg chg="modSp mod">
        <pc:chgData name="Katie Haylor" userId="79d54f7f-ffc1-4b04-bab6-1092a29c2844" providerId="ADAL" clId="{22AFD96C-16FE-4B09-B445-07C8576E4782}" dt="2025-04-25T14:37:54.536" v="760" actId="20577"/>
        <pc:sldMkLst>
          <pc:docMk/>
          <pc:sldMk cId="2283012762" sldId="339"/>
        </pc:sldMkLst>
        <pc:spChg chg="mod">
          <ac:chgData name="Katie Haylor" userId="79d54f7f-ffc1-4b04-bab6-1092a29c2844" providerId="ADAL" clId="{22AFD96C-16FE-4B09-B445-07C8576E4782}" dt="2025-04-25T14:37:54.536" v="760" actId="20577"/>
          <ac:spMkLst>
            <pc:docMk/>
            <pc:sldMk cId="2283012762" sldId="339"/>
            <ac:spMk id="11" creationId="{09DDCFE4-5590-30C9-C28C-2A6CBAF85CB8}"/>
          </ac:spMkLst>
        </pc:spChg>
      </pc:sldChg>
      <pc:sldChg chg="modSp mod">
        <pc:chgData name="Katie Haylor" userId="79d54f7f-ffc1-4b04-bab6-1092a29c2844" providerId="ADAL" clId="{22AFD96C-16FE-4B09-B445-07C8576E4782}" dt="2025-04-23T09:53:37.010" v="347" actId="14100"/>
        <pc:sldMkLst>
          <pc:docMk/>
          <pc:sldMk cId="4049704147" sldId="340"/>
        </pc:sldMkLst>
        <pc:spChg chg="mod">
          <ac:chgData name="Katie Haylor" userId="79d54f7f-ffc1-4b04-bab6-1092a29c2844" providerId="ADAL" clId="{22AFD96C-16FE-4B09-B445-07C8576E4782}" dt="2025-04-23T09:53:37.010" v="347" actId="14100"/>
          <ac:spMkLst>
            <pc:docMk/>
            <pc:sldMk cId="4049704147" sldId="340"/>
            <ac:spMk id="11" creationId="{B02D69D6-825B-AD33-43E9-E128F2B407BC}"/>
          </ac:spMkLst>
        </pc:spChg>
      </pc:sldChg>
      <pc:sldChg chg="modSp mod">
        <pc:chgData name="Katie Haylor" userId="79d54f7f-ffc1-4b04-bab6-1092a29c2844" providerId="ADAL" clId="{22AFD96C-16FE-4B09-B445-07C8576E4782}" dt="2025-04-25T15:46:47.092" v="1155" actId="1036"/>
        <pc:sldMkLst>
          <pc:docMk/>
          <pc:sldMk cId="4259050249" sldId="341"/>
        </pc:sldMkLst>
        <pc:spChg chg="mod">
          <ac:chgData name="Katie Haylor" userId="79d54f7f-ffc1-4b04-bab6-1092a29c2844" providerId="ADAL" clId="{22AFD96C-16FE-4B09-B445-07C8576E4782}" dt="2025-04-25T15:46:47.092" v="1155" actId="1036"/>
          <ac:spMkLst>
            <pc:docMk/>
            <pc:sldMk cId="4259050249" sldId="341"/>
            <ac:spMk id="11" creationId="{E3637B67-A4CA-432E-D7B5-0C76F2B7659B}"/>
          </ac:spMkLst>
        </pc:spChg>
        <pc:spChg chg="mod">
          <ac:chgData name="Katie Haylor" userId="79d54f7f-ffc1-4b04-bab6-1092a29c2844" providerId="ADAL" clId="{22AFD96C-16FE-4B09-B445-07C8576E4782}" dt="2025-04-25T15:46:28.301" v="1119" actId="1036"/>
          <ac:spMkLst>
            <pc:docMk/>
            <pc:sldMk cId="4259050249" sldId="341"/>
            <ac:spMk id="14" creationId="{01A962A8-F1A1-AC72-737C-60ABA9CB9040}"/>
          </ac:spMkLst>
        </pc:spChg>
      </pc:sldChg>
      <pc:sldChg chg="modSp mod">
        <pc:chgData name="Katie Haylor" userId="79d54f7f-ffc1-4b04-bab6-1092a29c2844" providerId="ADAL" clId="{22AFD96C-16FE-4B09-B445-07C8576E4782}" dt="2025-04-25T14:39:20.782" v="770" actId="20577"/>
        <pc:sldMkLst>
          <pc:docMk/>
          <pc:sldMk cId="1668209195" sldId="342"/>
        </pc:sldMkLst>
        <pc:spChg chg="mod">
          <ac:chgData name="Katie Haylor" userId="79d54f7f-ffc1-4b04-bab6-1092a29c2844" providerId="ADAL" clId="{22AFD96C-16FE-4B09-B445-07C8576E4782}" dt="2025-04-25T14:39:20.782" v="770" actId="20577"/>
          <ac:spMkLst>
            <pc:docMk/>
            <pc:sldMk cId="1668209195" sldId="342"/>
            <ac:spMk id="11" creationId="{BF930B6C-4E1F-1DCC-4753-87AF451D9EC9}"/>
          </ac:spMkLst>
        </pc:spChg>
      </pc:sldChg>
      <pc:sldChg chg="modSp mod">
        <pc:chgData name="Katie Haylor" userId="79d54f7f-ffc1-4b04-bab6-1092a29c2844" providerId="ADAL" clId="{22AFD96C-16FE-4B09-B445-07C8576E4782}" dt="2025-04-25T14:34:59.737" v="704" actId="20577"/>
        <pc:sldMkLst>
          <pc:docMk/>
          <pc:sldMk cId="3221013741" sldId="343"/>
        </pc:sldMkLst>
        <pc:spChg chg="mod">
          <ac:chgData name="Katie Haylor" userId="79d54f7f-ffc1-4b04-bab6-1092a29c2844" providerId="ADAL" clId="{22AFD96C-16FE-4B09-B445-07C8576E4782}" dt="2025-04-25T14:34:59.737" v="704" actId="20577"/>
          <ac:spMkLst>
            <pc:docMk/>
            <pc:sldMk cId="3221013741" sldId="343"/>
            <ac:spMk id="11" creationId="{6CAAB49A-0611-AFBC-5DF7-C66CEC89EFAE}"/>
          </ac:spMkLst>
        </pc:spChg>
      </pc:sldChg>
      <pc:sldChg chg="modSp mod modCm">
        <pc:chgData name="Katie Haylor" userId="79d54f7f-ffc1-4b04-bab6-1092a29c2844" providerId="ADAL" clId="{22AFD96C-16FE-4B09-B445-07C8576E4782}" dt="2025-04-23T09:33:12.137" v="309" actId="114"/>
        <pc:sldMkLst>
          <pc:docMk/>
          <pc:sldMk cId="46345746" sldId="344"/>
        </pc:sldMkLst>
        <pc:spChg chg="mod">
          <ac:chgData name="Katie Haylor" userId="79d54f7f-ffc1-4b04-bab6-1092a29c2844" providerId="ADAL" clId="{22AFD96C-16FE-4B09-B445-07C8576E4782}" dt="2025-04-23T09:31:10.565" v="303" actId="20577"/>
          <ac:spMkLst>
            <pc:docMk/>
            <pc:sldMk cId="46345746" sldId="344"/>
            <ac:spMk id="11" creationId="{D54C4B77-CDC3-0B0F-8D79-9CBD20E9A2E9}"/>
          </ac:spMkLst>
        </pc:spChg>
        <pc:spChg chg="mod">
          <ac:chgData name="Katie Haylor" userId="79d54f7f-ffc1-4b04-bab6-1092a29c2844" providerId="ADAL" clId="{22AFD96C-16FE-4B09-B445-07C8576E4782}" dt="2025-04-23T09:33:12.137" v="309" actId="114"/>
          <ac:spMkLst>
            <pc:docMk/>
            <pc:sldMk cId="46345746" sldId="344"/>
            <ac:spMk id="14" creationId="{62BB04A9-9875-D0E8-2DFA-D5460F217F1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22AFD96C-16FE-4B09-B445-07C8576E4782}" dt="2025-04-23T09:31:10.565" v="303" actId="20577"/>
              <pc2:cmMkLst xmlns:pc2="http://schemas.microsoft.com/office/powerpoint/2019/9/main/command">
                <pc:docMk/>
                <pc:sldMk cId="46345746" sldId="344"/>
                <pc2:cmMk id="{63FC8B8E-B05B-41CA-BC1C-8863CDB4CEBD}"/>
              </pc2:cmMkLst>
            </pc226:cmChg>
          </p:ext>
        </pc:extLst>
      </pc:sldChg>
      <pc:sldChg chg="modSp mod">
        <pc:chgData name="Katie Haylor" userId="79d54f7f-ffc1-4b04-bab6-1092a29c2844" providerId="ADAL" clId="{22AFD96C-16FE-4B09-B445-07C8576E4782}" dt="2025-04-25T14:34:08.469" v="690" actId="20577"/>
        <pc:sldMkLst>
          <pc:docMk/>
          <pc:sldMk cId="2274311582" sldId="345"/>
        </pc:sldMkLst>
        <pc:spChg chg="mod">
          <ac:chgData name="Katie Haylor" userId="79d54f7f-ffc1-4b04-bab6-1092a29c2844" providerId="ADAL" clId="{22AFD96C-16FE-4B09-B445-07C8576E4782}" dt="2025-04-25T14:34:08.469" v="690" actId="20577"/>
          <ac:spMkLst>
            <pc:docMk/>
            <pc:sldMk cId="2274311582" sldId="345"/>
            <ac:spMk id="11" creationId="{E6D7F83A-B144-0731-CCB3-3E071E544C01}"/>
          </ac:spMkLst>
        </pc:spChg>
      </pc:sldChg>
      <pc:sldChg chg="modSp mod">
        <pc:chgData name="Katie Haylor" userId="79d54f7f-ffc1-4b04-bab6-1092a29c2844" providerId="ADAL" clId="{22AFD96C-16FE-4B09-B445-07C8576E4782}" dt="2025-04-25T14:29:12.763" v="647" actId="20577"/>
        <pc:sldMkLst>
          <pc:docMk/>
          <pc:sldMk cId="2247899727" sldId="346"/>
        </pc:sldMkLst>
        <pc:spChg chg="mod">
          <ac:chgData name="Katie Haylor" userId="79d54f7f-ffc1-4b04-bab6-1092a29c2844" providerId="ADAL" clId="{22AFD96C-16FE-4B09-B445-07C8576E4782}" dt="2025-04-25T14:29:12.763" v="647" actId="20577"/>
          <ac:spMkLst>
            <pc:docMk/>
            <pc:sldMk cId="2247899727" sldId="346"/>
            <ac:spMk id="11" creationId="{AB8549A4-4C85-C41F-203E-5F26198DBAF9}"/>
          </ac:spMkLst>
        </pc:spChg>
      </pc:sldChg>
      <pc:sldChg chg="addSp delSp modSp mod">
        <pc:chgData name="Katie Haylor" userId="79d54f7f-ffc1-4b04-bab6-1092a29c2844" providerId="ADAL" clId="{22AFD96C-16FE-4B09-B445-07C8576E4782}" dt="2025-04-28T09:27:52.023" v="1497" actId="20577"/>
        <pc:sldMkLst>
          <pc:docMk/>
          <pc:sldMk cId="2348021609" sldId="347"/>
        </pc:sldMkLst>
        <pc:spChg chg="mod">
          <ac:chgData name="Katie Haylor" userId="79d54f7f-ffc1-4b04-bab6-1092a29c2844" providerId="ADAL" clId="{22AFD96C-16FE-4B09-B445-07C8576E4782}" dt="2025-04-25T15:42:41.423" v="872" actId="14100"/>
          <ac:spMkLst>
            <pc:docMk/>
            <pc:sldMk cId="2348021609" sldId="347"/>
            <ac:spMk id="6" creationId="{E67652A5-E572-2E2B-F054-DECA13A3F370}"/>
          </ac:spMkLst>
        </pc:spChg>
        <pc:spChg chg="mod">
          <ac:chgData name="Katie Haylor" userId="79d54f7f-ffc1-4b04-bab6-1092a29c2844" providerId="ADAL" clId="{22AFD96C-16FE-4B09-B445-07C8576E4782}" dt="2025-04-28T09:27:52.023" v="1497" actId="20577"/>
          <ac:spMkLst>
            <pc:docMk/>
            <pc:sldMk cId="2348021609" sldId="347"/>
            <ac:spMk id="13" creationId="{70B92845-4F54-8CFB-7B55-1453EC509B6D}"/>
          </ac:spMkLst>
        </pc:spChg>
        <pc:picChg chg="add mod">
          <ac:chgData name="Katie Haylor" userId="79d54f7f-ffc1-4b04-bab6-1092a29c2844" providerId="ADAL" clId="{22AFD96C-16FE-4B09-B445-07C8576E4782}" dt="2025-04-25T15:44:13.511" v="984" actId="1076"/>
          <ac:picMkLst>
            <pc:docMk/>
            <pc:sldMk cId="2348021609" sldId="347"/>
            <ac:picMk id="7" creationId="{F7F87BA5-5AE5-571E-C07D-148EDED73F0D}"/>
          </ac:picMkLst>
        </pc:picChg>
        <pc:picChg chg="mod modCrop">
          <ac:chgData name="Katie Haylor" userId="79d54f7f-ffc1-4b04-bab6-1092a29c2844" providerId="ADAL" clId="{22AFD96C-16FE-4B09-B445-07C8576E4782}" dt="2025-04-25T15:44:15.354" v="985" actId="1076"/>
          <ac:picMkLst>
            <pc:docMk/>
            <pc:sldMk cId="2348021609" sldId="347"/>
            <ac:picMk id="8" creationId="{EEF85CED-0E00-A6ED-0135-71344EDA29EF}"/>
          </ac:picMkLst>
        </pc:picChg>
      </pc:sldChg>
      <pc:sldChg chg="modSp mod">
        <pc:chgData name="Katie Haylor" userId="79d54f7f-ffc1-4b04-bab6-1092a29c2844" providerId="ADAL" clId="{22AFD96C-16FE-4B09-B445-07C8576E4782}" dt="2025-04-25T14:50:54.217" v="772" actId="20577"/>
        <pc:sldMkLst>
          <pc:docMk/>
          <pc:sldMk cId="4012050400" sldId="348"/>
        </pc:sldMkLst>
        <pc:spChg chg="mod">
          <ac:chgData name="Katie Haylor" userId="79d54f7f-ffc1-4b04-bab6-1092a29c2844" providerId="ADAL" clId="{22AFD96C-16FE-4B09-B445-07C8576E4782}" dt="2025-04-25T14:50:54.217" v="772" actId="20577"/>
          <ac:spMkLst>
            <pc:docMk/>
            <pc:sldMk cId="4012050400" sldId="348"/>
            <ac:spMk id="11" creationId="{9D1A2CAD-DC04-ED9D-4B3A-785EEA467CD1}"/>
          </ac:spMkLst>
        </pc:spChg>
      </pc:sldChg>
      <pc:sldChg chg="delSp modSp mod">
        <pc:chgData name="Katie Haylor" userId="79d54f7f-ffc1-4b04-bab6-1092a29c2844" providerId="ADAL" clId="{22AFD96C-16FE-4B09-B445-07C8576E4782}" dt="2025-04-28T09:25:18.448" v="1476" actId="1037"/>
        <pc:sldMkLst>
          <pc:docMk/>
          <pc:sldMk cId="2992638401" sldId="349"/>
        </pc:sldMkLst>
        <pc:spChg chg="del">
          <ac:chgData name="Katie Haylor" userId="79d54f7f-ffc1-4b04-bab6-1092a29c2844" providerId="ADAL" clId="{22AFD96C-16FE-4B09-B445-07C8576E4782}" dt="2025-04-28T09:23:46.220" v="1333" actId="478"/>
          <ac:spMkLst>
            <pc:docMk/>
            <pc:sldMk cId="2992638401" sldId="349"/>
            <ac:spMk id="9" creationId="{C3F03FE8-D3F2-3F14-6CD8-A83103F34A00}"/>
          </ac:spMkLst>
        </pc:spChg>
        <pc:spChg chg="mod">
          <ac:chgData name="Katie Haylor" userId="79d54f7f-ffc1-4b04-bab6-1092a29c2844" providerId="ADAL" clId="{22AFD96C-16FE-4B09-B445-07C8576E4782}" dt="2025-04-28T09:25:05.835" v="1471" actId="1035"/>
          <ac:spMkLst>
            <pc:docMk/>
            <pc:sldMk cId="2992638401" sldId="349"/>
            <ac:spMk id="10" creationId="{DF1729BD-32CE-CB9C-E66A-5226C7BC102B}"/>
          </ac:spMkLst>
        </pc:spChg>
        <pc:spChg chg="mod">
          <ac:chgData name="Katie Haylor" userId="79d54f7f-ffc1-4b04-bab6-1092a29c2844" providerId="ADAL" clId="{22AFD96C-16FE-4B09-B445-07C8576E4782}" dt="2025-04-28T09:25:18.448" v="1476" actId="1037"/>
          <ac:spMkLst>
            <pc:docMk/>
            <pc:sldMk cId="2992638401" sldId="349"/>
            <ac:spMk id="11" creationId="{3672BCD7-D666-C840-2B83-3CD7DC991A10}"/>
          </ac:spMkLst>
        </pc:spChg>
        <pc:spChg chg="mod">
          <ac:chgData name="Katie Haylor" userId="79d54f7f-ffc1-4b04-bab6-1092a29c2844" providerId="ADAL" clId="{22AFD96C-16FE-4B09-B445-07C8576E4782}" dt="2025-04-28T09:24:09.758" v="1398" actId="1035"/>
          <ac:spMkLst>
            <pc:docMk/>
            <pc:sldMk cId="2992638401" sldId="349"/>
            <ac:spMk id="12" creationId="{2DBF34AE-0C0E-89FC-09B6-288D93642928}"/>
          </ac:spMkLst>
        </pc:spChg>
        <pc:spChg chg="mod">
          <ac:chgData name="Katie Haylor" userId="79d54f7f-ffc1-4b04-bab6-1092a29c2844" providerId="ADAL" clId="{22AFD96C-16FE-4B09-B445-07C8576E4782}" dt="2025-04-28T09:24:42.776" v="1444" actId="114"/>
          <ac:spMkLst>
            <pc:docMk/>
            <pc:sldMk cId="2992638401" sldId="349"/>
            <ac:spMk id="14" creationId="{D610373B-58AB-E7A1-9355-33B20563B038}"/>
          </ac:spMkLst>
        </pc:spChg>
        <pc:picChg chg="mod">
          <ac:chgData name="Katie Haylor" userId="79d54f7f-ffc1-4b04-bab6-1092a29c2844" providerId="ADAL" clId="{22AFD96C-16FE-4B09-B445-07C8576E4782}" dt="2025-04-28T09:25:05.835" v="1471" actId="1035"/>
          <ac:picMkLst>
            <pc:docMk/>
            <pc:sldMk cId="2992638401" sldId="349"/>
            <ac:picMk id="15" creationId="{A764BF05-BCAF-40B0-4E54-EDDA1A7E07BE}"/>
          </ac:picMkLst>
        </pc:picChg>
        <pc:picChg chg="mod">
          <ac:chgData name="Katie Haylor" userId="79d54f7f-ffc1-4b04-bab6-1092a29c2844" providerId="ADAL" clId="{22AFD96C-16FE-4B09-B445-07C8576E4782}" dt="2025-04-28T09:25:05.835" v="1471" actId="1035"/>
          <ac:picMkLst>
            <pc:docMk/>
            <pc:sldMk cId="2992638401" sldId="349"/>
            <ac:picMk id="16" creationId="{1A4E1862-C620-6147-5B2A-A1D65CC68826}"/>
          </ac:picMkLst>
        </pc:picChg>
      </pc:sldChg>
      <pc:sldChg chg="modSp mod">
        <pc:chgData name="Katie Haylor" userId="79d54f7f-ffc1-4b04-bab6-1092a29c2844" providerId="ADAL" clId="{22AFD96C-16FE-4B09-B445-07C8576E4782}" dt="2025-04-25T15:31:34.459" v="863" actId="20577"/>
        <pc:sldMkLst>
          <pc:docMk/>
          <pc:sldMk cId="1876534910" sldId="350"/>
        </pc:sldMkLst>
        <pc:spChg chg="mod">
          <ac:chgData name="Katie Haylor" userId="79d54f7f-ffc1-4b04-bab6-1092a29c2844" providerId="ADAL" clId="{22AFD96C-16FE-4B09-B445-07C8576E4782}" dt="2025-04-25T15:31:34.459" v="863" actId="20577"/>
          <ac:spMkLst>
            <pc:docMk/>
            <pc:sldMk cId="1876534910" sldId="350"/>
            <ac:spMk id="3" creationId="{0EBD4CCD-A11B-9851-057D-35C140E1C35E}"/>
          </ac:spMkLst>
        </pc:spChg>
      </pc:sldChg>
      <pc:sldChg chg="modSp mod">
        <pc:chgData name="Katie Haylor" userId="79d54f7f-ffc1-4b04-bab6-1092a29c2844" providerId="ADAL" clId="{22AFD96C-16FE-4B09-B445-07C8576E4782}" dt="2025-04-25T15:47:28.954" v="1162" actId="20577"/>
        <pc:sldMkLst>
          <pc:docMk/>
          <pc:sldMk cId="1886309652" sldId="351"/>
        </pc:sldMkLst>
        <pc:spChg chg="mod">
          <ac:chgData name="Katie Haylor" userId="79d54f7f-ffc1-4b04-bab6-1092a29c2844" providerId="ADAL" clId="{22AFD96C-16FE-4B09-B445-07C8576E4782}" dt="2025-04-25T15:47:28.954" v="1162" actId="20577"/>
          <ac:spMkLst>
            <pc:docMk/>
            <pc:sldMk cId="1886309652" sldId="351"/>
            <ac:spMk id="11" creationId="{06624837-CB33-E9A7-F694-BD836ED570D4}"/>
          </ac:spMkLst>
        </pc:spChg>
      </pc:sldChg>
      <pc:sldChg chg="new del">
        <pc:chgData name="Katie Haylor" userId="79d54f7f-ffc1-4b04-bab6-1092a29c2844" providerId="ADAL" clId="{22AFD96C-16FE-4B09-B445-07C8576E4782}" dt="2025-04-25T15:10:00.406" v="797" actId="2696"/>
        <pc:sldMkLst>
          <pc:docMk/>
          <pc:sldMk cId="3112591764" sldId="352"/>
        </pc:sldMkLst>
      </pc:sldChg>
    </pc:docChg>
  </pc:docChgLst>
  <pc:docChgLst>
    <pc:chgData name="Jo Pugh" userId="1187eaa31d8c3d2c" providerId="LiveId" clId="{D49657A0-2F36-475F-8018-B8073E6671CE}"/>
    <pc:docChg chg="undo redo custSel modSld sldOrd">
      <pc:chgData name="Jo Pugh" userId="1187eaa31d8c3d2c" providerId="LiveId" clId="{D49657A0-2F36-475F-8018-B8073E6671CE}" dt="2025-03-25T22:31:51.798" v="1140" actId="166"/>
      <pc:docMkLst>
        <pc:docMk/>
      </pc:docMkLst>
      <pc:sldChg chg="modSp mod">
        <pc:chgData name="Jo Pugh" userId="1187eaa31d8c3d2c" providerId="LiveId" clId="{D49657A0-2F36-475F-8018-B8073E6671CE}" dt="2025-03-25T20:09:27.782" v="142" actId="27636"/>
        <pc:sldMkLst>
          <pc:docMk/>
          <pc:sldMk cId="3659483100" sldId="294"/>
        </pc:sldMkLst>
        <pc:spChg chg="mod">
          <ac:chgData name="Jo Pugh" userId="1187eaa31d8c3d2c" providerId="LiveId" clId="{D49657A0-2F36-475F-8018-B8073E6671CE}" dt="2025-03-25T20:09:27.782" v="142" actId="27636"/>
          <ac:spMkLst>
            <pc:docMk/>
            <pc:sldMk cId="3659483100" sldId="294"/>
            <ac:spMk id="3" creationId="{BCFFB25B-F7CD-BA43-B498-C6CDF64364F7}"/>
          </ac:spMkLst>
        </pc:spChg>
        <pc:spChg chg="mod">
          <ac:chgData name="Jo Pugh" userId="1187eaa31d8c3d2c" providerId="LiveId" clId="{D49657A0-2F36-475F-8018-B8073E6671CE}" dt="2025-03-25T19:41:48.436" v="3" actId="20577"/>
          <ac:spMkLst>
            <pc:docMk/>
            <pc:sldMk cId="3659483100" sldId="294"/>
            <ac:spMk id="5" creationId="{9B17A567-793D-AF3B-24FB-9296154B9FE6}"/>
          </ac:spMkLst>
        </pc:spChg>
      </pc:sldChg>
      <pc:sldChg chg="modSp mod modCm">
        <pc:chgData name="Jo Pugh" userId="1187eaa31d8c3d2c" providerId="LiveId" clId="{D49657A0-2F36-475F-8018-B8073E6671CE}" dt="2025-03-25T21:15:41.233" v="555" actId="14100"/>
        <pc:sldMkLst>
          <pc:docMk/>
          <pc:sldMk cId="1778869590" sldId="307"/>
        </pc:sldMkLst>
        <pc:spChg chg="mod">
          <ac:chgData name="Jo Pugh" userId="1187eaa31d8c3d2c" providerId="LiveId" clId="{D49657A0-2F36-475F-8018-B8073E6671CE}" dt="2025-03-25T20:07:10.736" v="121" actId="552"/>
          <ac:spMkLst>
            <pc:docMk/>
            <pc:sldMk cId="1778869590" sldId="307"/>
            <ac:spMk id="2" creationId="{15A24C67-F403-7F42-8CD3-C9407724075D}"/>
          </ac:spMkLst>
        </pc:spChg>
        <pc:spChg chg="mod">
          <ac:chgData name="Jo Pugh" userId="1187eaa31d8c3d2c" providerId="LiveId" clId="{D49657A0-2F36-475F-8018-B8073E6671CE}" dt="2025-03-25T21:15:41.233" v="555" actId="14100"/>
          <ac:spMkLst>
            <pc:docMk/>
            <pc:sldMk cId="1778869590" sldId="307"/>
            <ac:spMk id="6" creationId="{6DE49792-1757-EB04-F1EA-9493353BD92D}"/>
          </ac:spMkLst>
        </pc:spChg>
        <pc:spChg chg="mod">
          <ac:chgData name="Jo Pugh" userId="1187eaa31d8c3d2c" providerId="LiveId" clId="{D49657A0-2F36-475F-8018-B8073E6671CE}" dt="2025-03-25T20:08:14.868" v="128" actId="554"/>
          <ac:spMkLst>
            <pc:docMk/>
            <pc:sldMk cId="1778869590" sldId="307"/>
            <ac:spMk id="9" creationId="{CD57F8F8-8769-5588-D276-4E6DAF675415}"/>
          </ac:spMkLst>
        </pc:spChg>
        <pc:spChg chg="mod">
          <ac:chgData name="Jo Pugh" userId="1187eaa31d8c3d2c" providerId="LiveId" clId="{D49657A0-2F36-475F-8018-B8073E6671CE}" dt="2025-03-25T20:07:26.210" v="123" actId="1076"/>
          <ac:spMkLst>
            <pc:docMk/>
            <pc:sldMk cId="1778869590" sldId="307"/>
            <ac:spMk id="10" creationId="{72A47F0B-DC96-51EF-D147-9A5545AC7AC2}"/>
          </ac:spMkLst>
        </pc:spChg>
        <pc:spChg chg="mod">
          <ac:chgData name="Jo Pugh" userId="1187eaa31d8c3d2c" providerId="LiveId" clId="{D49657A0-2F36-475F-8018-B8073E6671CE}" dt="2025-03-25T20:07:18.466" v="122" actId="555"/>
          <ac:spMkLst>
            <pc:docMk/>
            <pc:sldMk cId="1778869590" sldId="307"/>
            <ac:spMk id="11" creationId="{7983BBD9-6E2E-3F62-18E7-EF96DEE005E4}"/>
          </ac:spMkLst>
        </pc:spChg>
        <pc:spChg chg="mod">
          <ac:chgData name="Jo Pugh" userId="1187eaa31d8c3d2c" providerId="LiveId" clId="{D49657A0-2F36-475F-8018-B8073E6671CE}" dt="2025-03-25T20:07:18.466" v="122" actId="555"/>
          <ac:spMkLst>
            <pc:docMk/>
            <pc:sldMk cId="1778869590" sldId="307"/>
            <ac:spMk id="12" creationId="{3D67CEE4-7B1C-AED4-263C-836D72086BA3}"/>
          </ac:spMkLst>
        </pc:spChg>
        <pc:spChg chg="mod">
          <ac:chgData name="Jo Pugh" userId="1187eaa31d8c3d2c" providerId="LiveId" clId="{D49657A0-2F36-475F-8018-B8073E6671CE}" dt="2025-03-25T20:08:28.552" v="131" actId="20577"/>
          <ac:spMkLst>
            <pc:docMk/>
            <pc:sldMk cId="1778869590" sldId="307"/>
            <ac:spMk id="13" creationId="{926FABF0-5F81-1D63-34ED-C39D58D64B13}"/>
          </ac:spMkLst>
        </pc:spChg>
        <pc:spChg chg="mod">
          <ac:chgData name="Jo Pugh" userId="1187eaa31d8c3d2c" providerId="LiveId" clId="{D49657A0-2F36-475F-8018-B8073E6671CE}" dt="2025-03-25T20:08:14.868" v="128" actId="554"/>
          <ac:spMkLst>
            <pc:docMk/>
            <pc:sldMk cId="1778869590" sldId="307"/>
            <ac:spMk id="14" creationId="{9F7C7C22-3C00-A520-EDD4-8A5A5374E738}"/>
          </ac:spMkLst>
        </pc:spChg>
        <pc:picChg chg="mod">
          <ac:chgData name="Jo Pugh" userId="1187eaa31d8c3d2c" providerId="LiveId" clId="{D49657A0-2F36-475F-8018-B8073E6671CE}" dt="2025-03-25T20:07:33.900" v="124" actId="1076"/>
          <ac:picMkLst>
            <pc:docMk/>
            <pc:sldMk cId="1778869590" sldId="307"/>
            <ac:picMk id="15" creationId="{FD43AAD3-0C0A-BC6C-DDD8-85A7EE8C6D56}"/>
          </ac:picMkLst>
        </pc:picChg>
        <pc:picChg chg="mod">
          <ac:chgData name="Jo Pugh" userId="1187eaa31d8c3d2c" providerId="LiveId" clId="{D49657A0-2F36-475F-8018-B8073E6671CE}" dt="2025-03-25T20:07:33.900" v="124" actId="1076"/>
          <ac:picMkLst>
            <pc:docMk/>
            <pc:sldMk cId="1778869590" sldId="307"/>
            <ac:picMk id="16" creationId="{E7E57FDB-A332-1278-DE88-E79A72DF5B9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 Pugh" userId="1187eaa31d8c3d2c" providerId="LiveId" clId="{D49657A0-2F36-475F-8018-B8073E6671CE}" dt="2025-03-25T20:05:51.771" v="117" actId="20577"/>
              <pc2:cmMkLst xmlns:pc2="http://schemas.microsoft.com/office/powerpoint/2019/9/main/command">
                <pc:docMk/>
                <pc:sldMk cId="1778869590" sldId="307"/>
                <pc2:cmMk id="{D82D36DF-3E12-4F52-8EE5-77D57BDD7674}"/>
              </pc2:cmMkLst>
            </pc226:cmChg>
          </p:ext>
        </pc:extLst>
      </pc:sldChg>
      <pc:sldChg chg="modSp mod">
        <pc:chgData name="Jo Pugh" userId="1187eaa31d8c3d2c" providerId="LiveId" clId="{D49657A0-2F36-475F-8018-B8073E6671CE}" dt="2025-03-25T20:07:52.648" v="125" actId="554"/>
        <pc:sldMkLst>
          <pc:docMk/>
          <pc:sldMk cId="1296181378" sldId="310"/>
        </pc:sldMkLst>
        <pc:spChg chg="mod">
          <ac:chgData name="Jo Pugh" userId="1187eaa31d8c3d2c" providerId="LiveId" clId="{D49657A0-2F36-475F-8018-B8073E6671CE}" dt="2025-03-25T20:03:59.487" v="97" actId="554"/>
          <ac:spMkLst>
            <pc:docMk/>
            <pc:sldMk cId="1296181378" sldId="310"/>
            <ac:spMk id="2" creationId="{7AECFA04-3BC7-A160-40DA-AE756FDD6FC9}"/>
          </ac:spMkLst>
        </pc:spChg>
        <pc:spChg chg="mod">
          <ac:chgData name="Jo Pugh" userId="1187eaa31d8c3d2c" providerId="LiveId" clId="{D49657A0-2F36-475F-8018-B8073E6671CE}" dt="2025-03-25T20:04:04.236" v="98" actId="555"/>
          <ac:spMkLst>
            <pc:docMk/>
            <pc:sldMk cId="1296181378" sldId="310"/>
            <ac:spMk id="4" creationId="{A91B7B73-B40E-EA5E-B621-D6C20100AF03}"/>
          </ac:spMkLst>
        </pc:spChg>
        <pc:spChg chg="mod">
          <ac:chgData name="Jo Pugh" userId="1187eaa31d8c3d2c" providerId="LiveId" clId="{D49657A0-2F36-475F-8018-B8073E6671CE}" dt="2025-03-25T20:03:59.487" v="97" actId="554"/>
          <ac:spMkLst>
            <pc:docMk/>
            <pc:sldMk cId="1296181378" sldId="310"/>
            <ac:spMk id="6" creationId="{8706C835-D942-0B1B-16B7-C0E135FDBF35}"/>
          </ac:spMkLst>
        </pc:spChg>
        <pc:spChg chg="mod">
          <ac:chgData name="Jo Pugh" userId="1187eaa31d8c3d2c" providerId="LiveId" clId="{D49657A0-2F36-475F-8018-B8073E6671CE}" dt="2025-03-25T20:04:30.995" v="100" actId="1076"/>
          <ac:spMkLst>
            <pc:docMk/>
            <pc:sldMk cId="1296181378" sldId="310"/>
            <ac:spMk id="11" creationId="{CCBFE05D-7E0D-CE58-A63A-4B133FE4DCAC}"/>
          </ac:spMkLst>
        </pc:spChg>
        <pc:spChg chg="mod">
          <ac:chgData name="Jo Pugh" userId="1187eaa31d8c3d2c" providerId="LiveId" clId="{D49657A0-2F36-475F-8018-B8073E6671CE}" dt="2025-03-25T20:03:54.714" v="96" actId="553"/>
          <ac:spMkLst>
            <pc:docMk/>
            <pc:sldMk cId="1296181378" sldId="310"/>
            <ac:spMk id="13" creationId="{0D8F36D7-81A8-C1C9-D1E1-93C79497B442}"/>
          </ac:spMkLst>
        </pc:spChg>
        <pc:spChg chg="mod">
          <ac:chgData name="Jo Pugh" userId="1187eaa31d8c3d2c" providerId="LiveId" clId="{D49657A0-2F36-475F-8018-B8073E6671CE}" dt="2025-03-25T20:07:52.648" v="125" actId="554"/>
          <ac:spMkLst>
            <pc:docMk/>
            <pc:sldMk cId="1296181378" sldId="310"/>
            <ac:spMk id="14" creationId="{18C14CD2-CFFA-0524-FA5E-6F3B59381A6E}"/>
          </ac:spMkLst>
        </pc:spChg>
        <pc:grpChg chg="mod">
          <ac:chgData name="Jo Pugh" userId="1187eaa31d8c3d2c" providerId="LiveId" clId="{D49657A0-2F36-475F-8018-B8073E6671CE}" dt="2025-03-25T20:03:37.787" v="93" actId="552"/>
          <ac:grpSpMkLst>
            <pc:docMk/>
            <pc:sldMk cId="1296181378" sldId="310"/>
            <ac:grpSpMk id="7" creationId="{4DFAC0B6-8132-F5FF-F89E-542102417E31}"/>
          </ac:grpSpMkLst>
        </pc:grpChg>
        <pc:picChg chg="mod">
          <ac:chgData name="Jo Pugh" userId="1187eaa31d8c3d2c" providerId="LiveId" clId="{D49657A0-2F36-475F-8018-B8073E6671CE}" dt="2025-03-25T20:03:43.361" v="94" actId="1076"/>
          <ac:picMkLst>
            <pc:docMk/>
            <pc:sldMk cId="1296181378" sldId="310"/>
            <ac:picMk id="8" creationId="{953C030C-E5CF-FC6F-9D9A-5667670EAD43}"/>
          </ac:picMkLst>
        </pc:picChg>
      </pc:sldChg>
      <pc:sldChg chg="modSp mod">
        <pc:chgData name="Jo Pugh" userId="1187eaa31d8c3d2c" providerId="LiveId" clId="{D49657A0-2F36-475F-8018-B8073E6671CE}" dt="2025-03-25T21:13:54.467" v="545" actId="20577"/>
        <pc:sldMkLst>
          <pc:docMk/>
          <pc:sldMk cId="2251381640" sldId="311"/>
        </pc:sldMkLst>
        <pc:spChg chg="mod">
          <ac:chgData name="Jo Pugh" userId="1187eaa31d8c3d2c" providerId="LiveId" clId="{D49657A0-2F36-475F-8018-B8073E6671CE}" dt="2025-03-25T21:13:37.807" v="543" actId="552"/>
          <ac:spMkLst>
            <pc:docMk/>
            <pc:sldMk cId="2251381640" sldId="311"/>
            <ac:spMk id="2" creationId="{ECCED179-AD94-85F1-213C-C6B69AD37C16}"/>
          </ac:spMkLst>
        </pc:spChg>
        <pc:spChg chg="mod">
          <ac:chgData name="Jo Pugh" userId="1187eaa31d8c3d2c" providerId="LiveId" clId="{D49657A0-2F36-475F-8018-B8073E6671CE}" dt="2025-03-25T21:13:31.237" v="542" actId="553"/>
          <ac:spMkLst>
            <pc:docMk/>
            <pc:sldMk cId="2251381640" sldId="311"/>
            <ac:spMk id="6" creationId="{56881248-4B28-6466-B626-90762C507C57}"/>
          </ac:spMkLst>
        </pc:spChg>
        <pc:spChg chg="mod">
          <ac:chgData name="Jo Pugh" userId="1187eaa31d8c3d2c" providerId="LiveId" clId="{D49657A0-2F36-475F-8018-B8073E6671CE}" dt="2025-03-25T21:13:37.807" v="543" actId="552"/>
          <ac:spMkLst>
            <pc:docMk/>
            <pc:sldMk cId="2251381640" sldId="311"/>
            <ac:spMk id="9" creationId="{359CBA4F-97D9-62AC-6F26-0F073812653B}"/>
          </ac:spMkLst>
        </pc:spChg>
        <pc:spChg chg="mod">
          <ac:chgData name="Jo Pugh" userId="1187eaa31d8c3d2c" providerId="LiveId" clId="{D49657A0-2F36-475F-8018-B8073E6671CE}" dt="2025-03-25T21:13:37.807" v="543" actId="552"/>
          <ac:spMkLst>
            <pc:docMk/>
            <pc:sldMk cId="2251381640" sldId="311"/>
            <ac:spMk id="10" creationId="{659D50F0-9C7A-33B7-B5AF-A857F631E819}"/>
          </ac:spMkLst>
        </pc:spChg>
        <pc:spChg chg="mod">
          <ac:chgData name="Jo Pugh" userId="1187eaa31d8c3d2c" providerId="LiveId" clId="{D49657A0-2F36-475F-8018-B8073E6671CE}" dt="2025-03-25T21:13:37.807" v="543" actId="552"/>
          <ac:spMkLst>
            <pc:docMk/>
            <pc:sldMk cId="2251381640" sldId="311"/>
            <ac:spMk id="11" creationId="{44208170-3736-A56C-51F2-ADCDD67E6E93}"/>
          </ac:spMkLst>
        </pc:spChg>
        <pc:spChg chg="mod">
          <ac:chgData name="Jo Pugh" userId="1187eaa31d8c3d2c" providerId="LiveId" clId="{D49657A0-2F36-475F-8018-B8073E6671CE}" dt="2025-03-25T21:13:31.237" v="542" actId="553"/>
          <ac:spMkLst>
            <pc:docMk/>
            <pc:sldMk cId="2251381640" sldId="311"/>
            <ac:spMk id="13" creationId="{534D3537-BBF5-1D93-6743-D4E38D376392}"/>
          </ac:spMkLst>
        </pc:spChg>
        <pc:spChg chg="mod">
          <ac:chgData name="Jo Pugh" userId="1187eaa31d8c3d2c" providerId="LiveId" clId="{D49657A0-2F36-475F-8018-B8073E6671CE}" dt="2025-03-25T21:13:54.467" v="545" actId="20577"/>
          <ac:spMkLst>
            <pc:docMk/>
            <pc:sldMk cId="2251381640" sldId="311"/>
            <ac:spMk id="14" creationId="{1CD44FCE-2B58-4E8B-D24C-BE9A52CCE6C3}"/>
          </ac:spMkLst>
        </pc:spChg>
        <pc:spChg chg="mod">
          <ac:chgData name="Jo Pugh" userId="1187eaa31d8c3d2c" providerId="LiveId" clId="{D49657A0-2F36-475F-8018-B8073E6671CE}" dt="2025-03-25T21:13:37.807" v="543" actId="552"/>
          <ac:spMkLst>
            <pc:docMk/>
            <pc:sldMk cId="2251381640" sldId="311"/>
            <ac:spMk id="18" creationId="{836ABBD7-6B64-F302-A11C-9351AC1950D1}"/>
          </ac:spMkLst>
        </pc:spChg>
        <pc:spChg chg="mod">
          <ac:chgData name="Jo Pugh" userId="1187eaa31d8c3d2c" providerId="LiveId" clId="{D49657A0-2F36-475F-8018-B8073E6671CE}" dt="2025-03-25T21:13:31.237" v="542" actId="553"/>
          <ac:spMkLst>
            <pc:docMk/>
            <pc:sldMk cId="2251381640" sldId="311"/>
            <ac:spMk id="19" creationId="{FECD5B7F-459F-9773-8936-971A884F0778}"/>
          </ac:spMkLst>
        </pc:spChg>
      </pc:sldChg>
      <pc:sldChg chg="modSp mod">
        <pc:chgData name="Jo Pugh" userId="1187eaa31d8c3d2c" providerId="LiveId" clId="{D49657A0-2F36-475F-8018-B8073E6671CE}" dt="2025-03-25T21:38:14.048" v="748" actId="20577"/>
        <pc:sldMkLst>
          <pc:docMk/>
          <pc:sldMk cId="2048499194" sldId="312"/>
        </pc:sldMkLst>
        <pc:spChg chg="mod">
          <ac:chgData name="Jo Pugh" userId="1187eaa31d8c3d2c" providerId="LiveId" clId="{D49657A0-2F36-475F-8018-B8073E6671CE}" dt="2025-03-25T21:37:38.145" v="739" actId="552"/>
          <ac:spMkLst>
            <pc:docMk/>
            <pc:sldMk cId="2048499194" sldId="312"/>
            <ac:spMk id="2" creationId="{1C578FBF-4109-F3E5-C4E8-39FBB1EEC19B}"/>
          </ac:spMkLst>
        </pc:spChg>
        <pc:spChg chg="mod">
          <ac:chgData name="Jo Pugh" userId="1187eaa31d8c3d2c" providerId="LiveId" clId="{D49657A0-2F36-475F-8018-B8073E6671CE}" dt="2025-03-25T21:37:32.666" v="738" actId="553"/>
          <ac:spMkLst>
            <pc:docMk/>
            <pc:sldMk cId="2048499194" sldId="312"/>
            <ac:spMk id="6" creationId="{C0A74F04-365B-4D52-A58E-BB5FE4565307}"/>
          </ac:spMkLst>
        </pc:spChg>
        <pc:spChg chg="mod">
          <ac:chgData name="Jo Pugh" userId="1187eaa31d8c3d2c" providerId="LiveId" clId="{D49657A0-2F36-475F-8018-B8073E6671CE}" dt="2025-03-25T21:37:42.673" v="740" actId="554"/>
          <ac:spMkLst>
            <pc:docMk/>
            <pc:sldMk cId="2048499194" sldId="312"/>
            <ac:spMk id="9" creationId="{7B01CFAD-919B-F1D0-1920-1A76E388BD83}"/>
          </ac:spMkLst>
        </pc:spChg>
        <pc:spChg chg="mod">
          <ac:chgData name="Jo Pugh" userId="1187eaa31d8c3d2c" providerId="LiveId" clId="{D49657A0-2F36-475F-8018-B8073E6671CE}" dt="2025-03-25T21:37:38.145" v="739" actId="552"/>
          <ac:spMkLst>
            <pc:docMk/>
            <pc:sldMk cId="2048499194" sldId="312"/>
            <ac:spMk id="11" creationId="{70D64C9A-FDD1-A490-6E50-0BF210BCF1FF}"/>
          </ac:spMkLst>
        </pc:spChg>
        <pc:spChg chg="mod">
          <ac:chgData name="Jo Pugh" userId="1187eaa31d8c3d2c" providerId="LiveId" clId="{D49657A0-2F36-475F-8018-B8073E6671CE}" dt="2025-03-25T21:37:46.280" v="741" actId="555"/>
          <ac:spMkLst>
            <pc:docMk/>
            <pc:sldMk cId="2048499194" sldId="312"/>
            <ac:spMk id="12" creationId="{3F7A42E3-742F-CC62-1327-B74A87333C59}"/>
          </ac:spMkLst>
        </pc:spChg>
        <pc:spChg chg="mod">
          <ac:chgData name="Jo Pugh" userId="1187eaa31d8c3d2c" providerId="LiveId" clId="{D49657A0-2F36-475F-8018-B8073E6671CE}" dt="2025-03-25T21:38:14.048" v="748" actId="20577"/>
          <ac:spMkLst>
            <pc:docMk/>
            <pc:sldMk cId="2048499194" sldId="312"/>
            <ac:spMk id="13" creationId="{4134C4F5-D85C-6608-F92C-21BB1A07472A}"/>
          </ac:spMkLst>
        </pc:spChg>
        <pc:spChg chg="mod">
          <ac:chgData name="Jo Pugh" userId="1187eaa31d8c3d2c" providerId="LiveId" clId="{D49657A0-2F36-475F-8018-B8073E6671CE}" dt="2025-03-25T21:37:42.673" v="740" actId="554"/>
          <ac:spMkLst>
            <pc:docMk/>
            <pc:sldMk cId="2048499194" sldId="312"/>
            <ac:spMk id="14" creationId="{2B1FA69F-E827-3B38-9ABE-A9190167072B}"/>
          </ac:spMkLst>
        </pc:spChg>
      </pc:sldChg>
      <pc:sldChg chg="modSp mod">
        <pc:chgData name="Jo Pugh" userId="1187eaa31d8c3d2c" providerId="LiveId" clId="{D49657A0-2F36-475F-8018-B8073E6671CE}" dt="2025-03-25T21:54:06.583" v="881" actId="553"/>
        <pc:sldMkLst>
          <pc:docMk/>
          <pc:sldMk cId="2004651656" sldId="313"/>
        </pc:sldMkLst>
        <pc:spChg chg="mod">
          <ac:chgData name="Jo Pugh" userId="1187eaa31d8c3d2c" providerId="LiveId" clId="{D49657A0-2F36-475F-8018-B8073E6671CE}" dt="2025-03-25T21:54:02.978" v="880" actId="552"/>
          <ac:spMkLst>
            <pc:docMk/>
            <pc:sldMk cId="2004651656" sldId="313"/>
            <ac:spMk id="2" creationId="{45E339F3-E4D7-D7F8-2EBF-8354D0F778ED}"/>
          </ac:spMkLst>
        </pc:spChg>
        <pc:spChg chg="mod">
          <ac:chgData name="Jo Pugh" userId="1187eaa31d8c3d2c" providerId="LiveId" clId="{D49657A0-2F36-475F-8018-B8073E6671CE}" dt="2025-03-25T21:54:06.583" v="881" actId="553"/>
          <ac:spMkLst>
            <pc:docMk/>
            <pc:sldMk cId="2004651656" sldId="313"/>
            <ac:spMk id="6" creationId="{4F618E8C-DF44-0159-11FB-E357936E69B8}"/>
          </ac:spMkLst>
        </pc:spChg>
        <pc:spChg chg="mod">
          <ac:chgData name="Jo Pugh" userId="1187eaa31d8c3d2c" providerId="LiveId" clId="{D49657A0-2F36-475F-8018-B8073E6671CE}" dt="2025-03-25T21:54:02.978" v="880" actId="552"/>
          <ac:spMkLst>
            <pc:docMk/>
            <pc:sldMk cId="2004651656" sldId="313"/>
            <ac:spMk id="9" creationId="{DAF49C9C-2DC0-4761-50CE-EE8F8C1B5ED6}"/>
          </ac:spMkLst>
        </pc:spChg>
        <pc:spChg chg="mod">
          <ac:chgData name="Jo Pugh" userId="1187eaa31d8c3d2c" providerId="LiveId" clId="{D49657A0-2F36-475F-8018-B8073E6671CE}" dt="2025-03-25T21:54:02.978" v="880" actId="552"/>
          <ac:spMkLst>
            <pc:docMk/>
            <pc:sldMk cId="2004651656" sldId="313"/>
            <ac:spMk id="11" creationId="{246194F5-4782-D7D6-7AD0-253C472ED4C6}"/>
          </ac:spMkLst>
        </pc:spChg>
        <pc:spChg chg="mod">
          <ac:chgData name="Jo Pugh" userId="1187eaa31d8c3d2c" providerId="LiveId" clId="{D49657A0-2F36-475F-8018-B8073E6671CE}" dt="2025-03-25T21:54:06.583" v="881" actId="553"/>
          <ac:spMkLst>
            <pc:docMk/>
            <pc:sldMk cId="2004651656" sldId="313"/>
            <ac:spMk id="13" creationId="{5868F9EC-859D-C03E-4428-2D24ED3B83B4}"/>
          </ac:spMkLst>
        </pc:spChg>
        <pc:spChg chg="mod">
          <ac:chgData name="Jo Pugh" userId="1187eaa31d8c3d2c" providerId="LiveId" clId="{D49657A0-2F36-475F-8018-B8073E6671CE}" dt="2025-03-25T21:54:06.583" v="881" actId="553"/>
          <ac:spMkLst>
            <pc:docMk/>
            <pc:sldMk cId="2004651656" sldId="313"/>
            <ac:spMk id="14" creationId="{454ACEF2-ADFF-38DE-7261-9DFE753FFD4E}"/>
          </ac:spMkLst>
        </pc:spChg>
        <pc:grpChg chg="mod">
          <ac:chgData name="Jo Pugh" userId="1187eaa31d8c3d2c" providerId="LiveId" clId="{D49657A0-2F36-475F-8018-B8073E6671CE}" dt="2025-03-25T21:54:02.978" v="880" actId="552"/>
          <ac:grpSpMkLst>
            <pc:docMk/>
            <pc:sldMk cId="2004651656" sldId="313"/>
            <ac:grpSpMk id="4" creationId="{C027852F-B060-7FAB-DFBF-95E52342F4E4}"/>
          </ac:grpSpMkLst>
        </pc:grpChg>
      </pc:sldChg>
      <pc:sldChg chg="modSp mod">
        <pc:chgData name="Jo Pugh" userId="1187eaa31d8c3d2c" providerId="LiveId" clId="{D49657A0-2F36-475F-8018-B8073E6671CE}" dt="2025-03-25T22:25:56.524" v="1095" actId="552"/>
        <pc:sldMkLst>
          <pc:docMk/>
          <pc:sldMk cId="2960075270" sldId="314"/>
        </pc:sldMkLst>
        <pc:spChg chg="mod">
          <ac:chgData name="Jo Pugh" userId="1187eaa31d8c3d2c" providerId="LiveId" clId="{D49657A0-2F36-475F-8018-B8073E6671CE}" dt="2025-03-25T22:25:56.524" v="1095" actId="552"/>
          <ac:spMkLst>
            <pc:docMk/>
            <pc:sldMk cId="2960075270" sldId="314"/>
            <ac:spMk id="2" creationId="{1EA5F9C6-5AC8-A05A-D500-BE3094D153DD}"/>
          </ac:spMkLst>
        </pc:spChg>
        <pc:spChg chg="mod">
          <ac:chgData name="Jo Pugh" userId="1187eaa31d8c3d2c" providerId="LiveId" clId="{D49657A0-2F36-475F-8018-B8073E6671CE}" dt="2025-03-25T22:25:51.854" v="1094" actId="553"/>
          <ac:spMkLst>
            <pc:docMk/>
            <pc:sldMk cId="2960075270" sldId="314"/>
            <ac:spMk id="6" creationId="{9A140CD7-4763-A79B-A26E-FC519CDFCDE2}"/>
          </ac:spMkLst>
        </pc:spChg>
        <pc:spChg chg="mod">
          <ac:chgData name="Jo Pugh" userId="1187eaa31d8c3d2c" providerId="LiveId" clId="{D49657A0-2F36-475F-8018-B8073E6671CE}" dt="2025-03-25T22:25:56.524" v="1095" actId="552"/>
          <ac:spMkLst>
            <pc:docMk/>
            <pc:sldMk cId="2960075270" sldId="314"/>
            <ac:spMk id="9" creationId="{FC930806-4264-0F6E-C454-1033DA44A6C2}"/>
          </ac:spMkLst>
        </pc:spChg>
        <pc:spChg chg="mod">
          <ac:chgData name="Jo Pugh" userId="1187eaa31d8c3d2c" providerId="LiveId" clId="{D49657A0-2F36-475F-8018-B8073E6671CE}" dt="2025-03-25T22:25:56.524" v="1095" actId="552"/>
          <ac:spMkLst>
            <pc:docMk/>
            <pc:sldMk cId="2960075270" sldId="314"/>
            <ac:spMk id="11" creationId="{6D64F6C4-9CCD-8C76-0102-54CD9759276C}"/>
          </ac:spMkLst>
        </pc:spChg>
        <pc:spChg chg="mod">
          <ac:chgData name="Jo Pugh" userId="1187eaa31d8c3d2c" providerId="LiveId" clId="{D49657A0-2F36-475F-8018-B8073E6671CE}" dt="2025-03-25T22:25:51.854" v="1094" actId="553"/>
          <ac:spMkLst>
            <pc:docMk/>
            <pc:sldMk cId="2960075270" sldId="314"/>
            <ac:spMk id="13" creationId="{2D397A24-DA4E-DC72-A126-AE65256F3C78}"/>
          </ac:spMkLst>
        </pc:spChg>
        <pc:spChg chg="mod">
          <ac:chgData name="Jo Pugh" userId="1187eaa31d8c3d2c" providerId="LiveId" clId="{D49657A0-2F36-475F-8018-B8073E6671CE}" dt="2025-03-25T22:25:51.854" v="1094" actId="553"/>
          <ac:spMkLst>
            <pc:docMk/>
            <pc:sldMk cId="2960075270" sldId="314"/>
            <ac:spMk id="14" creationId="{04BB2294-D0BF-5A44-E5E0-32ECEE1AFB5B}"/>
          </ac:spMkLst>
        </pc:spChg>
        <pc:picChg chg="mod">
          <ac:chgData name="Jo Pugh" userId="1187eaa31d8c3d2c" providerId="LiveId" clId="{D49657A0-2F36-475F-8018-B8073E6671CE}" dt="2025-03-25T22:25:06.969" v="1086" actId="1076"/>
          <ac:picMkLst>
            <pc:docMk/>
            <pc:sldMk cId="2960075270" sldId="314"/>
            <ac:picMk id="4" creationId="{F5E7945F-F8E6-2D6C-B3ED-1B85C407B7ED}"/>
          </ac:picMkLst>
        </pc:picChg>
      </pc:sldChg>
      <pc:sldChg chg="modSp mod">
        <pc:chgData name="Jo Pugh" userId="1187eaa31d8c3d2c" providerId="LiveId" clId="{D49657A0-2F36-475F-8018-B8073E6671CE}" dt="2025-03-25T20:16:19.814" v="177" actId="20577"/>
        <pc:sldMkLst>
          <pc:docMk/>
          <pc:sldMk cId="4088013448" sldId="315"/>
        </pc:sldMkLst>
        <pc:spChg chg="mod">
          <ac:chgData name="Jo Pugh" userId="1187eaa31d8c3d2c" providerId="LiveId" clId="{D49657A0-2F36-475F-8018-B8073E6671CE}" dt="2025-03-25T20:16:01.311" v="176" actId="255"/>
          <ac:spMkLst>
            <pc:docMk/>
            <pc:sldMk cId="4088013448" sldId="315"/>
            <ac:spMk id="3" creationId="{56F46985-6D5C-B12C-5AA5-CE8A7FF8A452}"/>
          </ac:spMkLst>
        </pc:spChg>
        <pc:spChg chg="mod">
          <ac:chgData name="Jo Pugh" userId="1187eaa31d8c3d2c" providerId="LiveId" clId="{D49657A0-2F36-475F-8018-B8073E6671CE}" dt="2025-03-25T20:16:19.814" v="177" actId="20577"/>
          <ac:spMkLst>
            <pc:docMk/>
            <pc:sldMk cId="4088013448" sldId="315"/>
            <ac:spMk id="6" creationId="{2E96039D-E538-EDD0-86CC-BCC47BE0EA17}"/>
          </ac:spMkLst>
        </pc:spChg>
      </pc:sldChg>
      <pc:sldChg chg="modSp mod">
        <pc:chgData name="Jo Pugh" userId="1187eaa31d8c3d2c" providerId="LiveId" clId="{D49657A0-2F36-475F-8018-B8073E6671CE}" dt="2025-03-25T20:08:05.086" v="127" actId="554"/>
        <pc:sldMkLst>
          <pc:docMk/>
          <pc:sldMk cId="1914804855" sldId="316"/>
        </pc:sldMkLst>
        <pc:spChg chg="mod">
          <ac:chgData name="Jo Pugh" userId="1187eaa31d8c3d2c" providerId="LiveId" clId="{D49657A0-2F36-475F-8018-B8073E6671CE}" dt="2025-03-25T20:02:08.031" v="79" actId="554"/>
          <ac:spMkLst>
            <pc:docMk/>
            <pc:sldMk cId="1914804855" sldId="316"/>
            <ac:spMk id="2" creationId="{6EE3FC28-F373-7B5C-5426-748C48859E8B}"/>
          </ac:spMkLst>
        </pc:spChg>
        <pc:spChg chg="mod">
          <ac:chgData name="Jo Pugh" userId="1187eaa31d8c3d2c" providerId="LiveId" clId="{D49657A0-2F36-475F-8018-B8073E6671CE}" dt="2025-03-25T20:02:08.031" v="79" actId="554"/>
          <ac:spMkLst>
            <pc:docMk/>
            <pc:sldMk cId="1914804855" sldId="316"/>
            <ac:spMk id="6" creationId="{F573D689-BDC7-FC7E-7EE5-B03497DBB3E1}"/>
          </ac:spMkLst>
        </pc:spChg>
        <pc:spChg chg="mod">
          <ac:chgData name="Jo Pugh" userId="1187eaa31d8c3d2c" providerId="LiveId" clId="{D49657A0-2F36-475F-8018-B8073E6671CE}" dt="2025-03-25T20:02:11.453" v="80" actId="555"/>
          <ac:spMkLst>
            <pc:docMk/>
            <pc:sldMk cId="1914804855" sldId="316"/>
            <ac:spMk id="8" creationId="{36F8A4A0-36EE-1CD4-DB6C-C2A91B21AE8B}"/>
          </ac:spMkLst>
        </pc:spChg>
        <pc:spChg chg="mod">
          <ac:chgData name="Jo Pugh" userId="1187eaa31d8c3d2c" providerId="LiveId" clId="{D49657A0-2F36-475F-8018-B8073E6671CE}" dt="2025-03-25T20:08:05.086" v="127" actId="554"/>
          <ac:spMkLst>
            <pc:docMk/>
            <pc:sldMk cId="1914804855" sldId="316"/>
            <ac:spMk id="9" creationId="{CCE87F64-833D-BB44-10EC-2F1A37A0ADE9}"/>
          </ac:spMkLst>
        </pc:spChg>
        <pc:spChg chg="mod ord">
          <ac:chgData name="Jo Pugh" userId="1187eaa31d8c3d2c" providerId="LiveId" clId="{D49657A0-2F36-475F-8018-B8073E6671CE}" dt="2025-03-25T20:02:01.872" v="78" actId="552"/>
          <ac:spMkLst>
            <pc:docMk/>
            <pc:sldMk cId="1914804855" sldId="316"/>
            <ac:spMk id="10" creationId="{16ECB09A-D63A-55DA-C265-83CE3555C1F9}"/>
          </ac:spMkLst>
        </pc:spChg>
        <pc:spChg chg="mod">
          <ac:chgData name="Jo Pugh" userId="1187eaa31d8c3d2c" providerId="LiveId" clId="{D49657A0-2F36-475F-8018-B8073E6671CE}" dt="2025-03-25T20:02:11.453" v="80" actId="555"/>
          <ac:spMkLst>
            <pc:docMk/>
            <pc:sldMk cId="1914804855" sldId="316"/>
            <ac:spMk id="11" creationId="{E593C4FF-2121-D957-CA1B-60D1AE7B3A9F}"/>
          </ac:spMkLst>
        </pc:spChg>
        <pc:spChg chg="mod ord">
          <ac:chgData name="Jo Pugh" userId="1187eaa31d8c3d2c" providerId="LiveId" clId="{D49657A0-2F36-475F-8018-B8073E6671CE}" dt="2025-03-25T20:01:50.771" v="77" actId="553"/>
          <ac:spMkLst>
            <pc:docMk/>
            <pc:sldMk cId="1914804855" sldId="316"/>
            <ac:spMk id="13" creationId="{6BA0E0F7-E686-7B01-5FCC-A15F5098759B}"/>
          </ac:spMkLst>
        </pc:spChg>
        <pc:spChg chg="mod ord">
          <ac:chgData name="Jo Pugh" userId="1187eaa31d8c3d2c" providerId="LiveId" clId="{D49657A0-2F36-475F-8018-B8073E6671CE}" dt="2025-03-25T20:08:05.086" v="127" actId="554"/>
          <ac:spMkLst>
            <pc:docMk/>
            <pc:sldMk cId="1914804855" sldId="316"/>
            <ac:spMk id="14" creationId="{17EE08DA-36AC-4A09-0205-56AE10A882F7}"/>
          </ac:spMkLst>
        </pc:spChg>
        <pc:grpChg chg="mod">
          <ac:chgData name="Jo Pugh" userId="1187eaa31d8c3d2c" providerId="LiveId" clId="{D49657A0-2F36-475F-8018-B8073E6671CE}" dt="2025-03-25T19:58:01.666" v="56" actId="1076"/>
          <ac:grpSpMkLst>
            <pc:docMk/>
            <pc:sldMk cId="1914804855" sldId="316"/>
            <ac:grpSpMk id="4" creationId="{783A4314-88FE-9F25-08BE-F5026895ECC5}"/>
          </ac:grpSpMkLst>
        </pc:grpChg>
        <pc:picChg chg="mod">
          <ac:chgData name="Jo Pugh" userId="1187eaa31d8c3d2c" providerId="LiveId" clId="{D49657A0-2F36-475F-8018-B8073E6671CE}" dt="2025-03-25T19:58:24.497" v="59" actId="1076"/>
          <ac:picMkLst>
            <pc:docMk/>
            <pc:sldMk cId="1914804855" sldId="316"/>
            <ac:picMk id="7" creationId="{375C245A-FC49-3512-A997-309244A27321}"/>
          </ac:picMkLst>
        </pc:picChg>
        <pc:picChg chg="mod">
          <ac:chgData name="Jo Pugh" userId="1187eaa31d8c3d2c" providerId="LiveId" clId="{D49657A0-2F36-475F-8018-B8073E6671CE}" dt="2025-03-25T19:58:11.594" v="57" actId="1076"/>
          <ac:picMkLst>
            <pc:docMk/>
            <pc:sldMk cId="1914804855" sldId="316"/>
            <ac:picMk id="17" creationId="{D2623A47-2A48-8FA1-F71E-55480B16D51F}"/>
          </ac:picMkLst>
        </pc:picChg>
      </pc:sldChg>
      <pc:sldChg chg="modSp mod ord">
        <pc:chgData name="Jo Pugh" userId="1187eaa31d8c3d2c" providerId="LiveId" clId="{D49657A0-2F36-475F-8018-B8073E6671CE}" dt="2025-03-25T20:33:09.713" v="267" actId="552"/>
        <pc:sldMkLst>
          <pc:docMk/>
          <pc:sldMk cId="3046895372" sldId="318"/>
        </pc:sldMkLst>
        <pc:spChg chg="mod">
          <ac:chgData name="Jo Pugh" userId="1187eaa31d8c3d2c" providerId="LiveId" clId="{D49657A0-2F36-475F-8018-B8073E6671CE}" dt="2025-03-25T20:33:09.713" v="267" actId="552"/>
          <ac:spMkLst>
            <pc:docMk/>
            <pc:sldMk cId="3046895372" sldId="318"/>
            <ac:spMk id="2" creationId="{3ABA6E95-065E-B5B2-7D89-1831DB6FB9BD}"/>
          </ac:spMkLst>
        </pc:spChg>
        <pc:spChg chg="mod">
          <ac:chgData name="Jo Pugh" userId="1187eaa31d8c3d2c" providerId="LiveId" clId="{D49657A0-2F36-475F-8018-B8073E6671CE}" dt="2025-03-25T20:33:04.443" v="266" actId="553"/>
          <ac:spMkLst>
            <pc:docMk/>
            <pc:sldMk cId="3046895372" sldId="318"/>
            <ac:spMk id="6" creationId="{5FE3DF7A-8D52-9F40-B404-953C7D5008C3}"/>
          </ac:spMkLst>
        </pc:spChg>
        <pc:spChg chg="mod">
          <ac:chgData name="Jo Pugh" userId="1187eaa31d8c3d2c" providerId="LiveId" clId="{D49657A0-2F36-475F-8018-B8073E6671CE}" dt="2025-03-25T20:33:09.713" v="267" actId="552"/>
          <ac:spMkLst>
            <pc:docMk/>
            <pc:sldMk cId="3046895372" sldId="318"/>
            <ac:spMk id="9" creationId="{CB384545-23CB-9EC4-76F5-280A35C17FA9}"/>
          </ac:spMkLst>
        </pc:spChg>
        <pc:spChg chg="mod">
          <ac:chgData name="Jo Pugh" userId="1187eaa31d8c3d2c" providerId="LiveId" clId="{D49657A0-2F36-475F-8018-B8073E6671CE}" dt="2025-03-25T20:33:04.443" v="266" actId="553"/>
          <ac:spMkLst>
            <pc:docMk/>
            <pc:sldMk cId="3046895372" sldId="318"/>
            <ac:spMk id="13" creationId="{84A4C751-71D4-8F2B-E5EB-5CF1D0572628}"/>
          </ac:spMkLst>
        </pc:spChg>
      </pc:sldChg>
      <pc:sldChg chg="modSp mod ord modCm">
        <pc:chgData name="Jo Pugh" userId="1187eaa31d8c3d2c" providerId="LiveId" clId="{D49657A0-2F36-475F-8018-B8073E6671CE}" dt="2025-03-25T20:38:12.103" v="288" actId="20577"/>
        <pc:sldMkLst>
          <pc:docMk/>
          <pc:sldMk cId="1675480311" sldId="319"/>
        </pc:sldMkLst>
        <pc:spChg chg="mod">
          <ac:chgData name="Jo Pugh" userId="1187eaa31d8c3d2c" providerId="LiveId" clId="{D49657A0-2F36-475F-8018-B8073E6671CE}" dt="2025-03-25T20:29:39.497" v="248" actId="552"/>
          <ac:spMkLst>
            <pc:docMk/>
            <pc:sldMk cId="1675480311" sldId="319"/>
            <ac:spMk id="2" creationId="{BFCF17C2-A4AE-C6B4-1470-A30DF12F1754}"/>
          </ac:spMkLst>
        </pc:spChg>
        <pc:spChg chg="mod">
          <ac:chgData name="Jo Pugh" userId="1187eaa31d8c3d2c" providerId="LiveId" clId="{D49657A0-2F36-475F-8018-B8073E6671CE}" dt="2025-03-25T20:29:44.005" v="249" actId="553"/>
          <ac:spMkLst>
            <pc:docMk/>
            <pc:sldMk cId="1675480311" sldId="319"/>
            <ac:spMk id="6" creationId="{7F8E055F-EBF0-02EA-DDCF-2AD22DFA94E3}"/>
          </ac:spMkLst>
        </pc:spChg>
        <pc:spChg chg="mod">
          <ac:chgData name="Jo Pugh" userId="1187eaa31d8c3d2c" providerId="LiveId" clId="{D49657A0-2F36-475F-8018-B8073E6671CE}" dt="2025-03-25T20:30:10.873" v="254" actId="554"/>
          <ac:spMkLst>
            <pc:docMk/>
            <pc:sldMk cId="1675480311" sldId="319"/>
            <ac:spMk id="9" creationId="{E492C1D4-1064-8499-6A02-6518AFC2D8DD}"/>
          </ac:spMkLst>
        </pc:spChg>
        <pc:spChg chg="mod">
          <ac:chgData name="Jo Pugh" userId="1187eaa31d8c3d2c" providerId="LiveId" clId="{D49657A0-2F36-475F-8018-B8073E6671CE}" dt="2025-03-25T20:38:12.103" v="288" actId="20577"/>
          <ac:spMkLst>
            <pc:docMk/>
            <pc:sldMk cId="1675480311" sldId="319"/>
            <ac:spMk id="11" creationId="{C12CCC86-6FF1-4611-9B6E-2ACCDAC80ECF}"/>
          </ac:spMkLst>
        </pc:spChg>
        <pc:spChg chg="mod">
          <ac:chgData name="Jo Pugh" userId="1187eaa31d8c3d2c" providerId="LiveId" clId="{D49657A0-2F36-475F-8018-B8073E6671CE}" dt="2025-03-25T20:29:51.235" v="251" actId="555"/>
          <ac:spMkLst>
            <pc:docMk/>
            <pc:sldMk cId="1675480311" sldId="319"/>
            <ac:spMk id="13" creationId="{0204A839-7209-581C-0327-891A9F4E0FFD}"/>
          </ac:spMkLst>
        </pc:spChg>
        <pc:spChg chg="mod">
          <ac:chgData name="Jo Pugh" userId="1187eaa31d8c3d2c" providerId="LiveId" clId="{D49657A0-2F36-475F-8018-B8073E6671CE}" dt="2025-03-25T20:30:10.873" v="254" actId="554"/>
          <ac:spMkLst>
            <pc:docMk/>
            <pc:sldMk cId="1675480311" sldId="319"/>
            <ac:spMk id="14" creationId="{4D59E059-FD8A-B815-95E2-82D60D0D19EC}"/>
          </ac:spMkLst>
        </pc:spChg>
        <pc:spChg chg="mod">
          <ac:chgData name="Jo Pugh" userId="1187eaa31d8c3d2c" providerId="LiveId" clId="{D49657A0-2F36-475F-8018-B8073E6671CE}" dt="2025-03-25T20:29:51.235" v="251" actId="555"/>
          <ac:spMkLst>
            <pc:docMk/>
            <pc:sldMk cId="1675480311" sldId="319"/>
            <ac:spMk id="19" creationId="{118EEAC5-CE25-BA61-1B39-983D1483E499}"/>
          </ac:spMkLst>
        </pc:spChg>
        <pc:picChg chg="mod">
          <ac:chgData name="Jo Pugh" userId="1187eaa31d8c3d2c" providerId="LiveId" clId="{D49657A0-2F36-475F-8018-B8073E6671CE}" dt="2025-03-25T20:29:45.430" v="250" actId="1076"/>
          <ac:picMkLst>
            <pc:docMk/>
            <pc:sldMk cId="1675480311" sldId="319"/>
            <ac:picMk id="8" creationId="{EFF487CD-F371-DAEB-AF89-FA7FE54E48D5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 Pugh" userId="1187eaa31d8c3d2c" providerId="LiveId" clId="{D49657A0-2F36-475F-8018-B8073E6671CE}" dt="2025-03-25T20:38:12.103" v="288" actId="20577"/>
              <pc2:cmMkLst xmlns:pc2="http://schemas.microsoft.com/office/powerpoint/2019/9/main/command">
                <pc:docMk/>
                <pc:sldMk cId="1675480311" sldId="319"/>
                <pc2:cmMk id="{DD3DDA26-90CA-4C60-80D8-EB90F22F7223}"/>
              </pc2:cmMkLst>
            </pc226:cmChg>
          </p:ext>
        </pc:extLst>
      </pc:sldChg>
      <pc:sldChg chg="modSp mod">
        <pc:chgData name="Jo Pugh" userId="1187eaa31d8c3d2c" providerId="LiveId" clId="{D49657A0-2F36-475F-8018-B8073E6671CE}" dt="2025-03-25T21:11:15.685" v="525" actId="313"/>
        <pc:sldMkLst>
          <pc:docMk/>
          <pc:sldMk cId="4063609384" sldId="320"/>
        </pc:sldMkLst>
        <pc:spChg chg="mod">
          <ac:chgData name="Jo Pugh" userId="1187eaa31d8c3d2c" providerId="LiveId" clId="{D49657A0-2F36-475F-8018-B8073E6671CE}" dt="2025-03-25T21:09:40.628" v="507" actId="552"/>
          <ac:spMkLst>
            <pc:docMk/>
            <pc:sldMk cId="4063609384" sldId="320"/>
            <ac:spMk id="2" creationId="{77E5D1BA-49BA-F13B-5927-C0B9BFB96EEB}"/>
          </ac:spMkLst>
        </pc:spChg>
        <pc:spChg chg="mod">
          <ac:chgData name="Jo Pugh" userId="1187eaa31d8c3d2c" providerId="LiveId" clId="{D49657A0-2F36-475F-8018-B8073E6671CE}" dt="2025-03-25T21:09:34.814" v="506" actId="553"/>
          <ac:spMkLst>
            <pc:docMk/>
            <pc:sldMk cId="4063609384" sldId="320"/>
            <ac:spMk id="4" creationId="{63737D72-7A5D-20B4-6A37-BF2F977A974A}"/>
          </ac:spMkLst>
        </pc:spChg>
        <pc:spChg chg="mod">
          <ac:chgData name="Jo Pugh" userId="1187eaa31d8c3d2c" providerId="LiveId" clId="{D49657A0-2F36-475F-8018-B8073E6671CE}" dt="2025-03-25T21:09:34.814" v="506" actId="553"/>
          <ac:spMkLst>
            <pc:docMk/>
            <pc:sldMk cId="4063609384" sldId="320"/>
            <ac:spMk id="6" creationId="{225F941D-057A-BD5C-7E60-A37B0F478FC1}"/>
          </ac:spMkLst>
        </pc:spChg>
        <pc:spChg chg="mod">
          <ac:chgData name="Jo Pugh" userId="1187eaa31d8c3d2c" providerId="LiveId" clId="{D49657A0-2F36-475F-8018-B8073E6671CE}" dt="2025-03-25T21:11:15.685" v="525" actId="313"/>
          <ac:spMkLst>
            <pc:docMk/>
            <pc:sldMk cId="4063609384" sldId="320"/>
            <ac:spMk id="7" creationId="{DE5FF9DB-AD10-E064-41B8-98D626568E72}"/>
          </ac:spMkLst>
        </pc:spChg>
        <pc:spChg chg="mod">
          <ac:chgData name="Jo Pugh" userId="1187eaa31d8c3d2c" providerId="LiveId" clId="{D49657A0-2F36-475F-8018-B8073E6671CE}" dt="2025-03-25T21:09:40.628" v="507" actId="552"/>
          <ac:spMkLst>
            <pc:docMk/>
            <pc:sldMk cId="4063609384" sldId="320"/>
            <ac:spMk id="9" creationId="{58157560-02A2-58DA-A091-B997095203E7}"/>
          </ac:spMkLst>
        </pc:spChg>
        <pc:spChg chg="mod">
          <ac:chgData name="Jo Pugh" userId="1187eaa31d8c3d2c" providerId="LiveId" clId="{D49657A0-2F36-475F-8018-B8073E6671CE}" dt="2025-03-25T21:09:40.628" v="507" actId="552"/>
          <ac:spMkLst>
            <pc:docMk/>
            <pc:sldMk cId="4063609384" sldId="320"/>
            <ac:spMk id="11" creationId="{4D42C732-8FF0-AFBE-983A-3E5A5D077B4D}"/>
          </ac:spMkLst>
        </pc:spChg>
        <pc:spChg chg="mod">
          <ac:chgData name="Jo Pugh" userId="1187eaa31d8c3d2c" providerId="LiveId" clId="{D49657A0-2F36-475F-8018-B8073E6671CE}" dt="2025-03-25T21:09:34.814" v="506" actId="553"/>
          <ac:spMkLst>
            <pc:docMk/>
            <pc:sldMk cId="4063609384" sldId="320"/>
            <ac:spMk id="13" creationId="{DB3B76E6-4866-167C-4AC0-1C175EFAC315}"/>
          </ac:spMkLst>
        </pc:spChg>
        <pc:spChg chg="mod">
          <ac:chgData name="Jo Pugh" userId="1187eaa31d8c3d2c" providerId="LiveId" clId="{D49657A0-2F36-475F-8018-B8073E6671CE}" dt="2025-03-25T21:09:34.814" v="506" actId="553"/>
          <ac:spMkLst>
            <pc:docMk/>
            <pc:sldMk cId="4063609384" sldId="320"/>
            <ac:spMk id="14" creationId="{CE8FE810-6793-F2A6-02A3-C19AD2B5E402}"/>
          </ac:spMkLst>
        </pc:spChg>
      </pc:sldChg>
      <pc:sldChg chg="modSp mod">
        <pc:chgData name="Jo Pugh" userId="1187eaa31d8c3d2c" providerId="LiveId" clId="{D49657A0-2F36-475F-8018-B8073E6671CE}" dt="2025-03-25T20:56:15.810" v="418" actId="555"/>
        <pc:sldMkLst>
          <pc:docMk/>
          <pc:sldMk cId="3204013128" sldId="323"/>
        </pc:sldMkLst>
        <pc:spChg chg="mod">
          <ac:chgData name="Jo Pugh" userId="1187eaa31d8c3d2c" providerId="LiveId" clId="{D49657A0-2F36-475F-8018-B8073E6671CE}" dt="2025-03-25T20:55:24.443" v="415" actId="554"/>
          <ac:spMkLst>
            <pc:docMk/>
            <pc:sldMk cId="3204013128" sldId="323"/>
            <ac:spMk id="2" creationId="{705A5777-0F05-A7A7-D2B5-0D3A60DF2975}"/>
          </ac:spMkLst>
        </pc:spChg>
        <pc:spChg chg="mod">
          <ac:chgData name="Jo Pugh" userId="1187eaa31d8c3d2c" providerId="LiveId" clId="{D49657A0-2F36-475F-8018-B8073E6671CE}" dt="2025-03-25T20:55:24.443" v="415" actId="554"/>
          <ac:spMkLst>
            <pc:docMk/>
            <pc:sldMk cId="3204013128" sldId="323"/>
            <ac:spMk id="6" creationId="{3BAD1725-16B6-08CA-EF0F-FD39D0555C10}"/>
          </ac:spMkLst>
        </pc:spChg>
        <pc:spChg chg="mod">
          <ac:chgData name="Jo Pugh" userId="1187eaa31d8c3d2c" providerId="LiveId" clId="{D49657A0-2F36-475F-8018-B8073E6671CE}" dt="2025-03-25T20:55:27.452" v="416" actId="554"/>
          <ac:spMkLst>
            <pc:docMk/>
            <pc:sldMk cId="3204013128" sldId="323"/>
            <ac:spMk id="9" creationId="{B1D2A682-A3A2-E25C-97D3-C21AF498B798}"/>
          </ac:spMkLst>
        </pc:spChg>
        <pc:spChg chg="mod">
          <ac:chgData name="Jo Pugh" userId="1187eaa31d8c3d2c" providerId="LiveId" clId="{D49657A0-2F36-475F-8018-B8073E6671CE}" dt="2025-03-25T20:55:14.114" v="413" actId="552"/>
          <ac:spMkLst>
            <pc:docMk/>
            <pc:sldMk cId="3204013128" sldId="323"/>
            <ac:spMk id="11" creationId="{4CE937B7-BF44-1E13-751A-452F6D3653AB}"/>
          </ac:spMkLst>
        </pc:spChg>
        <pc:spChg chg="mod">
          <ac:chgData name="Jo Pugh" userId="1187eaa31d8c3d2c" providerId="LiveId" clId="{D49657A0-2F36-475F-8018-B8073E6671CE}" dt="2025-03-25T20:56:15.810" v="418" actId="555"/>
          <ac:spMkLst>
            <pc:docMk/>
            <pc:sldMk cId="3204013128" sldId="323"/>
            <ac:spMk id="13" creationId="{F3DB74BD-D626-870A-5FA9-54F65C7D4194}"/>
          </ac:spMkLst>
        </pc:spChg>
        <pc:spChg chg="mod">
          <ac:chgData name="Jo Pugh" userId="1187eaa31d8c3d2c" providerId="LiveId" clId="{D49657A0-2F36-475F-8018-B8073E6671CE}" dt="2025-03-25T20:55:27.452" v="416" actId="554"/>
          <ac:spMkLst>
            <pc:docMk/>
            <pc:sldMk cId="3204013128" sldId="323"/>
            <ac:spMk id="14" creationId="{026281A9-9AEA-E805-8857-4462A0FE9980}"/>
          </ac:spMkLst>
        </pc:spChg>
        <pc:spChg chg="mod">
          <ac:chgData name="Jo Pugh" userId="1187eaa31d8c3d2c" providerId="LiveId" clId="{D49657A0-2F36-475F-8018-B8073E6671CE}" dt="2025-03-25T20:56:15.810" v="418" actId="555"/>
          <ac:spMkLst>
            <pc:docMk/>
            <pc:sldMk cId="3204013128" sldId="323"/>
            <ac:spMk id="17" creationId="{C7D9B1B2-2750-2F25-C917-9E3289288D6E}"/>
          </ac:spMkLst>
        </pc:spChg>
      </pc:sldChg>
      <pc:sldChg chg="modSp mod">
        <pc:chgData name="Jo Pugh" userId="1187eaa31d8c3d2c" providerId="LiveId" clId="{D49657A0-2F36-475F-8018-B8073E6671CE}" dt="2025-03-25T20:58:53.337" v="433" actId="555"/>
        <pc:sldMkLst>
          <pc:docMk/>
          <pc:sldMk cId="2467478144" sldId="324"/>
        </pc:sldMkLst>
        <pc:spChg chg="mod">
          <ac:chgData name="Jo Pugh" userId="1187eaa31d8c3d2c" providerId="LiveId" clId="{D49657A0-2F36-475F-8018-B8073E6671CE}" dt="2025-03-25T20:48:01.962" v="370" actId="552"/>
          <ac:spMkLst>
            <pc:docMk/>
            <pc:sldMk cId="2467478144" sldId="324"/>
            <ac:spMk id="2" creationId="{E0E3B156-8695-09A2-1A7D-75F326A317B4}"/>
          </ac:spMkLst>
        </pc:spChg>
        <pc:spChg chg="mod">
          <ac:chgData name="Jo Pugh" userId="1187eaa31d8c3d2c" providerId="LiveId" clId="{D49657A0-2F36-475F-8018-B8073E6671CE}" dt="2025-03-25T20:47:56.715" v="369" actId="553"/>
          <ac:spMkLst>
            <pc:docMk/>
            <pc:sldMk cId="2467478144" sldId="324"/>
            <ac:spMk id="6" creationId="{55E635B3-B919-BC12-39AE-F0E005B7629A}"/>
          </ac:spMkLst>
        </pc:spChg>
        <pc:spChg chg="mod">
          <ac:chgData name="Jo Pugh" userId="1187eaa31d8c3d2c" providerId="LiveId" clId="{D49657A0-2F36-475F-8018-B8073E6671CE}" dt="2025-03-25T20:58:53.337" v="433" actId="555"/>
          <ac:spMkLst>
            <pc:docMk/>
            <pc:sldMk cId="2467478144" sldId="324"/>
            <ac:spMk id="9" creationId="{B772824A-8AEF-C24A-7A8D-D0A7ABEBEB15}"/>
          </ac:spMkLst>
        </pc:spChg>
        <pc:spChg chg="mod">
          <ac:chgData name="Jo Pugh" userId="1187eaa31d8c3d2c" providerId="LiveId" clId="{D49657A0-2F36-475F-8018-B8073E6671CE}" dt="2025-03-25T20:48:01.962" v="370" actId="552"/>
          <ac:spMkLst>
            <pc:docMk/>
            <pc:sldMk cId="2467478144" sldId="324"/>
            <ac:spMk id="10" creationId="{14037D04-F4ED-52EC-94A2-C25D24474DDA}"/>
          </ac:spMkLst>
        </pc:spChg>
        <pc:spChg chg="mod">
          <ac:chgData name="Jo Pugh" userId="1187eaa31d8c3d2c" providerId="LiveId" clId="{D49657A0-2F36-475F-8018-B8073E6671CE}" dt="2025-03-25T20:58:29.665" v="430" actId="1076"/>
          <ac:spMkLst>
            <pc:docMk/>
            <pc:sldMk cId="2467478144" sldId="324"/>
            <ac:spMk id="11" creationId="{E76C3F0F-E766-11A4-EAD3-39FD44E51902}"/>
          </ac:spMkLst>
        </pc:spChg>
        <pc:spChg chg="mod">
          <ac:chgData name="Jo Pugh" userId="1187eaa31d8c3d2c" providerId="LiveId" clId="{D49657A0-2F36-475F-8018-B8073E6671CE}" dt="2025-03-25T20:58:53.337" v="433" actId="555"/>
          <ac:spMkLst>
            <pc:docMk/>
            <pc:sldMk cId="2467478144" sldId="324"/>
            <ac:spMk id="13" creationId="{9FC81D99-096A-CBA2-22CA-75FD5C0601C6}"/>
          </ac:spMkLst>
        </pc:spChg>
        <pc:spChg chg="mod">
          <ac:chgData name="Jo Pugh" userId="1187eaa31d8c3d2c" providerId="LiveId" clId="{D49657A0-2F36-475F-8018-B8073E6671CE}" dt="2025-03-25T20:47:56.715" v="369" actId="553"/>
          <ac:spMkLst>
            <pc:docMk/>
            <pc:sldMk cId="2467478144" sldId="324"/>
            <ac:spMk id="14" creationId="{831645DC-3805-22E5-205F-78CC64F35C72}"/>
          </ac:spMkLst>
        </pc:spChg>
      </pc:sldChg>
      <pc:sldChg chg="modSp mod">
        <pc:chgData name="Jo Pugh" userId="1187eaa31d8c3d2c" providerId="LiveId" clId="{D49657A0-2F36-475F-8018-B8073E6671CE}" dt="2025-03-25T20:58:02.743" v="429" actId="555"/>
        <pc:sldMkLst>
          <pc:docMk/>
          <pc:sldMk cId="298822981" sldId="325"/>
        </pc:sldMkLst>
      </pc:sldChg>
      <pc:sldChg chg="modSp mod">
        <pc:chgData name="Jo Pugh" userId="1187eaa31d8c3d2c" providerId="LiveId" clId="{D49657A0-2F36-475F-8018-B8073E6671CE}" dt="2025-03-25T20:48:29.240" v="374" actId="1076"/>
        <pc:sldMkLst>
          <pc:docMk/>
          <pc:sldMk cId="3386107306" sldId="326"/>
        </pc:sldMkLst>
        <pc:spChg chg="mod">
          <ac:chgData name="Jo Pugh" userId="1187eaa31d8c3d2c" providerId="LiveId" clId="{D49657A0-2F36-475F-8018-B8073E6671CE}" dt="2025-03-25T20:40:50.820" v="308" actId="554"/>
          <ac:spMkLst>
            <pc:docMk/>
            <pc:sldMk cId="3386107306" sldId="326"/>
            <ac:spMk id="2" creationId="{BAA2ADDF-30BE-9F09-0BA1-A91571CC6E95}"/>
          </ac:spMkLst>
        </pc:spChg>
        <pc:spChg chg="mod">
          <ac:chgData name="Jo Pugh" userId="1187eaa31d8c3d2c" providerId="LiveId" clId="{D49657A0-2F36-475F-8018-B8073E6671CE}" dt="2025-03-25T20:40:59.605" v="310" actId="555"/>
          <ac:spMkLst>
            <pc:docMk/>
            <pc:sldMk cId="3386107306" sldId="326"/>
            <ac:spMk id="4" creationId="{847CC6EE-D29C-B974-5AFB-109CC246A61B}"/>
          </ac:spMkLst>
        </pc:spChg>
        <pc:spChg chg="mod">
          <ac:chgData name="Jo Pugh" userId="1187eaa31d8c3d2c" providerId="LiveId" clId="{D49657A0-2F36-475F-8018-B8073E6671CE}" dt="2025-03-25T20:34:30.550" v="269" actId="948"/>
          <ac:spMkLst>
            <pc:docMk/>
            <pc:sldMk cId="3386107306" sldId="326"/>
            <ac:spMk id="5" creationId="{FBEAB07A-3B31-189D-12E7-DCE324C1A578}"/>
          </ac:spMkLst>
        </pc:spChg>
        <pc:spChg chg="mod">
          <ac:chgData name="Jo Pugh" userId="1187eaa31d8c3d2c" providerId="LiveId" clId="{D49657A0-2F36-475F-8018-B8073E6671CE}" dt="2025-03-25T20:40:50.820" v="308" actId="554"/>
          <ac:spMkLst>
            <pc:docMk/>
            <pc:sldMk cId="3386107306" sldId="326"/>
            <ac:spMk id="6" creationId="{B40B01CF-FCC0-D100-468E-2596FA9CFE3F}"/>
          </ac:spMkLst>
        </pc:spChg>
        <pc:spChg chg="mod">
          <ac:chgData name="Jo Pugh" userId="1187eaa31d8c3d2c" providerId="LiveId" clId="{D49657A0-2F36-475F-8018-B8073E6671CE}" dt="2025-03-25T20:40:54.475" v="309" actId="554"/>
          <ac:spMkLst>
            <pc:docMk/>
            <pc:sldMk cId="3386107306" sldId="326"/>
            <ac:spMk id="9" creationId="{A7B1C990-CDA8-BD54-CD8E-1B6E4C9D7850}"/>
          </ac:spMkLst>
        </pc:spChg>
        <pc:spChg chg="mod">
          <ac:chgData name="Jo Pugh" userId="1187eaa31d8c3d2c" providerId="LiveId" clId="{D49657A0-2F36-475F-8018-B8073E6671CE}" dt="2025-03-25T20:40:45.786" v="307" actId="552"/>
          <ac:spMkLst>
            <pc:docMk/>
            <pc:sldMk cId="3386107306" sldId="326"/>
            <ac:spMk id="10" creationId="{5A8245BF-0FBF-AE60-CC16-087A92B8686A}"/>
          </ac:spMkLst>
        </pc:spChg>
        <pc:spChg chg="mod">
          <ac:chgData name="Jo Pugh" userId="1187eaa31d8c3d2c" providerId="LiveId" clId="{D49657A0-2F36-475F-8018-B8073E6671CE}" dt="2025-03-25T20:40:59.605" v="310" actId="555"/>
          <ac:spMkLst>
            <pc:docMk/>
            <pc:sldMk cId="3386107306" sldId="326"/>
            <ac:spMk id="11" creationId="{2A13B99C-1948-8B12-0379-BB596E79A576}"/>
          </ac:spMkLst>
        </pc:spChg>
        <pc:spChg chg="mod">
          <ac:chgData name="Jo Pugh" userId="1187eaa31d8c3d2c" providerId="LiveId" clId="{D49657A0-2F36-475F-8018-B8073E6671CE}" dt="2025-03-25T20:40:40.301" v="306" actId="553"/>
          <ac:spMkLst>
            <pc:docMk/>
            <pc:sldMk cId="3386107306" sldId="326"/>
            <ac:spMk id="13" creationId="{3EFFAA5A-BC42-BC72-C239-7307F6EC76DF}"/>
          </ac:spMkLst>
        </pc:spChg>
        <pc:spChg chg="mod">
          <ac:chgData name="Jo Pugh" userId="1187eaa31d8c3d2c" providerId="LiveId" clId="{D49657A0-2F36-475F-8018-B8073E6671CE}" dt="2025-03-25T20:40:54.475" v="309" actId="554"/>
          <ac:spMkLst>
            <pc:docMk/>
            <pc:sldMk cId="3386107306" sldId="326"/>
            <ac:spMk id="14" creationId="{1E79CAB8-3F06-74E9-91DE-AEDEEF563153}"/>
          </ac:spMkLst>
        </pc:spChg>
        <pc:picChg chg="mod">
          <ac:chgData name="Jo Pugh" userId="1187eaa31d8c3d2c" providerId="LiveId" clId="{D49657A0-2F36-475F-8018-B8073E6671CE}" dt="2025-03-25T20:48:29.240" v="374" actId="1076"/>
          <ac:picMkLst>
            <pc:docMk/>
            <pc:sldMk cId="3386107306" sldId="326"/>
            <ac:picMk id="7" creationId="{55D38FB3-F9D6-1CC9-794C-9510AB5031CA}"/>
          </ac:picMkLst>
        </pc:picChg>
        <pc:picChg chg="mod">
          <ac:chgData name="Jo Pugh" userId="1187eaa31d8c3d2c" providerId="LiveId" clId="{D49657A0-2F36-475F-8018-B8073E6671CE}" dt="2025-03-25T20:48:26.550" v="372" actId="1076"/>
          <ac:picMkLst>
            <pc:docMk/>
            <pc:sldMk cId="3386107306" sldId="326"/>
            <ac:picMk id="15" creationId="{51CC3B20-5113-2E1F-A18A-32A7EEA003A9}"/>
          </ac:picMkLst>
        </pc:picChg>
        <pc:picChg chg="mod">
          <ac:chgData name="Jo Pugh" userId="1187eaa31d8c3d2c" providerId="LiveId" clId="{D49657A0-2F36-475F-8018-B8073E6671CE}" dt="2025-03-25T20:48:26.550" v="372" actId="1076"/>
          <ac:picMkLst>
            <pc:docMk/>
            <pc:sldMk cId="3386107306" sldId="326"/>
            <ac:picMk id="16" creationId="{EDCF60B3-D23B-94F1-C184-B3DD167B457C}"/>
          </ac:picMkLst>
        </pc:picChg>
      </pc:sldChg>
      <pc:sldChg chg="modSp mod">
        <pc:chgData name="Jo Pugh" userId="1187eaa31d8c3d2c" providerId="LiveId" clId="{D49657A0-2F36-475F-8018-B8073E6671CE}" dt="2025-03-25T21:29:36.639" v="675" actId="553"/>
        <pc:sldMkLst>
          <pc:docMk/>
          <pc:sldMk cId="2993267241" sldId="328"/>
        </pc:sldMkLst>
        <pc:spChg chg="mod">
          <ac:chgData name="Jo Pugh" userId="1187eaa31d8c3d2c" providerId="LiveId" clId="{D49657A0-2F36-475F-8018-B8073E6671CE}" dt="2025-03-25T21:29:32.334" v="674" actId="552"/>
          <ac:spMkLst>
            <pc:docMk/>
            <pc:sldMk cId="2993267241" sldId="328"/>
            <ac:spMk id="2" creationId="{F29DDCC2-A551-F2A9-D3A6-99F35489E714}"/>
          </ac:spMkLst>
        </pc:spChg>
        <pc:spChg chg="mod">
          <ac:chgData name="Jo Pugh" userId="1187eaa31d8c3d2c" providerId="LiveId" clId="{D49657A0-2F36-475F-8018-B8073E6671CE}" dt="2025-03-25T21:29:36.639" v="675" actId="553"/>
          <ac:spMkLst>
            <pc:docMk/>
            <pc:sldMk cId="2993267241" sldId="328"/>
            <ac:spMk id="6" creationId="{25A0B56F-6344-81C8-EA98-B9EB8715336B}"/>
          </ac:spMkLst>
        </pc:spChg>
        <pc:spChg chg="mod">
          <ac:chgData name="Jo Pugh" userId="1187eaa31d8c3d2c" providerId="LiveId" clId="{D49657A0-2F36-475F-8018-B8073E6671CE}" dt="2025-03-25T21:29:32.334" v="674" actId="552"/>
          <ac:spMkLst>
            <pc:docMk/>
            <pc:sldMk cId="2993267241" sldId="328"/>
            <ac:spMk id="9" creationId="{F674EC10-E1A3-7DD6-CCDB-2235DCEE1038}"/>
          </ac:spMkLst>
        </pc:spChg>
        <pc:spChg chg="mod">
          <ac:chgData name="Jo Pugh" userId="1187eaa31d8c3d2c" providerId="LiveId" clId="{D49657A0-2F36-475F-8018-B8073E6671CE}" dt="2025-03-25T21:29:32.334" v="674" actId="552"/>
          <ac:spMkLst>
            <pc:docMk/>
            <pc:sldMk cId="2993267241" sldId="328"/>
            <ac:spMk id="11" creationId="{1B11FED4-5D98-4557-50F7-4E27479E3077}"/>
          </ac:spMkLst>
        </pc:spChg>
        <pc:spChg chg="mod">
          <ac:chgData name="Jo Pugh" userId="1187eaa31d8c3d2c" providerId="LiveId" clId="{D49657A0-2F36-475F-8018-B8073E6671CE}" dt="2025-03-25T21:29:32.334" v="674" actId="552"/>
          <ac:spMkLst>
            <pc:docMk/>
            <pc:sldMk cId="2993267241" sldId="328"/>
            <ac:spMk id="12" creationId="{83CA73B5-F56E-D767-8F9B-94E262FAA655}"/>
          </ac:spMkLst>
        </pc:spChg>
        <pc:spChg chg="mod ord">
          <ac:chgData name="Jo Pugh" userId="1187eaa31d8c3d2c" providerId="LiveId" clId="{D49657A0-2F36-475F-8018-B8073E6671CE}" dt="2025-03-25T21:29:36.639" v="675" actId="553"/>
          <ac:spMkLst>
            <pc:docMk/>
            <pc:sldMk cId="2993267241" sldId="328"/>
            <ac:spMk id="13" creationId="{A7EEBD69-5624-6A0A-D4DF-E7A8B1027A3D}"/>
          </ac:spMkLst>
        </pc:spChg>
        <pc:spChg chg="mod">
          <ac:chgData name="Jo Pugh" userId="1187eaa31d8c3d2c" providerId="LiveId" clId="{D49657A0-2F36-475F-8018-B8073E6671CE}" dt="2025-03-25T21:29:36.639" v="675" actId="553"/>
          <ac:spMkLst>
            <pc:docMk/>
            <pc:sldMk cId="2993267241" sldId="328"/>
            <ac:spMk id="14" creationId="{28B36512-331E-5D5F-DF37-FA9D90004743}"/>
          </ac:spMkLst>
        </pc:spChg>
      </pc:sldChg>
      <pc:sldChg chg="modSp mod">
        <pc:chgData name="Jo Pugh" userId="1187eaa31d8c3d2c" providerId="LiveId" clId="{D49657A0-2F36-475F-8018-B8073E6671CE}" dt="2025-03-25T21:25:29.029" v="635" actId="1076"/>
        <pc:sldMkLst>
          <pc:docMk/>
          <pc:sldMk cId="262294652" sldId="329"/>
        </pc:sldMkLst>
        <pc:spChg chg="mod">
          <ac:chgData name="Jo Pugh" userId="1187eaa31d8c3d2c" providerId="LiveId" clId="{D49657A0-2F36-475F-8018-B8073E6671CE}" dt="2025-03-25T21:24:29.949" v="632" actId="552"/>
          <ac:spMkLst>
            <pc:docMk/>
            <pc:sldMk cId="262294652" sldId="329"/>
            <ac:spMk id="2" creationId="{59F0376F-91FC-22E6-1172-C569AC33EB4A}"/>
          </ac:spMkLst>
        </pc:spChg>
        <pc:spChg chg="mod">
          <ac:chgData name="Jo Pugh" userId="1187eaa31d8c3d2c" providerId="LiveId" clId="{D49657A0-2F36-475F-8018-B8073E6671CE}" dt="2025-03-25T21:25:28.428" v="634" actId="14100"/>
          <ac:spMkLst>
            <pc:docMk/>
            <pc:sldMk cId="262294652" sldId="329"/>
            <ac:spMk id="6" creationId="{2A3914A9-9829-4C77-BA72-0AA4BA5EC9BE}"/>
          </ac:spMkLst>
        </pc:spChg>
        <pc:spChg chg="mod">
          <ac:chgData name="Jo Pugh" userId="1187eaa31d8c3d2c" providerId="LiveId" clId="{D49657A0-2F36-475F-8018-B8073E6671CE}" dt="2025-03-25T21:24:29.949" v="632" actId="552"/>
          <ac:spMkLst>
            <pc:docMk/>
            <pc:sldMk cId="262294652" sldId="329"/>
            <ac:spMk id="9" creationId="{B4ECEDD9-FF06-566B-1D94-D30F05B6F9C3}"/>
          </ac:spMkLst>
        </pc:spChg>
        <pc:spChg chg="mod">
          <ac:chgData name="Jo Pugh" userId="1187eaa31d8c3d2c" providerId="LiveId" clId="{D49657A0-2F36-475F-8018-B8073E6671CE}" dt="2025-03-25T21:24:29.949" v="632" actId="552"/>
          <ac:spMkLst>
            <pc:docMk/>
            <pc:sldMk cId="262294652" sldId="329"/>
            <ac:spMk id="11" creationId="{6A24203D-B9C0-DD71-B87E-063C45383DC5}"/>
          </ac:spMkLst>
        </pc:spChg>
        <pc:spChg chg="mod">
          <ac:chgData name="Jo Pugh" userId="1187eaa31d8c3d2c" providerId="LiveId" clId="{D49657A0-2F36-475F-8018-B8073E6671CE}" dt="2025-03-25T21:24:29.949" v="632" actId="552"/>
          <ac:spMkLst>
            <pc:docMk/>
            <pc:sldMk cId="262294652" sldId="329"/>
            <ac:spMk id="12" creationId="{904A668E-D3E1-E9FE-4818-D57C59BE4C1E}"/>
          </ac:spMkLst>
        </pc:spChg>
        <pc:spChg chg="mod">
          <ac:chgData name="Jo Pugh" userId="1187eaa31d8c3d2c" providerId="LiveId" clId="{D49657A0-2F36-475F-8018-B8073E6671CE}" dt="2025-03-25T21:24:24.254" v="631" actId="553"/>
          <ac:spMkLst>
            <pc:docMk/>
            <pc:sldMk cId="262294652" sldId="329"/>
            <ac:spMk id="13" creationId="{4C490769-0FB1-7859-E2E5-EDFD1844E47B}"/>
          </ac:spMkLst>
        </pc:spChg>
        <pc:spChg chg="mod">
          <ac:chgData name="Jo Pugh" userId="1187eaa31d8c3d2c" providerId="LiveId" clId="{D49657A0-2F36-475F-8018-B8073E6671CE}" dt="2025-03-25T21:24:24.254" v="631" actId="553"/>
          <ac:spMkLst>
            <pc:docMk/>
            <pc:sldMk cId="262294652" sldId="329"/>
            <ac:spMk id="14" creationId="{B4BA366E-D0A4-2B93-35BB-A7E13306D274}"/>
          </ac:spMkLst>
        </pc:spChg>
        <pc:picChg chg="mod">
          <ac:chgData name="Jo Pugh" userId="1187eaa31d8c3d2c" providerId="LiveId" clId="{D49657A0-2F36-475F-8018-B8073E6671CE}" dt="2025-03-25T21:25:29.029" v="635" actId="1076"/>
          <ac:picMkLst>
            <pc:docMk/>
            <pc:sldMk cId="262294652" sldId="329"/>
            <ac:picMk id="7" creationId="{3F753277-8454-B63E-F2E5-13CBF6F566FD}"/>
          </ac:picMkLst>
        </pc:picChg>
      </pc:sldChg>
      <pc:sldChg chg="modSp mod modCm">
        <pc:chgData name="Jo Pugh" userId="1187eaa31d8c3d2c" providerId="LiveId" clId="{D49657A0-2F36-475F-8018-B8073E6671CE}" dt="2025-03-25T21:20:01.343" v="595" actId="555"/>
        <pc:sldMkLst>
          <pc:docMk/>
          <pc:sldMk cId="3631748913" sldId="330"/>
        </pc:sldMkLst>
        <pc:spChg chg="mod">
          <ac:chgData name="Jo Pugh" userId="1187eaa31d8c3d2c" providerId="LiveId" clId="{D49657A0-2F36-475F-8018-B8073E6671CE}" dt="2025-03-25T21:19:54.935" v="594" actId="552"/>
          <ac:spMkLst>
            <pc:docMk/>
            <pc:sldMk cId="3631748913" sldId="330"/>
            <ac:spMk id="2" creationId="{53F56ED4-8450-B7EB-23D6-76EA7CED99F8}"/>
          </ac:spMkLst>
        </pc:spChg>
        <pc:spChg chg="mod">
          <ac:chgData name="Jo Pugh" userId="1187eaa31d8c3d2c" providerId="LiveId" clId="{D49657A0-2F36-475F-8018-B8073E6671CE}" dt="2025-03-25T21:20:01.343" v="595" actId="555"/>
          <ac:spMkLst>
            <pc:docMk/>
            <pc:sldMk cId="3631748913" sldId="330"/>
            <ac:spMk id="4" creationId="{1E0E3BBF-BB38-8B8C-67EC-18DC6F58A7AA}"/>
          </ac:spMkLst>
        </pc:spChg>
        <pc:spChg chg="mod">
          <ac:chgData name="Jo Pugh" userId="1187eaa31d8c3d2c" providerId="LiveId" clId="{D49657A0-2F36-475F-8018-B8073E6671CE}" dt="2025-03-25T21:19:49.232" v="593" actId="553"/>
          <ac:spMkLst>
            <pc:docMk/>
            <pc:sldMk cId="3631748913" sldId="330"/>
            <ac:spMk id="6" creationId="{8422DFEC-CAE8-3A7C-FA2B-13144A64587E}"/>
          </ac:spMkLst>
        </pc:spChg>
        <pc:spChg chg="mod">
          <ac:chgData name="Jo Pugh" userId="1187eaa31d8c3d2c" providerId="LiveId" clId="{D49657A0-2F36-475F-8018-B8073E6671CE}" dt="2025-03-25T21:19:54.935" v="594" actId="552"/>
          <ac:spMkLst>
            <pc:docMk/>
            <pc:sldMk cId="3631748913" sldId="330"/>
            <ac:spMk id="9" creationId="{D9AA1548-5AD9-0A22-615B-616551EA5F80}"/>
          </ac:spMkLst>
        </pc:spChg>
        <pc:spChg chg="mod">
          <ac:chgData name="Jo Pugh" userId="1187eaa31d8c3d2c" providerId="LiveId" clId="{D49657A0-2F36-475F-8018-B8073E6671CE}" dt="2025-03-25T21:19:54.935" v="594" actId="552"/>
          <ac:spMkLst>
            <pc:docMk/>
            <pc:sldMk cId="3631748913" sldId="330"/>
            <ac:spMk id="10" creationId="{1D56754F-72CD-DAD0-148D-B0024C69F917}"/>
          </ac:spMkLst>
        </pc:spChg>
        <pc:spChg chg="mod">
          <ac:chgData name="Jo Pugh" userId="1187eaa31d8c3d2c" providerId="LiveId" clId="{D49657A0-2F36-475F-8018-B8073E6671CE}" dt="2025-03-25T21:19:54.935" v="594" actId="552"/>
          <ac:spMkLst>
            <pc:docMk/>
            <pc:sldMk cId="3631748913" sldId="330"/>
            <ac:spMk id="11" creationId="{C3C1D1C4-043B-AB60-11B9-60C327E20FB4}"/>
          </ac:spMkLst>
        </pc:spChg>
        <pc:spChg chg="mod">
          <ac:chgData name="Jo Pugh" userId="1187eaa31d8c3d2c" providerId="LiveId" clId="{D49657A0-2F36-475F-8018-B8073E6671CE}" dt="2025-03-25T21:20:01.343" v="595" actId="555"/>
          <ac:spMkLst>
            <pc:docMk/>
            <pc:sldMk cId="3631748913" sldId="330"/>
            <ac:spMk id="12" creationId="{854F8B1E-33E7-907F-FC64-25C8F748020B}"/>
          </ac:spMkLst>
        </pc:spChg>
        <pc:spChg chg="mod">
          <ac:chgData name="Jo Pugh" userId="1187eaa31d8c3d2c" providerId="LiveId" clId="{D49657A0-2F36-475F-8018-B8073E6671CE}" dt="2025-03-25T21:20:01.343" v="595" actId="555"/>
          <ac:spMkLst>
            <pc:docMk/>
            <pc:sldMk cId="3631748913" sldId="330"/>
            <ac:spMk id="13" creationId="{C3F58917-F7D4-CFAF-979C-585B5A68F15D}"/>
          </ac:spMkLst>
        </pc:spChg>
        <pc:spChg chg="mod">
          <ac:chgData name="Jo Pugh" userId="1187eaa31d8c3d2c" providerId="LiveId" clId="{D49657A0-2F36-475F-8018-B8073E6671CE}" dt="2025-03-25T21:19:49.232" v="593" actId="553"/>
          <ac:spMkLst>
            <pc:docMk/>
            <pc:sldMk cId="3631748913" sldId="330"/>
            <ac:spMk id="14" creationId="{107C7E2C-5945-F443-31D7-627114EFA5B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 Pugh" userId="1187eaa31d8c3d2c" providerId="LiveId" clId="{D49657A0-2F36-475F-8018-B8073E6671CE}" dt="2025-03-25T21:18:49.081" v="589" actId="20577"/>
              <pc2:cmMkLst xmlns:pc2="http://schemas.microsoft.com/office/powerpoint/2019/9/main/command">
                <pc:docMk/>
                <pc:sldMk cId="3631748913" sldId="330"/>
                <pc2:cmMk id="{FDA1EB8E-8109-4145-8FCB-316C53D1294F}"/>
              </pc2:cmMkLst>
            </pc226:cmChg>
          </p:ext>
        </pc:extLst>
      </pc:sldChg>
      <pc:sldChg chg="modSp mod">
        <pc:chgData name="Jo Pugh" userId="1187eaa31d8c3d2c" providerId="LiveId" clId="{D49657A0-2F36-475F-8018-B8073E6671CE}" dt="2025-03-25T21:40:36.878" v="776" actId="552"/>
        <pc:sldMkLst>
          <pc:docMk/>
          <pc:sldMk cId="1488772418" sldId="332"/>
        </pc:sldMkLst>
        <pc:spChg chg="mod">
          <ac:chgData name="Jo Pugh" userId="1187eaa31d8c3d2c" providerId="LiveId" clId="{D49657A0-2F36-475F-8018-B8073E6671CE}" dt="2025-03-25T21:40:36.878" v="776" actId="552"/>
          <ac:spMkLst>
            <pc:docMk/>
            <pc:sldMk cId="1488772418" sldId="332"/>
            <ac:spMk id="2" creationId="{046B4ED9-32E4-8CD8-89BF-1ACDBE2E13B8}"/>
          </ac:spMkLst>
        </pc:spChg>
        <pc:spChg chg="mod">
          <ac:chgData name="Jo Pugh" userId="1187eaa31d8c3d2c" providerId="LiveId" clId="{D49657A0-2F36-475F-8018-B8073E6671CE}" dt="2025-03-25T21:40:31.042" v="775" actId="553"/>
          <ac:spMkLst>
            <pc:docMk/>
            <pc:sldMk cId="1488772418" sldId="332"/>
            <ac:spMk id="6" creationId="{2CD2C11B-BDE0-DFF2-7F28-92A6D8E51098}"/>
          </ac:spMkLst>
        </pc:spChg>
        <pc:spChg chg="mod">
          <ac:chgData name="Jo Pugh" userId="1187eaa31d8c3d2c" providerId="LiveId" clId="{D49657A0-2F36-475F-8018-B8073E6671CE}" dt="2025-03-25T21:40:36.878" v="776" actId="552"/>
          <ac:spMkLst>
            <pc:docMk/>
            <pc:sldMk cId="1488772418" sldId="332"/>
            <ac:spMk id="9" creationId="{E52FA6DD-3CE7-059F-6142-C98178DB4EA6}"/>
          </ac:spMkLst>
        </pc:spChg>
        <pc:spChg chg="mod">
          <ac:chgData name="Jo Pugh" userId="1187eaa31d8c3d2c" providerId="LiveId" clId="{D49657A0-2F36-475F-8018-B8073E6671CE}" dt="2025-03-25T21:40:36.878" v="776" actId="552"/>
          <ac:spMkLst>
            <pc:docMk/>
            <pc:sldMk cId="1488772418" sldId="332"/>
            <ac:spMk id="10" creationId="{5C06C659-0FF1-579F-B3A8-B1E2D2B21F62}"/>
          </ac:spMkLst>
        </pc:spChg>
        <pc:spChg chg="mod">
          <ac:chgData name="Jo Pugh" userId="1187eaa31d8c3d2c" providerId="LiveId" clId="{D49657A0-2F36-475F-8018-B8073E6671CE}" dt="2025-03-25T21:40:36.878" v="776" actId="552"/>
          <ac:spMkLst>
            <pc:docMk/>
            <pc:sldMk cId="1488772418" sldId="332"/>
            <ac:spMk id="11" creationId="{6FB2C408-8C07-0C1D-7A3D-AB41FEC3EC9F}"/>
          </ac:spMkLst>
        </pc:spChg>
        <pc:spChg chg="mod">
          <ac:chgData name="Jo Pugh" userId="1187eaa31d8c3d2c" providerId="LiveId" clId="{D49657A0-2F36-475F-8018-B8073E6671CE}" dt="2025-03-25T21:40:27.278" v="774" actId="555"/>
          <ac:spMkLst>
            <pc:docMk/>
            <pc:sldMk cId="1488772418" sldId="332"/>
            <ac:spMk id="12" creationId="{AF47A20E-20FF-1FD1-700B-4BDD01F91EF0}"/>
          </ac:spMkLst>
        </pc:spChg>
        <pc:spChg chg="mod">
          <ac:chgData name="Jo Pugh" userId="1187eaa31d8c3d2c" providerId="LiveId" clId="{D49657A0-2F36-475F-8018-B8073E6671CE}" dt="2025-03-25T21:40:31.042" v="775" actId="553"/>
          <ac:spMkLst>
            <pc:docMk/>
            <pc:sldMk cId="1488772418" sldId="332"/>
            <ac:spMk id="13" creationId="{BF011B3A-572A-B58D-A97A-DAF6E7DCAF3A}"/>
          </ac:spMkLst>
        </pc:spChg>
        <pc:spChg chg="mod">
          <ac:chgData name="Jo Pugh" userId="1187eaa31d8c3d2c" providerId="LiveId" clId="{D49657A0-2F36-475F-8018-B8073E6671CE}" dt="2025-03-25T21:40:31.042" v="775" actId="553"/>
          <ac:spMkLst>
            <pc:docMk/>
            <pc:sldMk cId="1488772418" sldId="332"/>
            <ac:spMk id="14" creationId="{41182480-74A5-6770-71BB-0CE40C2C4178}"/>
          </ac:spMkLst>
        </pc:spChg>
      </pc:sldChg>
      <pc:sldChg chg="modSp mod modCm">
        <pc:chgData name="Jo Pugh" userId="1187eaa31d8c3d2c" providerId="LiveId" clId="{D49657A0-2F36-475F-8018-B8073E6671CE}" dt="2025-03-25T21:50:58.824" v="858" actId="552"/>
        <pc:sldMkLst>
          <pc:docMk/>
          <pc:sldMk cId="621118985" sldId="333"/>
        </pc:sldMkLst>
        <pc:spChg chg="mod">
          <ac:chgData name="Jo Pugh" userId="1187eaa31d8c3d2c" providerId="LiveId" clId="{D49657A0-2F36-475F-8018-B8073E6671CE}" dt="2025-03-25T21:50:58.824" v="858" actId="552"/>
          <ac:spMkLst>
            <pc:docMk/>
            <pc:sldMk cId="621118985" sldId="333"/>
            <ac:spMk id="2" creationId="{7AC533B6-9600-F7E7-2A9F-59F770655686}"/>
          </ac:spMkLst>
        </pc:spChg>
        <pc:spChg chg="mod">
          <ac:chgData name="Jo Pugh" userId="1187eaa31d8c3d2c" providerId="LiveId" clId="{D49657A0-2F36-475F-8018-B8073E6671CE}" dt="2025-03-25T21:50:53.284" v="857" actId="553"/>
          <ac:spMkLst>
            <pc:docMk/>
            <pc:sldMk cId="621118985" sldId="333"/>
            <ac:spMk id="6" creationId="{F61C12ED-B86D-F802-E5AA-61A21ED8491C}"/>
          </ac:spMkLst>
        </pc:spChg>
        <pc:spChg chg="mod">
          <ac:chgData name="Jo Pugh" userId="1187eaa31d8c3d2c" providerId="LiveId" clId="{D49657A0-2F36-475F-8018-B8073E6671CE}" dt="2025-03-25T21:50:49.397" v="856" actId="555"/>
          <ac:spMkLst>
            <pc:docMk/>
            <pc:sldMk cId="621118985" sldId="333"/>
            <ac:spMk id="8" creationId="{012CD0EC-800C-B7E4-F89E-170CE629F02E}"/>
          </ac:spMkLst>
        </pc:spChg>
        <pc:spChg chg="mod">
          <ac:chgData name="Jo Pugh" userId="1187eaa31d8c3d2c" providerId="LiveId" clId="{D49657A0-2F36-475F-8018-B8073E6671CE}" dt="2025-03-25T21:50:58.824" v="858" actId="552"/>
          <ac:spMkLst>
            <pc:docMk/>
            <pc:sldMk cId="621118985" sldId="333"/>
            <ac:spMk id="9" creationId="{A0CF836D-BABD-B605-6C38-F513B668FFEC}"/>
          </ac:spMkLst>
        </pc:spChg>
        <pc:spChg chg="mod">
          <ac:chgData name="Jo Pugh" userId="1187eaa31d8c3d2c" providerId="LiveId" clId="{D49657A0-2F36-475F-8018-B8073E6671CE}" dt="2025-03-25T21:50:58.824" v="858" actId="552"/>
          <ac:spMkLst>
            <pc:docMk/>
            <pc:sldMk cId="621118985" sldId="333"/>
            <ac:spMk id="11" creationId="{3CF1A37F-40BE-CE84-F77C-FC2B16D4983C}"/>
          </ac:spMkLst>
        </pc:spChg>
        <pc:spChg chg="mod">
          <ac:chgData name="Jo Pugh" userId="1187eaa31d8c3d2c" providerId="LiveId" clId="{D49657A0-2F36-475F-8018-B8073E6671CE}" dt="2025-03-25T21:50:58.824" v="858" actId="552"/>
          <ac:spMkLst>
            <pc:docMk/>
            <pc:sldMk cId="621118985" sldId="333"/>
            <ac:spMk id="12" creationId="{91986859-FA28-06BF-937D-D2F5CD1F60F0}"/>
          </ac:spMkLst>
        </pc:spChg>
        <pc:spChg chg="mod">
          <ac:chgData name="Jo Pugh" userId="1187eaa31d8c3d2c" providerId="LiveId" clId="{D49657A0-2F36-475F-8018-B8073E6671CE}" dt="2025-03-25T21:50:53.284" v="857" actId="553"/>
          <ac:spMkLst>
            <pc:docMk/>
            <pc:sldMk cId="621118985" sldId="333"/>
            <ac:spMk id="13" creationId="{B3CC52B2-2C63-BD7A-A177-5A21A159C3BD}"/>
          </ac:spMkLst>
        </pc:spChg>
        <pc:spChg chg="mod">
          <ac:chgData name="Jo Pugh" userId="1187eaa31d8c3d2c" providerId="LiveId" clId="{D49657A0-2F36-475F-8018-B8073E6671CE}" dt="2025-03-25T21:50:53.284" v="857" actId="553"/>
          <ac:spMkLst>
            <pc:docMk/>
            <pc:sldMk cId="621118985" sldId="333"/>
            <ac:spMk id="14" creationId="{195F9250-5267-8606-0A6C-EA524B8A5C55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 Pugh" userId="1187eaa31d8c3d2c" providerId="LiveId" clId="{D49657A0-2F36-475F-8018-B8073E6671CE}" dt="2025-03-25T21:49:03.040" v="842" actId="20577"/>
              <pc2:cmMkLst xmlns:pc2="http://schemas.microsoft.com/office/powerpoint/2019/9/main/command">
                <pc:docMk/>
                <pc:sldMk cId="621118985" sldId="333"/>
                <pc2:cmMk id="{37DF9983-3F21-4FED-9689-7920646207C0}"/>
              </pc2:cmMkLst>
            </pc226:cmChg>
          </p:ext>
        </pc:extLst>
      </pc:sldChg>
      <pc:sldChg chg="modSp mod">
        <pc:chgData name="Jo Pugh" userId="1187eaa31d8c3d2c" providerId="LiveId" clId="{D49657A0-2F36-475F-8018-B8073E6671CE}" dt="2025-03-25T21:47:48.575" v="825" actId="1076"/>
        <pc:sldMkLst>
          <pc:docMk/>
          <pc:sldMk cId="3150963766" sldId="335"/>
        </pc:sldMkLst>
        <pc:spChg chg="mod">
          <ac:chgData name="Jo Pugh" userId="1187eaa31d8c3d2c" providerId="LiveId" clId="{D49657A0-2F36-475F-8018-B8073E6671CE}" dt="2025-03-25T21:47:33.212" v="821" actId="552"/>
          <ac:spMkLst>
            <pc:docMk/>
            <pc:sldMk cId="3150963766" sldId="335"/>
            <ac:spMk id="2" creationId="{5063D68F-9B54-5814-74CE-6AD3C306D76D}"/>
          </ac:spMkLst>
        </pc:spChg>
        <pc:spChg chg="mod">
          <ac:chgData name="Jo Pugh" userId="1187eaa31d8c3d2c" providerId="LiveId" clId="{D49657A0-2F36-475F-8018-B8073E6671CE}" dt="2025-03-25T21:47:28.008" v="820" actId="553"/>
          <ac:spMkLst>
            <pc:docMk/>
            <pc:sldMk cId="3150963766" sldId="335"/>
            <ac:spMk id="6" creationId="{F4B6352A-8ECD-59DB-F14A-139C4EAE91CF}"/>
          </ac:spMkLst>
        </pc:spChg>
        <pc:spChg chg="mod">
          <ac:chgData name="Jo Pugh" userId="1187eaa31d8c3d2c" providerId="LiveId" clId="{D49657A0-2F36-475F-8018-B8073E6671CE}" dt="2025-03-25T21:47:37.959" v="822" actId="1076"/>
          <ac:spMkLst>
            <pc:docMk/>
            <pc:sldMk cId="3150963766" sldId="335"/>
            <ac:spMk id="9" creationId="{BCD62457-7B8B-4629-7F61-C4422D62B525}"/>
          </ac:spMkLst>
        </pc:spChg>
        <pc:spChg chg="mod">
          <ac:chgData name="Jo Pugh" userId="1187eaa31d8c3d2c" providerId="LiveId" clId="{D49657A0-2F36-475F-8018-B8073E6671CE}" dt="2025-03-25T21:47:42.420" v="823" actId="1076"/>
          <ac:spMkLst>
            <pc:docMk/>
            <pc:sldMk cId="3150963766" sldId="335"/>
            <ac:spMk id="11" creationId="{6B1DBB76-8E70-70A4-213C-794F1EB46E39}"/>
          </ac:spMkLst>
        </pc:spChg>
        <pc:spChg chg="mod">
          <ac:chgData name="Jo Pugh" userId="1187eaa31d8c3d2c" providerId="LiveId" clId="{D49657A0-2F36-475F-8018-B8073E6671CE}" dt="2025-03-25T21:47:45.613" v="824" actId="1076"/>
          <ac:spMkLst>
            <pc:docMk/>
            <pc:sldMk cId="3150963766" sldId="335"/>
            <ac:spMk id="13" creationId="{09CB513E-DE0C-8959-58B9-D200D7166FD7}"/>
          </ac:spMkLst>
        </pc:spChg>
        <pc:spChg chg="mod">
          <ac:chgData name="Jo Pugh" userId="1187eaa31d8c3d2c" providerId="LiveId" clId="{D49657A0-2F36-475F-8018-B8073E6671CE}" dt="2025-03-25T21:47:48.575" v="825" actId="1076"/>
          <ac:spMkLst>
            <pc:docMk/>
            <pc:sldMk cId="3150963766" sldId="335"/>
            <ac:spMk id="14" creationId="{CF0D3971-94BD-B8AA-ABC9-C8F845F8E555}"/>
          </ac:spMkLst>
        </pc:spChg>
      </pc:sldChg>
      <pc:sldChg chg="modSp mod">
        <pc:chgData name="Jo Pugh" userId="1187eaa31d8c3d2c" providerId="LiveId" clId="{D49657A0-2F36-475F-8018-B8073E6671CE}" dt="2025-03-25T21:43:59.543" v="806" actId="12789"/>
        <pc:sldMkLst>
          <pc:docMk/>
          <pc:sldMk cId="1812452084" sldId="336"/>
        </pc:sldMkLst>
        <pc:spChg chg="mod">
          <ac:chgData name="Jo Pugh" userId="1187eaa31d8c3d2c" providerId="LiveId" clId="{D49657A0-2F36-475F-8018-B8073E6671CE}" dt="2025-03-25T21:43:52.421" v="805" actId="552"/>
          <ac:spMkLst>
            <pc:docMk/>
            <pc:sldMk cId="1812452084" sldId="336"/>
            <ac:spMk id="2" creationId="{A085DADD-F9F4-B028-CF32-B240B5657405}"/>
          </ac:spMkLst>
        </pc:spChg>
        <pc:spChg chg="mod">
          <ac:chgData name="Jo Pugh" userId="1187eaa31d8c3d2c" providerId="LiveId" clId="{D49657A0-2F36-475F-8018-B8073E6671CE}" dt="2025-03-25T21:43:45.971" v="804" actId="553"/>
          <ac:spMkLst>
            <pc:docMk/>
            <pc:sldMk cId="1812452084" sldId="336"/>
            <ac:spMk id="4" creationId="{DF7CB358-5318-23EF-8C12-4B7809353E33}"/>
          </ac:spMkLst>
        </pc:spChg>
        <pc:spChg chg="mod">
          <ac:chgData name="Jo Pugh" userId="1187eaa31d8c3d2c" providerId="LiveId" clId="{D49657A0-2F36-475F-8018-B8073E6671CE}" dt="2025-03-25T21:43:45.971" v="804" actId="553"/>
          <ac:spMkLst>
            <pc:docMk/>
            <pc:sldMk cId="1812452084" sldId="336"/>
            <ac:spMk id="6" creationId="{779148B6-37BC-9850-43DD-B6ACA1D3C9FC}"/>
          </ac:spMkLst>
        </pc:spChg>
        <pc:spChg chg="mod">
          <ac:chgData name="Jo Pugh" userId="1187eaa31d8c3d2c" providerId="LiveId" clId="{D49657A0-2F36-475F-8018-B8073E6671CE}" dt="2025-03-25T21:43:52.421" v="805" actId="552"/>
          <ac:spMkLst>
            <pc:docMk/>
            <pc:sldMk cId="1812452084" sldId="336"/>
            <ac:spMk id="9" creationId="{B4F26E34-ED12-7E5F-79CC-1074EA598065}"/>
          </ac:spMkLst>
        </pc:spChg>
        <pc:spChg chg="mod">
          <ac:chgData name="Jo Pugh" userId="1187eaa31d8c3d2c" providerId="LiveId" clId="{D49657A0-2F36-475F-8018-B8073E6671CE}" dt="2025-03-25T21:43:59.543" v="806" actId="12789"/>
          <ac:spMkLst>
            <pc:docMk/>
            <pc:sldMk cId="1812452084" sldId="336"/>
            <ac:spMk id="10" creationId="{44FC57E2-A3A3-C764-D72C-24554050DA86}"/>
          </ac:spMkLst>
        </pc:spChg>
        <pc:spChg chg="mod">
          <ac:chgData name="Jo Pugh" userId="1187eaa31d8c3d2c" providerId="LiveId" clId="{D49657A0-2F36-475F-8018-B8073E6671CE}" dt="2025-03-25T21:43:52.421" v="805" actId="552"/>
          <ac:spMkLst>
            <pc:docMk/>
            <pc:sldMk cId="1812452084" sldId="336"/>
            <ac:spMk id="11" creationId="{AAAD4924-E549-197F-2AC4-DD8E7CFD4C06}"/>
          </ac:spMkLst>
        </pc:spChg>
        <pc:spChg chg="mod">
          <ac:chgData name="Jo Pugh" userId="1187eaa31d8c3d2c" providerId="LiveId" clId="{D49657A0-2F36-475F-8018-B8073E6671CE}" dt="2025-03-25T21:43:41.658" v="803" actId="555"/>
          <ac:spMkLst>
            <pc:docMk/>
            <pc:sldMk cId="1812452084" sldId="336"/>
            <ac:spMk id="12" creationId="{C89B8168-24D0-7E75-7160-9A2E0AC39130}"/>
          </ac:spMkLst>
        </pc:spChg>
        <pc:spChg chg="mod">
          <ac:chgData name="Jo Pugh" userId="1187eaa31d8c3d2c" providerId="LiveId" clId="{D49657A0-2F36-475F-8018-B8073E6671CE}" dt="2025-03-25T21:43:59.543" v="806" actId="12789"/>
          <ac:spMkLst>
            <pc:docMk/>
            <pc:sldMk cId="1812452084" sldId="336"/>
            <ac:spMk id="13" creationId="{5D031913-4FC4-AB7A-0463-30D85D352EF7}"/>
          </ac:spMkLst>
        </pc:spChg>
        <pc:spChg chg="mod">
          <ac:chgData name="Jo Pugh" userId="1187eaa31d8c3d2c" providerId="LiveId" clId="{D49657A0-2F36-475F-8018-B8073E6671CE}" dt="2025-03-25T21:43:45.971" v="804" actId="553"/>
          <ac:spMkLst>
            <pc:docMk/>
            <pc:sldMk cId="1812452084" sldId="336"/>
            <ac:spMk id="14" creationId="{642ECF31-354D-9325-A20E-A596D6A94FDB}"/>
          </ac:spMkLst>
        </pc:spChg>
        <pc:picChg chg="mod">
          <ac:chgData name="Jo Pugh" userId="1187eaa31d8c3d2c" providerId="LiveId" clId="{D49657A0-2F36-475F-8018-B8073E6671CE}" dt="2025-03-25T21:43:24.989" v="800" actId="1076"/>
          <ac:picMkLst>
            <pc:docMk/>
            <pc:sldMk cId="1812452084" sldId="336"/>
            <ac:picMk id="15" creationId="{CA04EF29-D6BD-347E-3182-4CD1C0C103E3}"/>
          </ac:picMkLst>
        </pc:picChg>
        <pc:picChg chg="mod">
          <ac:chgData name="Jo Pugh" userId="1187eaa31d8c3d2c" providerId="LiveId" clId="{D49657A0-2F36-475F-8018-B8073E6671CE}" dt="2025-03-25T21:43:24.989" v="800" actId="1076"/>
          <ac:picMkLst>
            <pc:docMk/>
            <pc:sldMk cId="1812452084" sldId="336"/>
            <ac:picMk id="16" creationId="{ADDE62C8-AF96-B83A-730C-D777C55FA7A6}"/>
          </ac:picMkLst>
        </pc:picChg>
      </pc:sldChg>
      <pc:sldChg chg="modSp mod">
        <pc:chgData name="Jo Pugh" userId="1187eaa31d8c3d2c" providerId="LiveId" clId="{D49657A0-2F36-475F-8018-B8073E6671CE}" dt="2025-03-25T22:31:51.798" v="1140" actId="166"/>
        <pc:sldMkLst>
          <pc:docMk/>
          <pc:sldMk cId="1171429511" sldId="337"/>
        </pc:sldMkLst>
        <pc:spChg chg="mod">
          <ac:chgData name="Jo Pugh" userId="1187eaa31d8c3d2c" providerId="LiveId" clId="{D49657A0-2F36-475F-8018-B8073E6671CE}" dt="2025-03-25T22:31:34.283" v="1138" actId="1076"/>
          <ac:spMkLst>
            <pc:docMk/>
            <pc:sldMk cId="1171429511" sldId="337"/>
            <ac:spMk id="2" creationId="{622D495D-1C82-0603-75FD-E4B87C696DD8}"/>
          </ac:spMkLst>
        </pc:spChg>
        <pc:spChg chg="mod">
          <ac:chgData name="Jo Pugh" userId="1187eaa31d8c3d2c" providerId="LiveId" clId="{D49657A0-2F36-475F-8018-B8073E6671CE}" dt="2025-03-25T22:31:27.714" v="1136" actId="1076"/>
          <ac:spMkLst>
            <pc:docMk/>
            <pc:sldMk cId="1171429511" sldId="337"/>
            <ac:spMk id="6" creationId="{987A871A-6ECD-E4E8-4C60-B959EB73797E}"/>
          </ac:spMkLst>
        </pc:spChg>
        <pc:spChg chg="mod ord">
          <ac:chgData name="Jo Pugh" userId="1187eaa31d8c3d2c" providerId="LiveId" clId="{D49657A0-2F36-475F-8018-B8073E6671CE}" dt="2025-03-25T22:31:51.798" v="1140" actId="166"/>
          <ac:spMkLst>
            <pc:docMk/>
            <pc:sldMk cId="1171429511" sldId="337"/>
            <ac:spMk id="11" creationId="{840EBD3D-6039-4BC1-C195-0D538861E692}"/>
          </ac:spMkLst>
        </pc:spChg>
        <pc:spChg chg="mod">
          <ac:chgData name="Jo Pugh" userId="1187eaa31d8c3d2c" providerId="LiveId" clId="{D49657A0-2F36-475F-8018-B8073E6671CE}" dt="2025-03-25T22:28:32.863" v="1124" actId="555"/>
          <ac:spMkLst>
            <pc:docMk/>
            <pc:sldMk cId="1171429511" sldId="337"/>
            <ac:spMk id="12" creationId="{9E89AF6A-4E89-7894-4FA1-06DA4B58C54E}"/>
          </ac:spMkLst>
        </pc:spChg>
        <pc:spChg chg="mod ord">
          <ac:chgData name="Jo Pugh" userId="1187eaa31d8c3d2c" providerId="LiveId" clId="{D49657A0-2F36-475F-8018-B8073E6671CE}" dt="2025-03-25T22:31:09.665" v="1133" actId="1076"/>
          <ac:spMkLst>
            <pc:docMk/>
            <pc:sldMk cId="1171429511" sldId="337"/>
            <ac:spMk id="13" creationId="{792F40A4-D4C0-DEF3-1B49-533CF087CF5B}"/>
          </ac:spMkLst>
        </pc:spChg>
        <pc:spChg chg="mod ord">
          <ac:chgData name="Jo Pugh" userId="1187eaa31d8c3d2c" providerId="LiveId" clId="{D49657A0-2F36-475F-8018-B8073E6671CE}" dt="2025-03-25T22:31:20.705" v="1135" actId="1076"/>
          <ac:spMkLst>
            <pc:docMk/>
            <pc:sldMk cId="1171429511" sldId="337"/>
            <ac:spMk id="14" creationId="{C3A6E14B-EE56-D89D-80AF-3C80D32EFFC5}"/>
          </ac:spMkLst>
        </pc:spChg>
        <pc:picChg chg="mod">
          <ac:chgData name="Jo Pugh" userId="1187eaa31d8c3d2c" providerId="LiveId" clId="{D49657A0-2F36-475F-8018-B8073E6671CE}" dt="2025-03-25T22:31:28.721" v="1137" actId="1076"/>
          <ac:picMkLst>
            <pc:docMk/>
            <pc:sldMk cId="1171429511" sldId="337"/>
            <ac:picMk id="4" creationId="{2F4A94BD-BD6D-8CFF-EA21-8F5DC913FCFF}"/>
          </ac:picMkLst>
        </pc:picChg>
      </pc:sldChg>
      <pc:sldChg chg="modSp mod modCm">
        <pc:chgData name="Jo Pugh" userId="1187eaa31d8c3d2c" providerId="LiveId" clId="{D49657A0-2F36-475F-8018-B8073E6671CE}" dt="2025-03-25T22:19:37.277" v="1026" actId="554"/>
        <pc:sldMkLst>
          <pc:docMk/>
          <pc:sldMk cId="2283012762" sldId="339"/>
        </pc:sldMkLst>
        <pc:spChg chg="mod">
          <ac:chgData name="Jo Pugh" userId="1187eaa31d8c3d2c" providerId="LiveId" clId="{D49657A0-2F36-475F-8018-B8073E6671CE}" dt="2025-03-25T22:19:37.277" v="1026" actId="554"/>
          <ac:spMkLst>
            <pc:docMk/>
            <pc:sldMk cId="2283012762" sldId="339"/>
            <ac:spMk id="2" creationId="{4544835E-C647-ED42-CBF2-9E2DDC86908F}"/>
          </ac:spMkLst>
        </pc:spChg>
        <pc:spChg chg="mod">
          <ac:chgData name="Jo Pugh" userId="1187eaa31d8c3d2c" providerId="LiveId" clId="{D49657A0-2F36-475F-8018-B8073E6671CE}" dt="2025-03-25T22:19:37.277" v="1026" actId="554"/>
          <ac:spMkLst>
            <pc:docMk/>
            <pc:sldMk cId="2283012762" sldId="339"/>
            <ac:spMk id="6" creationId="{2DD8D239-FB4A-24E7-0023-115E8B1B3946}"/>
          </ac:spMkLst>
        </pc:spChg>
        <pc:spChg chg="mod">
          <ac:chgData name="Jo Pugh" userId="1187eaa31d8c3d2c" providerId="LiveId" clId="{D49657A0-2F36-475F-8018-B8073E6671CE}" dt="2025-03-25T22:19:32.630" v="1025" actId="552"/>
          <ac:spMkLst>
            <pc:docMk/>
            <pc:sldMk cId="2283012762" sldId="339"/>
            <ac:spMk id="9" creationId="{96DA419C-EC2B-4F2A-FF76-D88F9EF2543B}"/>
          </ac:spMkLst>
        </pc:spChg>
        <pc:spChg chg="mod">
          <ac:chgData name="Jo Pugh" userId="1187eaa31d8c3d2c" providerId="LiveId" clId="{D49657A0-2F36-475F-8018-B8073E6671CE}" dt="2025-03-25T22:19:32.630" v="1025" actId="552"/>
          <ac:spMkLst>
            <pc:docMk/>
            <pc:sldMk cId="2283012762" sldId="339"/>
            <ac:spMk id="11" creationId="{09DDCFE4-5590-30C9-C28C-2A6CBAF85CB8}"/>
          </ac:spMkLst>
        </pc:spChg>
        <pc:spChg chg="mod">
          <ac:chgData name="Jo Pugh" userId="1187eaa31d8c3d2c" providerId="LiveId" clId="{D49657A0-2F36-475F-8018-B8073E6671CE}" dt="2025-03-25T22:19:27.133" v="1024" actId="553"/>
          <ac:spMkLst>
            <pc:docMk/>
            <pc:sldMk cId="2283012762" sldId="339"/>
            <ac:spMk id="13" creationId="{53F27F3E-936A-14A3-B174-2C87F94EAC95}"/>
          </ac:spMkLst>
        </pc:spChg>
        <pc:spChg chg="mod">
          <ac:chgData name="Jo Pugh" userId="1187eaa31d8c3d2c" providerId="LiveId" clId="{D49657A0-2F36-475F-8018-B8073E6671CE}" dt="2025-03-25T22:19:27.133" v="1024" actId="553"/>
          <ac:spMkLst>
            <pc:docMk/>
            <pc:sldMk cId="2283012762" sldId="339"/>
            <ac:spMk id="14" creationId="{531E234C-D8BF-E1DD-7D33-10BF5E971E4A}"/>
          </ac:spMkLst>
        </pc:spChg>
        <pc:picChg chg="mod">
          <ac:chgData name="Jo Pugh" userId="1187eaa31d8c3d2c" providerId="LiveId" clId="{D49657A0-2F36-475F-8018-B8073E6671CE}" dt="2025-03-25T22:19:20.968" v="1023" actId="1076"/>
          <ac:picMkLst>
            <pc:docMk/>
            <pc:sldMk cId="2283012762" sldId="339"/>
            <ac:picMk id="7" creationId="{74F62533-F51F-B30C-4E3E-46BF8299697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o Pugh" userId="1187eaa31d8c3d2c" providerId="LiveId" clId="{D49657A0-2F36-475F-8018-B8073E6671CE}" dt="2025-03-25T22:17:58.006" v="1004" actId="20577"/>
              <pc2:cmMkLst xmlns:pc2="http://schemas.microsoft.com/office/powerpoint/2019/9/main/command">
                <pc:docMk/>
                <pc:sldMk cId="2283012762" sldId="339"/>
                <pc2:cmMk id="{178BA1F9-EC17-40DE-BB63-99E58D2474F6}"/>
              </pc2:cmMkLst>
            </pc226:cmChg>
          </p:ext>
        </pc:extLst>
      </pc:sldChg>
      <pc:sldChg chg="modSp mod">
        <pc:chgData name="Jo Pugh" userId="1187eaa31d8c3d2c" providerId="LiveId" clId="{D49657A0-2F36-475F-8018-B8073E6671CE}" dt="2025-03-25T22:17:10.550" v="999" actId="553"/>
        <pc:sldMkLst>
          <pc:docMk/>
          <pc:sldMk cId="4049704147" sldId="340"/>
        </pc:sldMkLst>
        <pc:spChg chg="mod">
          <ac:chgData name="Jo Pugh" userId="1187eaa31d8c3d2c" providerId="LiveId" clId="{D49657A0-2F36-475F-8018-B8073E6671CE}" dt="2025-03-25T22:16:59.699" v="997" actId="552"/>
          <ac:spMkLst>
            <pc:docMk/>
            <pc:sldMk cId="4049704147" sldId="340"/>
            <ac:spMk id="2" creationId="{966A526E-91E4-6573-8A01-148B5176666B}"/>
          </ac:spMkLst>
        </pc:spChg>
        <pc:spChg chg="mod">
          <ac:chgData name="Jo Pugh" userId="1187eaa31d8c3d2c" providerId="LiveId" clId="{D49657A0-2F36-475F-8018-B8073E6671CE}" dt="2025-03-25T22:17:10.550" v="999" actId="553"/>
          <ac:spMkLst>
            <pc:docMk/>
            <pc:sldMk cId="4049704147" sldId="340"/>
            <ac:spMk id="6" creationId="{2A0E66A4-3D63-65DE-4732-FDDBAAC4F190}"/>
          </ac:spMkLst>
        </pc:spChg>
        <pc:spChg chg="mod">
          <ac:chgData name="Jo Pugh" userId="1187eaa31d8c3d2c" providerId="LiveId" clId="{D49657A0-2F36-475F-8018-B8073E6671CE}" dt="2025-03-25T22:16:59.699" v="997" actId="552"/>
          <ac:spMkLst>
            <pc:docMk/>
            <pc:sldMk cId="4049704147" sldId="340"/>
            <ac:spMk id="9" creationId="{5FC4A75A-E281-330B-0B9F-FD3C847F1BD1}"/>
          </ac:spMkLst>
        </pc:spChg>
        <pc:spChg chg="mod">
          <ac:chgData name="Jo Pugh" userId="1187eaa31d8c3d2c" providerId="LiveId" clId="{D49657A0-2F36-475F-8018-B8073E6671CE}" dt="2025-03-25T22:16:26.112" v="992" actId="1076"/>
          <ac:spMkLst>
            <pc:docMk/>
            <pc:sldMk cId="4049704147" sldId="340"/>
            <ac:spMk id="10" creationId="{0BD21F8B-958C-0E23-CAB4-BFCBA163C642}"/>
          </ac:spMkLst>
        </pc:spChg>
        <pc:spChg chg="mod">
          <ac:chgData name="Jo Pugh" userId="1187eaa31d8c3d2c" providerId="LiveId" clId="{D49657A0-2F36-475F-8018-B8073E6671CE}" dt="2025-03-25T22:17:06.385" v="998" actId="14100"/>
          <ac:spMkLst>
            <pc:docMk/>
            <pc:sldMk cId="4049704147" sldId="340"/>
            <ac:spMk id="11" creationId="{B02D69D6-825B-AD33-43E9-E128F2B407BC}"/>
          </ac:spMkLst>
        </pc:spChg>
        <pc:spChg chg="mod">
          <ac:chgData name="Jo Pugh" userId="1187eaa31d8c3d2c" providerId="LiveId" clId="{D49657A0-2F36-475F-8018-B8073E6671CE}" dt="2025-03-25T22:16:46.286" v="994" actId="555"/>
          <ac:spMkLst>
            <pc:docMk/>
            <pc:sldMk cId="4049704147" sldId="340"/>
            <ac:spMk id="12" creationId="{F527093D-CFF8-CBB8-283B-ACD7820ACA09}"/>
          </ac:spMkLst>
        </pc:spChg>
        <pc:spChg chg="mod">
          <ac:chgData name="Jo Pugh" userId="1187eaa31d8c3d2c" providerId="LiveId" clId="{D49657A0-2F36-475F-8018-B8073E6671CE}" dt="2025-03-25T22:17:10.550" v="999" actId="553"/>
          <ac:spMkLst>
            <pc:docMk/>
            <pc:sldMk cId="4049704147" sldId="340"/>
            <ac:spMk id="13" creationId="{5D08A8DB-5330-99C8-7EB1-D636F707FB1C}"/>
          </ac:spMkLst>
        </pc:spChg>
        <pc:spChg chg="mod">
          <ac:chgData name="Jo Pugh" userId="1187eaa31d8c3d2c" providerId="LiveId" clId="{D49657A0-2F36-475F-8018-B8073E6671CE}" dt="2025-03-25T22:17:10.550" v="999" actId="553"/>
          <ac:spMkLst>
            <pc:docMk/>
            <pc:sldMk cId="4049704147" sldId="340"/>
            <ac:spMk id="14" creationId="{E42557CA-5F3F-735E-FD78-2EE20DC27E28}"/>
          </ac:spMkLst>
        </pc:spChg>
        <pc:grpChg chg="mod">
          <ac:chgData name="Jo Pugh" userId="1187eaa31d8c3d2c" providerId="LiveId" clId="{D49657A0-2F36-475F-8018-B8073E6671CE}" dt="2025-03-25T22:16:59.699" v="997" actId="552"/>
          <ac:grpSpMkLst>
            <pc:docMk/>
            <pc:sldMk cId="4049704147" sldId="340"/>
            <ac:grpSpMk id="18" creationId="{4FE84C93-86F0-DC51-AA44-7D3CFD7031C7}"/>
          </ac:grpSpMkLst>
        </pc:grpChg>
      </pc:sldChg>
      <pc:sldChg chg="modSp mod">
        <pc:chgData name="Jo Pugh" userId="1187eaa31d8c3d2c" providerId="LiveId" clId="{D49657A0-2F36-475F-8018-B8073E6671CE}" dt="2025-03-25T22:14:37.382" v="980" actId="555"/>
        <pc:sldMkLst>
          <pc:docMk/>
          <pc:sldMk cId="4259050249" sldId="341"/>
        </pc:sldMkLst>
        <pc:spChg chg="mod">
          <ac:chgData name="Jo Pugh" userId="1187eaa31d8c3d2c" providerId="LiveId" clId="{D49657A0-2F36-475F-8018-B8073E6671CE}" dt="2025-03-25T22:14:28.166" v="978" actId="552"/>
          <ac:spMkLst>
            <pc:docMk/>
            <pc:sldMk cId="4259050249" sldId="341"/>
            <ac:spMk id="2" creationId="{D036BCDF-6C30-57AB-70AE-5952F79F862D}"/>
          </ac:spMkLst>
        </pc:spChg>
        <pc:spChg chg="mod">
          <ac:chgData name="Jo Pugh" userId="1187eaa31d8c3d2c" providerId="LiveId" clId="{D49657A0-2F36-475F-8018-B8073E6671CE}" dt="2025-03-25T22:14:31.253" v="979" actId="553"/>
          <ac:spMkLst>
            <pc:docMk/>
            <pc:sldMk cId="4259050249" sldId="341"/>
            <ac:spMk id="6" creationId="{FE5B8557-69EB-034C-733E-4D6F1BBE42D7}"/>
          </ac:spMkLst>
        </pc:spChg>
        <pc:spChg chg="mod">
          <ac:chgData name="Jo Pugh" userId="1187eaa31d8c3d2c" providerId="LiveId" clId="{D49657A0-2F36-475F-8018-B8073E6671CE}" dt="2025-03-25T22:14:37.382" v="980" actId="555"/>
          <ac:spMkLst>
            <pc:docMk/>
            <pc:sldMk cId="4259050249" sldId="341"/>
            <ac:spMk id="11" creationId="{E3637B67-A4CA-432E-D7B5-0C76F2B7659B}"/>
          </ac:spMkLst>
        </pc:spChg>
        <pc:spChg chg="mod">
          <ac:chgData name="Jo Pugh" userId="1187eaa31d8c3d2c" providerId="LiveId" clId="{D49657A0-2F36-475F-8018-B8073E6671CE}" dt="2025-03-25T22:14:37.382" v="980" actId="555"/>
          <ac:spMkLst>
            <pc:docMk/>
            <pc:sldMk cId="4259050249" sldId="341"/>
            <ac:spMk id="14" creationId="{01A962A8-F1A1-AC72-737C-60ABA9CB9040}"/>
          </ac:spMkLst>
        </pc:spChg>
      </pc:sldChg>
      <pc:sldChg chg="modSp mod">
        <pc:chgData name="Jo Pugh" userId="1187eaa31d8c3d2c" providerId="LiveId" clId="{D49657A0-2F36-475F-8018-B8073E6671CE}" dt="2025-03-25T22:13:10.797" v="967" actId="20577"/>
        <pc:sldMkLst>
          <pc:docMk/>
          <pc:sldMk cId="1668209195" sldId="342"/>
        </pc:sldMkLst>
        <pc:spChg chg="mod">
          <ac:chgData name="Jo Pugh" userId="1187eaa31d8c3d2c" providerId="LiveId" clId="{D49657A0-2F36-475F-8018-B8073E6671CE}" dt="2025-03-25T22:12:46.781" v="963" actId="552"/>
          <ac:spMkLst>
            <pc:docMk/>
            <pc:sldMk cId="1668209195" sldId="342"/>
            <ac:spMk id="2" creationId="{51439E4A-F26A-EB1F-EBC5-9BC43202FCFD}"/>
          </ac:spMkLst>
        </pc:spChg>
        <pc:spChg chg="mod">
          <ac:chgData name="Jo Pugh" userId="1187eaa31d8c3d2c" providerId="LiveId" clId="{D49657A0-2F36-475F-8018-B8073E6671CE}" dt="2025-03-25T22:12:40.631" v="961" actId="553"/>
          <ac:spMkLst>
            <pc:docMk/>
            <pc:sldMk cId="1668209195" sldId="342"/>
            <ac:spMk id="6" creationId="{4D52EAA8-269E-AB39-A527-DFBACE4A6C4F}"/>
          </ac:spMkLst>
        </pc:spChg>
        <pc:spChg chg="mod">
          <ac:chgData name="Jo Pugh" userId="1187eaa31d8c3d2c" providerId="LiveId" clId="{D49657A0-2F36-475F-8018-B8073E6671CE}" dt="2025-03-25T22:12:57.791" v="965" actId="1076"/>
          <ac:spMkLst>
            <pc:docMk/>
            <pc:sldMk cId="1668209195" sldId="342"/>
            <ac:spMk id="9" creationId="{69766E8F-750D-8C46-9549-D2E430F03117}"/>
          </ac:spMkLst>
        </pc:spChg>
        <pc:spChg chg="mod">
          <ac:chgData name="Jo Pugh" userId="1187eaa31d8c3d2c" providerId="LiveId" clId="{D49657A0-2F36-475F-8018-B8073E6671CE}" dt="2025-03-25T22:12:46.781" v="963" actId="552"/>
          <ac:spMkLst>
            <pc:docMk/>
            <pc:sldMk cId="1668209195" sldId="342"/>
            <ac:spMk id="11" creationId="{BF930B6C-4E1F-1DCC-4753-87AF451D9EC9}"/>
          </ac:spMkLst>
        </pc:spChg>
        <pc:spChg chg="mod">
          <ac:chgData name="Jo Pugh" userId="1187eaa31d8c3d2c" providerId="LiveId" clId="{D49657A0-2F36-475F-8018-B8073E6671CE}" dt="2025-03-25T22:12:46.781" v="963" actId="552"/>
          <ac:spMkLst>
            <pc:docMk/>
            <pc:sldMk cId="1668209195" sldId="342"/>
            <ac:spMk id="12" creationId="{969C6E80-E64D-E106-03BC-506C49AC1106}"/>
          </ac:spMkLst>
        </pc:spChg>
        <pc:spChg chg="mod">
          <ac:chgData name="Jo Pugh" userId="1187eaa31d8c3d2c" providerId="LiveId" clId="{D49657A0-2F36-475F-8018-B8073E6671CE}" dt="2025-03-25T22:13:10.797" v="967" actId="20577"/>
          <ac:spMkLst>
            <pc:docMk/>
            <pc:sldMk cId="1668209195" sldId="342"/>
            <ac:spMk id="13" creationId="{93CDA5A7-2E2C-9266-8025-033EA6FD1D3C}"/>
          </ac:spMkLst>
        </pc:spChg>
        <pc:spChg chg="mod">
          <ac:chgData name="Jo Pugh" userId="1187eaa31d8c3d2c" providerId="LiveId" clId="{D49657A0-2F36-475F-8018-B8073E6671CE}" dt="2025-03-25T22:13:03.952" v="966" actId="1076"/>
          <ac:spMkLst>
            <pc:docMk/>
            <pc:sldMk cId="1668209195" sldId="342"/>
            <ac:spMk id="14" creationId="{EE05E8F6-BC09-3502-5005-E619745946FB}"/>
          </ac:spMkLst>
        </pc:spChg>
      </pc:sldChg>
      <pc:sldChg chg="modSp mod">
        <pc:chgData name="Jo Pugh" userId="1187eaa31d8c3d2c" providerId="LiveId" clId="{D49657A0-2F36-475F-8018-B8073E6671CE}" dt="2025-03-25T22:10:49.700" v="948" actId="555"/>
        <pc:sldMkLst>
          <pc:docMk/>
          <pc:sldMk cId="3221013741" sldId="343"/>
        </pc:sldMkLst>
        <pc:spChg chg="mod">
          <ac:chgData name="Jo Pugh" userId="1187eaa31d8c3d2c" providerId="LiveId" clId="{D49657A0-2F36-475F-8018-B8073E6671CE}" dt="2025-03-25T22:10:37.915" v="946" actId="552"/>
          <ac:spMkLst>
            <pc:docMk/>
            <pc:sldMk cId="3221013741" sldId="343"/>
            <ac:spMk id="2" creationId="{5DEFEE98-2C7F-06CE-86CE-C8FF6317723F}"/>
          </ac:spMkLst>
        </pc:spChg>
        <pc:spChg chg="mod">
          <ac:chgData name="Jo Pugh" userId="1187eaa31d8c3d2c" providerId="LiveId" clId="{D49657A0-2F36-475F-8018-B8073E6671CE}" dt="2025-03-25T22:10:33.492" v="945" actId="553"/>
          <ac:spMkLst>
            <pc:docMk/>
            <pc:sldMk cId="3221013741" sldId="343"/>
            <ac:spMk id="6" creationId="{FBE510E0-BE08-14F1-F074-6130F1F8FA42}"/>
          </ac:spMkLst>
        </pc:spChg>
        <pc:spChg chg="mod">
          <ac:chgData name="Jo Pugh" userId="1187eaa31d8c3d2c" providerId="LiveId" clId="{D49657A0-2F36-475F-8018-B8073E6671CE}" dt="2025-03-25T22:10:44.189" v="947" actId="554"/>
          <ac:spMkLst>
            <pc:docMk/>
            <pc:sldMk cId="3221013741" sldId="343"/>
            <ac:spMk id="9" creationId="{4064D9E6-5091-F4B3-BE19-3EC09C5590A6}"/>
          </ac:spMkLst>
        </pc:spChg>
        <pc:spChg chg="mod">
          <ac:chgData name="Jo Pugh" userId="1187eaa31d8c3d2c" providerId="LiveId" clId="{D49657A0-2F36-475F-8018-B8073E6671CE}" dt="2025-03-25T22:10:49.700" v="948" actId="555"/>
          <ac:spMkLst>
            <pc:docMk/>
            <pc:sldMk cId="3221013741" sldId="343"/>
            <ac:spMk id="11" creationId="{6CAAB49A-0611-AFBC-5DF7-C66CEC89EFAE}"/>
          </ac:spMkLst>
        </pc:spChg>
        <pc:spChg chg="mod">
          <ac:chgData name="Jo Pugh" userId="1187eaa31d8c3d2c" providerId="LiveId" clId="{D49657A0-2F36-475F-8018-B8073E6671CE}" dt="2025-03-25T22:10:44.189" v="947" actId="554"/>
          <ac:spMkLst>
            <pc:docMk/>
            <pc:sldMk cId="3221013741" sldId="343"/>
            <ac:spMk id="14" creationId="{3D469EB3-ABC5-3E88-D942-C3412E44ED5A}"/>
          </ac:spMkLst>
        </pc:spChg>
        <pc:picChg chg="mod">
          <ac:chgData name="Jo Pugh" userId="1187eaa31d8c3d2c" providerId="LiveId" clId="{D49657A0-2F36-475F-8018-B8073E6671CE}" dt="2025-03-25T22:10:44.189" v="947" actId="554"/>
          <ac:picMkLst>
            <pc:docMk/>
            <pc:sldMk cId="3221013741" sldId="343"/>
            <ac:picMk id="8" creationId="{B43C9E4C-747C-DC31-DD8A-AA3C86C143C7}"/>
          </ac:picMkLst>
        </pc:picChg>
        <pc:picChg chg="mod">
          <ac:chgData name="Jo Pugh" userId="1187eaa31d8c3d2c" providerId="LiveId" clId="{D49657A0-2F36-475F-8018-B8073E6671CE}" dt="2025-03-25T22:10:49.700" v="948" actId="555"/>
          <ac:picMkLst>
            <pc:docMk/>
            <pc:sldMk cId="3221013741" sldId="343"/>
            <ac:picMk id="12" creationId="{75AE5A0C-EFB2-EDC5-ECB3-DC46B5043E67}"/>
          </ac:picMkLst>
        </pc:picChg>
      </pc:sldChg>
      <pc:sldChg chg="modSp mod">
        <pc:chgData name="Jo Pugh" userId="1187eaa31d8c3d2c" providerId="LiveId" clId="{D49657A0-2F36-475F-8018-B8073E6671CE}" dt="2025-03-25T21:56:26.929" v="902" actId="555"/>
        <pc:sldMkLst>
          <pc:docMk/>
          <pc:sldMk cId="46345746" sldId="344"/>
        </pc:sldMkLst>
        <pc:spChg chg="mod">
          <ac:chgData name="Jo Pugh" userId="1187eaa31d8c3d2c" providerId="LiveId" clId="{D49657A0-2F36-475F-8018-B8073E6671CE}" dt="2025-03-25T21:56:23.114" v="899" actId="554"/>
          <ac:spMkLst>
            <pc:docMk/>
            <pc:sldMk cId="46345746" sldId="344"/>
            <ac:spMk id="2" creationId="{105407DB-0786-070B-DBDD-E36074A2B35E}"/>
          </ac:spMkLst>
        </pc:spChg>
        <pc:spChg chg="mod">
          <ac:chgData name="Jo Pugh" userId="1187eaa31d8c3d2c" providerId="LiveId" clId="{D49657A0-2F36-475F-8018-B8073E6671CE}" dt="2025-03-25T21:56:23.114" v="899" actId="554"/>
          <ac:spMkLst>
            <pc:docMk/>
            <pc:sldMk cId="46345746" sldId="344"/>
            <ac:spMk id="6" creationId="{C25134B1-0A63-8F59-38AA-066C5ABF0567}"/>
          </ac:spMkLst>
        </pc:spChg>
        <pc:spChg chg="mod">
          <ac:chgData name="Jo Pugh" userId="1187eaa31d8c3d2c" providerId="LiveId" clId="{D49657A0-2F36-475F-8018-B8073E6671CE}" dt="2025-03-25T21:56:26.929" v="902" actId="555"/>
          <ac:spMkLst>
            <pc:docMk/>
            <pc:sldMk cId="46345746" sldId="344"/>
            <ac:spMk id="11" creationId="{D54C4B77-CDC3-0B0F-8D79-9CBD20E9A2E9}"/>
          </ac:spMkLst>
        </pc:spChg>
        <pc:spChg chg="mod">
          <ac:chgData name="Jo Pugh" userId="1187eaa31d8c3d2c" providerId="LiveId" clId="{D49657A0-2F36-475F-8018-B8073E6671CE}" dt="2025-03-25T21:56:26.929" v="902" actId="555"/>
          <ac:spMkLst>
            <pc:docMk/>
            <pc:sldMk cId="46345746" sldId="344"/>
            <ac:spMk id="13" creationId="{B8E97622-F458-C4E3-E74B-64449F282EF8}"/>
          </ac:spMkLst>
        </pc:spChg>
        <pc:spChg chg="mod">
          <ac:chgData name="Jo Pugh" userId="1187eaa31d8c3d2c" providerId="LiveId" clId="{D49657A0-2F36-475F-8018-B8073E6671CE}" dt="2025-03-25T21:56:18.425" v="898" actId="553"/>
          <ac:spMkLst>
            <pc:docMk/>
            <pc:sldMk cId="46345746" sldId="344"/>
            <ac:spMk id="14" creationId="{62BB04A9-9875-D0E8-2DFA-D5460F217F1E}"/>
          </ac:spMkLst>
        </pc:spChg>
      </pc:sldChg>
      <pc:sldChg chg="modSp mod">
        <pc:chgData name="Jo Pugh" userId="1187eaa31d8c3d2c" providerId="LiveId" clId="{D49657A0-2F36-475F-8018-B8073E6671CE}" dt="2025-03-25T22:00:21.355" v="935" actId="552"/>
        <pc:sldMkLst>
          <pc:docMk/>
          <pc:sldMk cId="2274311582" sldId="345"/>
        </pc:sldMkLst>
        <pc:spChg chg="mod">
          <ac:chgData name="Jo Pugh" userId="1187eaa31d8c3d2c" providerId="LiveId" clId="{D49657A0-2F36-475F-8018-B8073E6671CE}" dt="2025-03-25T22:00:21.355" v="935" actId="552"/>
          <ac:spMkLst>
            <pc:docMk/>
            <pc:sldMk cId="2274311582" sldId="345"/>
            <ac:spMk id="2" creationId="{43C2DFFB-7A66-07B5-29D1-692E3A92DD90}"/>
          </ac:spMkLst>
        </pc:spChg>
        <pc:spChg chg="mod">
          <ac:chgData name="Jo Pugh" userId="1187eaa31d8c3d2c" providerId="LiveId" clId="{D49657A0-2F36-475F-8018-B8073E6671CE}" dt="2025-03-25T22:00:15.772" v="934" actId="553"/>
          <ac:spMkLst>
            <pc:docMk/>
            <pc:sldMk cId="2274311582" sldId="345"/>
            <ac:spMk id="6" creationId="{59EB9F78-FCBC-CA34-F3A7-A9494784C521}"/>
          </ac:spMkLst>
        </pc:spChg>
        <pc:spChg chg="mod">
          <ac:chgData name="Jo Pugh" userId="1187eaa31d8c3d2c" providerId="LiveId" clId="{D49657A0-2F36-475F-8018-B8073E6671CE}" dt="2025-03-25T22:00:15.772" v="934" actId="553"/>
          <ac:spMkLst>
            <pc:docMk/>
            <pc:sldMk cId="2274311582" sldId="345"/>
            <ac:spMk id="7" creationId="{7EA697E1-C0E9-2A5C-0F26-6A5599B516BF}"/>
          </ac:spMkLst>
        </pc:spChg>
        <pc:spChg chg="mod">
          <ac:chgData name="Jo Pugh" userId="1187eaa31d8c3d2c" providerId="LiveId" clId="{D49657A0-2F36-475F-8018-B8073E6671CE}" dt="2025-03-25T22:00:21.355" v="935" actId="552"/>
          <ac:spMkLst>
            <pc:docMk/>
            <pc:sldMk cId="2274311582" sldId="345"/>
            <ac:spMk id="9" creationId="{967F3E18-AEEF-F9B5-2CE8-6B10BDADD58F}"/>
          </ac:spMkLst>
        </pc:spChg>
        <pc:spChg chg="mod">
          <ac:chgData name="Jo Pugh" userId="1187eaa31d8c3d2c" providerId="LiveId" clId="{D49657A0-2F36-475F-8018-B8073E6671CE}" dt="2025-03-25T21:59:22.987" v="928" actId="1076"/>
          <ac:spMkLst>
            <pc:docMk/>
            <pc:sldMk cId="2274311582" sldId="345"/>
            <ac:spMk id="10" creationId="{627323CD-8F8A-8246-4EEA-A0B5384B9D11}"/>
          </ac:spMkLst>
        </pc:spChg>
        <pc:spChg chg="mod">
          <ac:chgData name="Jo Pugh" userId="1187eaa31d8c3d2c" providerId="LiveId" clId="{D49657A0-2F36-475F-8018-B8073E6671CE}" dt="2025-03-25T22:00:21.355" v="935" actId="552"/>
          <ac:spMkLst>
            <pc:docMk/>
            <pc:sldMk cId="2274311582" sldId="345"/>
            <ac:spMk id="11" creationId="{E6D7F83A-B144-0731-CCB3-3E071E544C01}"/>
          </ac:spMkLst>
        </pc:spChg>
        <pc:spChg chg="mod">
          <ac:chgData name="Jo Pugh" userId="1187eaa31d8c3d2c" providerId="LiveId" clId="{D49657A0-2F36-475F-8018-B8073E6671CE}" dt="2025-03-25T22:00:10.475" v="933" actId="555"/>
          <ac:spMkLst>
            <pc:docMk/>
            <pc:sldMk cId="2274311582" sldId="345"/>
            <ac:spMk id="12" creationId="{E6CFFA9D-8064-1990-04CC-C0E233921EB6}"/>
          </ac:spMkLst>
        </pc:spChg>
        <pc:spChg chg="mod">
          <ac:chgData name="Jo Pugh" userId="1187eaa31d8c3d2c" providerId="LiveId" clId="{D49657A0-2F36-475F-8018-B8073E6671CE}" dt="2025-03-25T22:00:15.772" v="934" actId="553"/>
          <ac:spMkLst>
            <pc:docMk/>
            <pc:sldMk cId="2274311582" sldId="345"/>
            <ac:spMk id="13" creationId="{C739860F-9E45-072E-8473-C29BEC942771}"/>
          </ac:spMkLst>
        </pc:spChg>
        <pc:spChg chg="mod">
          <ac:chgData name="Jo Pugh" userId="1187eaa31d8c3d2c" providerId="LiveId" clId="{D49657A0-2F36-475F-8018-B8073E6671CE}" dt="2025-03-25T22:00:15.772" v="934" actId="553"/>
          <ac:spMkLst>
            <pc:docMk/>
            <pc:sldMk cId="2274311582" sldId="345"/>
            <ac:spMk id="14" creationId="{40E2AF46-23B0-9256-C10D-BBD56561E2CD}"/>
          </ac:spMkLst>
        </pc:spChg>
        <pc:grpChg chg="mod">
          <ac:chgData name="Jo Pugh" userId="1187eaa31d8c3d2c" providerId="LiveId" clId="{D49657A0-2F36-475F-8018-B8073E6671CE}" dt="2025-03-25T22:00:21.355" v="935" actId="552"/>
          <ac:grpSpMkLst>
            <pc:docMk/>
            <pc:sldMk cId="2274311582" sldId="345"/>
            <ac:grpSpMk id="4" creationId="{40CD8443-2D1E-5D78-8F77-65246A6A062E}"/>
          </ac:grpSpMkLst>
        </pc:grpChg>
        <pc:picChg chg="mod">
          <ac:chgData name="Jo Pugh" userId="1187eaa31d8c3d2c" providerId="LiveId" clId="{D49657A0-2F36-475F-8018-B8073E6671CE}" dt="2025-03-25T21:59:47.006" v="929" actId="1076"/>
          <ac:picMkLst>
            <pc:docMk/>
            <pc:sldMk cId="2274311582" sldId="345"/>
            <ac:picMk id="8" creationId="{E2CEB9E6-56F8-3EB3-66B7-AF21F67907FD}"/>
          </ac:picMkLst>
        </pc:picChg>
        <pc:picChg chg="mod">
          <ac:chgData name="Jo Pugh" userId="1187eaa31d8c3d2c" providerId="LiveId" clId="{D49657A0-2F36-475F-8018-B8073E6671CE}" dt="2025-03-25T21:59:22.987" v="928" actId="1076"/>
          <ac:picMkLst>
            <pc:docMk/>
            <pc:sldMk cId="2274311582" sldId="345"/>
            <ac:picMk id="15" creationId="{540816A3-4B28-3CFD-6362-704B80FAFAC3}"/>
          </ac:picMkLst>
        </pc:picChg>
        <pc:picChg chg="mod">
          <ac:chgData name="Jo Pugh" userId="1187eaa31d8c3d2c" providerId="LiveId" clId="{D49657A0-2F36-475F-8018-B8073E6671CE}" dt="2025-03-25T21:58:50.974" v="920" actId="1076"/>
          <ac:picMkLst>
            <pc:docMk/>
            <pc:sldMk cId="2274311582" sldId="345"/>
            <ac:picMk id="16" creationId="{D5BEAA85-3B0A-ADEC-2E2A-36353214CFE7}"/>
          </ac:picMkLst>
        </pc:picChg>
      </pc:sldChg>
      <pc:sldChg chg="modSp mod">
        <pc:chgData name="Jo Pugh" userId="1187eaa31d8c3d2c" providerId="LiveId" clId="{D49657A0-2F36-475F-8018-B8073E6671CE}" dt="2025-03-25T21:16:06.925" v="558" actId="20577"/>
        <pc:sldMkLst>
          <pc:docMk/>
          <pc:sldMk cId="2247899727" sldId="346"/>
        </pc:sldMkLst>
        <pc:spChg chg="mod">
          <ac:chgData name="Jo Pugh" userId="1187eaa31d8c3d2c" providerId="LiveId" clId="{D49657A0-2F36-475F-8018-B8073E6671CE}" dt="2025-03-25T21:01:20.685" v="446" actId="552"/>
          <ac:spMkLst>
            <pc:docMk/>
            <pc:sldMk cId="2247899727" sldId="346"/>
            <ac:spMk id="2" creationId="{9EC91FEF-07CC-129B-4176-7BAAF1ADB9E0}"/>
          </ac:spMkLst>
        </pc:spChg>
        <pc:spChg chg="mod">
          <ac:chgData name="Jo Pugh" userId="1187eaa31d8c3d2c" providerId="LiveId" clId="{D49657A0-2F36-475F-8018-B8073E6671CE}" dt="2025-03-25T21:01:52.006" v="453" actId="554"/>
          <ac:spMkLst>
            <pc:docMk/>
            <pc:sldMk cId="2247899727" sldId="346"/>
            <ac:spMk id="3" creationId="{2B06DF42-35F4-092B-1296-DA98DA6EC51F}"/>
          </ac:spMkLst>
        </pc:spChg>
        <pc:spChg chg="mod">
          <ac:chgData name="Jo Pugh" userId="1187eaa31d8c3d2c" providerId="LiveId" clId="{D49657A0-2F36-475F-8018-B8073E6671CE}" dt="2025-03-25T21:16:06.925" v="558" actId="20577"/>
          <ac:spMkLst>
            <pc:docMk/>
            <pc:sldMk cId="2247899727" sldId="346"/>
            <ac:spMk id="6" creationId="{F71C9975-B67A-2336-19EA-C6A61D463166}"/>
          </ac:spMkLst>
        </pc:spChg>
        <pc:spChg chg="mod">
          <ac:chgData name="Jo Pugh" userId="1187eaa31d8c3d2c" providerId="LiveId" clId="{D49657A0-2F36-475F-8018-B8073E6671CE}" dt="2025-03-25T21:01:47.156" v="452" actId="555"/>
          <ac:spMkLst>
            <pc:docMk/>
            <pc:sldMk cId="2247899727" sldId="346"/>
            <ac:spMk id="9" creationId="{9BF48A1C-10D5-A1EB-C4A2-F4D04E94DC5D}"/>
          </ac:spMkLst>
        </pc:spChg>
        <pc:spChg chg="mod">
          <ac:chgData name="Jo Pugh" userId="1187eaa31d8c3d2c" providerId="LiveId" clId="{D49657A0-2F36-475F-8018-B8073E6671CE}" dt="2025-03-25T21:01:35.313" v="449" actId="14100"/>
          <ac:spMkLst>
            <pc:docMk/>
            <pc:sldMk cId="2247899727" sldId="346"/>
            <ac:spMk id="11" creationId="{AB8549A4-4C85-C41F-203E-5F26198DBAF9}"/>
          </ac:spMkLst>
        </pc:spChg>
        <pc:spChg chg="mod">
          <ac:chgData name="Jo Pugh" userId="1187eaa31d8c3d2c" providerId="LiveId" clId="{D49657A0-2F36-475F-8018-B8073E6671CE}" dt="2025-03-25T21:01:47.156" v="452" actId="555"/>
          <ac:spMkLst>
            <pc:docMk/>
            <pc:sldMk cId="2247899727" sldId="346"/>
            <ac:spMk id="12" creationId="{A7989C27-CF9D-6691-7EDE-2BAF4D8B0EBE}"/>
          </ac:spMkLst>
        </pc:spChg>
        <pc:spChg chg="mod">
          <ac:chgData name="Jo Pugh" userId="1187eaa31d8c3d2c" providerId="LiveId" clId="{D49657A0-2F36-475F-8018-B8073E6671CE}" dt="2025-03-25T21:01:52.006" v="453" actId="554"/>
          <ac:spMkLst>
            <pc:docMk/>
            <pc:sldMk cId="2247899727" sldId="346"/>
            <ac:spMk id="14" creationId="{FDC8B8D9-F597-A1C5-AA32-14D9C284A4D8}"/>
          </ac:spMkLst>
        </pc:spChg>
        <pc:picChg chg="mod">
          <ac:chgData name="Jo Pugh" userId="1187eaa31d8c3d2c" providerId="LiveId" clId="{D49657A0-2F36-475F-8018-B8073E6671CE}" dt="2025-03-25T21:01:35.974" v="450" actId="1076"/>
          <ac:picMkLst>
            <pc:docMk/>
            <pc:sldMk cId="2247899727" sldId="346"/>
            <ac:picMk id="8" creationId="{69CD3DE4-2694-32D2-A489-2BF56C814D8D}"/>
          </ac:picMkLst>
        </pc:picChg>
      </pc:sldChg>
      <pc:sldChg chg="modSp mod">
        <pc:chgData name="Jo Pugh" userId="1187eaa31d8c3d2c" providerId="LiveId" clId="{D49657A0-2F36-475F-8018-B8073E6671CE}" dt="2025-03-25T21:25:09.908" v="633" actId="14100"/>
        <pc:sldMkLst>
          <pc:docMk/>
          <pc:sldMk cId="2348021609" sldId="347"/>
        </pc:sldMkLst>
        <pc:spChg chg="mod">
          <ac:chgData name="Jo Pugh" userId="1187eaa31d8c3d2c" providerId="LiveId" clId="{D49657A0-2F36-475F-8018-B8073E6671CE}" dt="2025-03-25T21:05:50.046" v="467" actId="552"/>
          <ac:spMkLst>
            <pc:docMk/>
            <pc:sldMk cId="2348021609" sldId="347"/>
            <ac:spMk id="2" creationId="{57778F64-EB06-B010-EF49-369B22DD9DC1}"/>
          </ac:spMkLst>
        </pc:spChg>
        <pc:spChg chg="mod">
          <ac:chgData name="Jo Pugh" userId="1187eaa31d8c3d2c" providerId="LiveId" clId="{D49657A0-2F36-475F-8018-B8073E6671CE}" dt="2025-03-25T21:05:58.808" v="469" actId="554"/>
          <ac:spMkLst>
            <pc:docMk/>
            <pc:sldMk cId="2348021609" sldId="347"/>
            <ac:spMk id="3" creationId="{721CE765-3577-FB4E-E059-EEE9AFC6109C}"/>
          </ac:spMkLst>
        </pc:spChg>
        <pc:spChg chg="mod">
          <ac:chgData name="Jo Pugh" userId="1187eaa31d8c3d2c" providerId="LiveId" clId="{D49657A0-2F36-475F-8018-B8073E6671CE}" dt="2025-03-25T21:25:09.908" v="633" actId="14100"/>
          <ac:spMkLst>
            <pc:docMk/>
            <pc:sldMk cId="2348021609" sldId="347"/>
            <ac:spMk id="6" creationId="{E67652A5-E572-2E2B-F054-DECA13A3F370}"/>
          </ac:spMkLst>
        </pc:spChg>
        <pc:spChg chg="mod">
          <ac:chgData name="Jo Pugh" userId="1187eaa31d8c3d2c" providerId="LiveId" clId="{D49657A0-2F36-475F-8018-B8073E6671CE}" dt="2025-03-25T21:05:50.046" v="467" actId="552"/>
          <ac:spMkLst>
            <pc:docMk/>
            <pc:sldMk cId="2348021609" sldId="347"/>
            <ac:spMk id="11" creationId="{DC5CC296-D8C3-ED19-A713-FB058B950EFF}"/>
          </ac:spMkLst>
        </pc:spChg>
        <pc:spChg chg="mod">
          <ac:chgData name="Jo Pugh" userId="1187eaa31d8c3d2c" providerId="LiveId" clId="{D49657A0-2F36-475F-8018-B8073E6671CE}" dt="2025-03-25T21:06:03.663" v="470" actId="555"/>
          <ac:spMkLst>
            <pc:docMk/>
            <pc:sldMk cId="2348021609" sldId="347"/>
            <ac:spMk id="12" creationId="{339C5B2B-3013-5FFC-F73D-140D4AD772C7}"/>
          </ac:spMkLst>
        </pc:spChg>
        <pc:spChg chg="mod">
          <ac:chgData name="Jo Pugh" userId="1187eaa31d8c3d2c" providerId="LiveId" clId="{D49657A0-2F36-475F-8018-B8073E6671CE}" dt="2025-03-25T21:06:03.663" v="470" actId="555"/>
          <ac:spMkLst>
            <pc:docMk/>
            <pc:sldMk cId="2348021609" sldId="347"/>
            <ac:spMk id="13" creationId="{70B92845-4F54-8CFB-7B55-1453EC509B6D}"/>
          </ac:spMkLst>
        </pc:spChg>
        <pc:spChg chg="mod">
          <ac:chgData name="Jo Pugh" userId="1187eaa31d8c3d2c" providerId="LiveId" clId="{D49657A0-2F36-475F-8018-B8073E6671CE}" dt="2025-03-25T21:05:58.808" v="469" actId="554"/>
          <ac:spMkLst>
            <pc:docMk/>
            <pc:sldMk cId="2348021609" sldId="347"/>
            <ac:spMk id="14" creationId="{CB05B279-E5D7-5880-7E8F-DAF4C5D5A4D8}"/>
          </ac:spMkLst>
        </pc:spChg>
      </pc:sldChg>
      <pc:sldChg chg="modSp mod">
        <pc:chgData name="Jo Pugh" userId="1187eaa31d8c3d2c" providerId="LiveId" clId="{D49657A0-2F36-475F-8018-B8073E6671CE}" dt="2025-03-25T21:22:28.285" v="610" actId="553"/>
        <pc:sldMkLst>
          <pc:docMk/>
          <pc:sldMk cId="4012050400" sldId="348"/>
        </pc:sldMkLst>
        <pc:spChg chg="mod">
          <ac:chgData name="Jo Pugh" userId="1187eaa31d8c3d2c" providerId="LiveId" clId="{D49657A0-2F36-475F-8018-B8073E6671CE}" dt="2025-03-25T21:22:24.426" v="609" actId="552"/>
          <ac:spMkLst>
            <pc:docMk/>
            <pc:sldMk cId="4012050400" sldId="348"/>
            <ac:spMk id="2" creationId="{389B8C99-48BA-DD96-0D08-B19CA055AED6}"/>
          </ac:spMkLst>
        </pc:spChg>
        <pc:spChg chg="mod">
          <ac:chgData name="Jo Pugh" userId="1187eaa31d8c3d2c" providerId="LiveId" clId="{D49657A0-2F36-475F-8018-B8073E6671CE}" dt="2025-03-25T21:22:24.426" v="609" actId="552"/>
          <ac:spMkLst>
            <pc:docMk/>
            <pc:sldMk cId="4012050400" sldId="348"/>
            <ac:spMk id="3" creationId="{A215242F-3F1D-E075-6FE8-5EA0258AF56A}"/>
          </ac:spMkLst>
        </pc:spChg>
        <pc:spChg chg="mod">
          <ac:chgData name="Jo Pugh" userId="1187eaa31d8c3d2c" providerId="LiveId" clId="{D49657A0-2F36-475F-8018-B8073E6671CE}" dt="2025-03-25T21:22:28.285" v="610" actId="553"/>
          <ac:spMkLst>
            <pc:docMk/>
            <pc:sldMk cId="4012050400" sldId="348"/>
            <ac:spMk id="6" creationId="{4B3850B2-E2E7-8910-B49B-DD47DFF8D60C}"/>
          </ac:spMkLst>
        </pc:spChg>
        <pc:spChg chg="mod">
          <ac:chgData name="Jo Pugh" userId="1187eaa31d8c3d2c" providerId="LiveId" clId="{D49657A0-2F36-475F-8018-B8073E6671CE}" dt="2025-03-25T21:22:24.426" v="609" actId="552"/>
          <ac:spMkLst>
            <pc:docMk/>
            <pc:sldMk cId="4012050400" sldId="348"/>
            <ac:spMk id="11" creationId="{9D1A2CAD-DC04-ED9D-4B3A-785EEA467CD1}"/>
          </ac:spMkLst>
        </pc:spChg>
        <pc:spChg chg="mod">
          <ac:chgData name="Jo Pugh" userId="1187eaa31d8c3d2c" providerId="LiveId" clId="{D49657A0-2F36-475F-8018-B8073E6671CE}" dt="2025-03-25T21:22:24.426" v="609" actId="552"/>
          <ac:spMkLst>
            <pc:docMk/>
            <pc:sldMk cId="4012050400" sldId="348"/>
            <ac:spMk id="12" creationId="{E314AD14-3558-552A-C939-066D59E40937}"/>
          </ac:spMkLst>
        </pc:spChg>
        <pc:spChg chg="mod">
          <ac:chgData name="Jo Pugh" userId="1187eaa31d8c3d2c" providerId="LiveId" clId="{D49657A0-2F36-475F-8018-B8073E6671CE}" dt="2025-03-25T21:22:28.285" v="610" actId="553"/>
          <ac:spMkLst>
            <pc:docMk/>
            <pc:sldMk cId="4012050400" sldId="348"/>
            <ac:spMk id="13" creationId="{006ECA94-DC0C-6248-749E-416747F7F92F}"/>
          </ac:spMkLst>
        </pc:spChg>
        <pc:spChg chg="mod">
          <ac:chgData name="Jo Pugh" userId="1187eaa31d8c3d2c" providerId="LiveId" clId="{D49657A0-2F36-475F-8018-B8073E6671CE}" dt="2025-03-25T21:22:28.285" v="610" actId="553"/>
          <ac:spMkLst>
            <pc:docMk/>
            <pc:sldMk cId="4012050400" sldId="348"/>
            <ac:spMk id="14" creationId="{8AC3B21F-DEE6-69D4-FD0D-502493E88CC4}"/>
          </ac:spMkLst>
        </pc:spChg>
      </pc:sldChg>
      <pc:sldChg chg="modSp mod">
        <pc:chgData name="Jo Pugh" userId="1187eaa31d8c3d2c" providerId="LiveId" clId="{D49657A0-2F36-475F-8018-B8073E6671CE}" dt="2025-03-25T21:34:48.990" v="716" actId="553"/>
        <pc:sldMkLst>
          <pc:docMk/>
          <pc:sldMk cId="2992638401" sldId="349"/>
        </pc:sldMkLst>
        <pc:spChg chg="mod">
          <ac:chgData name="Jo Pugh" userId="1187eaa31d8c3d2c" providerId="LiveId" clId="{D49657A0-2F36-475F-8018-B8073E6671CE}" dt="2025-03-25T21:34:43.922" v="715" actId="552"/>
          <ac:spMkLst>
            <pc:docMk/>
            <pc:sldMk cId="2992638401" sldId="349"/>
            <ac:spMk id="2" creationId="{D1F8B0B4-403F-018D-28D0-D9405951E737}"/>
          </ac:spMkLst>
        </pc:spChg>
        <pc:spChg chg="mod">
          <ac:chgData name="Jo Pugh" userId="1187eaa31d8c3d2c" providerId="LiveId" clId="{D49657A0-2F36-475F-8018-B8073E6671CE}" dt="2025-03-25T21:34:48.990" v="716" actId="553"/>
          <ac:spMkLst>
            <pc:docMk/>
            <pc:sldMk cId="2992638401" sldId="349"/>
            <ac:spMk id="6" creationId="{F6C46409-3DE2-40DF-2281-1C78771AE485}"/>
          </ac:spMkLst>
        </pc:spChg>
        <pc:spChg chg="mod">
          <ac:chgData name="Jo Pugh" userId="1187eaa31d8c3d2c" providerId="LiveId" clId="{D49657A0-2F36-475F-8018-B8073E6671CE}" dt="2025-03-25T21:34:43.922" v="715" actId="552"/>
          <ac:spMkLst>
            <pc:docMk/>
            <pc:sldMk cId="2992638401" sldId="349"/>
            <ac:spMk id="9" creationId="{C3F03FE8-D3F2-3F14-6CD8-A83103F34A00}"/>
          </ac:spMkLst>
        </pc:spChg>
        <pc:spChg chg="mod">
          <ac:chgData name="Jo Pugh" userId="1187eaa31d8c3d2c" providerId="LiveId" clId="{D49657A0-2F36-475F-8018-B8073E6671CE}" dt="2025-03-25T21:34:43.922" v="715" actId="552"/>
          <ac:spMkLst>
            <pc:docMk/>
            <pc:sldMk cId="2992638401" sldId="349"/>
            <ac:spMk id="10" creationId="{DF1729BD-32CE-CB9C-E66A-5226C7BC102B}"/>
          </ac:spMkLst>
        </pc:spChg>
        <pc:spChg chg="mod">
          <ac:chgData name="Jo Pugh" userId="1187eaa31d8c3d2c" providerId="LiveId" clId="{D49657A0-2F36-475F-8018-B8073E6671CE}" dt="2025-03-25T21:34:43.922" v="715" actId="552"/>
          <ac:spMkLst>
            <pc:docMk/>
            <pc:sldMk cId="2992638401" sldId="349"/>
            <ac:spMk id="11" creationId="{3672BCD7-D666-C840-2B83-3CD7DC991A10}"/>
          </ac:spMkLst>
        </pc:spChg>
        <pc:spChg chg="mod">
          <ac:chgData name="Jo Pugh" userId="1187eaa31d8c3d2c" providerId="LiveId" clId="{D49657A0-2F36-475F-8018-B8073E6671CE}" dt="2025-03-25T21:34:37.687" v="713" actId="555"/>
          <ac:spMkLst>
            <pc:docMk/>
            <pc:sldMk cId="2992638401" sldId="349"/>
            <ac:spMk id="12" creationId="{2DBF34AE-0C0E-89FC-09B6-288D93642928}"/>
          </ac:spMkLst>
        </pc:spChg>
        <pc:spChg chg="mod">
          <ac:chgData name="Jo Pugh" userId="1187eaa31d8c3d2c" providerId="LiveId" clId="{D49657A0-2F36-475F-8018-B8073E6671CE}" dt="2025-03-25T21:34:48.990" v="716" actId="553"/>
          <ac:spMkLst>
            <pc:docMk/>
            <pc:sldMk cId="2992638401" sldId="349"/>
            <ac:spMk id="13" creationId="{C42D718A-699E-18A6-521D-FE02DBCAEA9D}"/>
          </ac:spMkLst>
        </pc:spChg>
        <pc:spChg chg="mod">
          <ac:chgData name="Jo Pugh" userId="1187eaa31d8c3d2c" providerId="LiveId" clId="{D49657A0-2F36-475F-8018-B8073E6671CE}" dt="2025-03-25T21:34:48.990" v="716" actId="553"/>
          <ac:spMkLst>
            <pc:docMk/>
            <pc:sldMk cId="2992638401" sldId="349"/>
            <ac:spMk id="14" creationId="{D610373B-58AB-E7A1-9355-33B20563B038}"/>
          </ac:spMkLst>
        </pc:spChg>
        <pc:spChg chg="mod">
          <ac:chgData name="Jo Pugh" userId="1187eaa31d8c3d2c" providerId="LiveId" clId="{D49657A0-2F36-475F-8018-B8073E6671CE}" dt="2025-03-25T21:34:48.990" v="716" actId="553"/>
          <ac:spMkLst>
            <pc:docMk/>
            <pc:sldMk cId="2992638401" sldId="349"/>
            <ac:spMk id="18" creationId="{9EEE1622-7F6F-6697-430D-6CB535817B62}"/>
          </ac:spMkLst>
        </pc:spChg>
        <pc:picChg chg="mod">
          <ac:chgData name="Jo Pugh" userId="1187eaa31d8c3d2c" providerId="LiveId" clId="{D49657A0-2F36-475F-8018-B8073E6671CE}" dt="2025-03-25T21:32:04.091" v="693" actId="1076"/>
          <ac:picMkLst>
            <pc:docMk/>
            <pc:sldMk cId="2992638401" sldId="349"/>
            <ac:picMk id="7" creationId="{362B2059-D92D-903E-83B6-1705D41F1E22}"/>
          </ac:picMkLst>
        </pc:picChg>
        <pc:picChg chg="mod">
          <ac:chgData name="Jo Pugh" userId="1187eaa31d8c3d2c" providerId="LiveId" clId="{D49657A0-2F36-475F-8018-B8073E6671CE}" dt="2025-03-25T21:34:02.701" v="709" actId="1076"/>
          <ac:picMkLst>
            <pc:docMk/>
            <pc:sldMk cId="2992638401" sldId="349"/>
            <ac:picMk id="15" creationId="{A764BF05-BCAF-40B0-4E54-EDDA1A7E07BE}"/>
          </ac:picMkLst>
        </pc:picChg>
        <pc:picChg chg="mod">
          <ac:chgData name="Jo Pugh" userId="1187eaa31d8c3d2c" providerId="LiveId" clId="{D49657A0-2F36-475F-8018-B8073E6671CE}" dt="2025-03-25T21:34:02.701" v="709" actId="1076"/>
          <ac:picMkLst>
            <pc:docMk/>
            <pc:sldMk cId="2992638401" sldId="349"/>
            <ac:picMk id="16" creationId="{1A4E1862-C620-6147-5B2A-A1D65CC68826}"/>
          </ac:picMkLst>
        </pc:picChg>
      </pc:sldChg>
      <pc:sldChg chg="modSp mod">
        <pc:chgData name="Jo Pugh" userId="1187eaa31d8c3d2c" providerId="LiveId" clId="{D49657A0-2F36-475F-8018-B8073E6671CE}" dt="2025-03-25T22:29:06.755" v="1132" actId="20577"/>
        <pc:sldMkLst>
          <pc:docMk/>
          <pc:sldMk cId="1876534910" sldId="350"/>
        </pc:sldMkLst>
        <pc:spChg chg="mod">
          <ac:chgData name="Jo Pugh" userId="1187eaa31d8c3d2c" providerId="LiveId" clId="{D49657A0-2F36-475F-8018-B8073E6671CE}" dt="2025-03-25T22:29:06.755" v="1132" actId="20577"/>
          <ac:spMkLst>
            <pc:docMk/>
            <pc:sldMk cId="1876534910" sldId="350"/>
            <ac:spMk id="3" creationId="{0EBD4CCD-A11B-9851-057D-35C140E1C35E}"/>
          </ac:spMkLst>
        </pc:spChg>
      </pc:sldChg>
      <pc:sldChg chg="modSp mod">
        <pc:chgData name="Jo Pugh" userId="1187eaa31d8c3d2c" providerId="LiveId" clId="{D49657A0-2F36-475F-8018-B8073E6671CE}" dt="2025-03-25T22:23:10.153" v="1061" actId="14100"/>
        <pc:sldMkLst>
          <pc:docMk/>
          <pc:sldMk cId="1886309652" sldId="351"/>
        </pc:sldMkLst>
        <pc:spChg chg="mod">
          <ac:chgData name="Jo Pugh" userId="1187eaa31d8c3d2c" providerId="LiveId" clId="{D49657A0-2F36-475F-8018-B8073E6671CE}" dt="2025-03-25T22:23:03.781" v="1060" actId="552"/>
          <ac:spMkLst>
            <pc:docMk/>
            <pc:sldMk cId="1886309652" sldId="351"/>
            <ac:spMk id="2" creationId="{50A24E13-E914-DB2E-F55A-40436E0AA593}"/>
          </ac:spMkLst>
        </pc:spChg>
        <pc:spChg chg="mod">
          <ac:chgData name="Jo Pugh" userId="1187eaa31d8c3d2c" providerId="LiveId" clId="{D49657A0-2F36-475F-8018-B8073E6671CE}" dt="2025-03-25T22:22:56.695" v="1059" actId="553"/>
          <ac:spMkLst>
            <pc:docMk/>
            <pc:sldMk cId="1886309652" sldId="351"/>
            <ac:spMk id="6" creationId="{A93F7164-C2AE-B011-0312-A0F6D4875A4F}"/>
          </ac:spMkLst>
        </pc:spChg>
        <pc:spChg chg="mod">
          <ac:chgData name="Jo Pugh" userId="1187eaa31d8c3d2c" providerId="LiveId" clId="{D49657A0-2F36-475F-8018-B8073E6671CE}" dt="2025-03-25T22:23:03.781" v="1060" actId="552"/>
          <ac:spMkLst>
            <pc:docMk/>
            <pc:sldMk cId="1886309652" sldId="351"/>
            <ac:spMk id="9" creationId="{69CF72BF-F61A-E81E-77DA-48CC5B486B9B}"/>
          </ac:spMkLst>
        </pc:spChg>
        <pc:spChg chg="mod">
          <ac:chgData name="Jo Pugh" userId="1187eaa31d8c3d2c" providerId="LiveId" clId="{D49657A0-2F36-475F-8018-B8073E6671CE}" dt="2025-03-25T22:23:03.781" v="1060" actId="552"/>
          <ac:spMkLst>
            <pc:docMk/>
            <pc:sldMk cId="1886309652" sldId="351"/>
            <ac:spMk id="11" creationId="{06624837-CB33-E9A7-F694-BD836ED570D4}"/>
          </ac:spMkLst>
        </pc:spChg>
        <pc:spChg chg="mod">
          <ac:chgData name="Jo Pugh" userId="1187eaa31d8c3d2c" providerId="LiveId" clId="{D49657A0-2F36-475F-8018-B8073E6671CE}" dt="2025-03-25T22:22:39.678" v="1056" actId="555"/>
          <ac:spMkLst>
            <pc:docMk/>
            <pc:sldMk cId="1886309652" sldId="351"/>
            <ac:spMk id="12" creationId="{23844C62-0803-C54E-6F0E-B0F6DC29B6EE}"/>
          </ac:spMkLst>
        </pc:spChg>
        <pc:spChg chg="mod">
          <ac:chgData name="Jo Pugh" userId="1187eaa31d8c3d2c" providerId="LiveId" clId="{D49657A0-2F36-475F-8018-B8073E6671CE}" dt="2025-03-25T22:22:56.695" v="1059" actId="553"/>
          <ac:spMkLst>
            <pc:docMk/>
            <pc:sldMk cId="1886309652" sldId="351"/>
            <ac:spMk id="13" creationId="{7FC7AA19-1D63-FD08-F792-FC5771FE3E19}"/>
          </ac:spMkLst>
        </pc:spChg>
        <pc:spChg chg="mod">
          <ac:chgData name="Jo Pugh" userId="1187eaa31d8c3d2c" providerId="LiveId" clId="{D49657A0-2F36-475F-8018-B8073E6671CE}" dt="2025-03-25T22:23:10.153" v="1061" actId="14100"/>
          <ac:spMkLst>
            <pc:docMk/>
            <pc:sldMk cId="1886309652" sldId="351"/>
            <ac:spMk id="14" creationId="{697074BC-5F1F-7966-2510-FE908181AC48}"/>
          </ac:spMkLst>
        </pc:spChg>
      </pc:sldChg>
    </pc:docChg>
  </pc:docChgLst>
  <pc:docChgLst>
    <pc:chgData name="Emily Kelly" userId="S::kellye@rsc.org::129b2903-a77d-4011-b626-fdf346dce13b" providerId="AD" clId="Web-{FC09D519-A544-564F-C297-414955529430}"/>
    <pc:docChg chg="modSld">
      <pc:chgData name="Emily Kelly" userId="S::kellye@rsc.org::129b2903-a77d-4011-b626-fdf346dce13b" providerId="AD" clId="Web-{FC09D519-A544-564F-C297-414955529430}" dt="2025-04-15T14:45:23.125" v="11" actId="20577"/>
      <pc:docMkLst>
        <pc:docMk/>
      </pc:docMkLst>
      <pc:sldChg chg="modSp">
        <pc:chgData name="Emily Kelly" userId="S::kellye@rsc.org::129b2903-a77d-4011-b626-fdf346dce13b" providerId="AD" clId="Web-{FC09D519-A544-564F-C297-414955529430}" dt="2025-04-15T14:39:28.335" v="3" actId="20577"/>
        <pc:sldMkLst>
          <pc:docMk/>
          <pc:sldMk cId="2251381640" sldId="311"/>
        </pc:sldMkLst>
        <pc:spChg chg="mod">
          <ac:chgData name="Emily Kelly" userId="S::kellye@rsc.org::129b2903-a77d-4011-b626-fdf346dce13b" providerId="AD" clId="Web-{FC09D519-A544-564F-C297-414955529430}" dt="2025-04-15T14:39:28.335" v="3" actId="20577"/>
          <ac:spMkLst>
            <pc:docMk/>
            <pc:sldMk cId="2251381640" sldId="311"/>
            <ac:spMk id="10" creationId="{659D50F0-9C7A-33B7-B5AF-A857F631E819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3:31.836" v="9" actId="20577"/>
        <pc:sldMkLst>
          <pc:docMk/>
          <pc:sldMk cId="2004651656" sldId="313"/>
        </pc:sldMkLst>
        <pc:spChg chg="mod">
          <ac:chgData name="Emily Kelly" userId="S::kellye@rsc.org::129b2903-a77d-4011-b626-fdf346dce13b" providerId="AD" clId="Web-{FC09D519-A544-564F-C297-414955529430}" dt="2025-04-15T14:43:31.836" v="9" actId="20577"/>
          <ac:spMkLst>
            <pc:docMk/>
            <pc:sldMk cId="2004651656" sldId="313"/>
            <ac:spMk id="10" creationId="{2D19C45F-4A0C-566F-BFAD-1D3B921361D8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37:39.953" v="0" actId="20577"/>
        <pc:sldMkLst>
          <pc:docMk/>
          <pc:sldMk cId="1675480311" sldId="319"/>
        </pc:sldMkLst>
      </pc:sldChg>
      <pc:sldChg chg="modSp">
        <pc:chgData name="Emily Kelly" userId="S::kellye@rsc.org::129b2903-a77d-4011-b626-fdf346dce13b" providerId="AD" clId="Web-{FC09D519-A544-564F-C297-414955529430}" dt="2025-04-15T14:38:41.582" v="2" actId="20577"/>
        <pc:sldMkLst>
          <pc:docMk/>
          <pc:sldMk cId="2467478144" sldId="324"/>
        </pc:sldMkLst>
        <pc:spChg chg="mod">
          <ac:chgData name="Emily Kelly" userId="S::kellye@rsc.org::129b2903-a77d-4011-b626-fdf346dce13b" providerId="AD" clId="Web-{FC09D519-A544-564F-C297-414955529430}" dt="2025-04-15T14:38:41.582" v="2" actId="20577"/>
          <ac:spMkLst>
            <pc:docMk/>
            <pc:sldMk cId="2467478144" sldId="324"/>
            <ac:spMk id="10" creationId="{14037D04-F4ED-52EC-94A2-C25D24474DDA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38:09.798" v="1" actId="20577"/>
        <pc:sldMkLst>
          <pc:docMk/>
          <pc:sldMk cId="3386107306" sldId="326"/>
        </pc:sldMkLst>
        <pc:spChg chg="mod">
          <ac:chgData name="Emily Kelly" userId="S::kellye@rsc.org::129b2903-a77d-4011-b626-fdf346dce13b" providerId="AD" clId="Web-{FC09D519-A544-564F-C297-414955529430}" dt="2025-04-15T14:38:09.798" v="1" actId="20577"/>
          <ac:spMkLst>
            <pc:docMk/>
            <pc:sldMk cId="3386107306" sldId="326"/>
            <ac:spMk id="10" creationId="{5A8245BF-0FBF-AE60-CC16-087A92B8686A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39:56.040" v="4" actId="20577"/>
        <pc:sldMkLst>
          <pc:docMk/>
          <pc:sldMk cId="3631748913" sldId="330"/>
        </pc:sldMkLst>
        <pc:spChg chg="mod">
          <ac:chgData name="Emily Kelly" userId="S::kellye@rsc.org::129b2903-a77d-4011-b626-fdf346dce13b" providerId="AD" clId="Web-{FC09D519-A544-564F-C297-414955529430}" dt="2025-04-15T14:39:56.040" v="4" actId="20577"/>
          <ac:spMkLst>
            <pc:docMk/>
            <pc:sldMk cId="3631748913" sldId="330"/>
            <ac:spMk id="10" creationId="{1D56754F-72CD-DAD0-148D-B0024C69F917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1:40.141" v="6" actId="20577"/>
        <pc:sldMkLst>
          <pc:docMk/>
          <pc:sldMk cId="1488772418" sldId="332"/>
        </pc:sldMkLst>
        <pc:spChg chg="mod">
          <ac:chgData name="Emily Kelly" userId="S::kellye@rsc.org::129b2903-a77d-4011-b626-fdf346dce13b" providerId="AD" clId="Web-{FC09D519-A544-564F-C297-414955529430}" dt="2025-04-15T14:41:40.141" v="6" actId="20577"/>
          <ac:spMkLst>
            <pc:docMk/>
            <pc:sldMk cId="1488772418" sldId="332"/>
            <ac:spMk id="10" creationId="{5C06C659-0FF1-579F-B3A8-B1E2D2B21F62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2:54.193" v="7" actId="20577"/>
        <pc:sldMkLst>
          <pc:docMk/>
          <pc:sldMk cId="1812452084" sldId="336"/>
        </pc:sldMkLst>
        <pc:spChg chg="mod">
          <ac:chgData name="Emily Kelly" userId="S::kellye@rsc.org::129b2903-a77d-4011-b626-fdf346dce13b" providerId="AD" clId="Web-{FC09D519-A544-564F-C297-414955529430}" dt="2025-04-15T14:42:54.193" v="7" actId="20577"/>
          <ac:spMkLst>
            <pc:docMk/>
            <pc:sldMk cId="1812452084" sldId="336"/>
            <ac:spMk id="10" creationId="{44FC57E2-A3A3-C764-D72C-24554050DA86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5:23.125" v="11" actId="20577"/>
        <pc:sldMkLst>
          <pc:docMk/>
          <pc:sldMk cId="4049704147" sldId="340"/>
        </pc:sldMkLst>
        <pc:spChg chg="mod">
          <ac:chgData name="Emily Kelly" userId="S::kellye@rsc.org::129b2903-a77d-4011-b626-fdf346dce13b" providerId="AD" clId="Web-{FC09D519-A544-564F-C297-414955529430}" dt="2025-04-15T14:45:23.125" v="11" actId="20577"/>
          <ac:spMkLst>
            <pc:docMk/>
            <pc:sldMk cId="4049704147" sldId="340"/>
            <ac:spMk id="10" creationId="{0BD21F8B-958C-0E23-CAB4-BFCBA163C642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4:34.809" v="10" actId="20577"/>
        <pc:sldMkLst>
          <pc:docMk/>
          <pc:sldMk cId="2274311582" sldId="345"/>
        </pc:sldMkLst>
        <pc:spChg chg="mod">
          <ac:chgData name="Emily Kelly" userId="S::kellye@rsc.org::129b2903-a77d-4011-b626-fdf346dce13b" providerId="AD" clId="Web-{FC09D519-A544-564F-C297-414955529430}" dt="2025-04-15T14:44:34.809" v="10" actId="20577"/>
          <ac:spMkLst>
            <pc:docMk/>
            <pc:sldMk cId="2274311582" sldId="345"/>
            <ac:spMk id="10" creationId="{627323CD-8F8A-8246-4EEA-A0B5384B9D11}"/>
          </ac:spMkLst>
        </pc:spChg>
      </pc:sldChg>
      <pc:sldChg chg="modSp">
        <pc:chgData name="Emily Kelly" userId="S::kellye@rsc.org::129b2903-a77d-4011-b626-fdf346dce13b" providerId="AD" clId="Web-{FC09D519-A544-564F-C297-414955529430}" dt="2025-04-15T14:41:09.404" v="5" actId="20577"/>
        <pc:sldMkLst>
          <pc:docMk/>
          <pc:sldMk cId="2992638401" sldId="349"/>
        </pc:sldMkLst>
        <pc:spChg chg="mod">
          <ac:chgData name="Emily Kelly" userId="S::kellye@rsc.org::129b2903-a77d-4011-b626-fdf346dce13b" providerId="AD" clId="Web-{FC09D519-A544-564F-C297-414955529430}" dt="2025-04-15T14:41:09.404" v="5" actId="20577"/>
          <ac:spMkLst>
            <pc:docMk/>
            <pc:sldMk cId="2992638401" sldId="349"/>
            <ac:spMk id="10" creationId="{DF1729BD-32CE-CB9C-E66A-5226C7BC102B}"/>
          </ac:spMkLst>
        </pc:spChg>
      </pc:sldChg>
    </pc:docChg>
  </pc:docChgLst>
  <pc:docChgLst>
    <pc:chgData name="Emily Kelly" userId="S::kellye@rsc.org::129b2903-a77d-4011-b626-fdf346dce13b" providerId="AD" clId="Web-{63382142-77DD-B02D-DFEE-6D00726890FF}"/>
    <pc:docChg chg="modSld">
      <pc:chgData name="Emily Kelly" userId="S::kellye@rsc.org::129b2903-a77d-4011-b626-fdf346dce13b" providerId="AD" clId="Web-{63382142-77DD-B02D-DFEE-6D00726890FF}" dt="2025-04-15T14:36:54.550" v="2" actId="20577"/>
      <pc:docMkLst>
        <pc:docMk/>
      </pc:docMkLst>
      <pc:sldChg chg="modSp">
        <pc:chgData name="Emily Kelly" userId="S::kellye@rsc.org::129b2903-a77d-4011-b626-fdf346dce13b" providerId="AD" clId="Web-{63382142-77DD-B02D-DFEE-6D00726890FF}" dt="2025-04-15T14:36:54.550" v="2" actId="20577"/>
        <pc:sldMkLst>
          <pc:docMk/>
          <pc:sldMk cId="1778869590" sldId="307"/>
        </pc:sldMkLst>
        <pc:spChg chg="mod">
          <ac:chgData name="Emily Kelly" userId="S::kellye@rsc.org::129b2903-a77d-4011-b626-fdf346dce13b" providerId="AD" clId="Web-{63382142-77DD-B02D-DFEE-6D00726890FF}" dt="2025-04-15T14:36:54.550" v="2" actId="20577"/>
          <ac:spMkLst>
            <pc:docMk/>
            <pc:sldMk cId="1778869590" sldId="307"/>
            <ac:spMk id="10" creationId="{72A47F0B-DC96-51EF-D147-9A5545AC7AC2}"/>
          </ac:spMkLst>
        </pc:spChg>
      </pc:sldChg>
      <pc:sldChg chg="modSp">
        <pc:chgData name="Emily Kelly" userId="S::kellye@rsc.org::129b2903-a77d-4011-b626-fdf346dce13b" providerId="AD" clId="Web-{63382142-77DD-B02D-DFEE-6D00726890FF}" dt="2025-04-15T14:35:41.080" v="0" actId="20577"/>
        <pc:sldMkLst>
          <pc:docMk/>
          <pc:sldMk cId="1296181378" sldId="310"/>
        </pc:sldMkLst>
        <pc:spChg chg="mod">
          <ac:chgData name="Emily Kelly" userId="S::kellye@rsc.org::129b2903-a77d-4011-b626-fdf346dce13b" providerId="AD" clId="Web-{63382142-77DD-B02D-DFEE-6D00726890FF}" dt="2025-04-15T14:35:41.080" v="0" actId="20577"/>
          <ac:spMkLst>
            <pc:docMk/>
            <pc:sldMk cId="1296181378" sldId="310"/>
            <ac:spMk id="10" creationId="{5E876D7E-3C6D-9171-325C-308CDE32B5CD}"/>
          </ac:spMkLst>
        </pc:spChg>
      </pc:sldChg>
      <pc:sldChg chg="modSp">
        <pc:chgData name="Emily Kelly" userId="S::kellye@rsc.org::129b2903-a77d-4011-b626-fdf346dce13b" providerId="AD" clId="Web-{63382142-77DD-B02D-DFEE-6D00726890FF}" dt="2025-04-15T14:36:22.440" v="1" actId="20577"/>
        <pc:sldMkLst>
          <pc:docMk/>
          <pc:sldMk cId="1914804855" sldId="316"/>
        </pc:sldMkLst>
        <pc:spChg chg="mod">
          <ac:chgData name="Emily Kelly" userId="S::kellye@rsc.org::129b2903-a77d-4011-b626-fdf346dce13b" providerId="AD" clId="Web-{63382142-77DD-B02D-DFEE-6D00726890FF}" dt="2025-04-15T14:36:22.440" v="1" actId="20577"/>
          <ac:spMkLst>
            <pc:docMk/>
            <pc:sldMk cId="1914804855" sldId="316"/>
            <ac:spMk id="10" creationId="{16ECB09A-D63A-55DA-C265-83CE3555C1F9}"/>
          </ac:spMkLst>
        </pc:spChg>
      </pc:sldChg>
    </pc:docChg>
  </pc:docChgLst>
  <pc:docChgLst>
    <pc:chgData name="Kirsty Patterson" userId="S::pattersonk@rsc.org::06c453ef-d90e-4cbc-ba6b-1bf363c3e0a9" providerId="AD" clId="Web-{D838C4E0-A646-0640-D583-BF4252C7AD9B}"/>
    <pc:docChg chg="mod modSld sldOrd">
      <pc:chgData name="Kirsty Patterson" userId="S::pattersonk@rsc.org::06c453ef-d90e-4cbc-ba6b-1bf363c3e0a9" providerId="AD" clId="Web-{D838C4E0-A646-0640-D583-BF4252C7AD9B}" dt="2025-04-22T15:26:27.156" v="2" actId="1076"/>
      <pc:docMkLst>
        <pc:docMk/>
      </pc:docMkLst>
      <pc:sldChg chg="modSp">
        <pc:chgData name="Kirsty Patterson" userId="S::pattersonk@rsc.org::06c453ef-d90e-4cbc-ba6b-1bf363c3e0a9" providerId="AD" clId="Web-{D838C4E0-A646-0640-D583-BF4252C7AD9B}" dt="2025-04-22T15:26:27.156" v="2" actId="1076"/>
        <pc:sldMkLst>
          <pc:docMk/>
          <pc:sldMk cId="2251381640" sldId="311"/>
        </pc:sldMkLst>
        <pc:spChg chg="mod">
          <ac:chgData name="Kirsty Patterson" userId="S::pattersonk@rsc.org::06c453ef-d90e-4cbc-ba6b-1bf363c3e0a9" providerId="AD" clId="Web-{D838C4E0-A646-0640-D583-BF4252C7AD9B}" dt="2025-04-22T15:26:27.156" v="2" actId="1076"/>
          <ac:spMkLst>
            <pc:docMk/>
            <pc:sldMk cId="2251381640" sldId="311"/>
            <ac:spMk id="14" creationId="{1CD44FCE-2B58-4E8B-D24C-BE9A52CCE6C3}"/>
          </ac:spMkLst>
        </pc:spChg>
      </pc:sldChg>
      <pc:sldChg chg="ord">
        <pc:chgData name="Kirsty Patterson" userId="S::pattersonk@rsc.org::06c453ef-d90e-4cbc-ba6b-1bf363c3e0a9" providerId="AD" clId="Web-{D838C4E0-A646-0640-D583-BF4252C7AD9B}" dt="2025-04-22T15:09:55.368" v="1"/>
        <pc:sldMkLst>
          <pc:docMk/>
          <pc:sldMk cId="2467478144" sldId="324"/>
        </pc:sldMkLst>
      </pc:sldChg>
    </pc:docChg>
  </pc:docChgLst>
  <pc:docChgLst>
    <pc:chgData name="Katie Haylor" userId="79d54f7f-ffc1-4b04-bab6-1092a29c2844" providerId="ADAL" clId="{EFE5AF33-7BBC-4636-B8FF-213E49026FC8}"/>
    <pc:docChg chg="undo custSel modSld">
      <pc:chgData name="Katie Haylor" userId="79d54f7f-ffc1-4b04-bab6-1092a29c2844" providerId="ADAL" clId="{EFE5AF33-7BBC-4636-B8FF-213E49026FC8}" dt="2025-04-10T09:35:03.428" v="148" actId="962"/>
      <pc:docMkLst>
        <pc:docMk/>
      </pc:docMkLst>
      <pc:sldChg chg="modSp mod">
        <pc:chgData name="Katie Haylor" userId="79d54f7f-ffc1-4b04-bab6-1092a29c2844" providerId="ADAL" clId="{EFE5AF33-7BBC-4636-B8FF-213E49026FC8}" dt="2025-04-09T09:50:42.845" v="45" actId="20577"/>
        <pc:sldMkLst>
          <pc:docMk/>
          <pc:sldMk cId="3659483100" sldId="294"/>
        </pc:sldMkLst>
        <pc:spChg chg="mod">
          <ac:chgData name="Katie Haylor" userId="79d54f7f-ffc1-4b04-bab6-1092a29c2844" providerId="ADAL" clId="{EFE5AF33-7BBC-4636-B8FF-213E49026FC8}" dt="2025-04-09T09:50:10.015" v="33" actId="20577"/>
          <ac:spMkLst>
            <pc:docMk/>
            <pc:sldMk cId="3659483100" sldId="294"/>
            <ac:spMk id="3" creationId="{BCFFB25B-F7CD-BA43-B498-C6CDF64364F7}"/>
          </ac:spMkLst>
        </pc:spChg>
        <pc:spChg chg="mod">
          <ac:chgData name="Katie Haylor" userId="79d54f7f-ffc1-4b04-bab6-1092a29c2844" providerId="ADAL" clId="{EFE5AF33-7BBC-4636-B8FF-213E49026FC8}" dt="2025-04-09T09:50:42.845" v="45" actId="20577"/>
          <ac:spMkLst>
            <pc:docMk/>
            <pc:sldMk cId="3659483100" sldId="294"/>
            <ac:spMk id="6" creationId="{58B169BA-7DD3-D3E3-96BE-E26EBA6EEF25}"/>
          </ac:spMkLst>
        </pc:spChg>
      </pc:sldChg>
      <pc:sldChg chg="modSp mod">
        <pc:chgData name="Katie Haylor" userId="79d54f7f-ffc1-4b04-bab6-1092a29c2844" providerId="ADAL" clId="{EFE5AF33-7BBC-4636-B8FF-213E49026FC8}" dt="2025-04-09T09:52:38.704" v="146" actId="20577"/>
        <pc:sldMkLst>
          <pc:docMk/>
          <pc:sldMk cId="4088013448" sldId="315"/>
        </pc:sldMkLst>
        <pc:spChg chg="mod">
          <ac:chgData name="Katie Haylor" userId="79d54f7f-ffc1-4b04-bab6-1092a29c2844" providerId="ADAL" clId="{EFE5AF33-7BBC-4636-B8FF-213E49026FC8}" dt="2025-04-09T09:51:44.546" v="93" actId="20577"/>
          <ac:spMkLst>
            <pc:docMk/>
            <pc:sldMk cId="4088013448" sldId="315"/>
            <ac:spMk id="3" creationId="{56F46985-6D5C-B12C-5AA5-CE8A7FF8A452}"/>
          </ac:spMkLst>
        </pc:spChg>
        <pc:spChg chg="mod">
          <ac:chgData name="Katie Haylor" userId="79d54f7f-ffc1-4b04-bab6-1092a29c2844" providerId="ADAL" clId="{EFE5AF33-7BBC-4636-B8FF-213E49026FC8}" dt="2025-04-09T09:52:38.704" v="146" actId="20577"/>
          <ac:spMkLst>
            <pc:docMk/>
            <pc:sldMk cId="4088013448" sldId="315"/>
            <ac:spMk id="6" creationId="{2E96039D-E538-EDD0-86CC-BCC47BE0EA17}"/>
          </ac:spMkLst>
        </pc:spChg>
      </pc:sldChg>
      <pc:sldChg chg="modSp mod">
        <pc:chgData name="Katie Haylor" userId="79d54f7f-ffc1-4b04-bab6-1092a29c2844" providerId="ADAL" clId="{EFE5AF33-7BBC-4636-B8FF-213E49026FC8}" dt="2025-04-10T09:35:03.428" v="148" actId="962"/>
        <pc:sldMkLst>
          <pc:docMk/>
          <pc:sldMk cId="1171429511" sldId="337"/>
        </pc:sldMkLst>
        <pc:picChg chg="mod">
          <ac:chgData name="Katie Haylor" userId="79d54f7f-ffc1-4b04-bab6-1092a29c2844" providerId="ADAL" clId="{EFE5AF33-7BBC-4636-B8FF-213E49026FC8}" dt="2025-04-10T09:35:03.428" v="148" actId="962"/>
          <ac:picMkLst>
            <pc:docMk/>
            <pc:sldMk cId="1171429511" sldId="337"/>
            <ac:picMk id="4" creationId="{2F4A94BD-BD6D-8CFF-EA21-8F5DC913FCFF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2EC57A-BB31-4413-B219-6D814CF6EB10}" type="datetimeFigureOut">
              <a:rPr lang="en-GB" smtClean="0"/>
              <a:t>28/04/2025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919CB-4763-4CA7-B855-F327AC99DF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7555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8346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C2CFB3-AE34-9952-3336-C454EFB8AA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3DC1F15-FB89-EBCC-453A-250FB518F7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4C2F9A-6FFD-7750-6E32-95428CD311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0D6009-CB68-2055-9E51-2AA98DBD7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6139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CEA3EF-2F04-DBCA-0A14-106049B2D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FEC49C-687B-AB17-321E-DA301DD337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8D07CE-952A-D981-A19B-A3D7446F02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00F47-3154-1D27-23AD-5650B0F393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59538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065248-79A2-F797-AA37-B7FE0465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A4318D-918B-08AA-29CF-AA268D53F7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B1C75D-9B99-7AAF-633A-26A2940E83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F1CC8-E1F8-13E9-77A1-D3733232E9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260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90486-F94A-DE76-E266-E6F3FAD303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696811-56DF-C07B-BCF1-07EBE3742D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C0D7D8-833E-EE1E-2876-2DB6CA04BD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699DD4-0065-EAD4-505A-E8F3538CD7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5860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13EEB8-BFDA-E01D-127A-0F54912A3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CDD7109-1DA0-CE64-B5FD-F1C955F1EEB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798865-B5DA-3A76-C00B-F9F2DB5C88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3F3EEF-67CB-976B-447A-9656E04163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58662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2E79E3-B7C4-0F6B-DF3C-4362CB4767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0AE9F5E-9757-CB4D-680B-8F87C48428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38DE0F-D12B-564F-849B-ED43224634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E377D4-2EAA-47B2-1D2C-3C43F1D99B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5073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1A63B2-C3D8-D166-F7BC-FE7E0DC262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BA510F-CD22-CC22-262D-8B600289A2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71FDDAB-9FDD-B2D2-E45D-DC2E6E15FC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EA5A1-8A5E-6F60-26F6-651C4C3E95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8089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F0F954-D3C4-B1D9-775C-59E3045C82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68845D-60D8-45BF-FB0C-0F85EC51AFA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5F9A98-FD04-F218-CF77-BD74E3F5F6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45F376-46EE-DF79-4226-9D05A55BDC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296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D716C-68D2-5514-60BD-2BDEE14AC5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679A8B-3B59-2F76-B3D9-593BEFBA74B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90D128-6B57-595C-89C1-AF153F0BD6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7E6BC-8E8C-C61A-0DF1-64D5641B26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8471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E6C5F-C847-9F2A-131B-4C41D21166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135358-E4A7-D3AA-39BA-AA7FB930872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8A55826-63C9-6783-55ED-345A7784C3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A95D6D-3D4C-48C2-0C27-08412CFA80E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27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470CE6-3F69-78C1-23D9-6A93D995CC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D8AF509-2EBE-0248-D34C-6D088C0304B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E45168-071B-3C01-FCE7-E7C5EEC3FE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621290-2711-7B5E-374C-15CF198911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5187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670522-26F8-FB34-A6EA-0C23524914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26D1B8-446D-D471-5950-EA365787C3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51B206-7907-8354-C654-F62E33B428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3286BA-1A21-4FB6-B2F5-5C022501A94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83803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78302B-65E5-A09C-05D7-755AC2658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E5F316-3CBC-F8F7-0368-EA5F2B21DD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8BE9D8E-7F13-562A-1AF1-B982BAFF52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F44358-CB3B-CF4B-39C7-30F07E89B2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0001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F7084-2B64-B095-5486-1DC21C69ED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BCCECB2-AC3D-C15E-02FA-D543A62D8F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5B79CB-A518-57B4-935E-06AD351A26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193388-B1F7-1583-07C5-928C20C10CA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99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0743A1-1331-08C7-22E9-2D871839BD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87F0700-EF17-44B6-9692-C44C7C7B5F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2C01904-1641-F115-9014-3FEE34B3C72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698EF-9C1C-D534-A454-75407D0C24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2239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7A076A-F78B-A7B0-D3F0-CDB459F810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7A6DC7-BDE8-6C34-83B0-4D13C68D1C9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EBE7C49-9D30-5059-B765-A6983935B2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71768E-0ED0-8743-80AF-6DF1E1B120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8504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4702A4-B56A-0337-3712-202E69BD7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8113E71-AFBA-804E-D629-613C235535E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C1C82B-4056-ABC1-A40F-C43D0E6F9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C0EDDC-18B0-8494-617F-C5E99C5D47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8401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CE8FD1-88A4-97F0-1C2E-B3469CDCEB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F4E3338-2E2E-96F1-4F93-FE2D74424C8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E6DE2B7-FA63-3E16-E05E-3CFA1365DF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C65125-0CF5-D002-BE6F-43D0D5B48E2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36338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4A6217-99D2-E8C2-2F40-F47EF9D1D1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7569A6A-4235-127D-0517-2AB3376192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9D53B8-A923-3919-50A9-67E8B73FE8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8F7639-A851-F4A7-F151-4FBAE29FAE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84676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0FDC8B-8F73-5A37-3575-D9FD774CD9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A00CED-0394-0B5F-4C7B-7226132C5E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C1FBE4-1BC1-7D2A-D22E-69361F9E5F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CE9AA6-A877-19B9-CB33-6D00BE39D7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75174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93E6AA-FF72-3E31-0779-9C98BD3C4A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117DCC-1196-8138-2428-16F221F9671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1962D18-8067-71A0-28A4-5389EDCE44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02388B-223B-C80F-589A-AF0A892DC9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242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A16968-EBD2-9CF7-E153-9FFD408C6C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684CB9-417A-8062-4336-F24E11776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529B091-154A-FC19-04F9-15B82A3044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D4539D-D459-F23C-80C0-7501E4A9E6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99490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987237-201E-85DE-4031-3A8AAC13E9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C82A2BD-D2D2-201D-5744-4D817C471CF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0E07C8-A38A-C08E-CC40-C1537E3CAD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18F39D-0C94-3E1A-784C-DE474B06C6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46544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C8612-705F-686F-E797-813FE1BE0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4F8AF07-3E9B-6FA6-44B4-34229D09FC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8091700-03FF-7C24-C5B0-9434D5BFDC9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NB - The dark grey sections in the image of the periodic table represent metals. The white sections are non-metals, and the light grey represents unknown.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C0F2C9-0AFC-59C4-3B1C-A258A142AC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36290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6C28BD-D341-5C0B-1854-E32498B4F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E4E50EA-D5A9-430D-2F17-2C808BEE28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BC4DCB5-EFEE-B6AC-83E7-6A4FF88655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B71DC3-2518-2360-9A33-B0BB39CAA4F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14711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2B6CBD-2FFB-280F-B377-52FE4DB688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848125E-DB30-9331-FD8C-4AF82B3B88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1647811-F38E-108B-8A0C-CDD076B079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B1D5FB-4181-4B9C-D775-F67405A9EF6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03754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2631DE-D6B6-2E47-A54F-99943759F4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7142EB0-3388-6FD2-2A36-2B23DE819A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8F42930-59BD-2CAD-701D-ED0C8C8F9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1FCB43-3764-BB13-FAF1-F3CEA22EFB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642984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A78664-8806-FF12-20DD-663FB218E1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5BC516-5AEE-A591-7D9A-C8E209691D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87F0AC3-269A-8C3A-C2F8-68447105FE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B5D1D1-1C9C-5289-87F1-8CFE5F8E1C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50548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22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82E958-B4C6-3CBA-2145-57BCEB974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2F746CA-6BE6-CFD3-DBB2-971BC1355E3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5947FA5-33FC-8BBC-70E9-B20F6492BE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866CAC-91E5-0439-CF19-8D9FD01AD5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229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6F79E1-A9AF-838B-7599-EBD012DA7B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79D79D-583A-3FB5-BB29-A1421E6EA16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446B016-9B61-D842-93DA-1690E960E3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4DCA07-9454-3A38-A7E5-23D7F28991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985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764B36-0C01-5F6A-BE5E-ECD08D36D9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96B61E-2CF8-19AE-CE81-4CF4090940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480FF56-6064-F1FF-D4D1-B9EFE71B80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F2EA5B-56A3-9AE7-FC20-976A4D1187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1280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8EB3AD-AB9E-E3A9-26D2-0035858B8D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530AB1-4807-CE8B-2C39-A5DAD79E92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57988E-FECD-DB0E-C0D8-D7AB8F1F2F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D8D2C8-07D0-88B4-3761-353E001A237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7115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F8B46-3933-7A03-E552-CDE48AABAE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7C1C46-6EF3-61D5-429C-172A218CC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905923-4660-711D-3292-B6D84ADC24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A4FC7A-994A-B3AA-B3B5-FF7D0D3806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919CB-4763-4CA7-B855-F327AC99DF5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819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triple line, no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F2D102C-435D-1247-9482-FA39153AC15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7813B56-FDD1-0F40-B923-3F191328A3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670BE4-3267-6144-9BEC-0A5842E7190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D271170-6657-144A-B313-197829316174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658CCC5-9B98-EA4E-B87D-06F4CFA1356F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1F49BB23-095E-0349-B695-0649F94B389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/>
              <a:t>14–16 years</a:t>
            </a:r>
            <a:endParaRPr lang="en-US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E8641A31-A6C0-CB44-B10F-BD75069256D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2447034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Triple line title with turnover on three lines</a:t>
            </a:r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AE99957-780D-FD42-96A0-31CC12A11864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CCCE1-E878-7F47-B778-AE1FC8180F9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DF27D7-FD49-D9DA-9301-EA44554E8E11}"/>
              </a:ext>
            </a:extLst>
          </p:cNvPr>
          <p:cNvSpPr txBox="1"/>
          <p:nvPr userDrawn="1"/>
        </p:nvSpPr>
        <p:spPr>
          <a:xfrm>
            <a:off x="7632970" y="5640908"/>
            <a:ext cx="3871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>
                <a:solidFill>
                  <a:schemeClr val="bg1"/>
                </a:solidFill>
                <a:latin typeface="Century Gothic" panose="020B0502020202020204" pitchFamily="34" charset="0"/>
              </a:rPr>
              <a:t>Downloaded from </a:t>
            </a:r>
            <a:r>
              <a:rPr lang="en-GB" sz="1400" b="1" i="0" u="none" strike="noStrike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rsc.li/444TbFh, teacher notes also available</a:t>
            </a:r>
            <a:endParaRPr lang="en-GB" sz="1400" b="1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609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6F2C0A-6FEF-3A44-B379-1EDDEA6CD9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0E25749E-D8CB-D944-A298-64E999C3A81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B8811BD-F50F-A84E-B39E-DC7C79CD5D27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D21E9C2-01C9-7242-9C40-2EF3DCCAE5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371E1F-9A1C-8848-A2F7-FE022C5BB7D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7E44F30F-ACCA-494A-92DE-CD0E2B3C5A3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849808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Heading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2" r:id="rId2"/>
    <p:sldLayoutId id="214748368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bit.ly/4jAYL6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hyperlink" Target="https://bit.ly/44pZVxh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bit.ly/4ihXFeX" TargetMode="External"/><Relationship Id="rId5" Type="http://schemas.openxmlformats.org/officeDocument/2006/relationships/image" Target="../media/image37.png"/><Relationship Id="rId10" Type="http://schemas.openxmlformats.org/officeDocument/2006/relationships/image" Target="../media/image17.png"/><Relationship Id="rId9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42.png"/><Relationship Id="rId4" Type="http://schemas.openxmlformats.org/officeDocument/2006/relationships/hyperlink" Target="https://bit.ly/4lBjGb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hyperlink" Target="https://bit.ly/3RfV1eN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hyperlink" Target="https://bit.ly/3Yv76R2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hyperlink" Target="https://bit.ly/3RNrOrI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hyperlink" Target="https://bit.ly/4jCGh5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hyperlink" Target="https://bit.ly/42fFYYP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https://url.uk.m.mimecastprotect.com/s/jEEgCk807fqmnmJS2fjSGifKT?domain=ssc.education.ed.ac.uk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s://bit.ly/3G7XpSi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hyperlink" Target="https://bit.ly/4lydvVG" TargetMode="Externa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bit.ly/4jDLKJD" TargetMode="External"/><Relationship Id="rId3" Type="http://schemas.openxmlformats.org/officeDocument/2006/relationships/image" Target="../media/image18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9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hyperlink" Target="https://bit.ly/4lxieq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35DD6-39D8-2946-B43E-D8B3E9316A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E117A8-3006-844E-A87E-1574BE8ABE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Key terms accessible glossary: </a:t>
            </a:r>
          </a:p>
          <a:p>
            <a:r>
              <a:rPr lang="en-US"/>
              <a:t>structure and bonding</a:t>
            </a:r>
          </a:p>
        </p:txBody>
      </p:sp>
    </p:spTree>
    <p:extLst>
      <p:ext uri="{BB962C8B-B14F-4D97-AF65-F5344CB8AC3E}">
        <p14:creationId xmlns:p14="http://schemas.microsoft.com/office/powerpoint/2010/main" val="472853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176EF8-F9A3-E580-73FB-F43C1FEC2E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A050D-2CAF-4079-1F77-AFDA90E1E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962" y="233082"/>
            <a:ext cx="4124665" cy="1215708"/>
          </a:xfrm>
        </p:spPr>
        <p:txBody>
          <a:bodyPr/>
          <a:lstStyle/>
          <a:p>
            <a:r>
              <a:rPr lang="en-US" sz="4000" dirty="0"/>
              <a:t>Electron shell </a:t>
            </a:r>
            <a:br>
              <a:rPr lang="en-US" sz="4000" dirty="0"/>
            </a:br>
            <a:r>
              <a:rPr lang="en-US" sz="4000" dirty="0"/>
              <a:t>(or energy level)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B362CDC6-3538-8E74-5DC8-E5884D85CF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2ADFDC0-96E2-E820-F3DB-D7B20329FC7D}"/>
              </a:ext>
            </a:extLst>
          </p:cNvPr>
          <p:cNvSpPr txBox="1">
            <a:spLocks/>
          </p:cNvSpPr>
          <p:nvPr/>
        </p:nvSpPr>
        <p:spPr>
          <a:xfrm>
            <a:off x="4608216" y="233082"/>
            <a:ext cx="6203205" cy="1563333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90000" tIns="90000" rIns="90000" bIns="900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region surrounding the nucleus of an atom where electrons are found; each level has a maximum number of electrons it can hold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3" name="Picture 2" descr="A diagram of an atom, with the electron shells labelled">
            <a:extLst>
              <a:ext uri="{FF2B5EF4-FFF2-40B4-BE49-F238E27FC236}">
                <a16:creationId xmlns:a16="http://schemas.microsoft.com/office/drawing/2014/main" id="{AAB3BCD2-9135-A4F3-0475-E8134312A9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661" b="12657"/>
          <a:stretch/>
        </p:blipFill>
        <p:spPr>
          <a:xfrm>
            <a:off x="3024772" y="2890426"/>
            <a:ext cx="3602743" cy="26545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372E06C-CE91-82EA-D771-832D7CD930FD}"/>
              </a:ext>
            </a:extLst>
          </p:cNvPr>
          <p:cNvSpPr txBox="1"/>
          <p:nvPr/>
        </p:nvSpPr>
        <p:spPr>
          <a:xfrm>
            <a:off x="553038" y="1987533"/>
            <a:ext cx="3346587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where electrons are found in an atom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ADDD51-6426-98E6-7A8A-89075536C4C6}"/>
              </a:ext>
            </a:extLst>
          </p:cNvPr>
          <p:cNvSpPr txBox="1"/>
          <p:nvPr/>
        </p:nvSpPr>
        <p:spPr>
          <a:xfrm>
            <a:off x="553038" y="5341458"/>
            <a:ext cx="2441035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Eh-lek-</a:t>
            </a:r>
            <a:r>
              <a:rPr lang="en-GB" sz="2000" dirty="0" err="1">
                <a:latin typeface="Century Gothic" panose="020B0502020202020204" pitchFamily="34" charset="0"/>
              </a:rPr>
              <a:t>tron</a:t>
            </a:r>
            <a:r>
              <a:rPr lang="en-GB" sz="2000" dirty="0">
                <a:latin typeface="Century Gothic" panose="020B0502020202020204" pitchFamily="34" charset="0"/>
              </a:rPr>
              <a:t> </a:t>
            </a:r>
            <a:r>
              <a:rPr lang="en-GB" sz="2000" dirty="0" err="1">
                <a:latin typeface="Century Gothic" panose="020B0502020202020204" pitchFamily="34" charset="0"/>
              </a:rPr>
              <a:t>sh</a:t>
            </a:r>
            <a:r>
              <a:rPr lang="en-GB" sz="2000" dirty="0">
                <a:latin typeface="Century Gothic" panose="020B0502020202020204" pitchFamily="34" charset="0"/>
              </a:rPr>
              <a:t>-ells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A0067BC-9AA0-F21C-C7B8-9633383C1B87}"/>
              </a:ext>
            </a:extLst>
          </p:cNvPr>
          <p:cNvSpPr txBox="1"/>
          <p:nvPr/>
        </p:nvSpPr>
        <p:spPr>
          <a:xfrm>
            <a:off x="6658214" y="1983887"/>
            <a:ext cx="4153205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An atom of nitrogen has two electron shells, so it is located in the second period of the periodic table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F7BDFB-DB5E-BEE9-9372-97FDF04AFC22}"/>
              </a:ext>
            </a:extLst>
          </p:cNvPr>
          <p:cNvSpPr txBox="1"/>
          <p:nvPr/>
        </p:nvSpPr>
        <p:spPr>
          <a:xfrm>
            <a:off x="6658214" y="3802575"/>
            <a:ext cx="4153724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effectLst/>
                <a:latin typeface="Century Gothic" panose="020B0502020202020204" pitchFamily="34" charset="0"/>
              </a:rPr>
              <a:t>delocalised electrons. They are not in the electron shells of any particular atom. Unless they are delocalised, electrons occupy space in an electron shell/energy level</a:t>
            </a:r>
          </a:p>
        </p:txBody>
      </p:sp>
    </p:spTree>
    <p:extLst>
      <p:ext uri="{BB962C8B-B14F-4D97-AF65-F5344CB8AC3E}">
        <p14:creationId xmlns:p14="http://schemas.microsoft.com/office/powerpoint/2010/main" val="3225085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8CAB8-BCFA-0A9F-2452-DCA3F6405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3B156-8695-09A2-1A7D-75F326A31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667" y="466524"/>
            <a:ext cx="2767976" cy="440661"/>
          </a:xfrm>
        </p:spPr>
        <p:txBody>
          <a:bodyPr/>
          <a:lstStyle/>
          <a:p>
            <a:r>
              <a:rPr lang="en-US" sz="4000"/>
              <a:t>Element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B6363E99-A679-207B-1EFC-8F851C2AB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5E635B3-B919-BC12-39AE-F0E005B7629A}"/>
              </a:ext>
            </a:extLst>
          </p:cNvPr>
          <p:cNvSpPr txBox="1">
            <a:spLocks/>
          </p:cNvSpPr>
          <p:nvPr/>
        </p:nvSpPr>
        <p:spPr>
          <a:xfrm>
            <a:off x="3826829" y="466524"/>
            <a:ext cx="6802749" cy="747579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pure substance made of only one type of atom</a:t>
            </a:r>
          </a:p>
        </p:txBody>
      </p:sp>
      <p:pic>
        <p:nvPicPr>
          <p:cNvPr id="7" name="Picture 6" descr="3 coloured squares, each containing a chemical symbol, an element name and a atomic number. For example, O, oxygen, 8">
            <a:extLst>
              <a:ext uri="{FF2B5EF4-FFF2-40B4-BE49-F238E27FC236}">
                <a16:creationId xmlns:a16="http://schemas.microsoft.com/office/drawing/2014/main" id="{6341917E-95CD-594B-3826-F43690619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0133" y="2205771"/>
            <a:ext cx="3602743" cy="14378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4037D04-F4ED-52EC-94A2-C25D24474DDA}"/>
              </a:ext>
            </a:extLst>
          </p:cNvPr>
          <p:cNvSpPr txBox="1"/>
          <p:nvPr/>
        </p:nvSpPr>
        <p:spPr>
          <a:xfrm>
            <a:off x="380667" y="1557405"/>
            <a:ext cx="2877670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4"/>
              </a:rPr>
              <a:t>bit.ly/4jAYL6M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6C3F0F-E766-11A4-EAD3-39FD44E51902}"/>
              </a:ext>
            </a:extLst>
          </p:cNvPr>
          <p:cNvSpPr txBox="1"/>
          <p:nvPr/>
        </p:nvSpPr>
        <p:spPr>
          <a:xfrm>
            <a:off x="411570" y="3577047"/>
            <a:ext cx="2800500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>
                <a:latin typeface="Century Gothic" panose="020B0502020202020204" pitchFamily="34" charset="0"/>
              </a:rPr>
              <a:t>Eh-le-</a:t>
            </a:r>
            <a:r>
              <a:rPr lang="en-GB" sz="2000" err="1">
                <a:latin typeface="Century Gothic" panose="020B0502020202020204" pitchFamily="34" charset="0"/>
              </a:rPr>
              <a:t>ment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72824A-8AEF-C24A-7A8D-D0A7ABEBEB15}"/>
              </a:ext>
            </a:extLst>
          </p:cNvPr>
          <p:cNvSpPr txBox="1"/>
          <p:nvPr/>
        </p:nvSpPr>
        <p:spPr>
          <a:xfrm>
            <a:off x="380667" y="5131886"/>
            <a:ext cx="6847535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biology you will study how oxygen, carbon, nitrogen and several other elements are necessary for life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31645DC-3805-22E5-205F-78CC64F35C72}"/>
              </a:ext>
            </a:extLst>
          </p:cNvPr>
          <p:cNvSpPr txBox="1"/>
          <p:nvPr/>
        </p:nvSpPr>
        <p:spPr>
          <a:xfrm>
            <a:off x="7823307" y="1557405"/>
            <a:ext cx="2800500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Oxygen, sodium and phosphorus are pure substances made of only one type of atom, so they are found on the periodic table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FC81D99-096A-CBA2-22CA-75FD5C0601C6}"/>
              </a:ext>
            </a:extLst>
          </p:cNvPr>
          <p:cNvSpPr txBox="1"/>
          <p:nvPr/>
        </p:nvSpPr>
        <p:spPr>
          <a:xfrm>
            <a:off x="7823307" y="4516333"/>
            <a:ext cx="2800500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atoms, which are the individual particles that make up an element or compound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A7A83E82-F0E9-CFB9-DFAF-67779EBA7E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57988" y="1661811"/>
            <a:ext cx="538560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EE0D415D-0C05-2118-1299-52098E54F0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27165" y="1661811"/>
            <a:ext cx="543960" cy="54396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4674781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35E0C2-282D-CC10-BCAE-F678D65E78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A5777-0F05-A7A7-D2B5-0D3A60DF2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4" y="233083"/>
            <a:ext cx="3546103" cy="440661"/>
          </a:xfrm>
        </p:spPr>
        <p:txBody>
          <a:bodyPr/>
          <a:lstStyle/>
          <a:p>
            <a:r>
              <a:rPr lang="en-US" sz="4000"/>
              <a:t>Giant lattice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489B3855-2C9D-3BF4-28B7-83770EFD02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BAD1725-16B6-08CA-EF0F-FD39D0555C10}"/>
              </a:ext>
            </a:extLst>
          </p:cNvPr>
          <p:cNvSpPr txBox="1">
            <a:spLocks/>
          </p:cNvSpPr>
          <p:nvPr/>
        </p:nvSpPr>
        <p:spPr>
          <a:xfrm>
            <a:off x="3819526" y="233083"/>
            <a:ext cx="6974999" cy="733884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the regular arrangement of atoms or ions that form extended structures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D2A682-A3A2-E25C-97D3-C21AF498B798}"/>
              </a:ext>
            </a:extLst>
          </p:cNvPr>
          <p:cNvSpPr txBox="1"/>
          <p:nvPr/>
        </p:nvSpPr>
        <p:spPr>
          <a:xfrm>
            <a:off x="430304" y="1182231"/>
            <a:ext cx="2877668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large repeating structure made of atoms or ions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E937B7-BF44-1E13-751A-452F6D3653AB}"/>
              </a:ext>
            </a:extLst>
          </p:cNvPr>
          <p:cNvSpPr txBox="1"/>
          <p:nvPr/>
        </p:nvSpPr>
        <p:spPr>
          <a:xfrm>
            <a:off x="430304" y="3551666"/>
            <a:ext cx="2877667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J</a:t>
            </a:r>
            <a:r>
              <a:rPr lang="en-GB" sz="2000">
                <a:latin typeface="Century Gothic" panose="020B0502020202020204" pitchFamily="34" charset="0"/>
              </a:rPr>
              <a:t>-eye-ant </a:t>
            </a:r>
            <a:r>
              <a:rPr lang="en-GB" sz="2000" dirty="0" err="1">
                <a:latin typeface="Century Gothic" panose="020B0502020202020204" pitchFamily="34" charset="0"/>
              </a:rPr>
              <a:t>lah-tiss</a:t>
            </a:r>
            <a:endParaRPr lang="en-GB" sz="2000" dirty="0">
              <a:latin typeface="Century Gothic" panose="020B0502020202020204" pitchFamily="34" charset="0"/>
            </a:endParaRPr>
          </a:p>
          <a:p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D9B1B2-2750-2F25-C917-9E3289288D6E}"/>
              </a:ext>
            </a:extLst>
          </p:cNvPr>
          <p:cNvSpPr txBox="1"/>
          <p:nvPr/>
        </p:nvSpPr>
        <p:spPr>
          <a:xfrm>
            <a:off x="430304" y="5304329"/>
            <a:ext cx="5409181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physics, the particles of a solid are often represented as a giant lattice 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6281A9-9AEA-E805-8857-4462A0FE9980}"/>
              </a:ext>
            </a:extLst>
          </p:cNvPr>
          <p:cNvSpPr txBox="1"/>
          <p:nvPr/>
        </p:nvSpPr>
        <p:spPr>
          <a:xfrm>
            <a:off x="7469110" y="1182231"/>
            <a:ext cx="3325416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Diamond, silicon dioxide and sodium chloride are substances that all have their atoms arranged in a giant lattice structure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DB74BD-D626-870A-5FA9-54F65C7D4194}"/>
              </a:ext>
            </a:extLst>
          </p:cNvPr>
          <p:cNvSpPr txBox="1"/>
          <p:nvPr/>
        </p:nvSpPr>
        <p:spPr>
          <a:xfrm>
            <a:off x="7469110" y="3767677"/>
            <a:ext cx="3325416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simple molecules. These images only show a small section of the structures. These sections are repeated many times to make giant lattices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 descr="A structure consisting of tetrahedral shapes - one atom in the centre and four atoms at the corners of a triangular pyramid. The structure is diamond.">
            <a:extLst>
              <a:ext uri="{FF2B5EF4-FFF2-40B4-BE49-F238E27FC236}">
                <a16:creationId xmlns:a16="http://schemas.microsoft.com/office/drawing/2014/main" id="{E3331322-1433-4E4E-E063-B0C9708DBF3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871" t="7813" r="17778" b="22655"/>
          <a:stretch/>
        </p:blipFill>
        <p:spPr>
          <a:xfrm>
            <a:off x="5121536" y="3008375"/>
            <a:ext cx="2283767" cy="1947759"/>
          </a:xfrm>
          <a:prstGeom prst="rect">
            <a:avLst/>
          </a:prstGeom>
        </p:spPr>
      </p:pic>
      <p:pic>
        <p:nvPicPr>
          <p:cNvPr id="3" name="Picture 2" descr="A 3D structure which looks like several cubes stuck together. Where the joins are, there is either a black or white small circle">
            <a:extLst>
              <a:ext uri="{FF2B5EF4-FFF2-40B4-BE49-F238E27FC236}">
                <a16:creationId xmlns:a16="http://schemas.microsoft.com/office/drawing/2014/main" id="{8F6F871F-F2BF-9972-B861-94C11509A1E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40" t="12152" r="11144" b="11086"/>
          <a:stretch/>
        </p:blipFill>
        <p:spPr>
          <a:xfrm>
            <a:off x="3473350" y="1363554"/>
            <a:ext cx="2121774" cy="203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0131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1B4A30-BC27-969C-2A6E-CDDD42F46A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91FEF-07CC-129B-4176-7BAAF1ADB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531" y="424344"/>
            <a:ext cx="4901576" cy="440661"/>
          </a:xfrm>
        </p:spPr>
        <p:txBody>
          <a:bodyPr/>
          <a:lstStyle/>
          <a:p>
            <a:r>
              <a:rPr lang="en-US" sz="4000"/>
              <a:t>Inelastic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2A17807-2813-1D57-BD5C-19338FB470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71C9975-B67A-2336-19EA-C6A61D463166}"/>
              </a:ext>
            </a:extLst>
          </p:cNvPr>
          <p:cNvSpPr txBox="1">
            <a:spLocks/>
          </p:cNvSpPr>
          <p:nvPr/>
        </p:nvSpPr>
        <p:spPr>
          <a:xfrm>
            <a:off x="3727851" y="317556"/>
            <a:ext cx="2368149" cy="654235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b="0" dirty="0">
                <a:solidFill>
                  <a:schemeClr val="tx1"/>
                </a:solidFill>
              </a:rPr>
              <a:t>is not flexible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rubber band with a cross through it">
            <a:extLst>
              <a:ext uri="{FF2B5EF4-FFF2-40B4-BE49-F238E27FC236}">
                <a16:creationId xmlns:a16="http://schemas.microsoft.com/office/drawing/2014/main" id="{69CD3DE4-2694-32D2-A489-2BF56C814D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806" y="1633799"/>
            <a:ext cx="3022237" cy="30222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06DF42-35F4-092B-1296-DA98DA6EC51F}"/>
              </a:ext>
            </a:extLst>
          </p:cNvPr>
          <p:cNvSpPr txBox="1"/>
          <p:nvPr/>
        </p:nvSpPr>
        <p:spPr>
          <a:xfrm>
            <a:off x="495531" y="1451815"/>
            <a:ext cx="231289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will not stretch or bend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8549A4-4C85-C41F-203E-5F26198DBAF9}"/>
              </a:ext>
            </a:extLst>
          </p:cNvPr>
          <p:cNvSpPr txBox="1"/>
          <p:nvPr/>
        </p:nvSpPr>
        <p:spPr>
          <a:xfrm>
            <a:off x="495531" y="3443372"/>
            <a:ext cx="231289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In-</a:t>
            </a:r>
            <a:r>
              <a:rPr lang="en-GB" sz="2000" dirty="0" err="1">
                <a:latin typeface="Century Gothic" panose="020B0502020202020204" pitchFamily="34" charset="0"/>
              </a:rPr>
              <a:t>el</a:t>
            </a:r>
            <a:r>
              <a:rPr lang="en-GB" sz="2000" dirty="0">
                <a:latin typeface="Century Gothic" panose="020B0502020202020204" pitchFamily="34" charset="0"/>
              </a:rPr>
              <a:t>-as-tik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BF48A1C-10D5-A1EB-C4A2-F4D04E94DC5D}"/>
              </a:ext>
            </a:extLst>
          </p:cNvPr>
          <p:cNvSpPr txBox="1"/>
          <p:nvPr/>
        </p:nvSpPr>
        <p:spPr>
          <a:xfrm>
            <a:off x="495531" y="5071535"/>
            <a:ext cx="231289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‘In’ means not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C8B8D9-F597-A1C5-AA32-14D9C284A4D8}"/>
              </a:ext>
            </a:extLst>
          </p:cNvPr>
          <p:cNvSpPr txBox="1"/>
          <p:nvPr/>
        </p:nvSpPr>
        <p:spPr>
          <a:xfrm>
            <a:off x="6911413" y="1451815"/>
            <a:ext cx="3678706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</a:t>
            </a:r>
          </a:p>
          <a:p>
            <a:r>
              <a:rPr lang="en-GB" sz="2000">
                <a:latin typeface="Century Gothic" panose="020B0502020202020204" pitchFamily="34" charset="0"/>
              </a:rPr>
              <a:t>Metal drinks cans and glass bottles are common inelastic materials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989C27-CF9D-6691-7EDE-2BAF4D8B0EBE}"/>
              </a:ext>
            </a:extLst>
          </p:cNvPr>
          <p:cNvSpPr txBox="1"/>
          <p:nvPr/>
        </p:nvSpPr>
        <p:spPr>
          <a:xfrm>
            <a:off x="6917118" y="3532652"/>
            <a:ext cx="3673001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An inelastic object changes shape permanently when a force is applied to it. In physics you will investigate the properties of elastic and inelastic objects </a:t>
            </a:r>
          </a:p>
        </p:txBody>
      </p:sp>
    </p:spTree>
    <p:extLst>
      <p:ext uri="{BB962C8B-B14F-4D97-AF65-F5344CB8AC3E}">
        <p14:creationId xmlns:p14="http://schemas.microsoft.com/office/powerpoint/2010/main" val="22478997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C189E6-8334-C334-CE29-43A13136EF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78F64-EB06-B010-EF49-369B22DD9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60" y="543388"/>
            <a:ext cx="4901576" cy="440661"/>
          </a:xfrm>
        </p:spPr>
        <p:txBody>
          <a:bodyPr/>
          <a:lstStyle/>
          <a:p>
            <a:r>
              <a:rPr lang="en-US" sz="4000" dirty="0"/>
              <a:t>Regular lattice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B46AD08B-146C-60BE-EEA9-914CFFF0A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67652A5-E572-2E2B-F054-DECA13A3F370}"/>
              </a:ext>
            </a:extLst>
          </p:cNvPr>
          <p:cNvSpPr txBox="1">
            <a:spLocks/>
          </p:cNvSpPr>
          <p:nvPr/>
        </p:nvSpPr>
        <p:spPr>
          <a:xfrm>
            <a:off x="5133315" y="543389"/>
            <a:ext cx="5523479" cy="812972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an arrangement of repeating atoms or ions that form a 3D structure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3D structure which looks like several cubes stuck together. Where the joins are, there is either a black or white small circle">
            <a:extLst>
              <a:ext uri="{FF2B5EF4-FFF2-40B4-BE49-F238E27FC236}">
                <a16:creationId xmlns:a16="http://schemas.microsoft.com/office/drawing/2014/main" id="{EEF85CED-0E00-A6ED-0135-71344EDA29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940" t="12152" r="11144" b="11086"/>
          <a:stretch/>
        </p:blipFill>
        <p:spPr>
          <a:xfrm>
            <a:off x="3728455" y="1503695"/>
            <a:ext cx="2121774" cy="20380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21CE765-3577-FB4E-E059-EEE9AFC6109C}"/>
              </a:ext>
            </a:extLst>
          </p:cNvPr>
          <p:cNvSpPr txBox="1"/>
          <p:nvPr/>
        </p:nvSpPr>
        <p:spPr>
          <a:xfrm>
            <a:off x="422860" y="1860994"/>
            <a:ext cx="2944799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particles arranged in a 3D repeating structure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5CC296-D8C3-ED19-A713-FB058B950EFF}"/>
              </a:ext>
            </a:extLst>
          </p:cNvPr>
          <p:cNvSpPr txBox="1"/>
          <p:nvPr/>
        </p:nvSpPr>
        <p:spPr>
          <a:xfrm>
            <a:off x="422860" y="3903284"/>
            <a:ext cx="2523459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Reh-</a:t>
            </a:r>
            <a:r>
              <a:rPr lang="en-GB" sz="2000" dirty="0" err="1">
                <a:latin typeface="Century Gothic" panose="020B0502020202020204" pitchFamily="34" charset="0"/>
              </a:rPr>
              <a:t>gyu</a:t>
            </a:r>
            <a:r>
              <a:rPr lang="en-GB" sz="2000" dirty="0">
                <a:latin typeface="Century Gothic" panose="020B0502020202020204" pitchFamily="34" charset="0"/>
              </a:rPr>
              <a:t>-lar </a:t>
            </a:r>
            <a:r>
              <a:rPr lang="en-GB" sz="2000" dirty="0" err="1">
                <a:latin typeface="Century Gothic" panose="020B0502020202020204" pitchFamily="34" charset="0"/>
              </a:rPr>
              <a:t>lah-tiss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9C5B2B-3013-5FFC-F73D-140D4AD772C7}"/>
              </a:ext>
            </a:extLst>
          </p:cNvPr>
          <p:cNvSpPr txBox="1"/>
          <p:nvPr/>
        </p:nvSpPr>
        <p:spPr>
          <a:xfrm>
            <a:off x="422860" y="5560174"/>
            <a:ext cx="6033535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will learn about the arrangement of particles in solids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B05B279-E5D7-5880-7E8F-DAF4C5D5A4D8}"/>
              </a:ext>
            </a:extLst>
          </p:cNvPr>
          <p:cNvSpPr txBox="1"/>
          <p:nvPr/>
        </p:nvSpPr>
        <p:spPr>
          <a:xfrm>
            <a:off x="7108467" y="1860994"/>
            <a:ext cx="3548327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</a:t>
            </a:r>
          </a:p>
          <a:p>
            <a:r>
              <a:rPr lang="en-GB" sz="2000">
                <a:latin typeface="Century Gothic" panose="020B0502020202020204" pitchFamily="34" charset="0"/>
              </a:rPr>
              <a:t>Sodium chloride and diamond are substances that you will study that have a regular lattice structure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B92845-4F54-8CFB-7B55-1453EC509B6D}"/>
              </a:ext>
            </a:extLst>
          </p:cNvPr>
          <p:cNvSpPr txBox="1"/>
          <p:nvPr/>
        </p:nvSpPr>
        <p:spPr>
          <a:xfrm>
            <a:off x="7108467" y="4636845"/>
            <a:ext cx="354832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simple molecules. 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 descr="A structure consisting of tetrahedral shapes - one atom in the centre and four atoms at the corners of a triangular pyramid. The structure is diamond.">
            <a:extLst>
              <a:ext uri="{FF2B5EF4-FFF2-40B4-BE49-F238E27FC236}">
                <a16:creationId xmlns:a16="http://schemas.microsoft.com/office/drawing/2014/main" id="{F7F87BA5-5AE5-571E-C07D-148EDED73F0D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7871" t="7813" r="17778" b="22655"/>
          <a:stretch/>
        </p:blipFill>
        <p:spPr>
          <a:xfrm>
            <a:off x="4598163" y="3502151"/>
            <a:ext cx="2283767" cy="194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216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D2A14F-6113-A0EF-400B-D00E39B276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5D1BA-49BA-F13B-5927-C0B9BFB96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4" y="359279"/>
            <a:ext cx="4724402" cy="440661"/>
          </a:xfrm>
        </p:spPr>
        <p:txBody>
          <a:bodyPr/>
          <a:lstStyle/>
          <a:p>
            <a:r>
              <a:rPr lang="en-US" sz="4000"/>
              <a:t>Subatomic particle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E21916E3-A690-CEA6-5EE0-C2D86B8B09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25F941D-057A-BD5C-7E60-A37B0F478FC1}"/>
              </a:ext>
            </a:extLst>
          </p:cNvPr>
          <p:cNvSpPr txBox="1">
            <a:spLocks/>
          </p:cNvSpPr>
          <p:nvPr/>
        </p:nvSpPr>
        <p:spPr>
          <a:xfrm>
            <a:off x="5613455" y="511679"/>
            <a:ext cx="5153733" cy="344903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b="0">
                <a:solidFill>
                  <a:schemeClr val="tx1"/>
                </a:solidFill>
              </a:rPr>
              <a:t>a particle smaller than an atom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10" name="Picture 9" descr="A diagram of an atom, with a proton, neutron, and one electron from each energy level labelled">
            <a:extLst>
              <a:ext uri="{FF2B5EF4-FFF2-40B4-BE49-F238E27FC236}">
                <a16:creationId xmlns:a16="http://schemas.microsoft.com/office/drawing/2014/main" id="{F920D5B4-024F-16D5-BA40-BE0A83E66D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5585" y="1257419"/>
            <a:ext cx="3602743" cy="3602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157560-02A2-58DA-A091-B997095203E7}"/>
              </a:ext>
            </a:extLst>
          </p:cNvPr>
          <p:cNvSpPr txBox="1"/>
          <p:nvPr/>
        </p:nvSpPr>
        <p:spPr>
          <a:xfrm>
            <a:off x="430304" y="1182230"/>
            <a:ext cx="2864352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small particles that make up all elements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42C732-8FF0-AFBE-983A-3E5A5D077B4D}"/>
              </a:ext>
            </a:extLst>
          </p:cNvPr>
          <p:cNvSpPr txBox="1"/>
          <p:nvPr/>
        </p:nvSpPr>
        <p:spPr>
          <a:xfrm>
            <a:off x="430304" y="3336669"/>
            <a:ext cx="285103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Sub-a-tom-</a:t>
            </a:r>
            <a:r>
              <a:rPr lang="en-GB" sz="2000" dirty="0" err="1">
                <a:latin typeface="Century Gothic" panose="020B0502020202020204" pitchFamily="34" charset="0"/>
              </a:rPr>
              <a:t>ik</a:t>
            </a:r>
            <a:r>
              <a:rPr lang="en-GB" sz="2000" dirty="0">
                <a:latin typeface="Century Gothic" panose="020B0502020202020204" pitchFamily="34" charset="0"/>
              </a:rPr>
              <a:t> par-</a:t>
            </a:r>
            <a:r>
              <a:rPr lang="en-GB" sz="2000" dirty="0" err="1">
                <a:latin typeface="Century Gothic" panose="020B0502020202020204" pitchFamily="34" charset="0"/>
              </a:rPr>
              <a:t>tih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kuhl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5FF9DB-AD10-E064-41B8-98D626568E72}"/>
              </a:ext>
            </a:extLst>
          </p:cNvPr>
          <p:cNvSpPr txBox="1"/>
          <p:nvPr/>
        </p:nvSpPr>
        <p:spPr>
          <a:xfrm>
            <a:off x="430304" y="5675770"/>
            <a:ext cx="2864352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‘Sub’ means lower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737D72-7A5D-20B4-6A37-BF2F977A974A}"/>
              </a:ext>
            </a:extLst>
          </p:cNvPr>
          <p:cNvSpPr txBox="1"/>
          <p:nvPr/>
        </p:nvSpPr>
        <p:spPr>
          <a:xfrm>
            <a:off x="3531763" y="5060217"/>
            <a:ext cx="7226372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will encounter the same three subatomic particles that we learn about in chemistry: protons, neutrons and electrons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8FE810-6793-F2A6-02A3-C19AD2B5E402}"/>
              </a:ext>
            </a:extLst>
          </p:cNvPr>
          <p:cNvSpPr txBox="1"/>
          <p:nvPr/>
        </p:nvSpPr>
        <p:spPr>
          <a:xfrm>
            <a:off x="7437827" y="1182230"/>
            <a:ext cx="3320308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Protons, neutrons and electrons are subatomic particles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3B76E6-4866-167C-4AC0-1C175EFAC315}"/>
              </a:ext>
            </a:extLst>
          </p:cNvPr>
          <p:cNvSpPr txBox="1"/>
          <p:nvPr/>
        </p:nvSpPr>
        <p:spPr>
          <a:xfrm>
            <a:off x="7437829" y="2721116"/>
            <a:ext cx="3320306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atoms. Subatomic particles are what atoms are made from. They are found within the atom, not outside it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609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8C0AF0-67F0-5304-4153-2965C01D1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CED179-AD94-85F1-213C-C6B69AD37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73" y="277906"/>
            <a:ext cx="3744846" cy="440661"/>
          </a:xfrm>
        </p:spPr>
        <p:txBody>
          <a:bodyPr/>
          <a:lstStyle/>
          <a:p>
            <a:r>
              <a:rPr lang="en-US" sz="4000"/>
              <a:t>Covalent bond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8B277D4D-3D10-0A03-ED5D-3AF86230C3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6881248-4B28-6466-B626-90762C507C57}"/>
              </a:ext>
            </a:extLst>
          </p:cNvPr>
          <p:cNvSpPr txBox="1">
            <a:spLocks/>
          </p:cNvSpPr>
          <p:nvPr/>
        </p:nvSpPr>
        <p:spPr>
          <a:xfrm>
            <a:off x="4284846" y="299605"/>
            <a:ext cx="6510333" cy="725300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type of bond formed by atoms sharing one or more pairs of electrons</a:t>
            </a:r>
            <a:endParaRPr lang="en-US" sz="2800" b="0" dirty="0">
              <a:solidFill>
                <a:schemeClr val="tx1"/>
              </a:solidFill>
            </a:endParaRPr>
          </a:p>
        </p:txBody>
      </p:sp>
      <p:pic>
        <p:nvPicPr>
          <p:cNvPr id="12" name="Content Placeholder 11" descr="A dot and cross diagram of methane - the 4 Hs around the C each share an electron each with the C, and the C shares an electron with each H. The shared pair of electrons is labelled covalent bond">
            <a:extLst>
              <a:ext uri="{FF2B5EF4-FFF2-40B4-BE49-F238E27FC236}">
                <a16:creationId xmlns:a16="http://schemas.microsoft.com/office/drawing/2014/main" id="{3CF9B018-FBF0-8DD6-485E-6A69FA77B1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3908" y="1352821"/>
            <a:ext cx="3177880" cy="3177880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59CBA4F-97D9-62AC-6F26-0F073812653B}"/>
              </a:ext>
            </a:extLst>
          </p:cNvPr>
          <p:cNvSpPr txBox="1"/>
          <p:nvPr/>
        </p:nvSpPr>
        <p:spPr>
          <a:xfrm>
            <a:off x="380073" y="1331122"/>
            <a:ext cx="3316942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way for atoms to bond together by sharing pairs of electrons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59D50F0-9C7A-33B7-B5AF-A857F631E819}"/>
              </a:ext>
            </a:extLst>
          </p:cNvPr>
          <p:cNvSpPr txBox="1"/>
          <p:nvPr/>
        </p:nvSpPr>
        <p:spPr>
          <a:xfrm>
            <a:off x="380073" y="2941761"/>
            <a:ext cx="3331242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4"/>
              </a:rPr>
              <a:t>bit.ly/44pZVxh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4208170-3736-A56C-51F2-ADCDD67E6E93}"/>
              </a:ext>
            </a:extLst>
          </p:cNvPr>
          <p:cNvSpPr txBox="1"/>
          <p:nvPr/>
        </p:nvSpPr>
        <p:spPr>
          <a:xfrm>
            <a:off x="380073" y="4296992"/>
            <a:ext cx="3331243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>
                <a:latin typeface="Century Gothic" panose="020B0502020202020204" pitchFamily="34" charset="0"/>
              </a:rPr>
              <a:t>Co-</a:t>
            </a:r>
            <a:r>
              <a:rPr lang="en-GB" sz="2000" err="1">
                <a:latin typeface="Century Gothic" panose="020B0502020202020204" pitchFamily="34" charset="0"/>
              </a:rPr>
              <a:t>vay</a:t>
            </a:r>
            <a:r>
              <a:rPr lang="en-GB" sz="2000">
                <a:latin typeface="Century Gothic" panose="020B0502020202020204" pitchFamily="34" charset="0"/>
              </a:rPr>
              <a:t>-lent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36ABBD7-6B64-F302-A11C-9351AC1950D1}"/>
              </a:ext>
            </a:extLst>
          </p:cNvPr>
          <p:cNvSpPr txBox="1"/>
          <p:nvPr/>
        </p:nvSpPr>
        <p:spPr>
          <a:xfrm>
            <a:off x="380073" y="5564431"/>
            <a:ext cx="3346767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‘Co-’ means together with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ECD5B7F-459F-9773-8936-971A884F0778}"/>
              </a:ext>
            </a:extLst>
          </p:cNvPr>
          <p:cNvSpPr txBox="1"/>
          <p:nvPr/>
        </p:nvSpPr>
        <p:spPr>
          <a:xfrm>
            <a:off x="3989572" y="5256655"/>
            <a:ext cx="6805607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biology the digestive enzymes amylase, protease and lipase work by breaking the covalent bonds in certain food molecules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D44FCE-2B58-4E8B-D24C-BE9A52CCE6C3}"/>
              </a:ext>
            </a:extLst>
          </p:cNvPr>
          <p:cNvSpPr txBox="1"/>
          <p:nvPr/>
        </p:nvSpPr>
        <p:spPr>
          <a:xfrm>
            <a:off x="7922526" y="1309278"/>
            <a:ext cx="2872655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The atoms in methane molecules are held together by covalent bonds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4D3537-BBF5-1D93-6743-D4E38D376392}"/>
              </a:ext>
            </a:extLst>
          </p:cNvPr>
          <p:cNvSpPr txBox="1"/>
          <p:nvPr/>
        </p:nvSpPr>
        <p:spPr>
          <a:xfrm>
            <a:off x="7922525" y="3136072"/>
            <a:ext cx="2872655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intermolecular forces. There are covalent bonds within small molecules but not between them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833F68CA-0BB0-AB46-DC69-E459505E52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151323" y="2963400"/>
            <a:ext cx="542481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8C3C0685-C470-F556-1511-0CCA61FC78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00300" y="2977673"/>
            <a:ext cx="547920" cy="54396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22513816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9CFB0-8A83-7B63-1E11-7C3564E9A3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56ED4-8450-B7EB-23D6-76EA7CED99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1" y="411480"/>
            <a:ext cx="2767976" cy="440661"/>
          </a:xfrm>
        </p:spPr>
        <p:txBody>
          <a:bodyPr/>
          <a:lstStyle/>
          <a:p>
            <a:r>
              <a:rPr lang="en-US" sz="4000"/>
              <a:t>Diatomic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3AD77C52-046D-F365-00D4-B9390DF035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422DFEC-CAE8-3A7C-FA2B-13144A64587E}"/>
              </a:ext>
            </a:extLst>
          </p:cNvPr>
          <p:cNvSpPr txBox="1">
            <a:spLocks/>
          </p:cNvSpPr>
          <p:nvPr/>
        </p:nvSpPr>
        <p:spPr>
          <a:xfrm>
            <a:off x="3770257" y="411480"/>
            <a:ext cx="6936588" cy="440661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b="0" dirty="0">
                <a:solidFill>
                  <a:schemeClr val="tx1"/>
                </a:solidFill>
              </a:rPr>
              <a:t>when a molecule is composed of two atoms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model of a hydrogen molecule, which is two white small circles with H in each, the phrase hydrogen molecule, and the chemical notation H2. Also a particle model of a nitrogen molecule, which is two larger white circles with Ns in each, the phrase nitrogen molecule, and the chemical notation N2">
            <a:extLst>
              <a:ext uri="{FF2B5EF4-FFF2-40B4-BE49-F238E27FC236}">
                <a16:creationId xmlns:a16="http://schemas.microsoft.com/office/drawing/2014/main" id="{BF6295FD-F214-FCAC-D911-C176802D89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4184" b="47726"/>
          <a:stretch/>
        </p:blipFill>
        <p:spPr>
          <a:xfrm>
            <a:off x="3296719" y="1536194"/>
            <a:ext cx="4482415" cy="17073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4D9D75-99B7-F739-8C37-10A36F7C9E3E}"/>
                  </a:ext>
                  <a:ext uri="{C183D7F6-B498-43B3-948B-1728B52AA6E4}">
                    <adec:decorative xmlns:adec="http://schemas.microsoft.com/office/drawing/2017/decorative" val="0"/>
                  </a:ext>
                </a:extLst>
              </p:cNvPr>
              <p:cNvSpPr txBox="1"/>
              <p:nvPr/>
            </p:nvSpPr>
            <p:spPr>
              <a:xfrm>
                <a:off x="3770257" y="3251732"/>
                <a:ext cx="355810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sz="4800" i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GB" sz="48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48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4800" b="0" i="0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  <m:t>         </m:t>
                          </m:r>
                          <m:r>
                            <m:rPr>
                              <m:sty m:val="p"/>
                            </m:rPr>
                            <a:rPr lang="en-GB" sz="4800" i="0">
                              <a:latin typeface="Cambria Math" panose="02040503050406030204" pitchFamily="18" charset="0"/>
                            </a:rPr>
                            <m:t>N</m:t>
                          </m:r>
                        </m:e>
                        <m:sub>
                          <m:r>
                            <a:rPr lang="en-GB" sz="4800" i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48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4D9D75-99B7-F739-8C37-10A36F7C9E3E}"/>
                  </a:ext>
                  <a:ext uri="{C183D7F6-B498-43B3-948B-1728B52AA6E4}">
                    <adec:decorative xmlns:adec="http://schemas.microsoft.com/office/drawing/2017/decorative" val="0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0257" y="3251732"/>
                <a:ext cx="3558107" cy="83099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D9AA1548-5AD9-0A22-615B-616551EA5F80}"/>
              </a:ext>
            </a:extLst>
          </p:cNvPr>
          <p:cNvSpPr txBox="1"/>
          <p:nvPr/>
        </p:nvSpPr>
        <p:spPr>
          <a:xfrm>
            <a:off x="381001" y="1350485"/>
            <a:ext cx="2877669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bonded pair of atoms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56754F-72CD-DAD0-148D-B0024C69F917}"/>
              </a:ext>
            </a:extLst>
          </p:cNvPr>
          <p:cNvSpPr txBox="1"/>
          <p:nvPr/>
        </p:nvSpPr>
        <p:spPr>
          <a:xfrm>
            <a:off x="381001" y="2727807"/>
            <a:ext cx="2880820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6"/>
              </a:rPr>
              <a:t>bit.ly/4ihXFeX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C1D1C4-043B-AB60-11B9-60C327E20FB4}"/>
              </a:ext>
            </a:extLst>
          </p:cNvPr>
          <p:cNvSpPr txBox="1"/>
          <p:nvPr/>
        </p:nvSpPr>
        <p:spPr>
          <a:xfrm>
            <a:off x="381001" y="4157255"/>
            <a:ext cx="2873491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D-eye-a-tom-</a:t>
            </a:r>
            <a:r>
              <a:rPr lang="en-GB" sz="2000" dirty="0" err="1">
                <a:latin typeface="Century Gothic" panose="020B0502020202020204" pitchFamily="34" charset="0"/>
              </a:rPr>
              <a:t>ik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E0E3BBF-BB38-8B8C-67EC-18DC6F58A7AA}"/>
              </a:ext>
            </a:extLst>
          </p:cNvPr>
          <p:cNvSpPr txBox="1"/>
          <p:nvPr/>
        </p:nvSpPr>
        <p:spPr>
          <a:xfrm>
            <a:off x="381001" y="5406168"/>
            <a:ext cx="2873491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‘Di-’ means two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4F8B1E-33E7-907F-FC64-25C8F748020B}"/>
                  </a:ext>
                </a:extLst>
              </p:cNvPr>
              <p:cNvSpPr txBox="1"/>
              <p:nvPr/>
            </p:nvSpPr>
            <p:spPr>
              <a:xfrm>
                <a:off x="3657173" y="4497989"/>
                <a:ext cx="3671191" cy="1631216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Other contexts</a:t>
                </a:r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In biology you will use the formula for diatomic oxygen,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, in symbol equations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54F8B1E-33E7-907F-FC64-25C8F7480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173" y="4497989"/>
                <a:ext cx="3671191" cy="1631216"/>
              </a:xfrm>
              <a:prstGeom prst="rect">
                <a:avLst/>
              </a:prstGeom>
              <a:blipFill>
                <a:blip r:embed="rId7"/>
                <a:stretch>
                  <a:fillRect l="-1653" t="-1852" b="-5185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07C7E2C-5945-F443-31D7-627114EFA5BF}"/>
                  </a:ext>
                </a:extLst>
              </p:cNvPr>
              <p:cNvSpPr txBox="1"/>
              <p:nvPr/>
            </p:nvSpPr>
            <p:spPr>
              <a:xfrm>
                <a:off x="7665943" y="1350485"/>
                <a:ext cx="3031377" cy="1323439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Example </a:t>
                </a:r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Hydrogen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b="0" i="0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) and nitrogen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>
                            <a:latin typeface="Cambria Math" panose="02040503050406030204" pitchFamily="18" charset="0"/>
                          </a:rPr>
                          <m:t>N</m:t>
                        </m:r>
                      </m:e>
                      <m:sub>
                        <m:r>
                          <a:rPr lang="en-GB" sz="2000" i="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) are diatomic molecules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07C7E2C-5945-F443-31D7-627114EFA5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5943" y="1350485"/>
                <a:ext cx="3031377" cy="1323439"/>
              </a:xfrm>
              <a:prstGeom prst="rect">
                <a:avLst/>
              </a:prstGeom>
              <a:blipFill>
                <a:blip r:embed="rId8"/>
                <a:stretch>
                  <a:fillRect l="-2000" t="-2273" b="-6364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3F58917-F7D4-CFAF-979C-585B5A68F15D}"/>
              </a:ext>
            </a:extLst>
          </p:cNvPr>
          <p:cNvSpPr txBox="1"/>
          <p:nvPr/>
        </p:nvSpPr>
        <p:spPr>
          <a:xfrm>
            <a:off x="7665942" y="3251732"/>
            <a:ext cx="3031378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compound; a</a:t>
            </a:r>
            <a:r>
              <a:rPr lang="en-GB" sz="2000">
                <a:effectLst/>
                <a:latin typeface="Century Gothic" panose="020B0502020202020204" pitchFamily="34" charset="0"/>
              </a:rPr>
              <a:t> diatomic molecule has two atoms, but they don’t need to be different atoms. So, a diatomic molecule can be an element or a compound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39070022-0B65-FCFB-5B66-E9088B160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58159" y="2833064"/>
            <a:ext cx="538560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F81C2743-7A6D-1AB9-C994-6230C7B575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36691" y="2835873"/>
            <a:ext cx="543960" cy="54396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36317489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B99AB4-5A35-D9E0-4E3C-8B68C7E453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B8C99-48BA-DD96-0D08-B19CA055A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055" y="239994"/>
            <a:ext cx="4901576" cy="440661"/>
          </a:xfrm>
        </p:spPr>
        <p:txBody>
          <a:bodyPr/>
          <a:lstStyle/>
          <a:p>
            <a:r>
              <a:rPr lang="en-US" sz="4000"/>
              <a:t>Intermolecular forces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0513E57C-EA2D-BC81-0A09-49446A13B6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B3850B2-E2E7-8910-B49B-DD47DFF8D60C}"/>
              </a:ext>
            </a:extLst>
          </p:cNvPr>
          <p:cNvSpPr txBox="1">
            <a:spLocks/>
          </p:cNvSpPr>
          <p:nvPr/>
        </p:nvSpPr>
        <p:spPr>
          <a:xfrm>
            <a:off x="4234938" y="239994"/>
            <a:ext cx="6411938" cy="741063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the relatively weak attractive and repulsive forces between molecules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 diagram of several water molecules (an O in a large circle, with an H in a smaller circle on either side). The molecules are linked by dotted lines from two Hs to one O, and the dotted line is labelled intermolecular force">
            <a:extLst>
              <a:ext uri="{FF2B5EF4-FFF2-40B4-BE49-F238E27FC236}">
                <a16:creationId xmlns:a16="http://schemas.microsoft.com/office/drawing/2014/main" id="{3C07E1AA-88D1-724E-F9F2-61302966F2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062" y="1460826"/>
            <a:ext cx="3602743" cy="36027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D1A2CAD-DC04-ED9D-4B3A-785EEA467CD1}"/>
              </a:ext>
            </a:extLst>
          </p:cNvPr>
          <p:cNvSpPr txBox="1"/>
          <p:nvPr/>
        </p:nvSpPr>
        <p:spPr>
          <a:xfrm>
            <a:off x="460055" y="1406738"/>
            <a:ext cx="2872513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In-tur-mol-</a:t>
            </a:r>
            <a:r>
              <a:rPr lang="en-GB" sz="2000" dirty="0" err="1">
                <a:latin typeface="Century Gothic" panose="020B0502020202020204" pitchFamily="34" charset="0"/>
              </a:rPr>
              <a:t>leh</a:t>
            </a:r>
            <a:r>
              <a:rPr lang="en-GB" sz="2000" dirty="0">
                <a:latin typeface="Century Gothic" panose="020B0502020202020204" pitchFamily="34" charset="0"/>
              </a:rPr>
              <a:t>-kyu-lar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for-sez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15242F-3F1D-E075-6FE8-5EA0258AF56A}"/>
              </a:ext>
            </a:extLst>
          </p:cNvPr>
          <p:cNvSpPr txBox="1"/>
          <p:nvPr/>
        </p:nvSpPr>
        <p:spPr>
          <a:xfrm>
            <a:off x="472827" y="3262197"/>
            <a:ext cx="2859741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‘Inter’ means between or among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14AD14-3558-552A-C939-066D59E40937}"/>
              </a:ext>
            </a:extLst>
          </p:cNvPr>
          <p:cNvSpPr txBox="1"/>
          <p:nvPr/>
        </p:nvSpPr>
        <p:spPr>
          <a:xfrm>
            <a:off x="460056" y="5180582"/>
            <a:ext cx="612181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physics you may discuss intermolecular forces when learning about the particle model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C3B21F-DEE6-69D4-FD0D-502493E88CC4}"/>
              </a:ext>
            </a:extLst>
          </p:cNvPr>
          <p:cNvSpPr txBox="1"/>
          <p:nvPr/>
        </p:nvSpPr>
        <p:spPr>
          <a:xfrm>
            <a:off x="7175071" y="1406738"/>
            <a:ext cx="3471804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</a:t>
            </a:r>
          </a:p>
          <a:p>
            <a:r>
              <a:rPr lang="en-GB" sz="2000">
                <a:latin typeface="Century Gothic" panose="020B0502020202020204" pitchFamily="34" charset="0"/>
              </a:rPr>
              <a:t>The water molecules in ice are held together by attractive forces between the molecules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6ECA94-DC0C-6248-749E-416747F7F92F}"/>
              </a:ext>
            </a:extLst>
          </p:cNvPr>
          <p:cNvSpPr txBox="1"/>
          <p:nvPr/>
        </p:nvSpPr>
        <p:spPr>
          <a:xfrm>
            <a:off x="7175071" y="3333923"/>
            <a:ext cx="3471804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chemical bonds. No covalent bonds are broken when substances made of small covalent molecules undergo melting or boiling </a:t>
            </a:r>
            <a:r>
              <a:rPr lang="en-GB" sz="2000" dirty="0">
                <a:latin typeface="Aptos" panose="020B0004020202020204" pitchFamily="34" charset="0"/>
              </a:rPr>
              <a:t>–</a:t>
            </a:r>
            <a:r>
              <a:rPr lang="en-GB" sz="2000" dirty="0">
                <a:latin typeface="Century Gothic" panose="020B0502020202020204" pitchFamily="34" charset="0"/>
              </a:rPr>
              <a:t> it is the intermolecular forces that are overcome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0504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B3EB5A-469A-DB66-DB7E-0F2318182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0376F-91FC-22E6-1172-C569AC33E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593" y="143249"/>
            <a:ext cx="4713318" cy="440661"/>
          </a:xfrm>
        </p:spPr>
        <p:txBody>
          <a:bodyPr/>
          <a:lstStyle/>
          <a:p>
            <a:r>
              <a:rPr lang="en-US" sz="4000"/>
              <a:t>Intramolecular forces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FD05D547-B6F2-BE09-E6A8-6AAE0E107A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472534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3914A9-9829-4C77-BA72-0AA4BA5EC9BE}"/>
              </a:ext>
            </a:extLst>
          </p:cNvPr>
          <p:cNvSpPr txBox="1">
            <a:spLocks/>
          </p:cNvSpPr>
          <p:nvPr/>
        </p:nvSpPr>
        <p:spPr>
          <a:xfrm>
            <a:off x="4581053" y="143249"/>
            <a:ext cx="6038945" cy="692413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the attractive and repulsive forces within a molecule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7" name="Picture 6" descr="The displayed formula for water - an O with a line either side of it, with an H on the end. One of the lines is labelled intramolecular force. Also, a particle model of water - an O in a larger circle with 2 smaller circles on either side, each with an H in. Where the O circle meets one of the H circles is also labelled intramolecular force.">
            <a:extLst>
              <a:ext uri="{FF2B5EF4-FFF2-40B4-BE49-F238E27FC236}">
                <a16:creationId xmlns:a16="http://schemas.microsoft.com/office/drawing/2014/main" id="{3F753277-8454-B63E-F2E5-13CBF6F566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7081" y="1872170"/>
            <a:ext cx="3113659" cy="311365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ECEDD9-FF06-566B-1D94-D30F05B6F9C3}"/>
              </a:ext>
            </a:extLst>
          </p:cNvPr>
          <p:cNvSpPr txBox="1"/>
          <p:nvPr/>
        </p:nvSpPr>
        <p:spPr>
          <a:xfrm>
            <a:off x="450593" y="1445864"/>
            <a:ext cx="2877671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the forces that keep atoms held together within a molecule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A24203D-B9C0-DD71-B87E-063C45383DC5}"/>
              </a:ext>
            </a:extLst>
          </p:cNvPr>
          <p:cNvSpPr txBox="1"/>
          <p:nvPr/>
        </p:nvSpPr>
        <p:spPr>
          <a:xfrm>
            <a:off x="450593" y="3697958"/>
            <a:ext cx="2908572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In-</a:t>
            </a:r>
            <a:r>
              <a:rPr lang="en-GB" sz="2000" dirty="0" err="1">
                <a:latin typeface="Century Gothic" panose="020B0502020202020204" pitchFamily="34" charset="0"/>
              </a:rPr>
              <a:t>tra</a:t>
            </a:r>
            <a:r>
              <a:rPr lang="en-GB" sz="2000" dirty="0">
                <a:latin typeface="Century Gothic" panose="020B0502020202020204" pitchFamily="34" charset="0"/>
              </a:rPr>
              <a:t>-mol-</a:t>
            </a:r>
            <a:r>
              <a:rPr lang="en-GB" sz="2000" dirty="0" err="1">
                <a:latin typeface="Century Gothic" panose="020B0502020202020204" pitchFamily="34" charset="0"/>
              </a:rPr>
              <a:t>leh</a:t>
            </a:r>
            <a:r>
              <a:rPr lang="en-GB" sz="2000" dirty="0">
                <a:latin typeface="Century Gothic" panose="020B0502020202020204" pitchFamily="34" charset="0"/>
              </a:rPr>
              <a:t>-kyu-lar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for-sez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04A668E-D3E1-E9FE-4818-D57C59BE4C1E}"/>
              </a:ext>
            </a:extLst>
          </p:cNvPr>
          <p:cNvSpPr txBox="1"/>
          <p:nvPr/>
        </p:nvSpPr>
        <p:spPr>
          <a:xfrm>
            <a:off x="450593" y="5358087"/>
            <a:ext cx="2833959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‘Intra-’ means inside or within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BA366E-D0A4-2B93-35BB-A7E13306D274}"/>
              </a:ext>
            </a:extLst>
          </p:cNvPr>
          <p:cNvSpPr txBox="1"/>
          <p:nvPr/>
        </p:nvSpPr>
        <p:spPr>
          <a:xfrm>
            <a:off x="7284847" y="1445864"/>
            <a:ext cx="3335151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Covalent, ionic and metallic bonds are examples of intramolecular forces of attraction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490769-0FB1-7859-E2E5-EDFD1844E47B}"/>
              </a:ext>
            </a:extLst>
          </p:cNvPr>
          <p:cNvSpPr txBox="1"/>
          <p:nvPr/>
        </p:nvSpPr>
        <p:spPr>
          <a:xfrm>
            <a:off x="7284847" y="4480924"/>
            <a:ext cx="3335151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intermolecular forces. Molecules can have  intramolecular and intermolecular forces, not just one or the other</a:t>
            </a:r>
          </a:p>
        </p:txBody>
      </p:sp>
    </p:spTree>
    <p:extLst>
      <p:ext uri="{BB962C8B-B14F-4D97-AF65-F5344CB8AC3E}">
        <p14:creationId xmlns:p14="http://schemas.microsoft.com/office/powerpoint/2010/main" val="262294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F3E64-1BFF-3149-9C48-B3318BBD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17A567-793D-AF3B-24FB-9296154B9FE6}"/>
              </a:ext>
            </a:extLst>
          </p:cNvPr>
          <p:cNvSpPr txBox="1"/>
          <p:nvPr/>
        </p:nvSpPr>
        <p:spPr>
          <a:xfrm>
            <a:off x="2721166" y="231354"/>
            <a:ext cx="789883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For how to use, metacognitive prompts, ideas for support and challenge, and linked resources, visit: rsc.li/444TbFh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FB25B-F7CD-BA43-B498-C6CDF64364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91906"/>
            <a:ext cx="4910541" cy="50400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600" dirty="0"/>
              <a:t>General</a:t>
            </a:r>
          </a:p>
          <a:p>
            <a:pPr marL="0" indent="0">
              <a:buNone/>
            </a:pPr>
            <a:r>
              <a:rPr lang="en-GB" sz="2100" dirty="0"/>
              <a:t>Atom………………………………………4</a:t>
            </a:r>
          </a:p>
          <a:p>
            <a:pPr marL="0" indent="0">
              <a:buNone/>
            </a:pPr>
            <a:r>
              <a:rPr lang="en-GB" sz="2100" dirty="0"/>
              <a:t>Chemical bond…………………………5</a:t>
            </a:r>
          </a:p>
          <a:p>
            <a:pPr marL="0" indent="0">
              <a:buNone/>
            </a:pPr>
            <a:r>
              <a:rPr lang="en-GB" sz="2100" dirty="0"/>
              <a:t>Compound………………………………6</a:t>
            </a:r>
          </a:p>
          <a:p>
            <a:pPr marL="0" indent="0">
              <a:buNone/>
            </a:pPr>
            <a:r>
              <a:rPr lang="en-GB" sz="2100" dirty="0"/>
              <a:t>Conductor of electricity………………7</a:t>
            </a:r>
          </a:p>
          <a:p>
            <a:pPr marL="0" indent="0">
              <a:buNone/>
            </a:pPr>
            <a:r>
              <a:rPr lang="en-GB" sz="2100" dirty="0"/>
              <a:t>Dot and cross diagram………………..8</a:t>
            </a:r>
          </a:p>
          <a:p>
            <a:pPr marL="0" indent="0">
              <a:buNone/>
            </a:pPr>
            <a:r>
              <a:rPr lang="en-GB" sz="2100" dirty="0"/>
              <a:t>Electron…………………………………..9</a:t>
            </a:r>
          </a:p>
          <a:p>
            <a:pPr marL="0" indent="0">
              <a:buNone/>
            </a:pPr>
            <a:r>
              <a:rPr lang="en-GB" sz="2100" dirty="0"/>
              <a:t>Electron shells/energy levels…………10</a:t>
            </a:r>
          </a:p>
          <a:p>
            <a:pPr marL="0" indent="0">
              <a:buNone/>
            </a:pPr>
            <a:r>
              <a:rPr lang="en-GB" sz="2100" dirty="0"/>
              <a:t>Element…………………………………..11</a:t>
            </a:r>
          </a:p>
          <a:p>
            <a:pPr marL="0" indent="0">
              <a:buNone/>
            </a:pPr>
            <a:r>
              <a:rPr lang="en-GB" sz="2100" dirty="0"/>
              <a:t>Giant </a:t>
            </a:r>
            <a:r>
              <a:rPr lang="en-GB" sz="2100"/>
              <a:t>lattice…………………………….,12</a:t>
            </a:r>
            <a:endParaRPr lang="en-GB" sz="2100" dirty="0"/>
          </a:p>
          <a:p>
            <a:pPr marL="0" indent="0">
              <a:buNone/>
            </a:pPr>
            <a:r>
              <a:rPr lang="en-GB" sz="2100" dirty="0"/>
              <a:t>Inelastic…………………………………..13</a:t>
            </a:r>
          </a:p>
          <a:p>
            <a:pPr marL="0" indent="0">
              <a:buNone/>
            </a:pPr>
            <a:r>
              <a:rPr lang="en-GB" sz="2100" dirty="0"/>
              <a:t>Regular lattice……………………….....14</a:t>
            </a:r>
          </a:p>
          <a:p>
            <a:pPr marL="0" indent="0">
              <a:buNone/>
            </a:pPr>
            <a:r>
              <a:rPr lang="en-GB" sz="2100" dirty="0"/>
              <a:t>Subatomic particle…………………….15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8B169BA-7DD3-D3E3-96BE-E26EBA6EEF25}"/>
              </a:ext>
            </a:extLst>
          </p:cNvPr>
          <p:cNvSpPr txBox="1">
            <a:spLocks/>
          </p:cNvSpPr>
          <p:nvPr/>
        </p:nvSpPr>
        <p:spPr>
          <a:xfrm>
            <a:off x="5709459" y="1291906"/>
            <a:ext cx="4910541" cy="50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Covalent structure and bonding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Covalent bond……………………………16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Diatomic……………………………………17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Intermolecular forces……………………18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Intramolecular forces……………………19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Macromolecule…………………………..20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Molecule…………………………………...21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800"/>
          </a:p>
          <a:p>
            <a:pPr marL="0" indent="0">
              <a:buFont typeface="Arial" panose="020B0604020202020204" pitchFamily="34" charset="0"/>
              <a:buNone/>
            </a:pPr>
            <a:endParaRPr lang="en-GB" sz="1800" b="1">
              <a:solidFill>
                <a:srgbClr val="C0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GB" sz="1800"/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F7D30168-AF11-EC48-A4B1-E40039751B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483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ABB1B-6BF4-D02F-106D-A5FB70A6BE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9DDCC2-A551-F2A9-D3A6-99F35489E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102" y="450069"/>
            <a:ext cx="4266125" cy="440661"/>
          </a:xfrm>
        </p:spPr>
        <p:txBody>
          <a:bodyPr/>
          <a:lstStyle/>
          <a:p>
            <a:r>
              <a:rPr lang="en-US" sz="4000"/>
              <a:t>Macromolecule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1F17E1BC-DD9D-8829-DB29-13919AC18D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A0B56F-6344-81C8-EA98-B9EB8715336B}"/>
              </a:ext>
            </a:extLst>
          </p:cNvPr>
          <p:cNvSpPr txBox="1">
            <a:spLocks/>
          </p:cNvSpPr>
          <p:nvPr/>
        </p:nvSpPr>
        <p:spPr>
          <a:xfrm>
            <a:off x="4451310" y="488891"/>
            <a:ext cx="3280605" cy="497658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b="0" dirty="0">
                <a:solidFill>
                  <a:schemeClr val="tx1"/>
                </a:solidFill>
              </a:rPr>
              <a:t>a very large molecule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11FED4-5D98-4557-50F7-4E27479E3077}"/>
              </a:ext>
            </a:extLst>
          </p:cNvPr>
          <p:cNvSpPr txBox="1"/>
          <p:nvPr/>
        </p:nvSpPr>
        <p:spPr>
          <a:xfrm>
            <a:off x="345102" y="1294973"/>
            <a:ext cx="2892612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Mac-</a:t>
            </a:r>
            <a:r>
              <a:rPr lang="en-GB" sz="2000" dirty="0" err="1">
                <a:latin typeface="Century Gothic" panose="020B0502020202020204" pitchFamily="34" charset="0"/>
              </a:rPr>
              <a:t>ro</a:t>
            </a:r>
            <a:r>
              <a:rPr lang="en-GB" sz="2000" dirty="0">
                <a:latin typeface="Century Gothic" panose="020B0502020202020204" pitchFamily="34" charset="0"/>
              </a:rPr>
              <a:t>-mol-eh-</a:t>
            </a:r>
            <a:r>
              <a:rPr lang="en-GB" sz="2000" dirty="0" err="1">
                <a:latin typeface="Century Gothic" panose="020B0502020202020204" pitchFamily="34" charset="0"/>
              </a:rPr>
              <a:t>kyul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674EC10-E1A3-7DD6-CCDB-2235DCEE1038}"/>
              </a:ext>
            </a:extLst>
          </p:cNvPr>
          <p:cNvSpPr txBox="1"/>
          <p:nvPr/>
        </p:nvSpPr>
        <p:spPr>
          <a:xfrm>
            <a:off x="345102" y="3849624"/>
            <a:ext cx="2877669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‘Macro-’ means large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CA73B5-F56E-D767-8F9B-94E262FAA655}"/>
              </a:ext>
            </a:extLst>
          </p:cNvPr>
          <p:cNvSpPr txBox="1"/>
          <p:nvPr/>
        </p:nvSpPr>
        <p:spPr>
          <a:xfrm>
            <a:off x="2064174" y="5471303"/>
            <a:ext cx="641630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The macromolecules silicon dioxide and diamond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can be described as giant covalent structures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8B36512-331E-5D5F-DF37-FA9D90004743}"/>
              </a:ext>
            </a:extLst>
          </p:cNvPr>
          <p:cNvSpPr txBox="1"/>
          <p:nvPr/>
        </p:nvSpPr>
        <p:spPr>
          <a:xfrm>
            <a:off x="7011065" y="1321222"/>
            <a:ext cx="3721226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 diamond is a macromolecule - one giant molecule made up of covalently bonded carbon atoms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EEBD69-5624-6A0A-D4DF-E7A8B1027A3D}"/>
              </a:ext>
            </a:extLst>
          </p:cNvPr>
          <p:cNvSpPr txBox="1"/>
          <p:nvPr/>
        </p:nvSpPr>
        <p:spPr>
          <a:xfrm>
            <a:off x="7011064" y="3844369"/>
            <a:ext cx="372122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 lattice. 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" name="Picture 2" descr="A structure consisting of tetrahedral shapes - one atom in the centre and four atoms at the corners of a triangular pyramid. The structure is diamond.">
            <a:extLst>
              <a:ext uri="{FF2B5EF4-FFF2-40B4-BE49-F238E27FC236}">
                <a16:creationId xmlns:a16="http://schemas.microsoft.com/office/drawing/2014/main" id="{16DD02A8-1D84-BC64-4D25-5D888E2B4E9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7871" t="7813" r="17778" b="22655"/>
          <a:stretch/>
        </p:blipFill>
        <p:spPr>
          <a:xfrm>
            <a:off x="3872480" y="2207137"/>
            <a:ext cx="2283767" cy="194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2672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EBE2F-A464-3FD1-D1AF-C05B080A4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8B0B4-403F-018D-28D0-D9405951E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540" y="390599"/>
            <a:ext cx="2767976" cy="440661"/>
          </a:xfrm>
        </p:spPr>
        <p:txBody>
          <a:bodyPr/>
          <a:lstStyle/>
          <a:p>
            <a:r>
              <a:rPr lang="en-US" sz="4000"/>
              <a:t>Molecule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9667267-2438-E58C-044C-26884F22F4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C46409-3DE2-40DF-2281-1C78771AE485}"/>
              </a:ext>
            </a:extLst>
          </p:cNvPr>
          <p:cNvSpPr txBox="1">
            <a:spLocks/>
          </p:cNvSpPr>
          <p:nvPr/>
        </p:nvSpPr>
        <p:spPr>
          <a:xfrm>
            <a:off x="3110019" y="476357"/>
            <a:ext cx="7605605" cy="440661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two or more atoms connected by chemical bonds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Particle diagrams of different molecules - carbon dioxide, hydrogen, nitrogen and water. The diagrams are circles with the chemical symbol for each element in, and the circles are different sizes depending on the chemical symbol">
            <a:extLst>
              <a:ext uri="{FF2B5EF4-FFF2-40B4-BE49-F238E27FC236}">
                <a16:creationId xmlns:a16="http://schemas.microsoft.com/office/drawing/2014/main" id="{362B2059-D92D-903E-83B6-1705D41F1E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535" y="1808669"/>
            <a:ext cx="3033458" cy="30334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1729BD-32CE-CB9C-E66A-5226C7BC102B}"/>
              </a:ext>
            </a:extLst>
          </p:cNvPr>
          <p:cNvSpPr txBox="1"/>
          <p:nvPr/>
        </p:nvSpPr>
        <p:spPr>
          <a:xfrm>
            <a:off x="487563" y="1313619"/>
            <a:ext cx="303345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Watch a video:</a:t>
            </a:r>
          </a:p>
          <a:p>
            <a:r>
              <a:rPr lang="en-GB" sz="2000" dirty="0">
                <a:latin typeface="Century Gothic"/>
                <a:hlinkClick r:id="rId4"/>
              </a:rPr>
              <a:t>bit.ly/4lBjGbG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2BCD7-D666-C840-2B83-3CD7DC991A10}"/>
              </a:ext>
            </a:extLst>
          </p:cNvPr>
          <p:cNvSpPr txBox="1"/>
          <p:nvPr/>
        </p:nvSpPr>
        <p:spPr>
          <a:xfrm>
            <a:off x="490058" y="3325398"/>
            <a:ext cx="1922523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Mol-eh-</a:t>
            </a:r>
            <a:r>
              <a:rPr lang="en-GB" sz="2000" dirty="0" err="1">
                <a:latin typeface="Century Gothic" panose="020B0502020202020204" pitchFamily="34" charset="0"/>
              </a:rPr>
              <a:t>kyul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BF34AE-0C0E-89FC-09B6-288D93642928}"/>
              </a:ext>
            </a:extLst>
          </p:cNvPr>
          <p:cNvSpPr txBox="1"/>
          <p:nvPr/>
        </p:nvSpPr>
        <p:spPr>
          <a:xfrm>
            <a:off x="487563" y="5100804"/>
            <a:ext cx="562046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Molecules of gases and liquids could also be described as gas and liquid particles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10373B-58AB-E7A1-9355-33B20563B038}"/>
                  </a:ext>
                </a:extLst>
              </p:cNvPr>
              <p:cNvSpPr txBox="1"/>
              <p:nvPr/>
            </p:nvSpPr>
            <p:spPr>
              <a:xfrm>
                <a:off x="7038975" y="1296043"/>
                <a:ext cx="3676650" cy="1323439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Example</a:t>
                </a:r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Carbon dioxide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C</m:t>
                    </m:r>
                    <m:sSub>
                      <m:sSubPr>
                        <m:ctrlPr>
                          <a:rPr lang="en-GB" sz="2000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>
                            <a:latin typeface="Cambria Math" panose="02040503050406030204" pitchFamily="18" charset="0"/>
                          </a:rPr>
                          <m:t>O</m:t>
                        </m:r>
                      </m:e>
                      <m:sub>
                        <m:r>
                          <a:rPr lang="en-GB" sz="2000" i="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), water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GB" sz="2000" b="0" i="0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sty m:val="p"/>
                      </m:rPr>
                      <a:rPr lang="en-GB" sz="2000" b="0" i="0" dirty="0" smtClean="0">
                        <a:latin typeface="Cambria Math" panose="02040503050406030204" pitchFamily="18" charset="0"/>
                      </a:rPr>
                      <m:t>O</m:t>
                    </m:r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) and all other compounds are molecules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610373B-58AB-E7A1-9355-33B20563B0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38975" y="1296043"/>
                <a:ext cx="3676650" cy="1323439"/>
              </a:xfrm>
              <a:prstGeom prst="rect">
                <a:avLst/>
              </a:prstGeom>
              <a:blipFill>
                <a:blip r:embed="rId5"/>
                <a:stretch>
                  <a:fillRect l="-1650" t="-2273" r="-2310" b="-6364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C42D718A-699E-18A6-521D-FE02DBCAEA9D}"/>
              </a:ext>
            </a:extLst>
          </p:cNvPr>
          <p:cNvSpPr txBox="1"/>
          <p:nvPr/>
        </p:nvSpPr>
        <p:spPr>
          <a:xfrm>
            <a:off x="7038975" y="3033958"/>
            <a:ext cx="3676650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elements and compounds. A molecule can be either an element or a compound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A764BF05-BCAF-40B0-4E54-EDDA1A7E0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50265" y="1357782"/>
            <a:ext cx="538560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1A4E1862-C620-6147-5B2A-A1D65CC688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94127" y="1370978"/>
            <a:ext cx="543960" cy="543960"/>
          </a:xfrm>
          <a:prstGeom prst="rect">
            <a:avLst/>
          </a:prstGeom>
          <a:ln w="9525"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EEE1622-7F6F-6697-430D-6CB535817B62}"/>
              </a:ext>
            </a:extLst>
          </p:cNvPr>
          <p:cNvSpPr txBox="1"/>
          <p:nvPr/>
        </p:nvSpPr>
        <p:spPr>
          <a:xfrm>
            <a:off x="7038973" y="4502024"/>
            <a:ext cx="3676651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biology you will study many different molecules found within living organisms, such as glucose and carbon dioxide</a:t>
            </a:r>
          </a:p>
        </p:txBody>
      </p:sp>
    </p:spTree>
    <p:extLst>
      <p:ext uri="{BB962C8B-B14F-4D97-AF65-F5344CB8AC3E}">
        <p14:creationId xmlns:p14="http://schemas.microsoft.com/office/powerpoint/2010/main" val="29926384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9CD538-587A-6255-92DB-A4C63C709D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578FBF-4109-F3E5-C4E8-39FBB1EEC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5" y="444156"/>
            <a:ext cx="2767976" cy="440661"/>
          </a:xfrm>
        </p:spPr>
        <p:txBody>
          <a:bodyPr/>
          <a:lstStyle/>
          <a:p>
            <a:r>
              <a:rPr lang="en-US" sz="4000" dirty="0"/>
              <a:t>Anion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55967E28-F525-03D1-A110-7175F8B0DA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0A74F04-365B-4D52-A58E-BB5FE4565307}"/>
              </a:ext>
            </a:extLst>
          </p:cNvPr>
          <p:cNvSpPr txBox="1">
            <a:spLocks/>
          </p:cNvSpPr>
          <p:nvPr/>
        </p:nvSpPr>
        <p:spPr>
          <a:xfrm>
            <a:off x="3364230" y="444156"/>
            <a:ext cx="2913577" cy="440661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400" b="0" dirty="0">
                <a:solidFill>
                  <a:schemeClr val="tx1"/>
                </a:solidFill>
              </a:rPr>
              <a:t>a negative ion</a:t>
            </a:r>
          </a:p>
        </p:txBody>
      </p:sp>
      <p:pic>
        <p:nvPicPr>
          <p:cNvPr id="8" name="Picture 7" descr="A labelled diagram of a neutral atom (a circle). An arrow labelled loss of electron(s) goes to a positive ion (a circle with a plus sign in it. An arrow labelled gain of electron(s) goes to a negative ion (a circle with a minus sign in it">
            <a:extLst>
              <a:ext uri="{FF2B5EF4-FFF2-40B4-BE49-F238E27FC236}">
                <a16:creationId xmlns:a16="http://schemas.microsoft.com/office/drawing/2014/main" id="{283CC8E2-E523-B8A9-7DE4-4D5582171BA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7397" y="1540784"/>
            <a:ext cx="3689587" cy="368958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01CFAD-919B-F1D0-1920-1A76E388BD83}"/>
              </a:ext>
            </a:extLst>
          </p:cNvPr>
          <p:cNvSpPr txBox="1"/>
          <p:nvPr/>
        </p:nvSpPr>
        <p:spPr>
          <a:xfrm>
            <a:off x="430305" y="1239825"/>
            <a:ext cx="2877669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particle with a negative charge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D64C9A-FDD1-A490-6E50-0BF210BCF1FF}"/>
              </a:ext>
            </a:extLst>
          </p:cNvPr>
          <p:cNvSpPr txBox="1"/>
          <p:nvPr/>
        </p:nvSpPr>
        <p:spPr>
          <a:xfrm>
            <a:off x="430305" y="3241993"/>
            <a:ext cx="2877668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An-eye-on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F7A42E3-742F-CC62-1327-B74A87333C59}"/>
              </a:ext>
            </a:extLst>
          </p:cNvPr>
          <p:cNvSpPr txBox="1"/>
          <p:nvPr/>
        </p:nvSpPr>
        <p:spPr>
          <a:xfrm>
            <a:off x="430305" y="5750813"/>
            <a:ext cx="2877668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>
                <a:latin typeface="Century Gothic" panose="020B0502020202020204" pitchFamily="34" charset="0"/>
              </a:rPr>
              <a:t>Negative 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1FA69F-E827-3B38-9ABE-A9190167072B}"/>
              </a:ext>
            </a:extLst>
          </p:cNvPr>
          <p:cNvSpPr txBox="1"/>
          <p:nvPr/>
        </p:nvSpPr>
        <p:spPr>
          <a:xfrm>
            <a:off x="7842290" y="1239825"/>
            <a:ext cx="2874167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Non-metals like chlorine and bromine can form chloride and bromide anions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34C4F5-D85C-6608-F92C-21BB1A07472A}"/>
              </a:ext>
            </a:extLst>
          </p:cNvPr>
          <p:cNvSpPr txBox="1"/>
          <p:nvPr/>
        </p:nvSpPr>
        <p:spPr>
          <a:xfrm>
            <a:off x="7842290" y="3288600"/>
            <a:ext cx="2874167" cy="317009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electrons. Both anions and electrons are negatively charged. But anions are negatively charged because an atom has gained more electrons in its outer shell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84991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E6DEBE-B4C4-89FF-3D36-6382266F7A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B4ED9-32E4-8CD8-89BF-1ACDBE2E1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053" y="540000"/>
            <a:ext cx="2767976" cy="440661"/>
          </a:xfrm>
        </p:spPr>
        <p:txBody>
          <a:bodyPr/>
          <a:lstStyle/>
          <a:p>
            <a:r>
              <a:rPr lang="en-US" sz="4000"/>
              <a:t>Brittle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6595A13A-49BB-0104-A50F-05881951AC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28675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CD2C11B-BDE0-DFF2-7F28-92A6D8E51098}"/>
              </a:ext>
            </a:extLst>
          </p:cNvPr>
          <p:cNvSpPr txBox="1">
            <a:spLocks/>
          </p:cNvSpPr>
          <p:nvPr/>
        </p:nvSpPr>
        <p:spPr>
          <a:xfrm>
            <a:off x="2162176" y="406650"/>
            <a:ext cx="8622934" cy="768776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something that cracks or breaks when force is applied to it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4" name="Picture 3" descr="A crack in the ground">
            <a:extLst>
              <a:ext uri="{FF2B5EF4-FFF2-40B4-BE49-F238E27FC236}">
                <a16:creationId xmlns:a16="http://schemas.microsoft.com/office/drawing/2014/main" id="{EC8ECB96-1F93-64B1-2F45-9824D6ADD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8423" y="2279170"/>
            <a:ext cx="3995498" cy="193899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2FA6DD-3CE7-059F-6142-C98178DB4EA6}"/>
              </a:ext>
            </a:extLst>
          </p:cNvPr>
          <p:cNvSpPr txBox="1"/>
          <p:nvPr/>
        </p:nvSpPr>
        <p:spPr>
          <a:xfrm>
            <a:off x="335053" y="1905708"/>
            <a:ext cx="3091517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objects that will break, not bend or stretch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06C659-0FF1-579F-B3A8-B1E2D2B21F62}"/>
              </a:ext>
            </a:extLst>
          </p:cNvPr>
          <p:cNvSpPr txBox="1"/>
          <p:nvPr/>
        </p:nvSpPr>
        <p:spPr>
          <a:xfrm>
            <a:off x="335053" y="3533312"/>
            <a:ext cx="309151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4"/>
              </a:rPr>
              <a:t>bit.ly/3RfV1eN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B2C408-8C07-0C1D-7A3D-AB41FEC3EC9F}"/>
              </a:ext>
            </a:extLst>
          </p:cNvPr>
          <p:cNvSpPr txBox="1"/>
          <p:nvPr/>
        </p:nvSpPr>
        <p:spPr>
          <a:xfrm>
            <a:off x="335053" y="5213215"/>
            <a:ext cx="309151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Brit-</a:t>
            </a:r>
            <a:r>
              <a:rPr lang="en-GB" sz="2000" dirty="0" err="1">
                <a:latin typeface="Century Gothic" panose="020B0502020202020204" pitchFamily="34" charset="0"/>
              </a:rPr>
              <a:t>uhl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47A20E-20FF-1FD1-700B-4BDD01F91EF0}"/>
              </a:ext>
            </a:extLst>
          </p:cNvPr>
          <p:cNvSpPr txBox="1"/>
          <p:nvPr/>
        </p:nvSpPr>
        <p:spPr>
          <a:xfrm>
            <a:off x="4174998" y="5213215"/>
            <a:ext cx="3208983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>
                <a:latin typeface="Century Gothic" panose="020B0502020202020204" pitchFamily="34" charset="0"/>
              </a:rPr>
              <a:t>Inelastic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182480-74A5-6770-71BB-0CE40C2C4178}"/>
              </a:ext>
            </a:extLst>
          </p:cNvPr>
          <p:cNvSpPr txBox="1"/>
          <p:nvPr/>
        </p:nvSpPr>
        <p:spPr>
          <a:xfrm>
            <a:off x="8005776" y="1905708"/>
            <a:ext cx="2779334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 rock will crack when a strong enough force is applied to it because rock is brittle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F011B3A-572A-B58D-A97A-DAF6E7DCAF3A}"/>
              </a:ext>
            </a:extLst>
          </p:cNvPr>
          <p:cNvSpPr txBox="1"/>
          <p:nvPr/>
        </p:nvSpPr>
        <p:spPr>
          <a:xfrm>
            <a:off x="8005776" y="4597662"/>
            <a:ext cx="2779334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fragile (easy to break). Not all brittle objects are fragile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3FDFDBA0-64CB-3C42-C127-8A607819F9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813738" y="3585611"/>
            <a:ext cx="578582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D80963B5-4FBA-A115-DDAA-557F327F50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04540" y="3585611"/>
            <a:ext cx="584383" cy="54396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488772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C65900-8B15-351A-9216-AF46AB34DE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5DADD-F9F4-B028-CF32-B240B5657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7" y="347555"/>
            <a:ext cx="2767976" cy="440661"/>
          </a:xfrm>
        </p:spPr>
        <p:txBody>
          <a:bodyPr/>
          <a:lstStyle/>
          <a:p>
            <a:r>
              <a:rPr lang="en-US" sz="4000"/>
              <a:t>Ion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B86D4412-D854-52B0-733A-8C4B6B026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79148B6-37BC-9850-43DD-B6ACA1D3C9FC}"/>
              </a:ext>
            </a:extLst>
          </p:cNvPr>
          <p:cNvSpPr txBox="1">
            <a:spLocks/>
          </p:cNvSpPr>
          <p:nvPr/>
        </p:nvSpPr>
        <p:spPr>
          <a:xfrm>
            <a:off x="1756373" y="347555"/>
            <a:ext cx="8999144" cy="950259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charged particle formed when one or more electrons are lost or gained from an atom or molecule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 dot and cross diagram of a sodium ion. Na is in the middle with 2 concentric rings around it, they have crosses on to represent electrons. There are square brackets around it and a plus sign&#10;">
            <a:extLst>
              <a:ext uri="{FF2B5EF4-FFF2-40B4-BE49-F238E27FC236}">
                <a16:creationId xmlns:a16="http://schemas.microsoft.com/office/drawing/2014/main" id="{02EEC24D-17CF-13EF-D741-0863D74A64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9294" y="2120035"/>
            <a:ext cx="2866059" cy="269017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F26E34-ED12-7E5F-79CC-1074EA598065}"/>
              </a:ext>
            </a:extLst>
          </p:cNvPr>
          <p:cNvSpPr txBox="1"/>
          <p:nvPr/>
        </p:nvSpPr>
        <p:spPr>
          <a:xfrm>
            <a:off x="430307" y="1418324"/>
            <a:ext cx="3254499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particle with a positive or negative charge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FC57E2-A3A3-C764-D72C-24554050DA86}"/>
              </a:ext>
            </a:extLst>
          </p:cNvPr>
          <p:cNvSpPr txBox="1"/>
          <p:nvPr/>
        </p:nvSpPr>
        <p:spPr>
          <a:xfrm>
            <a:off x="430307" y="3583585"/>
            <a:ext cx="3254502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4"/>
              </a:rPr>
              <a:t>bit.ly/3Yv76R2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AAD4924-E549-197F-2AC4-DD8E7CFD4C06}"/>
              </a:ext>
            </a:extLst>
          </p:cNvPr>
          <p:cNvSpPr txBox="1"/>
          <p:nvPr/>
        </p:nvSpPr>
        <p:spPr>
          <a:xfrm>
            <a:off x="430307" y="5940211"/>
            <a:ext cx="3254498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>
                <a:latin typeface="Century Gothic" panose="020B0502020202020204" pitchFamily="34" charset="0"/>
              </a:rPr>
              <a:t>Eye-on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9B8168-24D0-7E75-7160-9A2E0AC39130}"/>
              </a:ext>
            </a:extLst>
          </p:cNvPr>
          <p:cNvSpPr txBox="1"/>
          <p:nvPr/>
        </p:nvSpPr>
        <p:spPr>
          <a:xfrm>
            <a:off x="4169706" y="5016881"/>
            <a:ext cx="2972049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>
                <a:latin typeface="Century Gothic" panose="020B0502020202020204" pitchFamily="34" charset="0"/>
              </a:rPr>
              <a:t>Cations are ions with a positive charge and anions are ions with a negative charge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2ECF31-354D-9325-A20E-A596D6A94FDB}"/>
              </a:ext>
            </a:extLst>
          </p:cNvPr>
          <p:cNvSpPr txBox="1"/>
          <p:nvPr/>
        </p:nvSpPr>
        <p:spPr>
          <a:xfrm>
            <a:off x="7979543" y="1418324"/>
            <a:ext cx="2778860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en-GB" sz="2000" b="0" strike="noStrike" spc="-1" dirty="0">
                <a:solidFill>
                  <a:srgbClr val="000000"/>
                </a:solidFill>
                <a:latin typeface="Century Gothic"/>
              </a:rPr>
              <a:t>When a sodium atom loses an electron, it becomes a positively charged </a:t>
            </a:r>
            <a:r>
              <a:rPr lang="en-GB" sz="2000" strike="noStrike" spc="-1" dirty="0">
                <a:solidFill>
                  <a:srgbClr val="000000"/>
                </a:solidFill>
                <a:latin typeface="Century Gothic"/>
              </a:rPr>
              <a:t>ion</a:t>
            </a:r>
            <a:endParaRPr lang="en-GB" sz="2000" b="0" strike="noStrike" spc="-1" dirty="0">
              <a:solidFill>
                <a:srgbClr val="000000"/>
              </a:solidFill>
              <a:latin typeface="Century Gothic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031913-4FC4-AB7A-0463-30D85D352EF7}"/>
              </a:ext>
            </a:extLst>
          </p:cNvPr>
          <p:cNvSpPr txBox="1"/>
          <p:nvPr/>
        </p:nvSpPr>
        <p:spPr>
          <a:xfrm>
            <a:off x="7946293" y="3692227"/>
            <a:ext cx="280922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protons (positive) or electrons (negative)</a:t>
            </a: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CA04EF29-D6BD-347E-3182-4CD1C0C103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3003433" y="3611575"/>
            <a:ext cx="609085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ADDE62C8-AF96-B83A-730C-D777C55FA7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476796" y="3623670"/>
            <a:ext cx="615192" cy="543960"/>
          </a:xfrm>
          <a:prstGeom prst="rect">
            <a:avLst/>
          </a:prstGeom>
          <a:ln w="9525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7CB358-5318-23EF-8C12-4B7809353E33}"/>
              </a:ext>
            </a:extLst>
          </p:cNvPr>
          <p:cNvSpPr txBox="1"/>
          <p:nvPr/>
        </p:nvSpPr>
        <p:spPr>
          <a:xfrm>
            <a:off x="7946293" y="5016881"/>
            <a:ext cx="2809224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may discuss ions when learning about electricity</a:t>
            </a:r>
          </a:p>
        </p:txBody>
      </p:sp>
    </p:spTree>
    <p:extLst>
      <p:ext uri="{BB962C8B-B14F-4D97-AF65-F5344CB8AC3E}">
        <p14:creationId xmlns:p14="http://schemas.microsoft.com/office/powerpoint/2010/main" val="18124520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C05893-ED0E-5E86-0A0A-AF72877E8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3D68F-9B54-5814-74CE-6AD3C306D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63" y="434445"/>
            <a:ext cx="3006351" cy="440661"/>
          </a:xfrm>
        </p:spPr>
        <p:txBody>
          <a:bodyPr/>
          <a:lstStyle/>
          <a:p>
            <a:r>
              <a:rPr lang="en-US" sz="4000"/>
              <a:t>Ionic bond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7354C60A-EF04-D643-46CB-33B5C6F4DA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4B6352A-8ECD-59DB-F14A-139C4EAE91CF}"/>
              </a:ext>
            </a:extLst>
          </p:cNvPr>
          <p:cNvSpPr txBox="1">
            <a:spLocks/>
          </p:cNvSpPr>
          <p:nvPr/>
        </p:nvSpPr>
        <p:spPr>
          <a:xfrm>
            <a:off x="3971925" y="434445"/>
            <a:ext cx="6501651" cy="1345150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an electrostatic force of attraction between oppositely charged ions in a regular lattice that forms between a metal and a non-metal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4" name="Picture 3" descr="A dot and cross diagram of the ionic bonding of sodium chloride. The sodium atom is donating its electron to the chlorine atom (indicated with an arrow), which goes to a diagram of a sodium ion and a chloride ion">
            <a:extLst>
              <a:ext uri="{FF2B5EF4-FFF2-40B4-BE49-F238E27FC236}">
                <a16:creationId xmlns:a16="http://schemas.microsoft.com/office/drawing/2014/main" id="{BA20FA25-5352-B17A-B0F0-D631B6E60B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28" b="14943"/>
          <a:stretch/>
        </p:blipFill>
        <p:spPr>
          <a:xfrm>
            <a:off x="2928077" y="2170056"/>
            <a:ext cx="6934515" cy="183996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CD62457-7B8B-4629-7F61-C4422D62B525}"/>
              </a:ext>
            </a:extLst>
          </p:cNvPr>
          <p:cNvSpPr txBox="1"/>
          <p:nvPr/>
        </p:nvSpPr>
        <p:spPr>
          <a:xfrm>
            <a:off x="433240" y="1368794"/>
            <a:ext cx="2319484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the bond between a metal and a non-metal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1DBB76-8E70-70A4-213C-794F1EB46E39}"/>
              </a:ext>
            </a:extLst>
          </p:cNvPr>
          <p:cNvSpPr txBox="1"/>
          <p:nvPr/>
        </p:nvSpPr>
        <p:spPr>
          <a:xfrm>
            <a:off x="433240" y="3482861"/>
            <a:ext cx="231948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Eye-on-</a:t>
            </a:r>
            <a:r>
              <a:rPr lang="en-GB" sz="2000" dirty="0" err="1">
                <a:latin typeface="Century Gothic" panose="020B0502020202020204" pitchFamily="34" charset="0"/>
              </a:rPr>
              <a:t>ik</a:t>
            </a:r>
            <a:r>
              <a:rPr lang="en-GB" sz="2000" dirty="0">
                <a:latin typeface="Century Gothic" panose="020B0502020202020204" pitchFamily="34" charset="0"/>
              </a:rPr>
              <a:t> bond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CB513E-DE0C-8959-58B9-D200D7166FD7}"/>
                  </a:ext>
                </a:extLst>
              </p:cNvPr>
              <p:cNvSpPr txBox="1"/>
              <p:nvPr/>
            </p:nvSpPr>
            <p:spPr>
              <a:xfrm>
                <a:off x="433240" y="4581208"/>
                <a:ext cx="5306410" cy="1938992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Don’t confuse with…</a:t>
                </a:r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diatomic molecule. Ionic bonds will not always form in a 1:1 ratio of metal to non-metal ions. For example,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MgC</m:t>
                    </m:r>
                    <m:sSub>
                      <m:sSubPr>
                        <m:ctrlPr>
                          <a:rPr lang="en-GB" sz="2000" i="1" dirty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2000" i="0" dirty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b>
                        <m:r>
                          <a:rPr lang="en-GB" sz="2000" i="0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 has two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GB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</a:rPr>
                          <m:t>l</m:t>
                        </m:r>
                      </m:e>
                      <m:sup>
                        <m:r>
                          <a:rPr lang="en-GB" sz="2000" i="0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latin typeface="Century Gothic" panose="020B0502020202020204" pitchFamily="34" charset="0"/>
                  </a:rPr>
                  <a:t> chloride ions for every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Mg</a:t>
                </a:r>
                <a:r>
                  <a:rPr lang="en-GB" sz="2000" baseline="30000" dirty="0">
                    <a:latin typeface="Century Gothic" panose="020B0502020202020204" pitchFamily="34" charset="0"/>
                  </a:rPr>
                  <a:t>2+ </a:t>
                </a:r>
                <a:r>
                  <a:rPr lang="en-GB" sz="2000" dirty="0">
                    <a:latin typeface="Century Gothic" panose="020B0502020202020204" pitchFamily="34" charset="0"/>
                  </a:rPr>
                  <a:t>magnesium ion</a:t>
                </a:r>
                <a:endParaRPr lang="en-GB" sz="2000" b="1" dirty="0">
                  <a:solidFill>
                    <a:srgbClr val="C00000"/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CB513E-DE0C-8959-58B9-D200D7166F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240" y="4581208"/>
                <a:ext cx="5306410" cy="1938992"/>
              </a:xfrm>
              <a:prstGeom prst="rect">
                <a:avLst/>
              </a:prstGeom>
              <a:blipFill>
                <a:blip r:embed="rId4"/>
                <a:stretch>
                  <a:fillRect l="-1030" t="-1558" r="-572" b="-4050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CF0D3971-94BD-B8AA-ABC9-C8F845F8E555}"/>
              </a:ext>
            </a:extLst>
          </p:cNvPr>
          <p:cNvSpPr txBox="1"/>
          <p:nvPr/>
        </p:nvSpPr>
        <p:spPr>
          <a:xfrm>
            <a:off x="6172199" y="4295658"/>
            <a:ext cx="4301377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Sodium chloride 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NaCl</a:t>
            </a:r>
            <a:r>
              <a:rPr lang="en-GB" sz="2000" dirty="0">
                <a:latin typeface="Century Gothic" panose="020B0502020202020204" pitchFamily="34" charset="0"/>
              </a:rPr>
              <a:t> (table salt) is a compound held together by ionic bonds. If you crush a large grain of salt, you are breaking the ionic bonds between the sodium and chloride ions</a:t>
            </a:r>
          </a:p>
        </p:txBody>
      </p:sp>
    </p:spTree>
    <p:extLst>
      <p:ext uri="{BB962C8B-B14F-4D97-AF65-F5344CB8AC3E}">
        <p14:creationId xmlns:p14="http://schemas.microsoft.com/office/powerpoint/2010/main" val="31509637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13A8D-6F7C-B32A-2622-13AAA3F53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533B6-9600-F7E7-2A9F-59F770655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755" y="319669"/>
            <a:ext cx="3010678" cy="440661"/>
          </a:xfrm>
        </p:spPr>
        <p:txBody>
          <a:bodyPr/>
          <a:lstStyle/>
          <a:p>
            <a:r>
              <a:rPr lang="en-US" sz="4000" dirty="0"/>
              <a:t>Polyatomic ion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AD7B19B3-5C27-1C20-00DD-3C028B9C26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28675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61C12ED-B86D-F802-E5AA-61A21ED8491C}"/>
              </a:ext>
            </a:extLst>
          </p:cNvPr>
          <p:cNvSpPr txBox="1">
            <a:spLocks/>
          </p:cNvSpPr>
          <p:nvPr/>
        </p:nvSpPr>
        <p:spPr>
          <a:xfrm>
            <a:off x="3640882" y="368053"/>
            <a:ext cx="6979493" cy="770465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charged particle made of two or more atoms joined together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The displayed formula for an ammonium ion - an N with 4 Hs coming off it, connected via lines. The formula is in square brackets with a plus sign">
            <a:extLst>
              <a:ext uri="{FF2B5EF4-FFF2-40B4-BE49-F238E27FC236}">
                <a16:creationId xmlns:a16="http://schemas.microsoft.com/office/drawing/2014/main" id="{AB0FAC2B-DD01-3768-EE2F-B0292AF487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906" b="13094"/>
          <a:stretch/>
        </p:blipFill>
        <p:spPr>
          <a:xfrm>
            <a:off x="3431508" y="1417045"/>
            <a:ext cx="3602743" cy="29903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CF836D-BABD-B605-6C38-F513B668FFEC}"/>
              </a:ext>
            </a:extLst>
          </p:cNvPr>
          <p:cNvSpPr txBox="1"/>
          <p:nvPr/>
        </p:nvSpPr>
        <p:spPr>
          <a:xfrm>
            <a:off x="323755" y="1390623"/>
            <a:ext cx="3010678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two or more atoms bonded together to form a molecule that has an overall positive or negative charge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F1A37F-40BE-CE84-F77C-FC2B16D4983C}"/>
              </a:ext>
            </a:extLst>
          </p:cNvPr>
          <p:cNvSpPr txBox="1"/>
          <p:nvPr/>
        </p:nvSpPr>
        <p:spPr>
          <a:xfrm>
            <a:off x="323755" y="3605965"/>
            <a:ext cx="301067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Polly-a-tom-</a:t>
            </a:r>
            <a:r>
              <a:rPr lang="en-GB" sz="2000" dirty="0" err="1">
                <a:latin typeface="Century Gothic" panose="020B0502020202020204" pitchFamily="34" charset="0"/>
              </a:rPr>
              <a:t>ik</a:t>
            </a:r>
            <a:r>
              <a:rPr lang="en-GB" sz="2000" dirty="0">
                <a:latin typeface="Century Gothic" panose="020B0502020202020204" pitchFamily="34" charset="0"/>
              </a:rPr>
              <a:t> eye-on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986859-FA28-06BF-937D-D2F5CD1F60F0}"/>
              </a:ext>
            </a:extLst>
          </p:cNvPr>
          <p:cNvSpPr txBox="1"/>
          <p:nvPr/>
        </p:nvSpPr>
        <p:spPr>
          <a:xfrm>
            <a:off x="348621" y="4563257"/>
            <a:ext cx="2998872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‘Poly-’ means many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2CD0EC-800C-B7E4-F89E-170CE629F02E}"/>
              </a:ext>
            </a:extLst>
          </p:cNvPr>
          <p:cNvSpPr txBox="1"/>
          <p:nvPr/>
        </p:nvSpPr>
        <p:spPr>
          <a:xfrm>
            <a:off x="3564682" y="4466882"/>
            <a:ext cx="3217759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biology nitrate and phosphate ions are polyatomic ions important for plant nutrition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95F9250-5267-8606-0A6C-EA524B8A5C55}"/>
                  </a:ext>
                </a:extLst>
              </p:cNvPr>
              <p:cNvSpPr txBox="1"/>
              <p:nvPr/>
            </p:nvSpPr>
            <p:spPr>
              <a:xfrm>
                <a:off x="7017632" y="1384338"/>
                <a:ext cx="3602743" cy="1951432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Example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</m:t>
                    </m:r>
                    <m:sSup>
                      <m:sSupPr>
                        <m:ctrlPr>
                          <a:rPr lang="en-GB" sz="200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en-GB" sz="2000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latin typeface="Century Gothic" panose="020B0502020202020204" pitchFamily="34" charset="0"/>
                  </a:rPr>
                  <a:t>(hydroxide) 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>
                        <a:latin typeface="Cambria Math" panose="02040503050406030204" pitchFamily="18" charset="0"/>
                      </a:rPr>
                      <m:t>N</m:t>
                    </m:r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GB" sz="2000" i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b>
                            <m:r>
                              <a:rPr lang="en-GB" sz="2000" i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e>
                      <m:sup>
                        <m:r>
                          <a:rPr lang="en-GB" sz="2000" i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2000" dirty="0"/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(ammonium) are polyatomic ions that you will frequently encounter in chemistry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195F9250-5267-8606-0A6C-EA524B8A5C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7632" y="1384338"/>
                <a:ext cx="3602743" cy="1951432"/>
              </a:xfrm>
              <a:prstGeom prst="rect">
                <a:avLst/>
              </a:prstGeom>
              <a:blipFill>
                <a:blip r:embed="rId4"/>
                <a:stretch>
                  <a:fillRect l="-1515" t="-1238" r="-337" b="-4025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3CC52B2-2C63-BD7A-A177-5A21A159C3BD}"/>
              </a:ext>
            </a:extLst>
          </p:cNvPr>
          <p:cNvSpPr txBox="1"/>
          <p:nvPr/>
        </p:nvSpPr>
        <p:spPr>
          <a:xfrm>
            <a:off x="7017632" y="3569150"/>
            <a:ext cx="3602743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ionic compound. </a:t>
            </a:r>
            <a:r>
              <a:rPr lang="en-GB" sz="2000" dirty="0">
                <a:effectLst/>
                <a:latin typeface="Century Gothic" panose="020B0502020202020204" pitchFamily="34" charset="0"/>
                <a:ea typeface="Aptos" panose="020B0004020202020204" pitchFamily="34" charset="0"/>
              </a:rPr>
              <a:t>Ionic compounds are overall neutral so there is no charge shown in the formula. A polyatomic ion within the compound has a charge which always needs to be shown</a:t>
            </a:r>
            <a:endParaRPr lang="en-GB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11189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6A0803-4BEF-3D35-FAF0-FDF4E06F93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339F3-E4D7-D7F8-2EBF-8354D0F77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620" y="540000"/>
            <a:ext cx="2767976" cy="440661"/>
          </a:xfrm>
        </p:spPr>
        <p:txBody>
          <a:bodyPr/>
          <a:lstStyle/>
          <a:p>
            <a:r>
              <a:rPr lang="en-US" sz="4000"/>
              <a:t>Alloy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4A1F1C4C-0495-0DDA-3ADC-054933A74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F618E8C-DF44-0159-11FB-E357936E69B8}"/>
              </a:ext>
            </a:extLst>
          </p:cNvPr>
          <p:cNvSpPr txBox="1">
            <a:spLocks/>
          </p:cNvSpPr>
          <p:nvPr/>
        </p:nvSpPr>
        <p:spPr>
          <a:xfrm>
            <a:off x="3372959" y="540000"/>
            <a:ext cx="7245072" cy="1015663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mixture of two or more elements at least one of which is a metal, where the resulting mixture has metallic properties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 On the left, a diagram showing metallic bonding - a square which contains several large circles arranged in a regular order, with a plus sign in each one, with smaller grey circles in between them which have minus signs in them, arranged irregularly. On the right, a square which contains mostly large white circles, and then 2 larger grey circles">
            <a:extLst>
              <a:ext uri="{FF2B5EF4-FFF2-40B4-BE49-F238E27FC236}">
                <a16:creationId xmlns:a16="http://schemas.microsoft.com/office/drawing/2014/main" id="{808433C7-F115-93D7-F345-4056371B4F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28425" y="2024236"/>
            <a:ext cx="3602743" cy="29724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AF49C9C-2DC0-4761-50CE-EE8F8C1B5ED6}"/>
              </a:ext>
            </a:extLst>
          </p:cNvPr>
          <p:cNvSpPr txBox="1"/>
          <p:nvPr/>
        </p:nvSpPr>
        <p:spPr>
          <a:xfrm>
            <a:off x="367620" y="1813202"/>
            <a:ext cx="3258432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 metal element mixed with another element to improve the properties of the metal, such as making it harder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027852F-B060-7FAB-DFBF-95E52342F4E4}"/>
              </a:ext>
            </a:extLst>
          </p:cNvPr>
          <p:cNvGrpSpPr/>
          <p:nvPr/>
        </p:nvGrpSpPr>
        <p:grpSpPr>
          <a:xfrm>
            <a:off x="385728" y="4165834"/>
            <a:ext cx="3183406" cy="1015663"/>
            <a:chOff x="501521" y="4507990"/>
            <a:chExt cx="2877670" cy="115939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19C45F-4A0C-566F-BFAD-1D3B921361D8}"/>
                </a:ext>
              </a:extLst>
            </p:cNvPr>
            <p:cNvSpPr txBox="1"/>
            <p:nvPr/>
          </p:nvSpPr>
          <p:spPr>
            <a:xfrm>
              <a:off x="501521" y="4507990"/>
              <a:ext cx="2877670" cy="1159391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2000" b="1" dirty="0">
                  <a:solidFill>
                    <a:srgbClr val="C00000"/>
                  </a:solidFill>
                  <a:latin typeface="Century Gothic" panose="020B0502020202020204" pitchFamily="34" charset="0"/>
                </a:rPr>
                <a:t>Sign it</a:t>
              </a:r>
            </a:p>
            <a:p>
              <a:r>
                <a:rPr lang="en-GB" sz="2000" dirty="0">
                  <a:latin typeface="Century Gothic"/>
                </a:rPr>
                <a:t>Watch a video: </a:t>
              </a:r>
              <a:r>
                <a:rPr lang="en-GB" sz="2000" dirty="0">
                  <a:latin typeface="Century Gothic"/>
                  <a:hlinkClick r:id="rId4"/>
                </a:rPr>
                <a:t>bit.ly/3RNrOrI</a:t>
              </a:r>
              <a:r>
                <a:rPr lang="en-GB" sz="2000" dirty="0">
                  <a:latin typeface="Century Gothic"/>
                </a:rPr>
                <a:t> </a:t>
              </a:r>
            </a:p>
          </p:txBody>
        </p:sp>
        <p:pic>
          <p:nvPicPr>
            <p:cNvPr id="15" name="Graphic 17" descr="Hand outline">
              <a:extLst>
                <a:ext uri="{FF2B5EF4-FFF2-40B4-BE49-F238E27FC236}">
                  <a16:creationId xmlns:a16="http://schemas.microsoft.com/office/drawing/2014/main" id="{F3FB41EF-5FF2-132E-D125-9C16A9CD1583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669343" y="4580726"/>
              <a:ext cx="538560" cy="538561"/>
            </a:xfrm>
            <a:prstGeom prst="rect">
              <a:avLst/>
            </a:prstGeom>
            <a:ln w="9525">
              <a:noFill/>
            </a:ln>
          </p:spPr>
        </p:pic>
        <p:pic>
          <p:nvPicPr>
            <p:cNvPr id="16" name="Graphic 16" descr="Raised hand outline">
              <a:extLst>
                <a:ext uri="{FF2B5EF4-FFF2-40B4-BE49-F238E27FC236}">
                  <a16:creationId xmlns:a16="http://schemas.microsoft.com/office/drawing/2014/main" id="{3871E5B3-5FE3-D115-4D05-6920CA108E51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275102" y="4580726"/>
              <a:ext cx="543960" cy="543960"/>
            </a:xfrm>
            <a:prstGeom prst="rect">
              <a:avLst/>
            </a:prstGeom>
            <a:ln w="9525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246194F5-4782-D7D6-7AD0-253C472ED4C6}"/>
              </a:ext>
            </a:extLst>
          </p:cNvPr>
          <p:cNvSpPr txBox="1"/>
          <p:nvPr/>
        </p:nvSpPr>
        <p:spPr>
          <a:xfrm>
            <a:off x="367621" y="5621780"/>
            <a:ext cx="1089988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Ah-</a:t>
            </a:r>
            <a:r>
              <a:rPr lang="en-GB" sz="2000" dirty="0" err="1">
                <a:latin typeface="Century Gothic" panose="020B0502020202020204" pitchFamily="34" charset="0"/>
              </a:rPr>
              <a:t>loy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54ACEF2-ADFF-38DE-7261-9DFE753FFD4E}"/>
              </a:ext>
            </a:extLst>
          </p:cNvPr>
          <p:cNvSpPr txBox="1"/>
          <p:nvPr/>
        </p:nvSpPr>
        <p:spPr>
          <a:xfrm>
            <a:off x="7704502" y="1813202"/>
            <a:ext cx="2913529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Bronze is an alloy of the two metals copper and tin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68F9EC-859D-C03E-4428-2D24ED3B83B4}"/>
              </a:ext>
            </a:extLst>
          </p:cNvPr>
          <p:cNvSpPr txBox="1"/>
          <p:nvPr/>
        </p:nvSpPr>
        <p:spPr>
          <a:xfrm>
            <a:off x="7739983" y="4386508"/>
            <a:ext cx="2878048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ionic compounds, even though alloys may contain a non-metallic element mixed with the metal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5165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9FDF18-E63D-8A2A-80B9-574DBF5AE5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407DB-0786-070B-DBDD-E36074A2B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416" y="515546"/>
            <a:ext cx="2767976" cy="440661"/>
          </a:xfrm>
        </p:spPr>
        <p:txBody>
          <a:bodyPr/>
          <a:lstStyle/>
          <a:p>
            <a:r>
              <a:rPr lang="en-US" sz="4000"/>
              <a:t>Cation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21C1EFD5-085D-2412-8497-7810702460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C25134B1-0A63-8F59-38AA-066C5ABF0567}"/>
              </a:ext>
            </a:extLst>
          </p:cNvPr>
          <p:cNvSpPr txBox="1">
            <a:spLocks/>
          </p:cNvSpPr>
          <p:nvPr/>
        </p:nvSpPr>
        <p:spPr>
          <a:xfrm>
            <a:off x="4341470" y="549913"/>
            <a:ext cx="2455465" cy="440661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b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positive ion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4" name="Picture 3" descr="A labelled diagram of a neutral atom (a circle). An arrow labelled loss of electron(s) goes to a positive ion (a circle with a plus sign in it. An arrow labelled gain of electron(s) goes to a negative ion (a circle with a minus sign in it">
            <a:extLst>
              <a:ext uri="{FF2B5EF4-FFF2-40B4-BE49-F238E27FC236}">
                <a16:creationId xmlns:a16="http://schemas.microsoft.com/office/drawing/2014/main" id="{6E32B097-F237-68FB-69B3-2847B5B44E1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7645" y="1662793"/>
            <a:ext cx="3602743" cy="36027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4C4B77-CDC3-0B0F-8D79-9CBD20E9A2E9}"/>
              </a:ext>
            </a:extLst>
          </p:cNvPr>
          <p:cNvSpPr txBox="1"/>
          <p:nvPr/>
        </p:nvSpPr>
        <p:spPr>
          <a:xfrm>
            <a:off x="510351" y="1805404"/>
            <a:ext cx="2877671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en-GB" sz="2000" dirty="0">
                <a:latin typeface="Century Gothic" panose="020B0502020202020204" pitchFamily="34" charset="0"/>
              </a:rPr>
              <a:t>Cat-eye-on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BB04A9-9875-D0E8-2DFA-D5460F217F1E}"/>
                  </a:ext>
                </a:extLst>
              </p:cNvPr>
              <p:cNvSpPr txBox="1"/>
              <p:nvPr/>
            </p:nvSpPr>
            <p:spPr>
              <a:xfrm>
                <a:off x="7410012" y="1762497"/>
                <a:ext cx="3220942" cy="1323439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>
                    <a:solidFill>
                      <a:srgbClr val="C00000"/>
                    </a:solidFill>
                    <a:latin typeface="Century Gothic" panose="020B0502020202020204" pitchFamily="34" charset="0"/>
                  </a:rPr>
                  <a:t>Example </a:t>
                </a:r>
              </a:p>
              <a:p>
                <a:r>
                  <a:rPr lang="en-GB" sz="2000" dirty="0">
                    <a:latin typeface="Century Gothic" panose="020B0502020202020204" pitchFamily="34" charset="0"/>
                  </a:rPr>
                  <a:t>Metallic elements can form cations like 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Na</a:t>
                </a:r>
                <a:r>
                  <a:rPr lang="en-GB" sz="2000" baseline="30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n-GB" sz="20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GB" sz="2000" dirty="0">
                    <a:latin typeface="Century Gothic" panose="020B0502020202020204" pitchFamily="34" charset="0"/>
                  </a:rPr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00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</m:t>
                    </m:r>
                    <m:sSup>
                      <m:sSupPr>
                        <m:ctrlPr>
                          <a:rPr lang="en-GB" sz="2000" i="1" dirty="0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sz="200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</m:t>
                        </m:r>
                      </m:e>
                      <m:sup>
                        <m:r>
                          <a:rPr lang="en-GB" sz="200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2+</m:t>
                        </m:r>
                      </m:sup>
                    </m:sSup>
                  </m:oMath>
                </a14:m>
                <a:endParaRPr lang="en-GB" sz="2000" baseline="30000" dirty="0"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2BB04A9-9875-D0E8-2DFA-D5460F217F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0012" y="1762497"/>
                <a:ext cx="3220942" cy="1323439"/>
              </a:xfrm>
              <a:prstGeom prst="rect">
                <a:avLst/>
              </a:prstGeom>
              <a:blipFill>
                <a:blip r:embed="rId4"/>
                <a:stretch>
                  <a:fillRect l="-1883" t="-1818" b="-6364"/>
                </a:stretch>
              </a:blipFill>
              <a:ln w="19050">
                <a:solidFill>
                  <a:srgbClr val="C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B8E97622-F458-C4E3-E74B-64449F282EF8}"/>
              </a:ext>
            </a:extLst>
          </p:cNvPr>
          <p:cNvSpPr txBox="1"/>
          <p:nvPr/>
        </p:nvSpPr>
        <p:spPr>
          <a:xfrm>
            <a:off x="7448112" y="4449928"/>
            <a:ext cx="3220942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protons. Both are positive particles, but protons are found within atoms and ions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457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DC25DA-3271-D66A-EE9E-FFC8B67F1B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2DFFB-7A66-07B5-29D1-692E3A92D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523" y="142665"/>
            <a:ext cx="3011609" cy="440661"/>
          </a:xfrm>
        </p:spPr>
        <p:txBody>
          <a:bodyPr/>
          <a:lstStyle/>
          <a:p>
            <a:r>
              <a:rPr lang="en-US" sz="4000" err="1"/>
              <a:t>Delocalised</a:t>
            </a:r>
            <a:r>
              <a:rPr lang="en-US" sz="4000"/>
              <a:t> electron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F103856-7CA9-49FB-3F8E-595FAC96BD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9EB9F78-FCBC-CA34-F3A7-A9494784C521}"/>
              </a:ext>
            </a:extLst>
          </p:cNvPr>
          <p:cNvSpPr txBox="1">
            <a:spLocks/>
          </p:cNvSpPr>
          <p:nvPr/>
        </p:nvSpPr>
        <p:spPr>
          <a:xfrm>
            <a:off x="3579747" y="142665"/>
            <a:ext cx="7213845" cy="1037718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an electron in a molecule or structure that is not associated with any particular atom, ion, or covalent bond and which is free to move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8" name="Picture 7" descr="A diagram showing metallic bonding - a square which contains several large circles arranged in a regular order with a plus sign in each one, with smaller grey circles in between them which have minus signs in them, arranged irregularly">
            <a:extLst>
              <a:ext uri="{FF2B5EF4-FFF2-40B4-BE49-F238E27FC236}">
                <a16:creationId xmlns:a16="http://schemas.microsoft.com/office/drawing/2014/main" id="{E2CEB9E6-56F8-3EB3-66B7-AF21F67907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0432" y="1537990"/>
            <a:ext cx="3602743" cy="3602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7F3E18-AEEF-F9B5-2CE8-6B10BDADD58F}"/>
              </a:ext>
            </a:extLst>
          </p:cNvPr>
          <p:cNvSpPr txBox="1"/>
          <p:nvPr/>
        </p:nvSpPr>
        <p:spPr>
          <a:xfrm>
            <a:off x="356523" y="1400370"/>
            <a:ext cx="3166094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electrons that are free to move throughout a structure because they are not bound to one particular atom or 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CD8443-2D1E-5D78-8F77-65246A6A062E}"/>
              </a:ext>
            </a:extLst>
          </p:cNvPr>
          <p:cNvGrpSpPr/>
          <p:nvPr/>
        </p:nvGrpSpPr>
        <p:grpSpPr>
          <a:xfrm>
            <a:off x="356523" y="3920966"/>
            <a:ext cx="3011609" cy="1015663"/>
            <a:chOff x="414710" y="3816039"/>
            <a:chExt cx="2877670" cy="10156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27323CD-8F8A-8246-4EEA-A0B5384B9D11}"/>
                </a:ext>
              </a:extLst>
            </p:cNvPr>
            <p:cNvSpPr txBox="1"/>
            <p:nvPr/>
          </p:nvSpPr>
          <p:spPr>
            <a:xfrm>
              <a:off x="414710" y="3816039"/>
              <a:ext cx="2877670" cy="1015663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2000" b="1">
                  <a:solidFill>
                    <a:srgbClr val="C00000"/>
                  </a:solidFill>
                  <a:latin typeface="Century Gothic" panose="020B0502020202020204" pitchFamily="34" charset="0"/>
                </a:rPr>
                <a:t>Sign it</a:t>
              </a:r>
            </a:p>
            <a:p>
              <a:r>
                <a:rPr lang="en-GB" sz="2000">
                  <a:latin typeface="Century Gothic" panose="020B0502020202020204" pitchFamily="34" charset="0"/>
                </a:rPr>
                <a:t>Watch a video:</a:t>
              </a:r>
            </a:p>
            <a:p>
              <a:r>
                <a:rPr lang="en-GB" sz="2000">
                  <a:latin typeface="Century Gothic"/>
                  <a:hlinkClick r:id="rId4"/>
                </a:rPr>
                <a:t>bit.ly/4jCGh5R</a:t>
              </a:r>
              <a:endParaRPr lang="en-GB" sz="2000">
                <a:latin typeface="Century Gothic" panose="020B0502020202020204" pitchFamily="34" charset="0"/>
                <a:hlinkClick r:id="rId4"/>
              </a:endParaRPr>
            </a:p>
          </p:txBody>
        </p:sp>
        <p:pic>
          <p:nvPicPr>
            <p:cNvPr id="15" name="Graphic 17" descr="Hand outline">
              <a:extLst>
                <a:ext uri="{FF2B5EF4-FFF2-40B4-BE49-F238E27FC236}">
                  <a16:creationId xmlns:a16="http://schemas.microsoft.com/office/drawing/2014/main" id="{540816A3-4B28-3CFD-6362-704B80FAFAC3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696614" y="3883242"/>
              <a:ext cx="538560" cy="538560"/>
            </a:xfrm>
            <a:prstGeom prst="rect">
              <a:avLst/>
            </a:prstGeom>
            <a:ln w="9525">
              <a:noFill/>
            </a:ln>
          </p:spPr>
        </p:pic>
        <p:pic>
          <p:nvPicPr>
            <p:cNvPr id="16" name="Graphic 16" descr="Raised hand outline">
              <a:extLst>
                <a:ext uri="{FF2B5EF4-FFF2-40B4-BE49-F238E27FC236}">
                  <a16:creationId xmlns:a16="http://schemas.microsoft.com/office/drawing/2014/main" id="{D5BEAA85-3B0A-ADEC-2E2A-36353214CFE7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268822" y="3924704"/>
              <a:ext cx="543960" cy="543960"/>
            </a:xfrm>
            <a:prstGeom prst="rect">
              <a:avLst/>
            </a:prstGeom>
            <a:ln w="9525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E6D7F83A-B144-0731-CCB3-3E071E544C01}"/>
              </a:ext>
            </a:extLst>
          </p:cNvPr>
          <p:cNvSpPr txBox="1"/>
          <p:nvPr/>
        </p:nvSpPr>
        <p:spPr>
          <a:xfrm>
            <a:off x="356523" y="5624372"/>
            <a:ext cx="3149774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Dee-lo-</a:t>
            </a:r>
            <a:r>
              <a:rPr lang="en-GB" sz="2000" dirty="0" err="1">
                <a:latin typeface="Century Gothic" panose="020B0502020202020204" pitchFamily="34" charset="0"/>
              </a:rPr>
              <a:t>cul</a:t>
            </a:r>
            <a:r>
              <a:rPr lang="en-GB" sz="2000" dirty="0">
                <a:latin typeface="Century Gothic" panose="020B0502020202020204" pitchFamily="34" charset="0"/>
              </a:rPr>
              <a:t>-eyes-d eh-lek-</a:t>
            </a:r>
            <a:r>
              <a:rPr lang="en-GB" sz="2000" dirty="0" err="1">
                <a:latin typeface="Century Gothic" panose="020B0502020202020204" pitchFamily="34" charset="0"/>
              </a:rPr>
              <a:t>tron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CFFA9D-8064-1990-04CC-C0E233921EB6}"/>
              </a:ext>
            </a:extLst>
          </p:cNvPr>
          <p:cNvSpPr txBox="1"/>
          <p:nvPr/>
        </p:nvSpPr>
        <p:spPr>
          <a:xfrm>
            <a:off x="4125427" y="5914043"/>
            <a:ext cx="2764865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>
                <a:latin typeface="Century Gothic" panose="020B0502020202020204" pitchFamily="34" charset="0"/>
              </a:rPr>
              <a:t>Free electron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0E2AF46-23B0-9256-C10D-BBD56561E2CD}"/>
              </a:ext>
            </a:extLst>
          </p:cNvPr>
          <p:cNvSpPr txBox="1"/>
          <p:nvPr/>
        </p:nvSpPr>
        <p:spPr>
          <a:xfrm>
            <a:off x="7597194" y="1400370"/>
            <a:ext cx="3196398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Metals are good electrical conductors because they have delocalised electrons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39860F-9E45-072E-8473-C29BEC942771}"/>
              </a:ext>
            </a:extLst>
          </p:cNvPr>
          <p:cNvSpPr txBox="1"/>
          <p:nvPr/>
        </p:nvSpPr>
        <p:spPr>
          <a:xfrm>
            <a:off x="7597194" y="3237163"/>
            <a:ext cx="3196398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electrons in a metal. Graphite, an allotrope of carbon, also has delocalised electrons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A697E1-C0E9-2A5C-0F26-6A5599B516BF}"/>
              </a:ext>
            </a:extLst>
          </p:cNvPr>
          <p:cNvSpPr txBox="1"/>
          <p:nvPr/>
        </p:nvSpPr>
        <p:spPr>
          <a:xfrm>
            <a:off x="7582637" y="5008819"/>
            <a:ext cx="3210955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delocalised electrons flow through a circuit to produce a current</a:t>
            </a:r>
          </a:p>
        </p:txBody>
      </p:sp>
    </p:spTree>
    <p:extLst>
      <p:ext uri="{BB962C8B-B14F-4D97-AF65-F5344CB8AC3E}">
        <p14:creationId xmlns:p14="http://schemas.microsoft.com/office/powerpoint/2010/main" val="2274311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E0B52-B9E7-3641-A0BD-61CCCF2AEE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E07B7-F4E7-C1E6-67CA-5EA40E47D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Contents continued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F46985-6D5C-B12C-5AA5-CE8A7FF8A4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91906"/>
            <a:ext cx="4910541" cy="5040000"/>
          </a:xfrm>
        </p:spPr>
        <p:txBody>
          <a:bodyPr>
            <a:norm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Ionic structure and bonding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Anion……………………………………….22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Brittle………………………………………..23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Ion…………………………………………...24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Ionic bond…………………………………25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Polyatomic ion…………………………….26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/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Metallic structure and bonding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Alloy…………………………………………27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Cation………………………………………28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Delocalised electron…………………….29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400"/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51B839BD-F28D-4091-2CF3-A3C1BAADF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E96039D-E538-EDD0-86CC-BCC47BE0EA17}"/>
              </a:ext>
            </a:extLst>
          </p:cNvPr>
          <p:cNvSpPr txBox="1">
            <a:spLocks/>
          </p:cNvSpPr>
          <p:nvPr/>
        </p:nvSpPr>
        <p:spPr>
          <a:xfrm>
            <a:off x="5709459" y="1301859"/>
            <a:ext cx="4910541" cy="504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25000"/>
              <a:buFont typeface="Arial" panose="020B0604020202020204" pitchFamily="34" charset="0"/>
              <a:buChar char="•"/>
              <a:defRPr sz="2200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1800"/>
          </a:p>
          <a:p>
            <a:pPr marL="0" indent="0">
              <a:buNone/>
            </a:pPr>
            <a:r>
              <a:rPr lang="en-GB" sz="1800"/>
              <a:t>Ductile…………………………………….30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Electrostatic force of attraction……...31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Malleable………………………………....32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Metal……………………………………….33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Metallic bond…………………………….34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1800"/>
              <a:t>Thermal conductivity……………………35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/>
          </a:p>
          <a:p>
            <a:pPr marL="0" indent="0">
              <a:buFont typeface="Arial" panose="020B0604020202020204" pitchFamily="34" charset="0"/>
              <a:buNone/>
            </a:pPr>
            <a:r>
              <a:rPr lang="en-GB"/>
              <a:t>Structure and bonding of carbon</a:t>
            </a:r>
          </a:p>
          <a:p>
            <a:pPr marL="0" indent="0">
              <a:buNone/>
            </a:pPr>
            <a:r>
              <a:rPr lang="en-GB" sz="1800"/>
              <a:t>Allotropes………………………………….36</a:t>
            </a:r>
          </a:p>
          <a:p>
            <a:pPr marL="0" indent="0">
              <a:buNone/>
            </a:pPr>
            <a:r>
              <a:rPr lang="en-GB" sz="1800"/>
              <a:t>Tetrahedral………………………………..37</a:t>
            </a:r>
          </a:p>
        </p:txBody>
      </p:sp>
    </p:spTree>
    <p:extLst>
      <p:ext uri="{BB962C8B-B14F-4D97-AF65-F5344CB8AC3E}">
        <p14:creationId xmlns:p14="http://schemas.microsoft.com/office/powerpoint/2010/main" val="40880134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C9A924-F3F6-E689-E967-74666F66AF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FEE98-2C7F-06CE-86CE-C8FF63177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320" y="536545"/>
            <a:ext cx="2767976" cy="440661"/>
          </a:xfrm>
        </p:spPr>
        <p:txBody>
          <a:bodyPr/>
          <a:lstStyle/>
          <a:p>
            <a:r>
              <a:rPr lang="en-US" sz="4000"/>
              <a:t>Ductile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F56F72BB-3E16-0171-0438-F6184D1DD0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BE510E0-BE08-14F1-F074-6130F1F8FA42}"/>
              </a:ext>
            </a:extLst>
          </p:cNvPr>
          <p:cNvSpPr txBox="1">
            <a:spLocks/>
          </p:cNvSpPr>
          <p:nvPr/>
        </p:nvSpPr>
        <p:spPr>
          <a:xfrm>
            <a:off x="6168622" y="536545"/>
            <a:ext cx="4450081" cy="368129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b="0">
                <a:solidFill>
                  <a:schemeClr val="tx1"/>
                </a:solidFill>
              </a:rPr>
              <a:t>can be drawn out into wires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8" name="Picture 7" descr="Lumps of copper">
            <a:extLst>
              <a:ext uri="{FF2B5EF4-FFF2-40B4-BE49-F238E27FC236}">
                <a16:creationId xmlns:a16="http://schemas.microsoft.com/office/drawing/2014/main" id="{B43C9E4C-747C-DC31-DD8A-AA3C86C143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536" y="1697785"/>
            <a:ext cx="2778947" cy="1854663"/>
          </a:xfrm>
          <a:prstGeom prst="rect">
            <a:avLst/>
          </a:prstGeom>
        </p:spPr>
      </p:pic>
      <p:cxnSp>
        <p:nvCxnSpPr>
          <p:cNvPr id="15" name="Straight Arrow Connector 14" descr="A connecting arrow">
            <a:extLst>
              <a:ext uri="{FF2B5EF4-FFF2-40B4-BE49-F238E27FC236}">
                <a16:creationId xmlns:a16="http://schemas.microsoft.com/office/drawing/2014/main" id="{069D5851-D93B-7C46-9DEE-AAA4CCCE5E0A}"/>
              </a:ext>
            </a:extLst>
          </p:cNvPr>
          <p:cNvCxnSpPr>
            <a:cxnSpLocks/>
          </p:cNvCxnSpPr>
          <p:nvPr/>
        </p:nvCxnSpPr>
        <p:spPr>
          <a:xfrm>
            <a:off x="5621804" y="3657600"/>
            <a:ext cx="0" cy="691000"/>
          </a:xfrm>
          <a:prstGeom prst="straightConnector1">
            <a:avLst/>
          </a:prstGeom>
          <a:ln w="603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Copper arranged into wires">
            <a:extLst>
              <a:ext uri="{FF2B5EF4-FFF2-40B4-BE49-F238E27FC236}">
                <a16:creationId xmlns:a16="http://schemas.microsoft.com/office/drawing/2014/main" id="{75AE5A0C-EFB2-EDC5-ECB3-DC46B5043E6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4536" y="4513626"/>
            <a:ext cx="2718284" cy="18121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64D9E6-5091-F4B3-BE19-3EC09C5590A6}"/>
              </a:ext>
            </a:extLst>
          </p:cNvPr>
          <p:cNvSpPr txBox="1"/>
          <p:nvPr/>
        </p:nvSpPr>
        <p:spPr>
          <a:xfrm>
            <a:off x="371320" y="1697785"/>
            <a:ext cx="2973274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material that can be stretched or drawn out into thin wires without breaking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AAB49A-0611-AFBC-5DF7-C66CEC89EFAE}"/>
              </a:ext>
            </a:extLst>
          </p:cNvPr>
          <p:cNvSpPr txBox="1"/>
          <p:nvPr/>
        </p:nvSpPr>
        <p:spPr>
          <a:xfrm>
            <a:off x="325227" y="5617929"/>
            <a:ext cx="2877668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Duk-</a:t>
            </a:r>
            <a:r>
              <a:rPr lang="en-GB" sz="2000" dirty="0" err="1">
                <a:latin typeface="Century Gothic" panose="020B0502020202020204" pitchFamily="34" charset="0"/>
              </a:rPr>
              <a:t>tah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yul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469EB3-ABC5-3E88-D942-C3412E44ED5A}"/>
              </a:ext>
            </a:extLst>
          </p:cNvPr>
          <p:cNvSpPr txBox="1"/>
          <p:nvPr/>
        </p:nvSpPr>
        <p:spPr>
          <a:xfrm>
            <a:off x="8145751" y="1697785"/>
            <a:ext cx="2472952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Copper is used to make wires in electrical circuits because it is ductile</a:t>
            </a:r>
          </a:p>
        </p:txBody>
      </p:sp>
    </p:spTree>
    <p:extLst>
      <p:ext uri="{BB962C8B-B14F-4D97-AF65-F5344CB8AC3E}">
        <p14:creationId xmlns:p14="http://schemas.microsoft.com/office/powerpoint/2010/main" val="3221013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EF2509-2469-9C47-267C-DB9706266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39E4A-F26A-EB1F-EBC5-9BC43202F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347" y="347304"/>
            <a:ext cx="4829159" cy="440661"/>
          </a:xfrm>
        </p:spPr>
        <p:txBody>
          <a:bodyPr/>
          <a:lstStyle/>
          <a:p>
            <a:r>
              <a:rPr lang="en-US" sz="4000"/>
              <a:t>Electrostatic force of attraction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7E54943A-9197-3349-3EC7-8D050CDF34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4D52EAA8-269E-AB39-A527-DFBACE4A6C4F}"/>
              </a:ext>
            </a:extLst>
          </p:cNvPr>
          <p:cNvSpPr txBox="1">
            <a:spLocks/>
          </p:cNvSpPr>
          <p:nvPr/>
        </p:nvSpPr>
        <p:spPr>
          <a:xfrm>
            <a:off x="4852657" y="334794"/>
            <a:ext cx="5973047" cy="717267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force of attraction between particles with opposite charges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4" name="Picture 3" descr="On the top are 2 circles with a plus sign in them and arrows pointing away from each other. In the middle are 2 circles with a minus sign in them and arrows pointing away from each other. At the bottom are 2 circles, one with a plus sign in it and one with a minus sign in it, and the arrows are pointing towards each other">
            <a:extLst>
              <a:ext uri="{FF2B5EF4-FFF2-40B4-BE49-F238E27FC236}">
                <a16:creationId xmlns:a16="http://schemas.microsoft.com/office/drawing/2014/main" id="{D6104FA5-1BBC-860E-FA0C-0EA0628C18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5590" y="1156054"/>
            <a:ext cx="3602743" cy="3602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766E8F-750D-8C46-9549-D2E430F03117}"/>
              </a:ext>
            </a:extLst>
          </p:cNvPr>
          <p:cNvSpPr txBox="1"/>
          <p:nvPr/>
        </p:nvSpPr>
        <p:spPr>
          <a:xfrm>
            <a:off x="272347" y="1498361"/>
            <a:ext cx="2973718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positive and negative particles will attract each other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930B6C-4E1F-1DCC-4753-87AF451D9EC9}"/>
              </a:ext>
            </a:extLst>
          </p:cNvPr>
          <p:cNvSpPr txBox="1"/>
          <p:nvPr/>
        </p:nvSpPr>
        <p:spPr>
          <a:xfrm>
            <a:off x="272347" y="3732993"/>
            <a:ext cx="297371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Eh-lek-</a:t>
            </a:r>
            <a:r>
              <a:rPr lang="en-GB" sz="2000" dirty="0" err="1">
                <a:latin typeface="Century Gothic" panose="020B0502020202020204" pitchFamily="34" charset="0"/>
              </a:rPr>
              <a:t>tro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stah</a:t>
            </a:r>
            <a:r>
              <a:rPr lang="en-GB" sz="2000" dirty="0">
                <a:latin typeface="Century Gothic" panose="020B0502020202020204" pitchFamily="34" charset="0"/>
              </a:rPr>
              <a:t>-tik for-ss </a:t>
            </a:r>
            <a:r>
              <a:rPr lang="en-GB" sz="2000" dirty="0" err="1">
                <a:latin typeface="Century Gothic" panose="020B0502020202020204" pitchFamily="34" charset="0"/>
              </a:rPr>
              <a:t>ov</a:t>
            </a:r>
            <a:r>
              <a:rPr lang="en-GB" sz="2000" dirty="0">
                <a:latin typeface="Century Gothic" panose="020B0502020202020204" pitchFamily="34" charset="0"/>
              </a:rPr>
              <a:t> at-</a:t>
            </a:r>
            <a:r>
              <a:rPr lang="en-GB" sz="2000" dirty="0" err="1">
                <a:latin typeface="Century Gothic" panose="020B0502020202020204" pitchFamily="34" charset="0"/>
              </a:rPr>
              <a:t>rak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shuhn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9C6E80-E64D-E106-03BC-506C49AC1106}"/>
              </a:ext>
            </a:extLst>
          </p:cNvPr>
          <p:cNvSpPr txBox="1"/>
          <p:nvPr/>
        </p:nvSpPr>
        <p:spPr>
          <a:xfrm>
            <a:off x="272348" y="5244240"/>
            <a:ext cx="603791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In physics you will study electrostatics during the electricity topic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5E8F6-BC09-3502-5005-E619745946FB}"/>
              </a:ext>
            </a:extLst>
          </p:cNvPr>
          <p:cNvSpPr txBox="1"/>
          <p:nvPr/>
        </p:nvSpPr>
        <p:spPr>
          <a:xfrm>
            <a:off x="7183416" y="1498361"/>
            <a:ext cx="3642288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There is an electrostatic force of attraction between positively charged protons and negatively charged electrons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3CDA5A7-2E2C-9266-8025-033EA6FD1D3C}"/>
              </a:ext>
            </a:extLst>
          </p:cNvPr>
          <p:cNvSpPr txBox="1"/>
          <p:nvPr/>
        </p:nvSpPr>
        <p:spPr>
          <a:xfrm>
            <a:off x="7183416" y="3705358"/>
            <a:ext cx="3642289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chemical bonding. All types of bonding involve an electrostatic force of attraction, but this force is also what causes protons and electrons to attract within individual atoms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82091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06C3B3-AD1D-CB28-F3AE-7B272A40F3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6BCDF-6C30-57AB-70AE-5952F79F8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4" y="492483"/>
            <a:ext cx="2767976" cy="440661"/>
          </a:xfrm>
        </p:spPr>
        <p:txBody>
          <a:bodyPr/>
          <a:lstStyle/>
          <a:p>
            <a:r>
              <a:rPr lang="en-US" sz="4000"/>
              <a:t>Malleable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C1BB34B8-9194-3B45-AB0F-8FD2B6882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E5B8557-69EB-034C-733E-4D6F1BBE42D7}"/>
              </a:ext>
            </a:extLst>
          </p:cNvPr>
          <p:cNvSpPr txBox="1">
            <a:spLocks/>
          </p:cNvSpPr>
          <p:nvPr/>
        </p:nvSpPr>
        <p:spPr>
          <a:xfrm>
            <a:off x="3418366" y="548180"/>
            <a:ext cx="5770991" cy="440661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can be hammered or bent into shape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8" name="Picture 7" descr="A hammer hitting a group of connected circles (which represent a material), then a connecting arrow indicating the material has changed shape upon being hit">
            <a:extLst>
              <a:ext uri="{FF2B5EF4-FFF2-40B4-BE49-F238E27FC236}">
                <a16:creationId xmlns:a16="http://schemas.microsoft.com/office/drawing/2014/main" id="{F734AB07-8AA6-3E73-4196-47B9AA399A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5309" y="1479229"/>
            <a:ext cx="3856330" cy="38563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3637B67-A4CA-432E-D7B5-0C76F2B7659B}"/>
              </a:ext>
            </a:extLst>
          </p:cNvPr>
          <p:cNvSpPr txBox="1"/>
          <p:nvPr/>
        </p:nvSpPr>
        <p:spPr>
          <a:xfrm>
            <a:off x="1108451" y="2741382"/>
            <a:ext cx="2512072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  <a:p>
            <a:r>
              <a:rPr lang="en-GB" sz="2000" dirty="0">
                <a:latin typeface="Century Gothic" panose="020B0502020202020204" pitchFamily="34" charset="0"/>
              </a:rPr>
              <a:t>Mah-lee-ah-buhl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A962A8-F1A1-AC72-737C-60ABA9CB9040}"/>
              </a:ext>
            </a:extLst>
          </p:cNvPr>
          <p:cNvSpPr txBox="1"/>
          <p:nvPr/>
        </p:nvSpPr>
        <p:spPr>
          <a:xfrm>
            <a:off x="7851212" y="1818220"/>
            <a:ext cx="2510900" cy="317009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Metals can be used for the bodywork of vehicles such as cars and planes because metals can be easily shaped – they are malleable</a:t>
            </a:r>
          </a:p>
        </p:txBody>
      </p:sp>
    </p:spTree>
    <p:extLst>
      <p:ext uri="{BB962C8B-B14F-4D97-AF65-F5344CB8AC3E}">
        <p14:creationId xmlns:p14="http://schemas.microsoft.com/office/powerpoint/2010/main" val="425905024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719D86-9818-9C94-06BD-69307A7B9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526E-91E4-6573-8A01-148B51766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001" y="116706"/>
            <a:ext cx="2767976" cy="440661"/>
          </a:xfrm>
        </p:spPr>
        <p:txBody>
          <a:bodyPr/>
          <a:lstStyle/>
          <a:p>
            <a:r>
              <a:rPr lang="en-US" sz="4000"/>
              <a:t>Metal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1C3EF3F-DDCD-3E44-8BA4-521AB262E9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A0E66A4-3D63-65DE-4732-FDDBAAC4F190}"/>
              </a:ext>
            </a:extLst>
          </p:cNvPr>
          <p:cNvSpPr txBox="1">
            <a:spLocks/>
          </p:cNvSpPr>
          <p:nvPr/>
        </p:nvSpPr>
        <p:spPr>
          <a:xfrm>
            <a:off x="1756373" y="116706"/>
            <a:ext cx="8905552" cy="1521030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an element that is shiny when cut, malleable and conducts electricity well; metals are found on the left and middle of the periodic table and tend to lose electrons to form positive ions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n outline of the periodic table of elements. Most of the table is greyed out, but one small square at the top, and the right hand side is white. A thin horizontal strip on the right towards the bottom is grey">
            <a:extLst>
              <a:ext uri="{FF2B5EF4-FFF2-40B4-BE49-F238E27FC236}">
                <a16:creationId xmlns:a16="http://schemas.microsoft.com/office/drawing/2014/main" id="{F256DEC4-3D21-DFAE-B914-C50F3703E3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55842" y="2074094"/>
            <a:ext cx="3602743" cy="23871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C4A75A-E281-330B-0B9F-FD3C847F1BD1}"/>
              </a:ext>
            </a:extLst>
          </p:cNvPr>
          <p:cNvSpPr txBox="1"/>
          <p:nvPr/>
        </p:nvSpPr>
        <p:spPr>
          <a:xfrm>
            <a:off x="334120" y="1849521"/>
            <a:ext cx="2881119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elements which can be bent into shape and conduct electricity. Most are shiny solids at room temperature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FE84C93-86F0-DC51-AA44-7D3CFD7031C7}"/>
              </a:ext>
            </a:extLst>
          </p:cNvPr>
          <p:cNvGrpSpPr/>
          <p:nvPr/>
        </p:nvGrpSpPr>
        <p:grpSpPr>
          <a:xfrm>
            <a:off x="329158" y="4473439"/>
            <a:ext cx="2854429" cy="1015663"/>
            <a:chOff x="417590" y="3463722"/>
            <a:chExt cx="2877670" cy="10156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BD21F8B-958C-0E23-CAB4-BFCBA163C642}"/>
                </a:ext>
              </a:extLst>
            </p:cNvPr>
            <p:cNvSpPr txBox="1"/>
            <p:nvPr/>
          </p:nvSpPr>
          <p:spPr>
            <a:xfrm>
              <a:off x="417590" y="3463722"/>
              <a:ext cx="2877670" cy="1015663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2000" b="1">
                  <a:solidFill>
                    <a:srgbClr val="C00000"/>
                  </a:solidFill>
                  <a:latin typeface="Century Gothic" panose="020B0502020202020204" pitchFamily="34" charset="0"/>
                </a:rPr>
                <a:t>Sign it</a:t>
              </a:r>
            </a:p>
            <a:p>
              <a:r>
                <a:rPr lang="en-GB" sz="2000">
                  <a:latin typeface="Century Gothic"/>
                </a:rPr>
                <a:t>Watch a video: </a:t>
              </a:r>
              <a:r>
                <a:rPr lang="en-GB" sz="2000">
                  <a:latin typeface="Century Gothic"/>
                  <a:hlinkClick r:id="rId4"/>
                </a:rPr>
                <a:t>bit.ly/42fFYYP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pic>
          <p:nvPicPr>
            <p:cNvPr id="15" name="Graphic 17" descr="Hand outline">
              <a:extLst>
                <a:ext uri="{FF2B5EF4-FFF2-40B4-BE49-F238E27FC236}">
                  <a16:creationId xmlns:a16="http://schemas.microsoft.com/office/drawing/2014/main" id="{1C93F6E7-AECC-EBB2-F283-E790F733B551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730410" y="3563965"/>
              <a:ext cx="538560" cy="538560"/>
            </a:xfrm>
            <a:prstGeom prst="rect">
              <a:avLst/>
            </a:prstGeom>
            <a:ln w="9525">
              <a:noFill/>
            </a:ln>
          </p:spPr>
        </p:pic>
        <p:pic>
          <p:nvPicPr>
            <p:cNvPr id="16" name="Graphic 16" descr="Raised hand outline">
              <a:extLst>
                <a:ext uri="{FF2B5EF4-FFF2-40B4-BE49-F238E27FC236}">
                  <a16:creationId xmlns:a16="http://schemas.microsoft.com/office/drawing/2014/main" id="{F1C20271-2A78-EB87-AC0F-A73FF1618B58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380098" y="3558565"/>
              <a:ext cx="543960" cy="543960"/>
            </a:xfrm>
            <a:prstGeom prst="rect">
              <a:avLst/>
            </a:prstGeom>
            <a:ln w="9525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B02D69D6-825B-AD33-43E9-E128F2B407BC}"/>
              </a:ext>
            </a:extLst>
          </p:cNvPr>
          <p:cNvSpPr txBox="1"/>
          <p:nvPr/>
        </p:nvSpPr>
        <p:spPr>
          <a:xfrm>
            <a:off x="334120" y="5866252"/>
            <a:ext cx="1422253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Met-</a:t>
            </a:r>
            <a:r>
              <a:rPr lang="en-GB" sz="2000" dirty="0" err="1">
                <a:latin typeface="Century Gothic" panose="020B0502020202020204" pitchFamily="34" charset="0"/>
              </a:rPr>
              <a:t>uhl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27093D-CFF8-CBB8-283B-ACD7820ACA09}"/>
              </a:ext>
            </a:extLst>
          </p:cNvPr>
          <p:cNvSpPr txBox="1"/>
          <p:nvPr/>
        </p:nvSpPr>
        <p:spPr>
          <a:xfrm>
            <a:off x="3544070" y="4897615"/>
            <a:ext cx="3939164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will study the magnetic metals iron, nickel and cobalt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2557CA-5F3F-735E-FD78-2EE20DC27E28}"/>
              </a:ext>
            </a:extLst>
          </p:cNvPr>
          <p:cNvSpPr txBox="1"/>
          <p:nvPr/>
        </p:nvSpPr>
        <p:spPr>
          <a:xfrm>
            <a:off x="7930840" y="1795199"/>
            <a:ext cx="2712979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Iron, aluminium and copper are metals commonly used to manufacture useful products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08A8DB-5330-99C8-7EB1-D636F707FB1C}"/>
              </a:ext>
            </a:extLst>
          </p:cNvPr>
          <p:cNvSpPr txBox="1"/>
          <p:nvPr/>
        </p:nvSpPr>
        <p:spPr>
          <a:xfrm>
            <a:off x="7930840" y="3977997"/>
            <a:ext cx="2712980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metallic bonding. Pure metals will have metallic bonding, but metals can form ionic bonds with non-metals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70414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7C123B-B210-23C6-540B-3A81E40FD8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4835E-C647-ED42-CBF2-9E2DDC869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18" y="228024"/>
            <a:ext cx="3517984" cy="440661"/>
          </a:xfrm>
        </p:spPr>
        <p:txBody>
          <a:bodyPr/>
          <a:lstStyle/>
          <a:p>
            <a:r>
              <a:rPr lang="en-US" sz="4000"/>
              <a:t>Metallic bond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555A81C7-0CA5-12B0-4484-E66FF13AB6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DD8D239-FB4A-24E7-0023-115E8B1B3946}"/>
              </a:ext>
            </a:extLst>
          </p:cNvPr>
          <p:cNvSpPr txBox="1">
            <a:spLocks/>
          </p:cNvSpPr>
          <p:nvPr/>
        </p:nvSpPr>
        <p:spPr>
          <a:xfrm>
            <a:off x="3958195" y="228024"/>
            <a:ext cx="6721039" cy="1064612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an electrostatic force of attraction between delocalised electrons and the positive ions in a regular lattice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 diagram showing metallic bonding - a square which contains several large circles arranged in a regular order with a plus sign in each one, with smaller grey circles in between them which have minus signs in them, arranged irregularly">
            <a:extLst>
              <a:ext uri="{FF2B5EF4-FFF2-40B4-BE49-F238E27FC236}">
                <a16:creationId xmlns:a16="http://schemas.microsoft.com/office/drawing/2014/main" id="{74F62533-F51F-B30C-4E3E-46BF829969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070" y="1430384"/>
            <a:ext cx="3602743" cy="3602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DA419C-EC2B-4F2A-FF76-D88F9EF2543B}"/>
              </a:ext>
            </a:extLst>
          </p:cNvPr>
          <p:cNvSpPr txBox="1"/>
          <p:nvPr/>
        </p:nvSpPr>
        <p:spPr>
          <a:xfrm>
            <a:off x="236918" y="1568133"/>
            <a:ext cx="3587883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type of bonding between metal atoms when the outer shell electrons become delocalised but remain attracted to the positive metal ions that have formed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DDCFE4-5590-30C9-C28C-2A6CBAF85CB8}"/>
              </a:ext>
            </a:extLst>
          </p:cNvPr>
          <p:cNvSpPr txBox="1"/>
          <p:nvPr/>
        </p:nvSpPr>
        <p:spPr>
          <a:xfrm>
            <a:off x="236918" y="5786429"/>
            <a:ext cx="358788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Met-ah-</a:t>
            </a:r>
            <a:r>
              <a:rPr lang="en-GB" sz="2000" dirty="0" err="1">
                <a:latin typeface="Century Gothic" panose="020B0502020202020204" pitchFamily="34" charset="0"/>
              </a:rPr>
              <a:t>lik</a:t>
            </a:r>
            <a:r>
              <a:rPr lang="en-GB" sz="2000" dirty="0">
                <a:latin typeface="Century Gothic" panose="020B0502020202020204" pitchFamily="34" charset="0"/>
              </a:rPr>
              <a:t> bond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3F27F3E-936A-14A3-B174-2C87F94EAC95}"/>
              </a:ext>
            </a:extLst>
          </p:cNvPr>
          <p:cNvSpPr txBox="1"/>
          <p:nvPr/>
        </p:nvSpPr>
        <p:spPr>
          <a:xfrm>
            <a:off x="4109008" y="5170876"/>
            <a:ext cx="6570226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ionic bonds. Only the positive metal ions are in a fixed position in a metallic bond, the delocalised electrons can move freely through the structure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1E234C-D8BF-E1DD-7D33-10BF5E971E4A}"/>
              </a:ext>
            </a:extLst>
          </p:cNvPr>
          <p:cNvSpPr txBox="1"/>
          <p:nvPr/>
        </p:nvSpPr>
        <p:spPr>
          <a:xfrm>
            <a:off x="7798083" y="1568133"/>
            <a:ext cx="2881151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‘Tin foil’ (a very thin sheet of aluminium) has metallic bonds, so when you tear the foil you are actually breaking the metallic bonds</a:t>
            </a:r>
          </a:p>
        </p:txBody>
      </p:sp>
    </p:spTree>
    <p:extLst>
      <p:ext uri="{BB962C8B-B14F-4D97-AF65-F5344CB8AC3E}">
        <p14:creationId xmlns:p14="http://schemas.microsoft.com/office/powerpoint/2010/main" val="22830127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6A93E9-AD26-1E91-E828-7A5A6CCB9A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24E13-E914-DB2E-F55A-40436E0AA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073" y="332399"/>
            <a:ext cx="3053409" cy="440661"/>
          </a:xfrm>
        </p:spPr>
        <p:txBody>
          <a:bodyPr/>
          <a:lstStyle/>
          <a:p>
            <a:r>
              <a:rPr lang="en-US" sz="4000"/>
              <a:t>Thermal conductivity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D4128768-7788-5D89-259A-0477F3B624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93F7164-C2AE-B011-0312-A0F6D4875A4F}"/>
              </a:ext>
            </a:extLst>
          </p:cNvPr>
          <p:cNvSpPr txBox="1">
            <a:spLocks/>
          </p:cNvSpPr>
          <p:nvPr/>
        </p:nvSpPr>
        <p:spPr>
          <a:xfrm>
            <a:off x="4116780" y="394105"/>
            <a:ext cx="6581922" cy="813600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measure of how easily a substance allows heat to move through it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4" name="Picture 3" descr="A diagram of a bunsen burner heating a strip of material, with thermometers showing the material is hottest next to the burner, and is colder further away from the burner. A close up of the material next to the burner shows the atoms nearest the flame are hottest">
            <a:extLst>
              <a:ext uri="{FF2B5EF4-FFF2-40B4-BE49-F238E27FC236}">
                <a16:creationId xmlns:a16="http://schemas.microsoft.com/office/drawing/2014/main" id="{28D9624E-EE31-5306-837F-A53735E9BE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733" y="1518626"/>
            <a:ext cx="3607622" cy="36076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9CF72BF-F61A-E81E-77DA-48CC5B486B9B}"/>
              </a:ext>
            </a:extLst>
          </p:cNvPr>
          <p:cNvSpPr txBox="1"/>
          <p:nvPr/>
        </p:nvSpPr>
        <p:spPr>
          <a:xfrm>
            <a:off x="380073" y="1518626"/>
            <a:ext cx="2877669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substances with a high thermal conductivity are good at transferring heat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6624837-CB33-E9A7-F694-BD836ED570D4}"/>
              </a:ext>
            </a:extLst>
          </p:cNvPr>
          <p:cNvSpPr txBox="1"/>
          <p:nvPr/>
        </p:nvSpPr>
        <p:spPr>
          <a:xfrm>
            <a:off x="380074" y="3943014"/>
            <a:ext cx="2877668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Th-</a:t>
            </a:r>
            <a:r>
              <a:rPr lang="en-GB" sz="2000" dirty="0" err="1">
                <a:latin typeface="Century Gothic" panose="020B0502020202020204" pitchFamily="34" charset="0"/>
              </a:rPr>
              <a:t>ur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mul</a:t>
            </a:r>
            <a:r>
              <a:rPr lang="en-GB" sz="2000" dirty="0">
                <a:latin typeface="Century Gothic" panose="020B0502020202020204" pitchFamily="34" charset="0"/>
              </a:rPr>
              <a:t> con-</a:t>
            </a:r>
            <a:r>
              <a:rPr lang="en-GB" sz="2000" dirty="0" err="1">
                <a:latin typeface="Century Gothic" panose="020B0502020202020204" pitchFamily="34" charset="0"/>
              </a:rPr>
              <a:t>duk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tiv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ih</a:t>
            </a:r>
            <a:r>
              <a:rPr lang="en-GB" sz="2000" dirty="0">
                <a:latin typeface="Century Gothic" panose="020B0502020202020204" pitchFamily="34" charset="0"/>
              </a:rPr>
              <a:t>-tee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844C62-0803-C54E-6F0E-B0F6DC29B6EE}"/>
              </a:ext>
            </a:extLst>
          </p:cNvPr>
          <p:cNvSpPr txBox="1"/>
          <p:nvPr/>
        </p:nvSpPr>
        <p:spPr>
          <a:xfrm>
            <a:off x="380074" y="5450735"/>
            <a:ext cx="4266125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Similar words</a:t>
            </a:r>
          </a:p>
          <a:p>
            <a:r>
              <a:rPr lang="en-GB" sz="2000">
                <a:latin typeface="Century Gothic" panose="020B0502020202020204" pitchFamily="34" charset="0"/>
              </a:rPr>
              <a:t>Thermal conductors can also be described as conductors of heat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7074BC-5F1F-7966-2510-FE908181AC48}"/>
              </a:ext>
            </a:extLst>
          </p:cNvPr>
          <p:cNvSpPr txBox="1"/>
          <p:nvPr/>
        </p:nvSpPr>
        <p:spPr>
          <a:xfrm>
            <a:off x="7571911" y="1415789"/>
            <a:ext cx="3126791" cy="224676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M</a:t>
            </a:r>
            <a:r>
              <a:rPr lang="en-GB" sz="2000">
                <a:effectLst/>
                <a:latin typeface="Century Gothic" panose="020B0502020202020204" pitchFamily="34" charset="0"/>
              </a:rPr>
              <a:t>ost metals are good thermal conductors</a:t>
            </a:r>
            <a:r>
              <a:rPr lang="en-GB" sz="2000">
                <a:latin typeface="Century Gothic" panose="020B0502020202020204" pitchFamily="34" charset="0"/>
              </a:rPr>
              <a:t>, so they are used in applications such as saucepans and radiators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C7AA19-1D63-FD08-F792-FC5771FE3E19}"/>
              </a:ext>
            </a:extLst>
          </p:cNvPr>
          <p:cNvSpPr txBox="1"/>
          <p:nvPr/>
        </p:nvSpPr>
        <p:spPr>
          <a:xfrm>
            <a:off x="7571911" y="3848975"/>
            <a:ext cx="3126791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electrical conductivity. The explanations for why a substance is a conductor of electricity or conductor of  thermal energy will be different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630965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7D1DBF-4C91-3800-1BD8-8FE28ADA2B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A5F9C6-5AC8-A05A-D500-BE3094D15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212" y="394447"/>
            <a:ext cx="2767976" cy="440661"/>
          </a:xfrm>
        </p:spPr>
        <p:txBody>
          <a:bodyPr/>
          <a:lstStyle/>
          <a:p>
            <a:r>
              <a:rPr lang="en-US" sz="4000"/>
              <a:t>Allotropes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BE996E7D-7C4A-F9FF-619A-07DBCBA0B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140CD7-4763-A79B-A26E-FC519CDFCDE2}"/>
              </a:ext>
            </a:extLst>
          </p:cNvPr>
          <p:cNvSpPr txBox="1">
            <a:spLocks/>
          </p:cNvSpPr>
          <p:nvPr/>
        </p:nvSpPr>
        <p:spPr>
          <a:xfrm>
            <a:off x="3334323" y="394447"/>
            <a:ext cx="7320989" cy="1114275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different forms of the same element in the same physical state; for example, allotropes of carbon are diamond, graphite, graphene and fullerenes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4" name="Picture 3" descr="Several hexagonal shapes, which are allotropes of carbon. A cylindrical structure, a flat structure, a spherical structure and a structure made of multiple flat structures stacked on top of each other">
            <a:extLst>
              <a:ext uri="{FF2B5EF4-FFF2-40B4-BE49-F238E27FC236}">
                <a16:creationId xmlns:a16="http://schemas.microsoft.com/office/drawing/2014/main" id="{F5E7945F-F8E6-2D6C-B3ED-1B85C407B7E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1053" y="2411536"/>
            <a:ext cx="4070166" cy="27134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930806-4264-0F6E-C454-1033DA44A6C2}"/>
              </a:ext>
            </a:extLst>
          </p:cNvPr>
          <p:cNvSpPr txBox="1"/>
          <p:nvPr/>
        </p:nvSpPr>
        <p:spPr>
          <a:xfrm>
            <a:off x="303212" y="1897787"/>
            <a:ext cx="3004764" cy="255454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different forms of the same element where the atoms are arranged in different ways, giving each allotrope different properties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64F6C4-9CCD-8C76-0102-54CD9759276C}"/>
              </a:ext>
            </a:extLst>
          </p:cNvPr>
          <p:cNvSpPr txBox="1"/>
          <p:nvPr/>
        </p:nvSpPr>
        <p:spPr>
          <a:xfrm>
            <a:off x="303212" y="5144100"/>
            <a:ext cx="300476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Ah-lo-</a:t>
            </a:r>
            <a:r>
              <a:rPr lang="en-GB" sz="2000" dirty="0" err="1">
                <a:latin typeface="Century Gothic" panose="020B0502020202020204" pitchFamily="34" charset="0"/>
              </a:rPr>
              <a:t>troh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ps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BB2294-D0BF-5A44-E5E0-32ECEE1AFB5B}"/>
              </a:ext>
            </a:extLst>
          </p:cNvPr>
          <p:cNvSpPr txBox="1"/>
          <p:nvPr/>
        </p:nvSpPr>
        <p:spPr>
          <a:xfrm>
            <a:off x="7762144" y="1897787"/>
            <a:ext cx="2893168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Diamond and graphite are two allotropes of carbon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397A24-DA4E-DC72-A126-AE65256F3C78}"/>
              </a:ext>
            </a:extLst>
          </p:cNvPr>
          <p:cNvSpPr txBox="1"/>
          <p:nvPr/>
        </p:nvSpPr>
        <p:spPr>
          <a:xfrm>
            <a:off x="7762144" y="3768258"/>
            <a:ext cx="2893168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isotope. Allotropes are described in terms of their structure and bonding, not the number of subatomic particles within the atomic nucleus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0752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03479C-ECBB-57AC-51CA-7842E13C2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D495D-1C82-0603-75FD-E4B87C696D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95" y="578806"/>
            <a:ext cx="3011609" cy="440661"/>
          </a:xfrm>
        </p:spPr>
        <p:txBody>
          <a:bodyPr/>
          <a:lstStyle/>
          <a:p>
            <a:r>
              <a:rPr lang="en-US" sz="4000"/>
              <a:t>Tetrahedral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CF875C15-8A56-A9F0-F11E-A772C3F32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87A871A-6ECD-E4E8-4C60-B959EB73797E}"/>
              </a:ext>
            </a:extLst>
          </p:cNvPr>
          <p:cNvSpPr txBox="1">
            <a:spLocks/>
          </p:cNvSpPr>
          <p:nvPr/>
        </p:nvSpPr>
        <p:spPr>
          <a:xfrm>
            <a:off x="3455201" y="599927"/>
            <a:ext cx="7137495" cy="1010825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molecules and structures that have one atom in the centre and four atoms at the corners of a triangular pyramid</a:t>
            </a:r>
            <a:endParaRPr lang="en-US" sz="2800" b="0">
              <a:solidFill>
                <a:schemeClr val="tx1"/>
              </a:solidFill>
            </a:endParaRPr>
          </a:p>
        </p:txBody>
      </p:sp>
      <p:pic>
        <p:nvPicPr>
          <p:cNvPr id="4" name="Picture 3" descr="A molecule consisting of  tetrahedral shapes - one atom in the centre and four atoms at the corners of a triangular pyramid. &#10;">
            <a:extLst>
              <a:ext uri="{FF2B5EF4-FFF2-40B4-BE49-F238E27FC236}">
                <a16:creationId xmlns:a16="http://schemas.microsoft.com/office/drawing/2014/main" id="{2F4A94BD-BD6D-8CFF-EA21-8F5DC913FC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4749" y="1861821"/>
            <a:ext cx="3992418" cy="266161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40EBD3D-6039-4BC1-C195-0D538861E692}"/>
              </a:ext>
            </a:extLst>
          </p:cNvPr>
          <p:cNvSpPr txBox="1"/>
          <p:nvPr/>
        </p:nvSpPr>
        <p:spPr>
          <a:xfrm>
            <a:off x="539999" y="2018508"/>
            <a:ext cx="2897000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 err="1">
                <a:latin typeface="Century Gothic" panose="020B0502020202020204" pitchFamily="34" charset="0"/>
              </a:rPr>
              <a:t>Teh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trah</a:t>
            </a:r>
            <a:r>
              <a:rPr lang="en-GB" sz="2000" dirty="0">
                <a:latin typeface="Century Gothic" panose="020B0502020202020204" pitchFamily="34" charset="0"/>
              </a:rPr>
              <a:t>-heed-</a:t>
            </a:r>
            <a:r>
              <a:rPr lang="en-GB" sz="2000" dirty="0" err="1">
                <a:latin typeface="Century Gothic" panose="020B0502020202020204" pitchFamily="34" charset="0"/>
              </a:rPr>
              <a:t>rahl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89AF6A-4E89-7894-4FA1-06DA4B58C54E}"/>
              </a:ext>
            </a:extLst>
          </p:cNvPr>
          <p:cNvSpPr txBox="1"/>
          <p:nvPr/>
        </p:nvSpPr>
        <p:spPr>
          <a:xfrm>
            <a:off x="540000" y="4442328"/>
            <a:ext cx="280163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Break it down</a:t>
            </a:r>
          </a:p>
          <a:p>
            <a:r>
              <a:rPr lang="en-GB" sz="2000">
                <a:latin typeface="Century Gothic" panose="020B0502020202020204" pitchFamily="34" charset="0"/>
              </a:rPr>
              <a:t>‘Tetra-’ means four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A6E14B-EE56-D89D-80AF-3C80D32EFFC5}"/>
              </a:ext>
            </a:extLst>
          </p:cNvPr>
          <p:cNvSpPr txBox="1"/>
          <p:nvPr/>
        </p:nvSpPr>
        <p:spPr>
          <a:xfrm>
            <a:off x="6994264" y="2022714"/>
            <a:ext cx="3598432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Carbon atoms are arranged in a tetrahedral structure within a diamond molecule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2F40A4-D4C0-DEF3-1B49-533CF087CF5B}"/>
              </a:ext>
            </a:extLst>
          </p:cNvPr>
          <p:cNvSpPr txBox="1"/>
          <p:nvPr/>
        </p:nvSpPr>
        <p:spPr>
          <a:xfrm>
            <a:off x="4281544" y="4361009"/>
            <a:ext cx="6311152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diamond. It does have a tetrahedral structure, but so do many other molecules. Silicon is another macromolecule with a tetrahedral structure and some small molecules like methane (</a:t>
            </a:r>
            <a:r>
              <a:rPr lang="en-GB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CH</a:t>
            </a:r>
            <a:r>
              <a:rPr lang="en-GB" sz="2000" baseline="-25000" dirty="0">
                <a:latin typeface="Cambria Math" panose="02040503050406030204" pitchFamily="18" charset="0"/>
                <a:ea typeface="Cambria Math" panose="02040503050406030204" pitchFamily="18" charset="0"/>
              </a:rPr>
              <a:t>4</a:t>
            </a:r>
            <a:r>
              <a:rPr lang="en-GB" sz="2000" dirty="0">
                <a:latin typeface="Century Gothic" panose="020B0502020202020204" pitchFamily="34" charset="0"/>
              </a:rPr>
              <a:t>) also have a tetrahedral shape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4295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429E7-D84C-EF5A-F4DE-493E69D21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BD4CCD-A11B-9851-057D-35C140E1C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0000" y="1260000"/>
            <a:ext cx="7359094" cy="5040000"/>
          </a:xfrm>
        </p:spPr>
        <p:txBody>
          <a:bodyPr/>
          <a:lstStyle/>
          <a:p>
            <a:r>
              <a:rPr lang="en-GB" dirty="0"/>
              <a:t>Images on slide 7, 13, 23 and 30 are © Shutterstock</a:t>
            </a:r>
          </a:p>
          <a:p>
            <a:endParaRPr lang="en-GB" dirty="0"/>
          </a:p>
          <a:p>
            <a:r>
              <a:rPr lang="en-GB" sz="20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SSC BSL Glossaries of Curriculum Terms (</a:t>
            </a:r>
            <a:r>
              <a:rPr lang="en-GB" sz="2000" u="sng" dirty="0">
                <a:solidFill>
                  <a:srgbClr val="467886"/>
                </a:solidFill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https://www.ssc.education.ed.ac.uk/BSL/</a:t>
            </a:r>
            <a:r>
              <a:rPr lang="en-GB" sz="2000" dirty="0">
                <a:effectLst/>
                <a:latin typeface="Century Gothic" panose="020B0502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6534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78D4D9-B999-F2DF-D2E4-CAC2A01A24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CFA04-3BC7-A160-40DA-AE756FDD6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60" y="279091"/>
            <a:ext cx="2861236" cy="440661"/>
          </a:xfrm>
        </p:spPr>
        <p:txBody>
          <a:bodyPr/>
          <a:lstStyle/>
          <a:p>
            <a:r>
              <a:rPr lang="en-US" sz="4000"/>
              <a:t>Atom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96C9B96A-F3C0-EDAA-4FAC-31962F9411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40105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8706C835-D942-0B1B-16B7-C0E135FDBF35}"/>
              </a:ext>
            </a:extLst>
          </p:cNvPr>
          <p:cNvSpPr txBox="1">
            <a:spLocks/>
          </p:cNvSpPr>
          <p:nvPr/>
        </p:nvSpPr>
        <p:spPr>
          <a:xfrm>
            <a:off x="2124076" y="279091"/>
            <a:ext cx="8424576" cy="950259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the smallest possible particle of an element; atoms are made up of protons, neutrons and electrons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 diagram of an atom">
            <a:extLst>
              <a:ext uri="{FF2B5EF4-FFF2-40B4-BE49-F238E27FC236}">
                <a16:creationId xmlns:a16="http://schemas.microsoft.com/office/drawing/2014/main" id="{953C030C-E5CF-FC6F-9D9A-5667670EAD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910" y="1365909"/>
            <a:ext cx="3602743" cy="3602743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4DFAC0B6-8132-F5FF-F89E-542102417E31}"/>
              </a:ext>
            </a:extLst>
          </p:cNvPr>
          <p:cNvGrpSpPr/>
          <p:nvPr/>
        </p:nvGrpSpPr>
        <p:grpSpPr>
          <a:xfrm>
            <a:off x="478960" y="3645547"/>
            <a:ext cx="3315307" cy="1015663"/>
            <a:chOff x="459910" y="3267311"/>
            <a:chExt cx="3207247" cy="101566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E876D7E-3C6D-9171-325C-308CDE32B5CD}"/>
                </a:ext>
              </a:extLst>
            </p:cNvPr>
            <p:cNvSpPr txBox="1"/>
            <p:nvPr/>
          </p:nvSpPr>
          <p:spPr>
            <a:xfrm>
              <a:off x="459910" y="3267311"/>
              <a:ext cx="3207247" cy="1015663"/>
            </a:xfrm>
            <a:prstGeom prst="rect">
              <a:avLst/>
            </a:prstGeom>
            <a:noFill/>
            <a:ln w="19050">
              <a:solidFill>
                <a:srgbClr val="C00000"/>
              </a:solidFill>
            </a:ln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en-GB" sz="2000" b="1">
                  <a:solidFill>
                    <a:srgbClr val="C00000"/>
                  </a:solidFill>
                  <a:latin typeface="Century Gothic" panose="020B0502020202020204" pitchFamily="34" charset="0"/>
                </a:rPr>
                <a:t>Sign it</a:t>
              </a:r>
            </a:p>
            <a:p>
              <a:r>
                <a:rPr lang="en-GB" sz="2000">
                  <a:latin typeface="Century Gothic" panose="020B0502020202020204" pitchFamily="34" charset="0"/>
                </a:rPr>
                <a:t>Watch a video:</a:t>
              </a:r>
            </a:p>
            <a:p>
              <a:r>
                <a:rPr lang="en-GB" sz="2000">
                  <a:latin typeface="Century Gothic"/>
                  <a:hlinkClick r:id="rId4"/>
                </a:rPr>
                <a:t>bit.ly/3G7XpSi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pic>
          <p:nvPicPr>
            <p:cNvPr id="15" name="Graphic 17" descr="Hand outline">
              <a:extLst>
                <a:ext uri="{FF2B5EF4-FFF2-40B4-BE49-F238E27FC236}">
                  <a16:creationId xmlns:a16="http://schemas.microsoft.com/office/drawing/2014/main" id="{CE9D4325-3E00-DA72-AB3C-80318AE86BA9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934519" y="3353056"/>
              <a:ext cx="538560" cy="538560"/>
            </a:xfrm>
            <a:prstGeom prst="rect">
              <a:avLst/>
            </a:prstGeom>
            <a:ln w="9525">
              <a:noFill/>
            </a:ln>
          </p:spPr>
        </p:pic>
        <p:pic>
          <p:nvPicPr>
            <p:cNvPr id="16" name="Graphic 16" descr="Raised hand outline">
              <a:extLst>
                <a:ext uri="{FF2B5EF4-FFF2-40B4-BE49-F238E27FC236}">
                  <a16:creationId xmlns:a16="http://schemas.microsoft.com/office/drawing/2014/main" id="{EB537720-D17E-3FAD-A312-EFC9FDC8F680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566654" y="3353056"/>
              <a:ext cx="543960" cy="543960"/>
            </a:xfrm>
            <a:prstGeom prst="rect">
              <a:avLst/>
            </a:prstGeom>
            <a:ln w="9525">
              <a:noFill/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CBFE05D-7E0D-CE58-A63A-4B133FE4DCAC}"/>
              </a:ext>
            </a:extLst>
          </p:cNvPr>
          <p:cNvSpPr txBox="1"/>
          <p:nvPr/>
        </p:nvSpPr>
        <p:spPr>
          <a:xfrm>
            <a:off x="478960" y="5677922"/>
            <a:ext cx="3315307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spc="-1" dirty="0">
                <a:solidFill>
                  <a:srgbClr val="000000"/>
                </a:solidFill>
                <a:latin typeface="Century Gothic "/>
              </a:rPr>
              <a:t>A-</a:t>
            </a:r>
            <a:r>
              <a:rPr lang="en-GB" sz="2000" spc="-1" dirty="0" err="1">
                <a:solidFill>
                  <a:srgbClr val="000000"/>
                </a:solidFill>
                <a:latin typeface="Century Gothic "/>
              </a:rPr>
              <a:t>tuhm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1B7B73-B40E-EA5E-B621-D6C20100AF03}"/>
              </a:ext>
            </a:extLst>
          </p:cNvPr>
          <p:cNvSpPr txBox="1"/>
          <p:nvPr/>
        </p:nvSpPr>
        <p:spPr>
          <a:xfrm>
            <a:off x="4020936" y="5389195"/>
            <a:ext cx="6505605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will study similar topics about atomic structure and particles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8C14CD2-CFFA-0524-FA5E-6F3B59381A6E}"/>
              </a:ext>
            </a:extLst>
          </p:cNvPr>
          <p:cNvSpPr txBox="1"/>
          <p:nvPr/>
        </p:nvSpPr>
        <p:spPr>
          <a:xfrm>
            <a:off x="7260397" y="1453228"/>
            <a:ext cx="3279201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One individual atom of nitrogen is the smallest form of nitrogen that can exist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8F36D7-81A8-C1C9-D1E1-93C79497B442}"/>
              </a:ext>
            </a:extLst>
          </p:cNvPr>
          <p:cNvSpPr txBox="1"/>
          <p:nvPr/>
        </p:nvSpPr>
        <p:spPr>
          <a:xfrm>
            <a:off x="7261341" y="3242294"/>
            <a:ext cx="3279201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ions. Atoms have an equal number of protons and electrons. Atoms can form ions when they lose or gain electrons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181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DBFC4D-87AA-03FA-3370-800E811BA2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3FC28-F373-7B5C-5426-748C48859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776" y="221020"/>
            <a:ext cx="3902119" cy="440661"/>
          </a:xfrm>
        </p:spPr>
        <p:txBody>
          <a:bodyPr/>
          <a:lstStyle/>
          <a:p>
            <a:r>
              <a:rPr lang="en-US" sz="4000"/>
              <a:t>Chemical bond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CD5EDE00-97A7-4999-B33A-44B2C33C67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582025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F573D689-BDC7-FC7E-7EE5-B03497DBB3E1}"/>
              </a:ext>
            </a:extLst>
          </p:cNvPr>
          <p:cNvSpPr txBox="1">
            <a:spLocks/>
          </p:cNvSpPr>
          <p:nvPr/>
        </p:nvSpPr>
        <p:spPr>
          <a:xfrm>
            <a:off x="4800235" y="221020"/>
            <a:ext cx="5943965" cy="717177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>
                <a:solidFill>
                  <a:schemeClr val="tx1"/>
                </a:solidFill>
              </a:rPr>
              <a:t>a strong electrostatic force of attraction holding atoms together</a:t>
            </a:r>
            <a:endParaRPr lang="en-US" sz="2400" b="0">
              <a:solidFill>
                <a:schemeClr val="tx1"/>
              </a:solidFill>
            </a:endParaRPr>
          </a:p>
        </p:txBody>
      </p:sp>
      <p:pic>
        <p:nvPicPr>
          <p:cNvPr id="17" name="Picture 16" descr="The displayed formula of methane - a C in the middle with 4 Hs coming off it. The Hs are connected to the C via lines">
            <a:extLst>
              <a:ext uri="{FF2B5EF4-FFF2-40B4-BE49-F238E27FC236}">
                <a16:creationId xmlns:a16="http://schemas.microsoft.com/office/drawing/2014/main" id="{D2623A47-2A48-8FA1-F71E-55480B16D5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89617" y="1682014"/>
            <a:ext cx="1716520" cy="1759203"/>
          </a:xfrm>
          <a:prstGeom prst="rect">
            <a:avLst/>
          </a:prstGeom>
        </p:spPr>
      </p:pic>
      <p:pic>
        <p:nvPicPr>
          <p:cNvPr id="7" name="Picture 6" descr="A dot and cross diagram of methane - a C in the middle with 4 Hs coming off it. The Hs each share electrons with the C">
            <a:extLst>
              <a:ext uri="{FF2B5EF4-FFF2-40B4-BE49-F238E27FC236}">
                <a16:creationId xmlns:a16="http://schemas.microsoft.com/office/drawing/2014/main" id="{375C245A-FC49-3512-A997-309244A2732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17674" y="2721274"/>
            <a:ext cx="2228269" cy="21605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CE87F64-833D-BB44-10EC-2F1A37A0ADE9}"/>
              </a:ext>
            </a:extLst>
          </p:cNvPr>
          <p:cNvSpPr txBox="1"/>
          <p:nvPr/>
        </p:nvSpPr>
        <p:spPr>
          <a:xfrm>
            <a:off x="458776" y="1151942"/>
            <a:ext cx="2909683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force that holds atoms together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6ECB09A-D63A-55DA-C265-83CE3555C1F9}"/>
              </a:ext>
            </a:extLst>
          </p:cNvPr>
          <p:cNvSpPr txBox="1"/>
          <p:nvPr/>
        </p:nvSpPr>
        <p:spPr>
          <a:xfrm>
            <a:off x="458776" y="3403707"/>
            <a:ext cx="2877670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/>
              </a:rPr>
              <a:t>Watch a video: </a:t>
            </a:r>
            <a:r>
              <a:rPr lang="en-GB" sz="2000">
                <a:latin typeface="Century Gothic"/>
                <a:hlinkClick r:id="rId5"/>
              </a:rPr>
              <a:t>bit.ly/4lydvVG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593C4FF-2121-D957-CA1B-60D1AE7B3A9F}"/>
              </a:ext>
            </a:extLst>
          </p:cNvPr>
          <p:cNvSpPr txBox="1"/>
          <p:nvPr/>
        </p:nvSpPr>
        <p:spPr>
          <a:xfrm>
            <a:off x="458776" y="5929094"/>
            <a:ext cx="2877670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pPr>
              <a:lnSpc>
                <a:spcPct val="100000"/>
              </a:lnSpc>
            </a:pPr>
            <a:r>
              <a:rPr lang="en-GB" sz="2000" spc="-1" dirty="0">
                <a:solidFill>
                  <a:srgbClr val="000000"/>
                </a:solidFill>
                <a:latin typeface="Century Gothic "/>
              </a:rPr>
              <a:t>Kem-</a:t>
            </a:r>
            <a:r>
              <a:rPr lang="en-GB" sz="2000" spc="-1" dirty="0" err="1">
                <a:solidFill>
                  <a:srgbClr val="000000"/>
                </a:solidFill>
                <a:latin typeface="Century Gothic "/>
              </a:rPr>
              <a:t>ih</a:t>
            </a:r>
            <a:r>
              <a:rPr lang="en-GB" sz="2000" spc="-1" dirty="0">
                <a:solidFill>
                  <a:srgbClr val="000000"/>
                </a:solidFill>
                <a:latin typeface="Century Gothic "/>
              </a:rPr>
              <a:t>-</a:t>
            </a:r>
            <a:r>
              <a:rPr lang="en-GB" sz="2000" spc="-1" dirty="0" err="1">
                <a:solidFill>
                  <a:srgbClr val="000000"/>
                </a:solidFill>
                <a:latin typeface="Century Gothic "/>
              </a:rPr>
              <a:t>kuhl</a:t>
            </a:r>
            <a:r>
              <a:rPr lang="en-GB" sz="2000" spc="-1" dirty="0">
                <a:solidFill>
                  <a:srgbClr val="000000"/>
                </a:solidFill>
                <a:latin typeface="Century Gothic "/>
              </a:rPr>
              <a:t> bond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83A4314-88FE-9F25-08BE-F5026895EC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/>
          <p:nvPr/>
        </p:nvGrpSpPr>
        <p:grpSpPr>
          <a:xfrm>
            <a:off x="2416245" y="3441217"/>
            <a:ext cx="957352" cy="543960"/>
            <a:chOff x="2145277" y="3546759"/>
            <a:chExt cx="957352" cy="543960"/>
          </a:xfrm>
        </p:grpSpPr>
        <p:pic>
          <p:nvPicPr>
            <p:cNvPr id="15" name="Graphic 17" descr="Hand outline">
              <a:extLst>
                <a:ext uri="{FF2B5EF4-FFF2-40B4-BE49-F238E27FC236}">
                  <a16:creationId xmlns:a16="http://schemas.microsoft.com/office/drawing/2014/main" id="{C914BF83-A58B-244B-2750-6193455351F0}"/>
                </a:ext>
              </a:extLst>
            </p:cNvPr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564069" y="3546759"/>
              <a:ext cx="538560" cy="538560"/>
            </a:xfrm>
            <a:prstGeom prst="rect">
              <a:avLst/>
            </a:prstGeom>
            <a:ln w="9525">
              <a:noFill/>
            </a:ln>
          </p:spPr>
        </p:pic>
        <p:pic>
          <p:nvPicPr>
            <p:cNvPr id="16" name="Graphic 16" descr="Raised hand outline">
              <a:extLst>
                <a:ext uri="{FF2B5EF4-FFF2-40B4-BE49-F238E27FC236}">
                  <a16:creationId xmlns:a16="http://schemas.microsoft.com/office/drawing/2014/main" id="{12377094-C44B-F069-433F-B2FB3A81C373}"/>
                </a:ext>
              </a:extLst>
            </p:cNvPr>
            <p:cNvPicPr/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2145277" y="3546759"/>
              <a:ext cx="543960" cy="543960"/>
            </a:xfrm>
            <a:prstGeom prst="rect">
              <a:avLst/>
            </a:prstGeom>
            <a:ln w="9525">
              <a:noFill/>
            </a:ln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6F8A4A0-36EE-1CD4-DB6C-C2A91B21AE8B}"/>
              </a:ext>
            </a:extLst>
          </p:cNvPr>
          <p:cNvSpPr txBox="1"/>
          <p:nvPr/>
        </p:nvSpPr>
        <p:spPr>
          <a:xfrm>
            <a:off x="3766185" y="5621317"/>
            <a:ext cx="6978015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The type of bonding present in a substance can be named as either covalent, metallic or ionic bonding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EE08DA-36AC-4A09-0205-56AE10A882F7}"/>
              </a:ext>
            </a:extLst>
          </p:cNvPr>
          <p:cNvSpPr txBox="1"/>
          <p:nvPr/>
        </p:nvSpPr>
        <p:spPr>
          <a:xfrm>
            <a:off x="7600010" y="1151942"/>
            <a:ext cx="3130189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Chemical bonds in methane connect each carbon atom to four hydrogen atoms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0E0F7-E686-7B01-5FCC-A15F5098759B}"/>
              </a:ext>
            </a:extLst>
          </p:cNvPr>
          <p:cNvSpPr txBox="1"/>
          <p:nvPr/>
        </p:nvSpPr>
        <p:spPr>
          <a:xfrm>
            <a:off x="7600010" y="3232741"/>
            <a:ext cx="3126996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changes of state. Melting and boiling a substance doesn’t involve breaking any chemical bonds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4804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A24C67-F403-7F42-8CD3-C94077240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176" y="354823"/>
            <a:ext cx="2904564" cy="440661"/>
          </a:xfrm>
        </p:spPr>
        <p:txBody>
          <a:bodyPr/>
          <a:lstStyle/>
          <a:p>
            <a:r>
              <a:rPr lang="en-US" sz="4000"/>
              <a:t>Compound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4639524B-BE05-0742-B8B8-CA81482DA7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4963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DE49792-1757-EB04-F1EA-9493353BD92D}"/>
              </a:ext>
            </a:extLst>
          </p:cNvPr>
          <p:cNvSpPr txBox="1">
            <a:spLocks/>
          </p:cNvSpPr>
          <p:nvPr/>
        </p:nvSpPr>
        <p:spPr>
          <a:xfrm>
            <a:off x="3533775" y="354823"/>
            <a:ext cx="7162800" cy="1114867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pure substance made of two or more different elements whose atoms are joined by chemical bonds; the atoms are in a fixed ratio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4" name="Picture 3" descr="A model of water - an O in a circle with a smaller circle either side of it, which each contain an H. ">
            <a:extLst>
              <a:ext uri="{FF2B5EF4-FFF2-40B4-BE49-F238E27FC236}">
                <a16:creationId xmlns:a16="http://schemas.microsoft.com/office/drawing/2014/main" id="{22D26187-F3A7-563C-ACA0-988AE60D6E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60" b="69055"/>
          <a:stretch/>
        </p:blipFill>
        <p:spPr>
          <a:xfrm>
            <a:off x="3666521" y="1797784"/>
            <a:ext cx="1572229" cy="1114868"/>
          </a:xfrm>
          <a:prstGeom prst="rect">
            <a:avLst/>
          </a:prstGeom>
        </p:spPr>
      </p:pic>
      <p:pic>
        <p:nvPicPr>
          <p:cNvPr id="3" name="Picture 2" descr="cube shape - the first row is red orange red, the second row is orange red orange etc. The orange spheres are sodium ions, the red spheres are chloride ions.">
            <a:extLst>
              <a:ext uri="{FF2B5EF4-FFF2-40B4-BE49-F238E27FC236}">
                <a16:creationId xmlns:a16="http://schemas.microsoft.com/office/drawing/2014/main" id="{730A190D-9707-86DC-F69E-4B1BC49D86D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1962" t="19915" r="21831" b="19224"/>
          <a:stretch/>
        </p:blipFill>
        <p:spPr>
          <a:xfrm>
            <a:off x="4369920" y="3078271"/>
            <a:ext cx="2383181" cy="21907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A386AE-CD34-E04C-EE23-0300CC9CF921}"/>
                  </a:ext>
                </a:extLst>
              </p:cNvPr>
              <p:cNvSpPr txBox="1"/>
              <p:nvPr/>
            </p:nvSpPr>
            <p:spPr>
              <a:xfrm>
                <a:off x="6663660" y="3803717"/>
                <a:ext cx="523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smtClean="0">
                          <a:latin typeface="Cambria Math" panose="02040503050406030204" pitchFamily="18" charset="0"/>
                        </a:rPr>
                        <m:t>N</m:t>
                      </m:r>
                      <m:sSup>
                        <m:sSupPr>
                          <m:ctrlPr>
                            <a:rPr lang="en-GB" sz="28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i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p>
                          <m:r>
                            <a:rPr lang="en-GB" sz="2800" i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BA386AE-CD34-E04C-EE23-0300CC9CF9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3660" y="3803717"/>
                <a:ext cx="523999" cy="523220"/>
              </a:xfrm>
              <a:prstGeom prst="rect">
                <a:avLst/>
              </a:prstGeom>
              <a:blipFill>
                <a:blip r:embed="rId5"/>
                <a:stretch>
                  <a:fillRect r="-290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AF11C8-E738-A4DF-F06C-1B54AD485613}"/>
                  </a:ext>
                </a:extLst>
              </p:cNvPr>
              <p:cNvSpPr txBox="1"/>
              <p:nvPr/>
            </p:nvSpPr>
            <p:spPr>
              <a:xfrm>
                <a:off x="6708381" y="4286131"/>
                <a:ext cx="52399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2800" i="0" smtClean="0">
                          <a:latin typeface="Cambria Math" panose="02040503050406030204" pitchFamily="18" charset="0"/>
                        </a:rPr>
                        <m:t>C</m:t>
                      </m:r>
                      <m:sSup>
                        <m:sSupPr>
                          <m:ctrlPr>
                            <a:rPr lang="en-GB" sz="28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2800" i="0" smtClean="0"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lang="en-GB" sz="2800" i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FAF11C8-E738-A4DF-F06C-1B54AD4856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381" y="4286131"/>
                <a:ext cx="523999" cy="523220"/>
              </a:xfrm>
              <a:prstGeom prst="rect">
                <a:avLst/>
              </a:prstGeom>
              <a:blipFill>
                <a:blip r:embed="rId6"/>
                <a:stretch>
                  <a:fillRect r="-69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Graphic 16">
            <a:extLst>
              <a:ext uri="{FF2B5EF4-FFF2-40B4-BE49-F238E27FC236}">
                <a16:creationId xmlns:a16="http://schemas.microsoft.com/office/drawing/2014/main" id="{E7E57FDB-A332-1278-DE88-E79A72DF5B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03786" y="3916782"/>
            <a:ext cx="543960" cy="543960"/>
          </a:xfrm>
          <a:prstGeom prst="rect">
            <a:avLst/>
          </a:prstGeom>
          <a:ln w="9525"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57F8F8-8769-5588-D276-4E6DAF675415}"/>
              </a:ext>
            </a:extLst>
          </p:cNvPr>
          <p:cNvSpPr txBox="1"/>
          <p:nvPr/>
        </p:nvSpPr>
        <p:spPr>
          <a:xfrm>
            <a:off x="402176" y="1797784"/>
            <a:ext cx="2904564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two or more different elements chemically bonded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47F0B-DC96-51EF-D147-9A5545AC7AC2}"/>
              </a:ext>
            </a:extLst>
          </p:cNvPr>
          <p:cNvSpPr txBox="1"/>
          <p:nvPr/>
        </p:nvSpPr>
        <p:spPr>
          <a:xfrm>
            <a:off x="402176" y="3793688"/>
            <a:ext cx="2877670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 panose="020B0502020202020204" pitchFamily="34" charset="0"/>
              </a:rPr>
              <a:t>Watch a video:</a:t>
            </a:r>
          </a:p>
          <a:p>
            <a:r>
              <a:rPr lang="en-GB" sz="2000">
                <a:latin typeface="Century Gothic"/>
                <a:hlinkClick r:id="rId8"/>
              </a:rPr>
              <a:t>bit.ly/4jDLKJD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983BBD9-6E2E-3F62-18E7-EF96DEE005E4}"/>
              </a:ext>
            </a:extLst>
          </p:cNvPr>
          <p:cNvSpPr txBox="1"/>
          <p:nvPr/>
        </p:nvSpPr>
        <p:spPr>
          <a:xfrm>
            <a:off x="402176" y="5698615"/>
            <a:ext cx="2904564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>
                <a:latin typeface="Century Gothic" panose="020B0502020202020204" pitchFamily="34" charset="0"/>
              </a:rPr>
              <a:t>Com-pound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67CEE4-7B1C-AED4-263C-836D72086BA3}"/>
              </a:ext>
            </a:extLst>
          </p:cNvPr>
          <p:cNvSpPr txBox="1"/>
          <p:nvPr/>
        </p:nvSpPr>
        <p:spPr>
          <a:xfrm>
            <a:off x="3903571" y="5690519"/>
            <a:ext cx="6793004" cy="954107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1800" dirty="0">
                <a:effectLst/>
                <a:latin typeface="Century Gothic" panose="020B0502020202020204" pitchFamily="34" charset="0"/>
                <a:ea typeface="Arial" panose="020B0604020202020204" pitchFamily="34" charset="0"/>
              </a:rPr>
              <a:t>In biology you will study the importance of glucose, carbon dioxide and many other compounds </a:t>
            </a:r>
            <a:endParaRPr lang="en-GB" sz="20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F7C7C22-3C00-A520-EDD4-8A5A5374E738}"/>
              </a:ext>
            </a:extLst>
          </p:cNvPr>
          <p:cNvSpPr txBox="1"/>
          <p:nvPr/>
        </p:nvSpPr>
        <p:spPr>
          <a:xfrm>
            <a:off x="7552826" y="1797784"/>
            <a:ext cx="3143749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Water and sodium chloride are common compounds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6FABF0-5F81-1D63-34ED-C39D58D64B13}"/>
              </a:ext>
            </a:extLst>
          </p:cNvPr>
          <p:cNvSpPr txBox="1"/>
          <p:nvPr/>
        </p:nvSpPr>
        <p:spPr>
          <a:xfrm>
            <a:off x="7566639" y="3594164"/>
            <a:ext cx="3129936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Mixture. </a:t>
            </a:r>
            <a:r>
              <a:rPr lang="en-GB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N</a:t>
            </a: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ot all the atoms in a mixture will be chemically bonded together</a:t>
            </a:r>
            <a:r>
              <a:rPr lang="en-GB" sz="2000" dirty="0">
                <a:latin typeface="Century Gothic" panose="020B0502020202020204" pitchFamily="34" charset="0"/>
              </a:rPr>
              <a:t> 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FD43AAD3-0C0A-BC6C-DDD8-85A7EE8C6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718196" y="3904366"/>
            <a:ext cx="538560" cy="538560"/>
          </a:xfrm>
          <a:prstGeom prst="rect">
            <a:avLst/>
          </a:prstGeom>
          <a:ln w="9525">
            <a:noFill/>
          </a:ln>
        </p:spPr>
      </p:pic>
    </p:spTree>
    <p:extLst>
      <p:ext uri="{BB962C8B-B14F-4D97-AF65-F5344CB8AC3E}">
        <p14:creationId xmlns:p14="http://schemas.microsoft.com/office/powerpoint/2010/main" val="1778869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586732-62BB-C263-459B-4663394C73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F17C2-A4AE-C6B4-1470-A30DF12F1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909" y="233082"/>
            <a:ext cx="5239218" cy="1099966"/>
          </a:xfrm>
        </p:spPr>
        <p:txBody>
          <a:bodyPr/>
          <a:lstStyle/>
          <a:p>
            <a:r>
              <a:rPr lang="en-US" sz="4000"/>
              <a:t>Conductor of electricity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7BE27DDD-6B56-A0D0-727D-32C68860F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F8E055F-EBF0-02EA-DDCF-2AD22DFA94E3}"/>
              </a:ext>
            </a:extLst>
          </p:cNvPr>
          <p:cNvSpPr txBox="1">
            <a:spLocks/>
          </p:cNvSpPr>
          <p:nvPr/>
        </p:nvSpPr>
        <p:spPr>
          <a:xfrm>
            <a:off x="3883937" y="244641"/>
            <a:ext cx="6713709" cy="681318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a substance that allows charged particles to move through it easily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8" name="Picture 7" descr="An electricity cable with wires coming out of it">
            <a:extLst>
              <a:ext uri="{FF2B5EF4-FFF2-40B4-BE49-F238E27FC236}">
                <a16:creationId xmlns:a16="http://schemas.microsoft.com/office/drawing/2014/main" id="{EFF487CD-F371-DAEB-AF89-FA7FE54E48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3815" y="1548909"/>
            <a:ext cx="2739111" cy="27391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92C1D4-1064-8499-6A02-6518AFC2D8DD}"/>
              </a:ext>
            </a:extLst>
          </p:cNvPr>
          <p:cNvSpPr txBox="1"/>
          <p:nvPr/>
        </p:nvSpPr>
        <p:spPr>
          <a:xfrm>
            <a:off x="459908" y="1548909"/>
            <a:ext cx="2739111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>
                <a:latin typeface="Century Gothic" panose="020B0502020202020204" pitchFamily="34" charset="0"/>
              </a:rPr>
              <a:t>a material that conducts electricity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2CCC86-6FF1-4611-9B6E-2ACCDAC80ECF}"/>
              </a:ext>
            </a:extLst>
          </p:cNvPr>
          <p:cNvSpPr txBox="1"/>
          <p:nvPr/>
        </p:nvSpPr>
        <p:spPr>
          <a:xfrm>
            <a:off x="459910" y="3695733"/>
            <a:ext cx="2739110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Con-</a:t>
            </a:r>
            <a:r>
              <a:rPr lang="en-GB" sz="2000" dirty="0" err="1">
                <a:latin typeface="Century Gothic" panose="020B0502020202020204" pitchFamily="34" charset="0"/>
              </a:rPr>
              <a:t>duk</a:t>
            </a:r>
            <a:r>
              <a:rPr lang="en-GB" sz="2000" dirty="0">
                <a:latin typeface="Century Gothic" panose="020B0502020202020204" pitchFamily="34" charset="0"/>
              </a:rPr>
              <a:t>-tor </a:t>
            </a:r>
            <a:r>
              <a:rPr lang="en-GB" sz="2000" dirty="0" err="1">
                <a:latin typeface="Century Gothic" panose="020B0502020202020204" pitchFamily="34" charset="0"/>
              </a:rPr>
              <a:t>ov</a:t>
            </a:r>
            <a:r>
              <a:rPr lang="en-GB" sz="2000" dirty="0">
                <a:latin typeface="Century Gothic" panose="020B0502020202020204" pitchFamily="34" charset="0"/>
              </a:rPr>
              <a:t> eh-lek-</a:t>
            </a:r>
            <a:r>
              <a:rPr lang="en-GB" sz="2000" dirty="0" err="1">
                <a:latin typeface="Century Gothic" panose="020B0502020202020204" pitchFamily="34" charset="0"/>
              </a:rPr>
              <a:t>trih</a:t>
            </a:r>
            <a:r>
              <a:rPr lang="en-GB" sz="2000" dirty="0">
                <a:latin typeface="Century Gothic" panose="020B0502020202020204" pitchFamily="34" charset="0"/>
              </a:rPr>
              <a:t>-</a:t>
            </a:r>
            <a:r>
              <a:rPr lang="en-GB" sz="2000" dirty="0" err="1">
                <a:latin typeface="Century Gothic" panose="020B0502020202020204" pitchFamily="34" charset="0"/>
              </a:rPr>
              <a:t>sih</a:t>
            </a:r>
            <a:r>
              <a:rPr lang="en-GB" sz="2000" dirty="0">
                <a:latin typeface="Century Gothic" panose="020B0502020202020204" pitchFamily="34" charset="0"/>
              </a:rPr>
              <a:t>-tee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18EEAC5-CE25-BA61-1B39-983D1483E499}"/>
              </a:ext>
            </a:extLst>
          </p:cNvPr>
          <p:cNvSpPr txBox="1"/>
          <p:nvPr/>
        </p:nvSpPr>
        <p:spPr>
          <a:xfrm>
            <a:off x="3521942" y="4626793"/>
            <a:ext cx="3967629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 dirty="0">
                <a:effectLst/>
                <a:latin typeface="Century Gothic" panose="020B0502020202020204" pitchFamily="34" charset="0"/>
                <a:ea typeface="Arial" panose="020B0604020202020204" pitchFamily="34" charset="0"/>
              </a:rPr>
              <a:t>You will discuss conductors of electricity in physics when learning about circuits and in chemistry when learning about electrolysis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59E059-FD8A-B815-95E2-82D60D0D19EC}"/>
              </a:ext>
            </a:extLst>
          </p:cNvPr>
          <p:cNvSpPr txBox="1"/>
          <p:nvPr/>
        </p:nvSpPr>
        <p:spPr>
          <a:xfrm>
            <a:off x="7858535" y="1443291"/>
            <a:ext cx="2739111" cy="163121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>
                <a:latin typeface="Century Gothic" panose="020B0502020202020204" pitchFamily="34" charset="0"/>
              </a:rPr>
              <a:t>Metals like copper and gold are good conductors of electricity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04A839-7209-581C-0327-891A9F4E0FFD}"/>
              </a:ext>
            </a:extLst>
          </p:cNvPr>
          <p:cNvSpPr txBox="1"/>
          <p:nvPr/>
        </p:nvSpPr>
        <p:spPr>
          <a:xfrm>
            <a:off x="7873152" y="3695733"/>
            <a:ext cx="2724494" cy="286232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>
                <a:latin typeface="Century Gothic" panose="020B0502020202020204" pitchFamily="34" charset="0"/>
              </a:rPr>
              <a:t>thermal conductor. The explanations for why a substance is a good electrical conductor vs. a conductor of thermal energy are different</a:t>
            </a:r>
            <a:endParaRPr lang="en-GB" sz="2000" b="1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480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BC1DA2-9456-8BAB-85D9-8A95DC568B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A6E95-065E-B5B2-7D89-1831DB6FB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828" y="233082"/>
            <a:ext cx="3827930" cy="440661"/>
          </a:xfrm>
        </p:spPr>
        <p:txBody>
          <a:bodyPr/>
          <a:lstStyle/>
          <a:p>
            <a:r>
              <a:rPr lang="en-US" sz="4000"/>
              <a:t>Dot and cross diagram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186232A1-2366-278B-6022-ABD9CDF311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5FE3DF7A-8D52-9F40-B404-953C7D5008C3}"/>
              </a:ext>
            </a:extLst>
          </p:cNvPr>
          <p:cNvSpPr txBox="1">
            <a:spLocks/>
          </p:cNvSpPr>
          <p:nvPr/>
        </p:nvSpPr>
        <p:spPr>
          <a:xfrm>
            <a:off x="3775295" y="233082"/>
            <a:ext cx="6866125" cy="1340907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en-GB" sz="2400" b="0" dirty="0">
                <a:solidFill>
                  <a:schemeClr val="tx1"/>
                </a:solidFill>
              </a:rPr>
              <a:t>used to show how electrons from the outer shells/energy levels of atoms are shared or transferred when atoms form molecules or ions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 dot and cross diagram of water. It has an O in the middle, sharing electrons with 2 Hs either side of it. &#10;">
            <a:extLst>
              <a:ext uri="{FF2B5EF4-FFF2-40B4-BE49-F238E27FC236}">
                <a16:creationId xmlns:a16="http://schemas.microsoft.com/office/drawing/2014/main" id="{B4EDDA52-03ED-A83E-8982-B1495EDF787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1619" y="2054380"/>
            <a:ext cx="2396897" cy="1536716"/>
          </a:xfrm>
          <a:prstGeom prst="rect">
            <a:avLst/>
          </a:prstGeom>
        </p:spPr>
      </p:pic>
      <p:pic>
        <p:nvPicPr>
          <p:cNvPr id="4" name="Picture 3" descr="A dot and cross diagram of the ionic bonding of sodium chloride. The sodium atom is donating its electron to the chlorine atom (indicated with an arrow), which goes to a diagram of a sodium ion and a chloride ion">
            <a:extLst>
              <a:ext uri="{FF2B5EF4-FFF2-40B4-BE49-F238E27FC236}">
                <a16:creationId xmlns:a16="http://schemas.microsoft.com/office/drawing/2014/main" id="{A7DC08ED-C0C9-BDF8-A7BF-0F0DEE82D4B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3756" y="3591096"/>
            <a:ext cx="6642869" cy="251170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B384545-23CB-9EC4-76F5-280A35C17FA9}"/>
              </a:ext>
            </a:extLst>
          </p:cNvPr>
          <p:cNvSpPr txBox="1"/>
          <p:nvPr/>
        </p:nvSpPr>
        <p:spPr>
          <a:xfrm>
            <a:off x="837946" y="2029130"/>
            <a:ext cx="2914724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a diagram to represent covalent and ionic bonding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A4C751-71D4-8F2B-E5EB-5CF1D0572628}"/>
              </a:ext>
            </a:extLst>
          </p:cNvPr>
          <p:cNvSpPr txBox="1"/>
          <p:nvPr/>
        </p:nvSpPr>
        <p:spPr>
          <a:xfrm>
            <a:off x="8244523" y="2054380"/>
            <a:ext cx="2396897" cy="4401205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the full electron configuration of an individual atom. It is common in dot and cross diagrams to only represent the outer shell electrons of the atoms or ions involved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6895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0F2040-F76E-EEF8-80C0-D0EE131E58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ADDF-30BE-9F09-0BA1-A91571CC6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303" y="233082"/>
            <a:ext cx="2767976" cy="44066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4000"/>
              <a:t>Electron</a:t>
            </a:r>
          </a:p>
        </p:txBody>
      </p:sp>
      <p:sp>
        <p:nvSpPr>
          <p:cNvPr id="5" name="Vertical Title 1">
            <a:extLst>
              <a:ext uri="{FF2B5EF4-FFF2-40B4-BE49-F238E27FC236}">
                <a16:creationId xmlns:a16="http://schemas.microsoft.com/office/drawing/2014/main" id="{FBEAB07A-3B31-189D-12E7-DCE324C1A5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US" sz="2200" b="1" i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40B01CF-FCC0-D100-468E-2596FA9CFE3F}"/>
              </a:ext>
            </a:extLst>
          </p:cNvPr>
          <p:cNvSpPr txBox="1">
            <a:spLocks/>
          </p:cNvSpPr>
          <p:nvPr/>
        </p:nvSpPr>
        <p:spPr>
          <a:xfrm>
            <a:off x="3198279" y="233082"/>
            <a:ext cx="7635407" cy="1153758"/>
          </a:xfrm>
          <a:prstGeom prst="rect">
            <a:avLst/>
          </a:prstGeom>
          <a:solidFill>
            <a:srgbClr val="C8102E">
              <a:alpha val="27000"/>
            </a:srgbClr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>
                <a:solidFill>
                  <a:srgbClr val="C8102E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GB" sz="2400" b="0" dirty="0">
                <a:solidFill>
                  <a:schemeClr val="tx1"/>
                </a:solidFill>
              </a:rPr>
              <a:t>a negatively charged subatomic particle with very little mass found in the electron shells/energy levels of atoms</a:t>
            </a:r>
            <a:endParaRPr lang="en-US" sz="2400" b="0" dirty="0">
              <a:solidFill>
                <a:schemeClr val="tx1"/>
              </a:solidFill>
            </a:endParaRPr>
          </a:p>
        </p:txBody>
      </p:sp>
      <p:pic>
        <p:nvPicPr>
          <p:cNvPr id="7" name="Picture 6" descr="A diagram of a atom, with electrons from each energy level labelled&#10;">
            <a:extLst>
              <a:ext uri="{FF2B5EF4-FFF2-40B4-BE49-F238E27FC236}">
                <a16:creationId xmlns:a16="http://schemas.microsoft.com/office/drawing/2014/main" id="{55D38FB3-F9D6-1CC9-794C-9510AB5031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0063" y="1556520"/>
            <a:ext cx="3602743" cy="360274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7B1C990-CDA8-BD54-CD8E-1B6E4C9D7850}"/>
              </a:ext>
            </a:extLst>
          </p:cNvPr>
          <p:cNvSpPr txBox="1"/>
          <p:nvPr/>
        </p:nvSpPr>
        <p:spPr>
          <a:xfrm>
            <a:off x="430303" y="1556520"/>
            <a:ext cx="2761370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In other words…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negative subatomic particles found within atoms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8245BF-0FBF-AE60-CC16-087A92B8686A}"/>
              </a:ext>
            </a:extLst>
          </p:cNvPr>
          <p:cNvSpPr txBox="1"/>
          <p:nvPr/>
        </p:nvSpPr>
        <p:spPr>
          <a:xfrm>
            <a:off x="408892" y="3667749"/>
            <a:ext cx="2767976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Sign it</a:t>
            </a:r>
          </a:p>
          <a:p>
            <a:r>
              <a:rPr lang="en-GB" sz="2000">
                <a:latin typeface="Century Gothic" panose="020B0502020202020204" pitchFamily="34" charset="0"/>
              </a:rPr>
              <a:t>Watch a video:</a:t>
            </a:r>
          </a:p>
          <a:p>
            <a:r>
              <a:rPr lang="en-GB" sz="2000">
                <a:latin typeface="Century Gothic"/>
                <a:hlinkClick r:id="rId4"/>
              </a:rPr>
              <a:t>bit.ly/4lxieqC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A13B99C-1948-8B12-0379-BB596E79A576}"/>
              </a:ext>
            </a:extLst>
          </p:cNvPr>
          <p:cNvSpPr txBox="1"/>
          <p:nvPr/>
        </p:nvSpPr>
        <p:spPr>
          <a:xfrm>
            <a:off x="430304" y="5301480"/>
            <a:ext cx="1541372" cy="70788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Say it</a:t>
            </a:r>
          </a:p>
          <a:p>
            <a:r>
              <a:rPr lang="en-GB" sz="2000">
                <a:latin typeface="Century Gothic" panose="020B0502020202020204" pitchFamily="34" charset="0"/>
              </a:rPr>
              <a:t>Eh-lek-</a:t>
            </a:r>
            <a:r>
              <a:rPr lang="en-GB" sz="2000" err="1">
                <a:latin typeface="Century Gothic" panose="020B0502020202020204" pitchFamily="34" charset="0"/>
              </a:rPr>
              <a:t>tron</a:t>
            </a:r>
            <a:endParaRPr lang="en-GB" sz="200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79CAB8-3F06-74E9-91DE-AEDEEF563153}"/>
              </a:ext>
            </a:extLst>
          </p:cNvPr>
          <p:cNvSpPr txBox="1"/>
          <p:nvPr/>
        </p:nvSpPr>
        <p:spPr>
          <a:xfrm>
            <a:off x="7716941" y="1556520"/>
            <a:ext cx="3116745" cy="193899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Example 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Nitrogen atoms will contain seven electrons because the atomic number of nitrogen is 7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FFAA5A-BC42-BC72-C239-7307F6EC76DF}"/>
              </a:ext>
            </a:extLst>
          </p:cNvPr>
          <p:cNvSpPr txBox="1"/>
          <p:nvPr/>
        </p:nvSpPr>
        <p:spPr>
          <a:xfrm>
            <a:off x="7716940" y="3711977"/>
            <a:ext cx="3116746" cy="1015663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Don’t confuse with…</a:t>
            </a:r>
          </a:p>
          <a:p>
            <a:r>
              <a:rPr lang="en-GB" sz="2000" dirty="0">
                <a:latin typeface="Century Gothic" panose="020B0502020202020204" pitchFamily="34" charset="0"/>
              </a:rPr>
              <a:t>Ion. Electrons are found within atoms and ions</a:t>
            </a:r>
            <a:endParaRPr lang="en-GB" sz="20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Graphic 17">
            <a:extLst>
              <a:ext uri="{FF2B5EF4-FFF2-40B4-BE49-F238E27FC236}">
                <a16:creationId xmlns:a16="http://schemas.microsoft.com/office/drawing/2014/main" id="{51CC3B20-5113-2E1F-A18A-32A7EEA003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691213" y="3739824"/>
            <a:ext cx="538560" cy="538560"/>
          </a:xfrm>
          <a:prstGeom prst="rect">
            <a:avLst/>
          </a:prstGeom>
          <a:ln w="9525">
            <a:noFill/>
          </a:ln>
        </p:spPr>
      </p:pic>
      <p:pic>
        <p:nvPicPr>
          <p:cNvPr id="16" name="Graphic 16">
            <a:extLst>
              <a:ext uri="{FF2B5EF4-FFF2-40B4-BE49-F238E27FC236}">
                <a16:creationId xmlns:a16="http://schemas.microsoft.com/office/drawing/2014/main" id="{EDCF60B3-D23B-94F1-C184-B3DD167B4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2314977" y="3734424"/>
            <a:ext cx="543960" cy="543960"/>
          </a:xfrm>
          <a:prstGeom prst="rect">
            <a:avLst/>
          </a:prstGeom>
          <a:ln w="9525"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47CC6EE-D29C-B974-5AFB-109CC246A61B}"/>
              </a:ext>
            </a:extLst>
          </p:cNvPr>
          <p:cNvSpPr txBox="1"/>
          <p:nvPr/>
        </p:nvSpPr>
        <p:spPr>
          <a:xfrm>
            <a:off x="7716940" y="5177292"/>
            <a:ext cx="3116746" cy="132343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>
                <a:solidFill>
                  <a:srgbClr val="C00000"/>
                </a:solidFill>
                <a:latin typeface="Century Gothic" panose="020B0502020202020204" pitchFamily="34" charset="0"/>
              </a:rPr>
              <a:t>Other contexts</a:t>
            </a:r>
          </a:p>
          <a:p>
            <a:r>
              <a:rPr lang="en-GB" sz="2000">
                <a:latin typeface="Century Gothic" panose="020B0502020202020204" pitchFamily="34" charset="0"/>
              </a:rPr>
              <a:t>In physics you will study electrons in the context of electrical circuits</a:t>
            </a:r>
          </a:p>
        </p:txBody>
      </p:sp>
    </p:spTree>
    <p:extLst>
      <p:ext uri="{BB962C8B-B14F-4D97-AF65-F5344CB8AC3E}">
        <p14:creationId xmlns:p14="http://schemas.microsoft.com/office/powerpoint/2010/main" val="3386107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03520A6-EBD7-4CEF-8549-5CF67204EAD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34AA8D9-038D-49E3-95A3-04BBFF2783C5}">
  <ds:schemaRefs>
    <ds:schemaRef ds:uri="http://www.w3.org/XML/1998/namespace"/>
    <ds:schemaRef ds:uri="http://schemas.microsoft.com/office/infopath/2007/PartnerControls"/>
    <ds:schemaRef ds:uri="http://purl.org/dc/elements/1.1/"/>
    <ds:schemaRef ds:uri="5c7d88b2-bc5d-47d8-b067-5f30c82b40fb"/>
    <ds:schemaRef ds:uri="http://purl.org/dc/dcmitype/"/>
    <ds:schemaRef ds:uri="9e3c562f-56b0-4bc9-96c8-d04b09868558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F8559AF-9166-49A2-98EE-572BDAEEB6C4}">
  <ds:schemaRefs>
    <ds:schemaRef ds:uri="5c7d88b2-bc5d-47d8-b067-5f30c82b40fb"/>
    <ds:schemaRef ds:uri="9e3c562f-56b0-4bc9-96c8-d04b09868558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3239</Words>
  <Application>Microsoft Office PowerPoint</Application>
  <PresentationFormat>Widescreen</PresentationFormat>
  <Paragraphs>513</Paragraphs>
  <Slides>38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6" baseType="lpstr">
      <vt:lpstr>Aptos</vt:lpstr>
      <vt:lpstr>Arial</vt:lpstr>
      <vt:lpstr>Calibri</vt:lpstr>
      <vt:lpstr>Calibri Light</vt:lpstr>
      <vt:lpstr>Cambria Math</vt:lpstr>
      <vt:lpstr>Century Gothic</vt:lpstr>
      <vt:lpstr>Century Gothic </vt:lpstr>
      <vt:lpstr>Office Theme</vt:lpstr>
      <vt:lpstr>14–16 years</vt:lpstr>
      <vt:lpstr>Contents</vt:lpstr>
      <vt:lpstr>Contents continued</vt:lpstr>
      <vt:lpstr>Atom</vt:lpstr>
      <vt:lpstr>Chemical bond</vt:lpstr>
      <vt:lpstr>Compound</vt:lpstr>
      <vt:lpstr>Conductor of electricity</vt:lpstr>
      <vt:lpstr>Dot and cross diagram</vt:lpstr>
      <vt:lpstr>Electron</vt:lpstr>
      <vt:lpstr>Electron shell  (or energy level)</vt:lpstr>
      <vt:lpstr>Element</vt:lpstr>
      <vt:lpstr>Giant lattice</vt:lpstr>
      <vt:lpstr>Inelastic</vt:lpstr>
      <vt:lpstr>Regular lattice</vt:lpstr>
      <vt:lpstr>Subatomic particle</vt:lpstr>
      <vt:lpstr>Covalent bond</vt:lpstr>
      <vt:lpstr>Diatomic</vt:lpstr>
      <vt:lpstr>Intermolecular forces</vt:lpstr>
      <vt:lpstr>Intramolecular forces</vt:lpstr>
      <vt:lpstr>Macromolecule</vt:lpstr>
      <vt:lpstr>Molecule</vt:lpstr>
      <vt:lpstr>Anion</vt:lpstr>
      <vt:lpstr>Brittle</vt:lpstr>
      <vt:lpstr>Ion</vt:lpstr>
      <vt:lpstr>Ionic bond</vt:lpstr>
      <vt:lpstr>Polyatomic ion</vt:lpstr>
      <vt:lpstr>Alloy</vt:lpstr>
      <vt:lpstr>Cation</vt:lpstr>
      <vt:lpstr>Delocalised electron</vt:lpstr>
      <vt:lpstr>Ductile</vt:lpstr>
      <vt:lpstr>Electrostatic force of attraction</vt:lpstr>
      <vt:lpstr>Malleable</vt:lpstr>
      <vt:lpstr>Metal</vt:lpstr>
      <vt:lpstr>Metallic bond</vt:lpstr>
      <vt:lpstr>Thermal conductivity</vt:lpstr>
      <vt:lpstr>Allotropes</vt:lpstr>
      <vt:lpstr>Tetrahedral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Accessible glossary 14-16 structure and bonding student slides</dc:title>
  <dc:creator>RoyalSocietyofChemistry@royalsocietychemistry.onmicrosoft.com</dc:creator>
  <cp:keywords>structure and bonding; 14-16; vocabulary; chemistry; glossary, key terms, key words, language of science, communication</cp:keywords>
  <dc:description>From rsc.li/444TbFh, teacher notes also available</dc:description>
  <cp:lastModifiedBy>Katie Haylor</cp:lastModifiedBy>
  <cp:revision>1</cp:revision>
  <dcterms:created xsi:type="dcterms:W3CDTF">2025-03-07T16:17:32Z</dcterms:created>
  <dcterms:modified xsi:type="dcterms:W3CDTF">2025-04-28T09:28:02Z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