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4"/>
  </p:sldMasterIdLst>
  <p:notesMasterIdLst>
    <p:notesMasterId r:id="rId20"/>
  </p:notesMasterIdLst>
  <p:sldIdLst>
    <p:sldId id="290" r:id="rId5"/>
    <p:sldId id="371" r:id="rId6"/>
    <p:sldId id="344" r:id="rId7"/>
    <p:sldId id="343" r:id="rId8"/>
    <p:sldId id="260" r:id="rId9"/>
    <p:sldId id="372" r:id="rId10"/>
    <p:sldId id="346" r:id="rId11"/>
    <p:sldId id="348" r:id="rId12"/>
    <p:sldId id="351" r:id="rId13"/>
    <p:sldId id="350" r:id="rId14"/>
    <p:sldId id="349" r:id="rId15"/>
    <p:sldId id="373" r:id="rId16"/>
    <p:sldId id="353" r:id="rId17"/>
    <p:sldId id="355" r:id="rId18"/>
    <p:sldId id="37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97A93AF5-9395-4D51-A65C-F480896045C4}">
          <p14:sldIdLst>
            <p14:sldId id="290"/>
          </p14:sldIdLst>
        </p14:section>
        <p14:section name="Teacher guidance" id="{98239A89-C2BB-41F4-9D3E-573E6ACA2F1B}">
          <p14:sldIdLst>
            <p14:sldId id="371"/>
          </p14:sldIdLst>
        </p14:section>
        <p14:section name="Student sheets" id="{18068308-2217-42E8-A1F8-FF85B571432F}">
          <p14:sldIdLst>
            <p14:sldId id="344"/>
            <p14:sldId id="343"/>
            <p14:sldId id="260"/>
            <p14:sldId id="372"/>
            <p14:sldId id="346"/>
            <p14:sldId id="348"/>
          </p14:sldIdLst>
        </p14:section>
        <p14:section name="Answers" id="{D2B6960D-DEBD-42D0-820E-646A2ECEF29B}">
          <p14:sldIdLst>
            <p14:sldId id="351"/>
            <p14:sldId id="350"/>
            <p14:sldId id="349"/>
            <p14:sldId id="373"/>
            <p14:sldId id="353"/>
            <p14:sldId id="355"/>
          </p14:sldIdLst>
        </p14:section>
        <p14:section name="Template" id="{E3289455-A81F-484B-97F5-158C5109242B}">
          <p14:sldIdLst>
            <p14:sldId id="3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C74B60E9-655C-E89A-6316-3841AD519658}" name="Juliet Kennard" initials="JK" userId="S::KennardJ@rsc.org::171ce03e-ecb9-44f8-bcbb-a85643c4c66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76F4E7-B1D4-4DC7-963D-6B0C64805E0A}" v="3" dt="2025-04-24T14:22:58.72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8011" autoAdjust="0"/>
  </p:normalViewPr>
  <p:slideViewPr>
    <p:cSldViewPr snapToGrid="0" snapToObjects="1">
      <p:cViewPr varScale="1">
        <p:scale>
          <a:sx n="87" d="100"/>
          <a:sy n="87" d="100"/>
        </p:scale>
        <p:origin x="151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t Kennard" userId="171ce03e-ecb9-44f8-bcbb-a85643c4c66a" providerId="ADAL" clId="{009DA831-C434-488F-90BB-08733F2729EA}"/>
    <pc:docChg chg="undo custSel modSld">
      <pc:chgData name="Juliet Kennard" userId="171ce03e-ecb9-44f8-bcbb-a85643c4c66a" providerId="ADAL" clId="{009DA831-C434-488F-90BB-08733F2729EA}" dt="2025-04-22T06:48:29.120" v="27" actId="1076"/>
      <pc:docMkLst>
        <pc:docMk/>
      </pc:docMkLst>
      <pc:sldChg chg="modSp mod">
        <pc:chgData name="Juliet Kennard" userId="171ce03e-ecb9-44f8-bcbb-a85643c4c66a" providerId="ADAL" clId="{009DA831-C434-488F-90BB-08733F2729EA}" dt="2025-04-22T06:45:59.552" v="26" actId="14100"/>
        <pc:sldMkLst>
          <pc:docMk/>
          <pc:sldMk cId="561256608" sldId="260"/>
        </pc:sldMkLst>
        <pc:graphicFrameChg chg="modGraphic">
          <ac:chgData name="Juliet Kennard" userId="171ce03e-ecb9-44f8-bcbb-a85643c4c66a" providerId="ADAL" clId="{009DA831-C434-488F-90BB-08733F2729EA}" dt="2025-04-22T06:44:55.997" v="22" actId="20577"/>
          <ac:graphicFrameMkLst>
            <pc:docMk/>
            <pc:sldMk cId="561256608" sldId="260"/>
            <ac:graphicFrameMk id="6" creationId="{00000000-0000-0000-0000-000000000000}"/>
          </ac:graphicFrameMkLst>
        </pc:graphicFrameChg>
        <pc:picChg chg="mod modCrop">
          <ac:chgData name="Juliet Kennard" userId="171ce03e-ecb9-44f8-bcbb-a85643c4c66a" providerId="ADAL" clId="{009DA831-C434-488F-90BB-08733F2729EA}" dt="2025-04-22T06:45:59.552" v="26" actId="14100"/>
          <ac:picMkLst>
            <pc:docMk/>
            <pc:sldMk cId="561256608" sldId="260"/>
            <ac:picMk id="4" creationId="{27CD08F7-A9C9-FB05-32C3-9E8440EE3A10}"/>
          </ac:picMkLst>
        </pc:picChg>
      </pc:sldChg>
      <pc:sldChg chg="modSp mod">
        <pc:chgData name="Juliet Kennard" userId="171ce03e-ecb9-44f8-bcbb-a85643c4c66a" providerId="ADAL" clId="{009DA831-C434-488F-90BB-08733F2729EA}" dt="2025-04-22T06:41:45.504" v="12" actId="20577"/>
        <pc:sldMkLst>
          <pc:docMk/>
          <pc:sldMk cId="446789229" sldId="344"/>
        </pc:sldMkLst>
        <pc:graphicFrameChg chg="modGraphic">
          <ac:chgData name="Juliet Kennard" userId="171ce03e-ecb9-44f8-bcbb-a85643c4c66a" providerId="ADAL" clId="{009DA831-C434-488F-90BB-08733F2729EA}" dt="2025-04-22T06:41:45.504" v="12" actId="20577"/>
          <ac:graphicFrameMkLst>
            <pc:docMk/>
            <pc:sldMk cId="446789229" sldId="344"/>
            <ac:graphicFrameMk id="6" creationId="{00000000-0000-0000-0000-000000000000}"/>
          </ac:graphicFrameMkLst>
        </pc:graphicFrameChg>
      </pc:sldChg>
      <pc:sldChg chg="modSp mod">
        <pc:chgData name="Juliet Kennard" userId="171ce03e-ecb9-44f8-bcbb-a85643c4c66a" providerId="ADAL" clId="{009DA831-C434-488F-90BB-08733F2729EA}" dt="2025-04-22T06:48:29.120" v="27" actId="1076"/>
        <pc:sldMkLst>
          <pc:docMk/>
          <pc:sldMk cId="816223177" sldId="355"/>
        </pc:sldMkLst>
        <pc:picChg chg="mod">
          <ac:chgData name="Juliet Kennard" userId="171ce03e-ecb9-44f8-bcbb-a85643c4c66a" providerId="ADAL" clId="{009DA831-C434-488F-90BB-08733F2729EA}" dt="2025-04-22T06:48:29.120" v="27" actId="1076"/>
          <ac:picMkLst>
            <pc:docMk/>
            <pc:sldMk cId="816223177" sldId="355"/>
            <ac:picMk id="4" creationId="{2514C157-0EF8-52F0-B68D-49D516C98161}"/>
          </ac:picMkLst>
        </pc:picChg>
      </pc:sldChg>
      <pc:sldChg chg="modSp mod">
        <pc:chgData name="Juliet Kennard" userId="171ce03e-ecb9-44f8-bcbb-a85643c4c66a" providerId="ADAL" clId="{009DA831-C434-488F-90BB-08733F2729EA}" dt="2025-04-22T06:41:02.619" v="7" actId="1037"/>
        <pc:sldMkLst>
          <pc:docMk/>
          <pc:sldMk cId="222416212" sldId="371"/>
        </pc:sldMkLst>
        <pc:picChg chg="mod">
          <ac:chgData name="Juliet Kennard" userId="171ce03e-ecb9-44f8-bcbb-a85643c4c66a" providerId="ADAL" clId="{009DA831-C434-488F-90BB-08733F2729EA}" dt="2025-04-22T06:41:02.619" v="7" actId="1037"/>
          <ac:picMkLst>
            <pc:docMk/>
            <pc:sldMk cId="222416212" sldId="371"/>
            <ac:picMk id="3" creationId="{7F52F6F7-D896-C576-88A3-F1FDAD65AFF9}"/>
          </ac:picMkLst>
        </pc:picChg>
      </pc:sldChg>
    </pc:docChg>
  </pc:docChgLst>
  <pc:docChgLst>
    <pc:chgData name="Jo Pugh" userId="1187eaa31d8c3d2c" providerId="LiveId" clId="{385F2ABF-AF89-4EAA-9222-B26F9ED33D0C}"/>
    <pc:docChg chg="custSel mod modSld">
      <pc:chgData name="Jo Pugh" userId="1187eaa31d8c3d2c" providerId="LiveId" clId="{385F2ABF-AF89-4EAA-9222-B26F9ED33D0C}" dt="2025-03-25T16:34:30.383" v="132" actId="20577"/>
      <pc:docMkLst>
        <pc:docMk/>
      </pc:docMkLst>
      <pc:sldChg chg="modSp mod">
        <pc:chgData name="Jo Pugh" userId="1187eaa31d8c3d2c" providerId="LiveId" clId="{385F2ABF-AF89-4EAA-9222-B26F9ED33D0C}" dt="2025-03-25T16:27:03.645" v="74" actId="20577"/>
        <pc:sldMkLst>
          <pc:docMk/>
          <pc:sldMk cId="561256608" sldId="260"/>
        </pc:sldMkLst>
        <pc:graphicFrameChg chg="modGraphic">
          <ac:chgData name="Jo Pugh" userId="1187eaa31d8c3d2c" providerId="LiveId" clId="{385F2ABF-AF89-4EAA-9222-B26F9ED33D0C}" dt="2025-03-25T16:27:03.645" v="74" actId="20577"/>
          <ac:graphicFrameMkLst>
            <pc:docMk/>
            <pc:sldMk cId="561256608" sldId="260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385F2ABF-AF89-4EAA-9222-B26F9ED33D0C}" dt="2025-03-23T18:56:45.797" v="49" actId="20577"/>
        <pc:sldMkLst>
          <pc:docMk/>
          <pc:sldMk cId="3803064194" sldId="290"/>
        </pc:sldMkLst>
        <pc:spChg chg="mod">
          <ac:chgData name="Jo Pugh" userId="1187eaa31d8c3d2c" providerId="LiveId" clId="{385F2ABF-AF89-4EAA-9222-B26F9ED33D0C}" dt="2025-03-23T18:56:45.797" v="49" actId="20577"/>
          <ac:spMkLst>
            <pc:docMk/>
            <pc:sldMk cId="3803064194" sldId="290"/>
            <ac:spMk id="3" creationId="{1E115082-B7C4-4D40-80F1-9A0175D69E37}"/>
          </ac:spMkLst>
        </pc:spChg>
      </pc:sldChg>
      <pc:sldChg chg="modNotesTx">
        <pc:chgData name="Jo Pugh" userId="1187eaa31d8c3d2c" providerId="LiveId" clId="{385F2ABF-AF89-4EAA-9222-B26F9ED33D0C}" dt="2025-03-23T19:03:54.079" v="68" actId="20577"/>
        <pc:sldMkLst>
          <pc:docMk/>
          <pc:sldMk cId="34844086" sldId="343"/>
        </pc:sldMkLst>
      </pc:sldChg>
      <pc:sldChg chg="modNotesTx">
        <pc:chgData name="Jo Pugh" userId="1187eaa31d8c3d2c" providerId="LiveId" clId="{385F2ABF-AF89-4EAA-9222-B26F9ED33D0C}" dt="2025-03-23T19:03:48.523" v="67" actId="20577"/>
        <pc:sldMkLst>
          <pc:docMk/>
          <pc:sldMk cId="446789229" sldId="344"/>
        </pc:sldMkLst>
      </pc:sldChg>
      <pc:sldChg chg="modSp mod modNotesTx">
        <pc:chgData name="Jo Pugh" userId="1187eaa31d8c3d2c" providerId="LiveId" clId="{385F2ABF-AF89-4EAA-9222-B26F9ED33D0C}" dt="2025-03-25T16:29:29.850" v="91" actId="20577"/>
        <pc:sldMkLst>
          <pc:docMk/>
          <pc:sldMk cId="1191518021" sldId="346"/>
        </pc:sldMkLst>
        <pc:graphicFrameChg chg="modGraphic">
          <ac:chgData name="Jo Pugh" userId="1187eaa31d8c3d2c" providerId="LiveId" clId="{385F2ABF-AF89-4EAA-9222-B26F9ED33D0C}" dt="2025-03-25T16:29:14.006" v="90" actId="20577"/>
          <ac:graphicFrameMkLst>
            <pc:docMk/>
            <pc:sldMk cId="1191518021" sldId="346"/>
            <ac:graphicFrameMk id="6" creationId="{00000000-0000-0000-0000-000000000000}"/>
          </ac:graphicFrameMkLst>
        </pc:graphicFrameChg>
      </pc:sldChg>
      <pc:sldChg chg="modSp mod modNotesTx">
        <pc:chgData name="Jo Pugh" userId="1187eaa31d8c3d2c" providerId="LiveId" clId="{385F2ABF-AF89-4EAA-9222-B26F9ED33D0C}" dt="2025-03-25T16:30:22.263" v="102" actId="20577"/>
        <pc:sldMkLst>
          <pc:docMk/>
          <pc:sldMk cId="3712509569" sldId="348"/>
        </pc:sldMkLst>
        <pc:graphicFrameChg chg="modGraphic">
          <ac:chgData name="Jo Pugh" userId="1187eaa31d8c3d2c" providerId="LiveId" clId="{385F2ABF-AF89-4EAA-9222-B26F9ED33D0C}" dt="2025-03-25T16:29:56.498" v="94" actId="20577"/>
          <ac:graphicFrameMkLst>
            <pc:docMk/>
            <pc:sldMk cId="3712509569" sldId="348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385F2ABF-AF89-4EAA-9222-B26F9ED33D0C}" dt="2025-03-25T16:32:18.574" v="112" actId="20577"/>
        <pc:sldMkLst>
          <pc:docMk/>
          <pc:sldMk cId="3917434672" sldId="349"/>
        </pc:sldMkLst>
        <pc:graphicFrameChg chg="modGraphic">
          <ac:chgData name="Jo Pugh" userId="1187eaa31d8c3d2c" providerId="LiveId" clId="{385F2ABF-AF89-4EAA-9222-B26F9ED33D0C}" dt="2025-03-25T16:32:18.574" v="112" actId="20577"/>
          <ac:graphicFrameMkLst>
            <pc:docMk/>
            <pc:sldMk cId="3917434672" sldId="349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385F2ABF-AF89-4EAA-9222-B26F9ED33D0C}" dt="2025-03-25T16:31:38.696" v="110" actId="20577"/>
        <pc:sldMkLst>
          <pc:docMk/>
          <pc:sldMk cId="4246491997" sldId="350"/>
        </pc:sldMkLst>
        <pc:graphicFrameChg chg="modGraphic">
          <ac:chgData name="Jo Pugh" userId="1187eaa31d8c3d2c" providerId="LiveId" clId="{385F2ABF-AF89-4EAA-9222-B26F9ED33D0C}" dt="2025-03-25T16:31:38.696" v="110" actId="20577"/>
          <ac:graphicFrameMkLst>
            <pc:docMk/>
            <pc:sldMk cId="4246491997" sldId="350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385F2ABF-AF89-4EAA-9222-B26F9ED33D0C}" dt="2025-03-25T16:31:12.958" v="108" actId="20577"/>
        <pc:sldMkLst>
          <pc:docMk/>
          <pc:sldMk cId="4010419700" sldId="351"/>
        </pc:sldMkLst>
        <pc:graphicFrameChg chg="modGraphic">
          <ac:chgData name="Jo Pugh" userId="1187eaa31d8c3d2c" providerId="LiveId" clId="{385F2ABF-AF89-4EAA-9222-B26F9ED33D0C}" dt="2025-03-25T16:31:12.958" v="108" actId="20577"/>
          <ac:graphicFrameMkLst>
            <pc:docMk/>
            <pc:sldMk cId="4010419700" sldId="351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385F2ABF-AF89-4EAA-9222-B26F9ED33D0C}" dt="2025-03-25T16:33:44.137" v="127" actId="20577"/>
        <pc:sldMkLst>
          <pc:docMk/>
          <pc:sldMk cId="816223177" sldId="355"/>
        </pc:sldMkLst>
        <pc:graphicFrameChg chg="modGraphic">
          <ac:chgData name="Jo Pugh" userId="1187eaa31d8c3d2c" providerId="LiveId" clId="{385F2ABF-AF89-4EAA-9222-B26F9ED33D0C}" dt="2025-03-25T16:33:44.137" v="127" actId="20577"/>
          <ac:graphicFrameMkLst>
            <pc:docMk/>
            <pc:sldMk cId="816223177" sldId="355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385F2ABF-AF89-4EAA-9222-B26F9ED33D0C}" dt="2025-03-25T16:34:30.383" v="132" actId="20577"/>
        <pc:sldMkLst>
          <pc:docMk/>
          <pc:sldMk cId="2828014309" sldId="370"/>
        </pc:sldMkLst>
        <pc:graphicFrameChg chg="modGraphic">
          <ac:chgData name="Jo Pugh" userId="1187eaa31d8c3d2c" providerId="LiveId" clId="{385F2ABF-AF89-4EAA-9222-B26F9ED33D0C}" dt="2025-03-25T16:34:30.383" v="132" actId="20577"/>
          <ac:graphicFrameMkLst>
            <pc:docMk/>
            <pc:sldMk cId="2828014309" sldId="370"/>
            <ac:graphicFrameMk id="5" creationId="{781063B1-E5E0-C242-7F60-F3F78892A209}"/>
          </ac:graphicFrameMkLst>
        </pc:graphicFrameChg>
      </pc:sldChg>
      <pc:sldChg chg="modSp mod">
        <pc:chgData name="Jo Pugh" userId="1187eaa31d8c3d2c" providerId="LiveId" clId="{385F2ABF-AF89-4EAA-9222-B26F9ED33D0C}" dt="2025-03-23T18:58:28.945" v="57" actId="20577"/>
        <pc:sldMkLst>
          <pc:docMk/>
          <pc:sldMk cId="222416212" sldId="371"/>
        </pc:sldMkLst>
        <pc:spChg chg="mod">
          <ac:chgData name="Jo Pugh" userId="1187eaa31d8c3d2c" providerId="LiveId" clId="{385F2ABF-AF89-4EAA-9222-B26F9ED33D0C}" dt="2025-03-23T18:57:49.689" v="51"/>
          <ac:spMkLst>
            <pc:docMk/>
            <pc:sldMk cId="222416212" sldId="371"/>
            <ac:spMk id="5" creationId="{1689AD5D-AC57-E2DA-1DE7-2A7ED9E5B55C}"/>
          </ac:spMkLst>
        </pc:spChg>
        <pc:graphicFrameChg chg="modGraphic">
          <ac:chgData name="Jo Pugh" userId="1187eaa31d8c3d2c" providerId="LiveId" clId="{385F2ABF-AF89-4EAA-9222-B26F9ED33D0C}" dt="2025-03-23T18:58:28.945" v="57" actId="20577"/>
          <ac:graphicFrameMkLst>
            <pc:docMk/>
            <pc:sldMk cId="222416212" sldId="371"/>
            <ac:graphicFrameMk id="6" creationId="{616ADAFE-8742-FFDC-BD4A-B3B54E0B75C9}"/>
          </ac:graphicFrameMkLst>
        </pc:graphicFrameChg>
      </pc:sldChg>
      <pc:sldChg chg="modSp mod modNotesTx">
        <pc:chgData name="Jo Pugh" userId="1187eaa31d8c3d2c" providerId="LiveId" clId="{385F2ABF-AF89-4EAA-9222-B26F9ED33D0C}" dt="2025-03-25T16:28:34.202" v="87" actId="20577"/>
        <pc:sldMkLst>
          <pc:docMk/>
          <pc:sldMk cId="203815981" sldId="372"/>
        </pc:sldMkLst>
        <pc:graphicFrameChg chg="modGraphic">
          <ac:chgData name="Jo Pugh" userId="1187eaa31d8c3d2c" providerId="LiveId" clId="{385F2ABF-AF89-4EAA-9222-B26F9ED33D0C}" dt="2025-03-25T16:27:53.399" v="85" actId="20577"/>
          <ac:graphicFrameMkLst>
            <pc:docMk/>
            <pc:sldMk cId="203815981" sldId="372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385F2ABF-AF89-4EAA-9222-B26F9ED33D0C}" dt="2025-03-25T16:32:55.249" v="125" actId="20577"/>
        <pc:sldMkLst>
          <pc:docMk/>
          <pc:sldMk cId="704199451" sldId="373"/>
        </pc:sldMkLst>
        <pc:graphicFrameChg chg="modGraphic">
          <ac:chgData name="Jo Pugh" userId="1187eaa31d8c3d2c" providerId="LiveId" clId="{385F2ABF-AF89-4EAA-9222-B26F9ED33D0C}" dt="2025-03-25T16:32:55.249" v="125" actId="20577"/>
          <ac:graphicFrameMkLst>
            <pc:docMk/>
            <pc:sldMk cId="704199451" sldId="373"/>
            <ac:graphicFrameMk id="6" creationId="{AAC92E3F-CDA7-671A-174A-17992673DCB3}"/>
          </ac:graphicFrameMkLst>
        </pc:graphicFrameChg>
      </pc:sldChg>
    </pc:docChg>
  </pc:docChgLst>
  <pc:docChgLst>
    <pc:chgData name="Katie Haylor" userId="79d54f7f-ffc1-4b04-bab6-1092a29c2844" providerId="ADAL" clId="{72BEC003-311A-4D4B-A9EF-2832E79801A1}"/>
    <pc:docChg chg="custSel modSld modMainMaster">
      <pc:chgData name="Katie Haylor" userId="79d54f7f-ffc1-4b04-bab6-1092a29c2844" providerId="ADAL" clId="{72BEC003-311A-4D4B-A9EF-2832E79801A1}" dt="2025-04-17T08:56:42.423" v="113" actId="1037"/>
      <pc:docMkLst>
        <pc:docMk/>
      </pc:docMkLst>
      <pc:sldChg chg="addSp delSp modSp mod">
        <pc:chgData name="Katie Haylor" userId="79d54f7f-ffc1-4b04-bab6-1092a29c2844" providerId="ADAL" clId="{72BEC003-311A-4D4B-A9EF-2832E79801A1}" dt="2025-04-17T08:56:42.423" v="113" actId="1037"/>
        <pc:sldMkLst>
          <pc:docMk/>
          <pc:sldMk cId="222416212" sldId="371"/>
        </pc:sldMkLst>
        <pc:spChg chg="mod">
          <ac:chgData name="Katie Haylor" userId="79d54f7f-ffc1-4b04-bab6-1092a29c2844" providerId="ADAL" clId="{72BEC003-311A-4D4B-A9EF-2832E79801A1}" dt="2025-04-17T08:56:18.300" v="95" actId="14100"/>
          <ac:spMkLst>
            <pc:docMk/>
            <pc:sldMk cId="222416212" sldId="371"/>
            <ac:spMk id="5" creationId="{1689AD5D-AC57-E2DA-1DE7-2A7ED9E5B55C}"/>
          </ac:spMkLst>
        </pc:spChg>
        <pc:spChg chg="mod">
          <ac:chgData name="Katie Haylor" userId="79d54f7f-ffc1-4b04-bab6-1092a29c2844" providerId="ADAL" clId="{72BEC003-311A-4D4B-A9EF-2832E79801A1}" dt="2025-04-17T08:56:21.564" v="96" actId="1076"/>
          <ac:spMkLst>
            <pc:docMk/>
            <pc:sldMk cId="222416212" sldId="371"/>
            <ac:spMk id="7" creationId="{C96955B1-D852-22AA-470F-8B30CB7E0632}"/>
          </ac:spMkLst>
        </pc:spChg>
        <pc:spChg chg="add mod">
          <ac:chgData name="Katie Haylor" userId="79d54f7f-ffc1-4b04-bab6-1092a29c2844" providerId="ADAL" clId="{72BEC003-311A-4D4B-A9EF-2832E79801A1}" dt="2025-04-17T08:56:42.423" v="113" actId="1037"/>
          <ac:spMkLst>
            <pc:docMk/>
            <pc:sldMk cId="222416212" sldId="371"/>
            <ac:spMk id="8" creationId="{F89CC6E2-7A87-8FB3-7834-D36D006364FA}"/>
          </ac:spMkLst>
        </pc:spChg>
        <pc:graphicFrameChg chg="mod modGraphic">
          <ac:chgData name="Katie Haylor" userId="79d54f7f-ffc1-4b04-bab6-1092a29c2844" providerId="ADAL" clId="{72BEC003-311A-4D4B-A9EF-2832E79801A1}" dt="2025-04-17T08:56:24.149" v="97" actId="1076"/>
          <ac:graphicFrameMkLst>
            <pc:docMk/>
            <pc:sldMk cId="222416212" sldId="371"/>
            <ac:graphicFrameMk id="6" creationId="{616ADAFE-8742-FFDC-BD4A-B3B54E0B75C9}"/>
          </ac:graphicFrameMkLst>
        </pc:graphicFrameChg>
      </pc:sldChg>
      <pc:sldMasterChg chg="modSldLayout">
        <pc:chgData name="Katie Haylor" userId="79d54f7f-ffc1-4b04-bab6-1092a29c2844" providerId="ADAL" clId="{72BEC003-311A-4D4B-A9EF-2832E79801A1}" dt="2025-04-17T08:53:17.080" v="78" actId="1076"/>
        <pc:sldMasterMkLst>
          <pc:docMk/>
          <pc:sldMasterMk cId="2405364243" sldId="2147483648"/>
        </pc:sldMasterMkLst>
        <pc:sldLayoutChg chg="modSp mod">
          <pc:chgData name="Katie Haylor" userId="79d54f7f-ffc1-4b04-bab6-1092a29c2844" providerId="ADAL" clId="{72BEC003-311A-4D4B-A9EF-2832E79801A1}" dt="2025-04-17T08:53:17.080" v="78" actId="1076"/>
          <pc:sldLayoutMkLst>
            <pc:docMk/>
            <pc:sldMasterMk cId="2405364243" sldId="2147483648"/>
            <pc:sldLayoutMk cId="4170965741" sldId="2147483675"/>
          </pc:sldLayoutMkLst>
          <pc:spChg chg="mod">
            <ac:chgData name="Katie Haylor" userId="79d54f7f-ffc1-4b04-bab6-1092a29c2844" providerId="ADAL" clId="{72BEC003-311A-4D4B-A9EF-2832E79801A1}" dt="2025-04-17T08:53:17.080" v="78" actId="1076"/>
            <ac:spMkLst>
              <pc:docMk/>
              <pc:sldMasterMk cId="2405364243" sldId="2147483648"/>
              <pc:sldLayoutMk cId="4170965741" sldId="2147483675"/>
              <ac:spMk id="2" creationId="{E2DBAC77-3490-D338-7D8E-3D6EB2CF1C22}"/>
            </ac:spMkLst>
          </pc:spChg>
        </pc:sldLayoutChg>
      </pc:sldMasterChg>
    </pc:docChg>
  </pc:docChgLst>
  <pc:docChgLst>
    <pc:chgData name="Katie Haylor" userId="79d54f7f-ffc1-4b04-bab6-1092a29c2844" providerId="ADAL" clId="{C1F80FC3-D7EE-46E5-8828-310D50BDA513}"/>
    <pc:docChg chg="modSld">
      <pc:chgData name="Katie Haylor" userId="79d54f7f-ffc1-4b04-bab6-1092a29c2844" providerId="ADAL" clId="{C1F80FC3-D7EE-46E5-8828-310D50BDA513}" dt="2025-04-22T15:59:58.752" v="1" actId="20577"/>
      <pc:docMkLst>
        <pc:docMk/>
      </pc:docMkLst>
      <pc:sldChg chg="modNotesTx">
        <pc:chgData name="Katie Haylor" userId="79d54f7f-ffc1-4b04-bab6-1092a29c2844" providerId="ADAL" clId="{C1F80FC3-D7EE-46E5-8828-310D50BDA513}" dt="2025-04-22T15:59:51.897" v="0" actId="20577"/>
        <pc:sldMkLst>
          <pc:docMk/>
          <pc:sldMk cId="561256608" sldId="260"/>
        </pc:sldMkLst>
      </pc:sldChg>
      <pc:sldChg chg="modSp mod">
        <pc:chgData name="Katie Haylor" userId="79d54f7f-ffc1-4b04-bab6-1092a29c2844" providerId="ADAL" clId="{C1F80FC3-D7EE-46E5-8828-310D50BDA513}" dt="2025-04-22T15:59:58.752" v="1" actId="20577"/>
        <pc:sldMkLst>
          <pc:docMk/>
          <pc:sldMk cId="3917434672" sldId="349"/>
        </pc:sldMkLst>
        <pc:graphicFrameChg chg="modGraphic">
          <ac:chgData name="Katie Haylor" userId="79d54f7f-ffc1-4b04-bab6-1092a29c2844" providerId="ADAL" clId="{C1F80FC3-D7EE-46E5-8828-310D50BDA513}" dt="2025-04-22T15:59:58.752" v="1" actId="20577"/>
          <ac:graphicFrameMkLst>
            <pc:docMk/>
            <pc:sldMk cId="3917434672" sldId="349"/>
            <ac:graphicFrameMk id="6" creationId="{00000000-0000-0000-0000-000000000000}"/>
          </ac:graphicFrameMkLst>
        </pc:graphicFrameChg>
      </pc:sldChg>
    </pc:docChg>
  </pc:docChgLst>
  <pc:docChgLst>
    <pc:chgData name="Katie Haylor" userId="79d54f7f-ffc1-4b04-bab6-1092a29c2844" providerId="ADAL" clId="{6A14A5CE-91C0-4132-AF3D-FD9861C7821F}"/>
    <pc:docChg chg="undo custSel modSld">
      <pc:chgData name="Katie Haylor" userId="79d54f7f-ffc1-4b04-bab6-1092a29c2844" providerId="ADAL" clId="{6A14A5CE-91C0-4132-AF3D-FD9861C7821F}" dt="2025-04-22T14:35:45.816" v="177" actId="1037"/>
      <pc:docMkLst>
        <pc:docMk/>
      </pc:docMkLst>
      <pc:sldChg chg="modSp mod">
        <pc:chgData name="Katie Haylor" userId="79d54f7f-ffc1-4b04-bab6-1092a29c2844" providerId="ADAL" clId="{6A14A5CE-91C0-4132-AF3D-FD9861C7821F}" dt="2025-04-22T08:01:20.539" v="6" actId="20577"/>
        <pc:sldMkLst>
          <pc:docMk/>
          <pc:sldMk cId="561256608" sldId="260"/>
        </pc:sldMkLst>
        <pc:graphicFrameChg chg="modGraphic">
          <ac:chgData name="Katie Haylor" userId="79d54f7f-ffc1-4b04-bab6-1092a29c2844" providerId="ADAL" clId="{6A14A5CE-91C0-4132-AF3D-FD9861C7821F}" dt="2025-04-22T08:01:20.539" v="6" actId="20577"/>
          <ac:graphicFrameMkLst>
            <pc:docMk/>
            <pc:sldMk cId="561256608" sldId="260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6A14A5CE-91C0-4132-AF3D-FD9861C7821F}" dt="2025-04-22T08:01:24.154" v="12" actId="20577"/>
        <pc:sldMkLst>
          <pc:docMk/>
          <pc:sldMk cId="34844086" sldId="343"/>
        </pc:sldMkLst>
        <pc:graphicFrameChg chg="modGraphic">
          <ac:chgData name="Katie Haylor" userId="79d54f7f-ffc1-4b04-bab6-1092a29c2844" providerId="ADAL" clId="{6A14A5CE-91C0-4132-AF3D-FD9861C7821F}" dt="2025-04-22T08:01:24.154" v="12" actId="20577"/>
          <ac:graphicFrameMkLst>
            <pc:docMk/>
            <pc:sldMk cId="34844086" sldId="343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6A14A5CE-91C0-4132-AF3D-FD9861C7821F}" dt="2025-04-22T08:02:18.452" v="31" actId="20577"/>
        <pc:sldMkLst>
          <pc:docMk/>
          <pc:sldMk cId="1191518021" sldId="346"/>
        </pc:sldMkLst>
        <pc:graphicFrameChg chg="modGraphic">
          <ac:chgData name="Katie Haylor" userId="79d54f7f-ffc1-4b04-bab6-1092a29c2844" providerId="ADAL" clId="{6A14A5CE-91C0-4132-AF3D-FD9861C7821F}" dt="2025-04-22T08:02:18.452" v="31" actId="20577"/>
          <ac:graphicFrameMkLst>
            <pc:docMk/>
            <pc:sldMk cId="1191518021" sldId="346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6A14A5CE-91C0-4132-AF3D-FD9861C7821F}" dt="2025-04-22T08:03:39.150" v="34" actId="122"/>
        <pc:sldMkLst>
          <pc:docMk/>
          <pc:sldMk cId="3712509569" sldId="348"/>
        </pc:sldMkLst>
        <pc:graphicFrameChg chg="modGraphic">
          <ac:chgData name="Katie Haylor" userId="79d54f7f-ffc1-4b04-bab6-1092a29c2844" providerId="ADAL" clId="{6A14A5CE-91C0-4132-AF3D-FD9861C7821F}" dt="2025-04-22T08:03:39.150" v="34" actId="122"/>
          <ac:graphicFrameMkLst>
            <pc:docMk/>
            <pc:sldMk cId="3712509569" sldId="348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6A14A5CE-91C0-4132-AF3D-FD9861C7821F}" dt="2025-04-22T08:05:00.781" v="65" actId="20577"/>
        <pc:sldMkLst>
          <pc:docMk/>
          <pc:sldMk cId="3917434672" sldId="349"/>
        </pc:sldMkLst>
        <pc:graphicFrameChg chg="modGraphic">
          <ac:chgData name="Katie Haylor" userId="79d54f7f-ffc1-4b04-bab6-1092a29c2844" providerId="ADAL" clId="{6A14A5CE-91C0-4132-AF3D-FD9861C7821F}" dt="2025-04-22T08:05:00.781" v="65" actId="20577"/>
          <ac:graphicFrameMkLst>
            <pc:docMk/>
            <pc:sldMk cId="3917434672" sldId="349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6A14A5CE-91C0-4132-AF3D-FD9861C7821F}" dt="2025-04-22T08:04:20.260" v="51" actId="122"/>
        <pc:sldMkLst>
          <pc:docMk/>
          <pc:sldMk cId="4246491997" sldId="350"/>
        </pc:sldMkLst>
        <pc:graphicFrameChg chg="modGraphic">
          <ac:chgData name="Katie Haylor" userId="79d54f7f-ffc1-4b04-bab6-1092a29c2844" providerId="ADAL" clId="{6A14A5CE-91C0-4132-AF3D-FD9861C7821F}" dt="2025-04-22T08:04:20.260" v="51" actId="122"/>
          <ac:graphicFrameMkLst>
            <pc:docMk/>
            <pc:sldMk cId="4246491997" sldId="350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6A14A5CE-91C0-4132-AF3D-FD9861C7821F}" dt="2025-04-22T14:35:45.816" v="177" actId="1037"/>
        <pc:sldMkLst>
          <pc:docMk/>
          <pc:sldMk cId="4010419700" sldId="351"/>
        </pc:sldMkLst>
        <pc:spChg chg="mod">
          <ac:chgData name="Katie Haylor" userId="79d54f7f-ffc1-4b04-bab6-1092a29c2844" providerId="ADAL" clId="{6A14A5CE-91C0-4132-AF3D-FD9861C7821F}" dt="2025-04-22T14:35:45.816" v="177" actId="1037"/>
          <ac:spMkLst>
            <pc:docMk/>
            <pc:sldMk cId="4010419700" sldId="351"/>
            <ac:spMk id="4" creationId="{57BAE422-8BAD-A588-98F9-58CEDD4B4C86}"/>
          </ac:spMkLst>
        </pc:spChg>
        <pc:graphicFrameChg chg="modGraphic">
          <ac:chgData name="Katie Haylor" userId="79d54f7f-ffc1-4b04-bab6-1092a29c2844" providerId="ADAL" clId="{6A14A5CE-91C0-4132-AF3D-FD9861C7821F}" dt="2025-04-22T08:04:04.772" v="44" actId="20577"/>
          <ac:graphicFrameMkLst>
            <pc:docMk/>
            <pc:sldMk cId="4010419700" sldId="351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6A14A5CE-91C0-4132-AF3D-FD9861C7821F}" dt="2025-04-22T08:06:14.927" v="132" actId="20577"/>
        <pc:sldMkLst>
          <pc:docMk/>
          <pc:sldMk cId="2624221258" sldId="353"/>
        </pc:sldMkLst>
        <pc:graphicFrameChg chg="modGraphic">
          <ac:chgData name="Katie Haylor" userId="79d54f7f-ffc1-4b04-bab6-1092a29c2844" providerId="ADAL" clId="{6A14A5CE-91C0-4132-AF3D-FD9861C7821F}" dt="2025-04-22T08:06:14.927" v="132" actId="20577"/>
          <ac:graphicFrameMkLst>
            <pc:docMk/>
            <pc:sldMk cId="2624221258" sldId="353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6A14A5CE-91C0-4132-AF3D-FD9861C7821F}" dt="2025-04-22T08:06:43.997" v="144" actId="20577"/>
        <pc:sldMkLst>
          <pc:docMk/>
          <pc:sldMk cId="816223177" sldId="355"/>
        </pc:sldMkLst>
        <pc:graphicFrameChg chg="modGraphic">
          <ac:chgData name="Katie Haylor" userId="79d54f7f-ffc1-4b04-bab6-1092a29c2844" providerId="ADAL" clId="{6A14A5CE-91C0-4132-AF3D-FD9861C7821F}" dt="2025-04-22T08:06:43.997" v="144" actId="20577"/>
          <ac:graphicFrameMkLst>
            <pc:docMk/>
            <pc:sldMk cId="816223177" sldId="355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6A14A5CE-91C0-4132-AF3D-FD9861C7821F}" dt="2025-04-22T14:35:10.828" v="164" actId="20577"/>
        <pc:sldMkLst>
          <pc:docMk/>
          <pc:sldMk cId="2828014309" sldId="370"/>
        </pc:sldMkLst>
        <pc:graphicFrameChg chg="modGraphic">
          <ac:chgData name="Katie Haylor" userId="79d54f7f-ffc1-4b04-bab6-1092a29c2844" providerId="ADAL" clId="{6A14A5CE-91C0-4132-AF3D-FD9861C7821F}" dt="2025-04-22T14:35:10.828" v="164" actId="20577"/>
          <ac:graphicFrameMkLst>
            <pc:docMk/>
            <pc:sldMk cId="2828014309" sldId="370"/>
            <ac:graphicFrameMk id="5" creationId="{781063B1-E5E0-C242-7F60-F3F78892A209}"/>
          </ac:graphicFrameMkLst>
        </pc:graphicFrameChg>
      </pc:sldChg>
      <pc:sldChg chg="modSp mod">
        <pc:chgData name="Katie Haylor" userId="79d54f7f-ffc1-4b04-bab6-1092a29c2844" providerId="ADAL" clId="{6A14A5CE-91C0-4132-AF3D-FD9861C7821F}" dt="2025-04-22T14:35:03.752" v="158" actId="20577"/>
        <pc:sldMkLst>
          <pc:docMk/>
          <pc:sldMk cId="222416212" sldId="371"/>
        </pc:sldMkLst>
        <pc:graphicFrameChg chg="modGraphic">
          <ac:chgData name="Katie Haylor" userId="79d54f7f-ffc1-4b04-bab6-1092a29c2844" providerId="ADAL" clId="{6A14A5CE-91C0-4132-AF3D-FD9861C7821F}" dt="2025-04-22T14:35:03.752" v="158" actId="20577"/>
          <ac:graphicFrameMkLst>
            <pc:docMk/>
            <pc:sldMk cId="222416212" sldId="371"/>
            <ac:graphicFrameMk id="6" creationId="{616ADAFE-8742-FFDC-BD4A-B3B54E0B75C9}"/>
          </ac:graphicFrameMkLst>
        </pc:graphicFrameChg>
      </pc:sldChg>
      <pc:sldChg chg="modSp mod">
        <pc:chgData name="Katie Haylor" userId="79d54f7f-ffc1-4b04-bab6-1092a29c2844" providerId="ADAL" clId="{6A14A5CE-91C0-4132-AF3D-FD9861C7821F}" dt="2025-04-22T08:01:52.726" v="20" actId="20577"/>
        <pc:sldMkLst>
          <pc:docMk/>
          <pc:sldMk cId="203815981" sldId="372"/>
        </pc:sldMkLst>
        <pc:graphicFrameChg chg="modGraphic">
          <ac:chgData name="Katie Haylor" userId="79d54f7f-ffc1-4b04-bab6-1092a29c2844" providerId="ADAL" clId="{6A14A5CE-91C0-4132-AF3D-FD9861C7821F}" dt="2025-04-22T08:01:52.726" v="20" actId="20577"/>
          <ac:graphicFrameMkLst>
            <pc:docMk/>
            <pc:sldMk cId="203815981" sldId="372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6A14A5CE-91C0-4132-AF3D-FD9861C7821F}" dt="2025-04-22T08:05:54.531" v="122" actId="1036"/>
        <pc:sldMkLst>
          <pc:docMk/>
          <pc:sldMk cId="704199451" sldId="373"/>
        </pc:sldMkLst>
        <pc:spChg chg="mod">
          <ac:chgData name="Katie Haylor" userId="79d54f7f-ffc1-4b04-bab6-1092a29c2844" providerId="ADAL" clId="{6A14A5CE-91C0-4132-AF3D-FD9861C7821F}" dt="2025-04-22T08:05:49.671" v="102" actId="1037"/>
          <ac:spMkLst>
            <pc:docMk/>
            <pc:sldMk cId="704199451" sldId="373"/>
            <ac:spMk id="8" creationId="{DD92EEDD-F61B-E552-9B7C-CA8E750BB1F7}"/>
          </ac:spMkLst>
        </pc:spChg>
        <pc:spChg chg="mod">
          <ac:chgData name="Katie Haylor" userId="79d54f7f-ffc1-4b04-bab6-1092a29c2844" providerId="ADAL" clId="{6A14A5CE-91C0-4132-AF3D-FD9861C7821F}" dt="2025-04-22T08:05:54.531" v="122" actId="1036"/>
          <ac:spMkLst>
            <pc:docMk/>
            <pc:sldMk cId="704199451" sldId="373"/>
            <ac:spMk id="9" creationId="{44EDC120-631E-1AD4-63B7-8B6BE2799F55}"/>
          </ac:spMkLst>
        </pc:spChg>
        <pc:graphicFrameChg chg="modGraphic">
          <ac:chgData name="Katie Haylor" userId="79d54f7f-ffc1-4b04-bab6-1092a29c2844" providerId="ADAL" clId="{6A14A5CE-91C0-4132-AF3D-FD9861C7821F}" dt="2025-04-22T08:05:43.076" v="85" actId="20577"/>
          <ac:graphicFrameMkLst>
            <pc:docMk/>
            <pc:sldMk cId="704199451" sldId="373"/>
            <ac:graphicFrameMk id="6" creationId="{AAC92E3F-CDA7-671A-174A-17992673DCB3}"/>
          </ac:graphicFrameMkLst>
        </pc:graphicFrameChg>
      </pc:sldChg>
    </pc:docChg>
  </pc:docChgLst>
  <pc:docChgLst>
    <pc:chgData name="Katie Haylor" userId="79d54f7f-ffc1-4b04-bab6-1092a29c2844" providerId="ADAL" clId="{6E76F4E7-B1D4-4DC7-963D-6B0C64805E0A}"/>
    <pc:docChg chg="modSld">
      <pc:chgData name="Katie Haylor" userId="79d54f7f-ffc1-4b04-bab6-1092a29c2844" providerId="ADAL" clId="{6E76F4E7-B1D4-4DC7-963D-6B0C64805E0A}" dt="2025-04-24T14:22:21.989" v="25" actId="20577"/>
      <pc:docMkLst>
        <pc:docMk/>
      </pc:docMkLst>
      <pc:sldChg chg="modSp mod">
        <pc:chgData name="Katie Haylor" userId="79d54f7f-ffc1-4b04-bab6-1092a29c2844" providerId="ADAL" clId="{6E76F4E7-B1D4-4DC7-963D-6B0C64805E0A}" dt="2025-04-24T14:13:14.954" v="0" actId="20577"/>
        <pc:sldMkLst>
          <pc:docMk/>
          <pc:sldMk cId="34844086" sldId="343"/>
        </pc:sldMkLst>
        <pc:graphicFrameChg chg="modGraphic">
          <ac:chgData name="Katie Haylor" userId="79d54f7f-ffc1-4b04-bab6-1092a29c2844" providerId="ADAL" clId="{6E76F4E7-B1D4-4DC7-963D-6B0C64805E0A}" dt="2025-04-24T14:13:14.954" v="0" actId="20577"/>
          <ac:graphicFrameMkLst>
            <pc:docMk/>
            <pc:sldMk cId="34844086" sldId="343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6E76F4E7-B1D4-4DC7-963D-6B0C64805E0A}" dt="2025-04-24T14:22:09.014" v="22" actId="20577"/>
        <pc:sldMkLst>
          <pc:docMk/>
          <pc:sldMk cId="1191518021" sldId="346"/>
        </pc:sldMkLst>
        <pc:graphicFrameChg chg="modGraphic">
          <ac:chgData name="Katie Haylor" userId="79d54f7f-ffc1-4b04-bab6-1092a29c2844" providerId="ADAL" clId="{6E76F4E7-B1D4-4DC7-963D-6B0C64805E0A}" dt="2025-04-24T14:22:09.014" v="22" actId="20577"/>
          <ac:graphicFrameMkLst>
            <pc:docMk/>
            <pc:sldMk cId="1191518021" sldId="346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6E76F4E7-B1D4-4DC7-963D-6B0C64805E0A}" dt="2025-04-24T14:15:20.059" v="19" actId="20577"/>
        <pc:sldMkLst>
          <pc:docMk/>
          <pc:sldMk cId="4246491997" sldId="350"/>
        </pc:sldMkLst>
        <pc:graphicFrameChg chg="modGraphic">
          <ac:chgData name="Katie Haylor" userId="79d54f7f-ffc1-4b04-bab6-1092a29c2844" providerId="ADAL" clId="{6E76F4E7-B1D4-4DC7-963D-6B0C64805E0A}" dt="2025-04-24T14:15:20.059" v="19" actId="20577"/>
          <ac:graphicFrameMkLst>
            <pc:docMk/>
            <pc:sldMk cId="4246491997" sldId="350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6E76F4E7-B1D4-4DC7-963D-6B0C64805E0A}" dt="2025-04-24T14:15:12.296" v="18" actId="20577"/>
        <pc:sldMkLst>
          <pc:docMk/>
          <pc:sldMk cId="4010419700" sldId="351"/>
        </pc:sldMkLst>
        <pc:graphicFrameChg chg="modGraphic">
          <ac:chgData name="Katie Haylor" userId="79d54f7f-ffc1-4b04-bab6-1092a29c2844" providerId="ADAL" clId="{6E76F4E7-B1D4-4DC7-963D-6B0C64805E0A}" dt="2025-04-24T14:15:12.296" v="18" actId="20577"/>
          <ac:graphicFrameMkLst>
            <pc:docMk/>
            <pc:sldMk cId="4010419700" sldId="351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6E76F4E7-B1D4-4DC7-963D-6B0C64805E0A}" dt="2025-04-24T14:22:21.989" v="25" actId="20577"/>
        <pc:sldMkLst>
          <pc:docMk/>
          <pc:sldMk cId="2624221258" sldId="353"/>
        </pc:sldMkLst>
        <pc:graphicFrameChg chg="modGraphic">
          <ac:chgData name="Katie Haylor" userId="79d54f7f-ffc1-4b04-bab6-1092a29c2844" providerId="ADAL" clId="{6E76F4E7-B1D4-4DC7-963D-6B0C64805E0A}" dt="2025-04-24T14:22:21.989" v="25" actId="20577"/>
          <ac:graphicFrameMkLst>
            <pc:docMk/>
            <pc:sldMk cId="2624221258" sldId="353"/>
            <ac:graphicFrameMk id="6" creationId="{00000000-0000-0000-0000-000000000000}"/>
          </ac:graphicFrameMkLst>
        </pc:graphicFrameChg>
      </pc:sldChg>
      <pc:sldChg chg="modSp mod modNotesTx">
        <pc:chgData name="Katie Haylor" userId="79d54f7f-ffc1-4b04-bab6-1092a29c2844" providerId="ADAL" clId="{6E76F4E7-B1D4-4DC7-963D-6B0C64805E0A}" dt="2025-04-24T14:14:08.718" v="11" actId="20577"/>
        <pc:sldMkLst>
          <pc:docMk/>
          <pc:sldMk cId="203815981" sldId="372"/>
        </pc:sldMkLst>
        <pc:graphicFrameChg chg="modGraphic">
          <ac:chgData name="Katie Haylor" userId="79d54f7f-ffc1-4b04-bab6-1092a29c2844" providerId="ADAL" clId="{6E76F4E7-B1D4-4DC7-963D-6B0C64805E0A}" dt="2025-04-24T14:13:35.271" v="1" actId="20577"/>
          <ac:graphicFrameMkLst>
            <pc:docMk/>
            <pc:sldMk cId="203815981" sldId="372"/>
            <ac:graphicFrameMk id="6" creationId="{00000000-0000-0000-0000-000000000000}"/>
          </ac:graphicFrameMkLst>
        </pc:graphicFrameChg>
      </pc:sldChg>
    </pc:docChg>
  </pc:docChgLst>
  <pc:docChgLst>
    <pc:chgData name="Katie Haylor" userId="79d54f7f-ffc1-4b04-bab6-1092a29c2844" providerId="ADAL" clId="{26AF2243-9A29-425C-9565-408B9DB9DAA4}"/>
    <pc:docChg chg="modSld">
      <pc:chgData name="Katie Haylor" userId="79d54f7f-ffc1-4b04-bab6-1092a29c2844" providerId="ADAL" clId="{26AF2243-9A29-425C-9565-408B9DB9DAA4}" dt="2025-04-22T07:54:11.970" v="22" actId="122"/>
      <pc:docMkLst>
        <pc:docMk/>
      </pc:docMkLst>
      <pc:sldChg chg="modSp mod">
        <pc:chgData name="Katie Haylor" userId="79d54f7f-ffc1-4b04-bab6-1092a29c2844" providerId="ADAL" clId="{26AF2243-9A29-425C-9565-408B9DB9DAA4}" dt="2025-04-22T07:54:11.970" v="22" actId="122"/>
        <pc:sldMkLst>
          <pc:docMk/>
          <pc:sldMk cId="561256608" sldId="260"/>
        </pc:sldMkLst>
        <pc:graphicFrameChg chg="modGraphic">
          <ac:chgData name="Katie Haylor" userId="79d54f7f-ffc1-4b04-bab6-1092a29c2844" providerId="ADAL" clId="{26AF2243-9A29-425C-9565-408B9DB9DAA4}" dt="2025-04-22T07:54:11.970" v="22" actId="122"/>
          <ac:graphicFrameMkLst>
            <pc:docMk/>
            <pc:sldMk cId="561256608" sldId="260"/>
            <ac:graphicFrameMk id="6" creationId="{00000000-0000-0000-0000-000000000000}"/>
          </ac:graphicFrameMkLst>
        </pc:graphicFrameChg>
      </pc:sldChg>
      <pc:sldChg chg="addSp modSp mod">
        <pc:chgData name="Katie Haylor" userId="79d54f7f-ffc1-4b04-bab6-1092a29c2844" providerId="ADAL" clId="{26AF2243-9A29-425C-9565-408B9DB9DAA4}" dt="2025-04-22T07:51:26.913" v="2" actId="1076"/>
        <pc:sldMkLst>
          <pc:docMk/>
          <pc:sldMk cId="3803064194" sldId="290"/>
        </pc:sldMkLst>
        <pc:picChg chg="add mod">
          <ac:chgData name="Katie Haylor" userId="79d54f7f-ffc1-4b04-bab6-1092a29c2844" providerId="ADAL" clId="{26AF2243-9A29-425C-9565-408B9DB9DAA4}" dt="2025-04-22T07:51:21.072" v="0"/>
          <ac:picMkLst>
            <pc:docMk/>
            <pc:sldMk cId="3803064194" sldId="290"/>
            <ac:picMk id="4" creationId="{5FBFAA41-3E74-1E83-0A9D-C2D9CE95C310}"/>
          </ac:picMkLst>
        </pc:picChg>
        <pc:picChg chg="add mod">
          <ac:chgData name="Katie Haylor" userId="79d54f7f-ffc1-4b04-bab6-1092a29c2844" providerId="ADAL" clId="{26AF2243-9A29-425C-9565-408B9DB9DAA4}" dt="2025-04-22T07:51:26.913" v="2" actId="1076"/>
          <ac:picMkLst>
            <pc:docMk/>
            <pc:sldMk cId="3803064194" sldId="290"/>
            <ac:picMk id="5" creationId="{AF53C58C-9CF2-6301-95C7-76DBB4D267DE}"/>
          </ac:picMkLst>
        </pc:picChg>
      </pc:sldChg>
      <pc:sldChg chg="modSp mod">
        <pc:chgData name="Katie Haylor" userId="79d54f7f-ffc1-4b04-bab6-1092a29c2844" providerId="ADAL" clId="{26AF2243-9A29-425C-9565-408B9DB9DAA4}" dt="2025-04-22T07:53:40.735" v="19" actId="20577"/>
        <pc:sldMkLst>
          <pc:docMk/>
          <pc:sldMk cId="34844086" sldId="343"/>
        </pc:sldMkLst>
        <pc:graphicFrameChg chg="modGraphic">
          <ac:chgData name="Katie Haylor" userId="79d54f7f-ffc1-4b04-bab6-1092a29c2844" providerId="ADAL" clId="{26AF2243-9A29-425C-9565-408B9DB9DAA4}" dt="2025-04-22T07:53:40.735" v="19" actId="20577"/>
          <ac:graphicFrameMkLst>
            <pc:docMk/>
            <pc:sldMk cId="34844086" sldId="343"/>
            <ac:graphicFrameMk id="6" creationId="{00000000-0000-0000-0000-000000000000}"/>
          </ac:graphicFrameMkLst>
        </pc:graphicFrameChg>
        <pc:picChg chg="mod modCrop">
          <ac:chgData name="Katie Haylor" userId="79d54f7f-ffc1-4b04-bab6-1092a29c2844" providerId="ADAL" clId="{26AF2243-9A29-425C-9565-408B9DB9DAA4}" dt="2025-04-22T07:53:27.135" v="15" actId="732"/>
          <ac:picMkLst>
            <pc:docMk/>
            <pc:sldMk cId="34844086" sldId="343"/>
            <ac:picMk id="4" creationId="{EAECD525-C2A7-9C60-C8CF-A73BAD0D4D7D}"/>
          </ac:picMkLst>
        </pc:picChg>
      </pc:sldChg>
      <pc:sldChg chg="modSp mod">
        <pc:chgData name="Katie Haylor" userId="79d54f7f-ffc1-4b04-bab6-1092a29c2844" providerId="ADAL" clId="{26AF2243-9A29-425C-9565-408B9DB9DAA4}" dt="2025-04-22T07:52:47.436" v="8" actId="20577"/>
        <pc:sldMkLst>
          <pc:docMk/>
          <pc:sldMk cId="446789229" sldId="344"/>
        </pc:sldMkLst>
        <pc:graphicFrameChg chg="modGraphic">
          <ac:chgData name="Katie Haylor" userId="79d54f7f-ffc1-4b04-bab6-1092a29c2844" providerId="ADAL" clId="{26AF2243-9A29-425C-9565-408B9DB9DAA4}" dt="2025-04-22T07:52:47.436" v="8" actId="20577"/>
          <ac:graphicFrameMkLst>
            <pc:docMk/>
            <pc:sldMk cId="446789229" sldId="344"/>
            <ac:graphicFrameMk id="6" creationId="{00000000-0000-0000-0000-000000000000}"/>
          </ac:graphicFrameMkLst>
        </pc:graphicFrameChg>
      </pc:sldChg>
    </pc:docChg>
  </pc:docChgLst>
  <pc:docChgLst>
    <pc:chgData name="Katie Haylor" userId="79d54f7f-ffc1-4b04-bab6-1092a29c2844" providerId="ADAL" clId="{444AC95B-7FB3-4045-ADF0-584EC34597B7}"/>
    <pc:docChg chg="undo custSel modSld modMainMaster modSection">
      <pc:chgData name="Katie Haylor" userId="79d54f7f-ffc1-4b04-bab6-1092a29c2844" providerId="ADAL" clId="{444AC95B-7FB3-4045-ADF0-584EC34597B7}" dt="2025-04-14T14:47:57.182" v="59" actId="20577"/>
      <pc:docMkLst>
        <pc:docMk/>
      </pc:docMkLst>
      <pc:sldChg chg="modSp mod">
        <pc:chgData name="Katie Haylor" userId="79d54f7f-ffc1-4b04-bab6-1092a29c2844" providerId="ADAL" clId="{444AC95B-7FB3-4045-ADF0-584EC34597B7}" dt="2025-04-14T14:41:09.830" v="5" actId="962"/>
        <pc:sldMkLst>
          <pc:docMk/>
          <pc:sldMk cId="561256608" sldId="260"/>
        </pc:sldMkLst>
        <pc:picChg chg="mod">
          <ac:chgData name="Katie Haylor" userId="79d54f7f-ffc1-4b04-bab6-1092a29c2844" providerId="ADAL" clId="{444AC95B-7FB3-4045-ADF0-584EC34597B7}" dt="2025-04-14T14:41:09.830" v="5" actId="962"/>
          <ac:picMkLst>
            <pc:docMk/>
            <pc:sldMk cId="561256608" sldId="260"/>
            <ac:picMk id="4" creationId="{27CD08F7-A9C9-FB05-32C3-9E8440EE3A10}"/>
          </ac:picMkLst>
        </pc:picChg>
      </pc:sldChg>
      <pc:sldChg chg="modSp mod">
        <pc:chgData name="Katie Haylor" userId="79d54f7f-ffc1-4b04-bab6-1092a29c2844" providerId="ADAL" clId="{444AC95B-7FB3-4045-ADF0-584EC34597B7}" dt="2025-04-14T14:40:56.679" v="3" actId="962"/>
        <pc:sldMkLst>
          <pc:docMk/>
          <pc:sldMk cId="34844086" sldId="343"/>
        </pc:sldMkLst>
        <pc:picChg chg="mod">
          <ac:chgData name="Katie Haylor" userId="79d54f7f-ffc1-4b04-bab6-1092a29c2844" providerId="ADAL" clId="{444AC95B-7FB3-4045-ADF0-584EC34597B7}" dt="2025-04-14T14:40:56.679" v="3" actId="962"/>
          <ac:picMkLst>
            <pc:docMk/>
            <pc:sldMk cId="34844086" sldId="343"/>
            <ac:picMk id="4" creationId="{EAECD525-C2A7-9C60-C8CF-A73BAD0D4D7D}"/>
          </ac:picMkLst>
        </pc:picChg>
      </pc:sldChg>
      <pc:sldChg chg="modSp mod">
        <pc:chgData name="Katie Haylor" userId="79d54f7f-ffc1-4b04-bab6-1092a29c2844" providerId="ADAL" clId="{444AC95B-7FB3-4045-ADF0-584EC34597B7}" dt="2025-04-14T14:40:41.026" v="1" actId="962"/>
        <pc:sldMkLst>
          <pc:docMk/>
          <pc:sldMk cId="446789229" sldId="344"/>
        </pc:sldMkLst>
        <pc:picChg chg="mod">
          <ac:chgData name="Katie Haylor" userId="79d54f7f-ffc1-4b04-bab6-1092a29c2844" providerId="ADAL" clId="{444AC95B-7FB3-4045-ADF0-584EC34597B7}" dt="2025-04-14T14:40:41.026" v="1" actId="962"/>
          <ac:picMkLst>
            <pc:docMk/>
            <pc:sldMk cId="446789229" sldId="344"/>
            <ac:picMk id="2" creationId="{E81E2CF4-08AA-56E7-B318-581AF548F021}"/>
          </ac:picMkLst>
        </pc:picChg>
      </pc:sldChg>
      <pc:sldChg chg="modSp mod">
        <pc:chgData name="Katie Haylor" userId="79d54f7f-ffc1-4b04-bab6-1092a29c2844" providerId="ADAL" clId="{444AC95B-7FB3-4045-ADF0-584EC34597B7}" dt="2025-04-14T14:47:44.453" v="56" actId="20577"/>
        <pc:sldMkLst>
          <pc:docMk/>
          <pc:sldMk cId="1191518021" sldId="346"/>
        </pc:sldMkLst>
        <pc:graphicFrameChg chg="modGraphic">
          <ac:chgData name="Katie Haylor" userId="79d54f7f-ffc1-4b04-bab6-1092a29c2844" providerId="ADAL" clId="{444AC95B-7FB3-4045-ADF0-584EC34597B7}" dt="2025-04-14T14:47:44.453" v="56" actId="20577"/>
          <ac:graphicFrameMkLst>
            <pc:docMk/>
            <pc:sldMk cId="1191518021" sldId="346"/>
            <ac:graphicFrameMk id="7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444AC95B-7FB3-4045-ADF0-584EC34597B7}" dt="2025-04-14T14:42:13.802" v="11" actId="962"/>
        <pc:sldMkLst>
          <pc:docMk/>
          <pc:sldMk cId="3917434672" sldId="349"/>
        </pc:sldMkLst>
        <pc:picChg chg="mod">
          <ac:chgData name="Katie Haylor" userId="79d54f7f-ffc1-4b04-bab6-1092a29c2844" providerId="ADAL" clId="{444AC95B-7FB3-4045-ADF0-584EC34597B7}" dt="2025-04-14T14:42:13.802" v="11" actId="962"/>
          <ac:picMkLst>
            <pc:docMk/>
            <pc:sldMk cId="3917434672" sldId="349"/>
            <ac:picMk id="9" creationId="{E3274484-9217-DCCD-2F5D-1608AACAB21E}"/>
          </ac:picMkLst>
        </pc:picChg>
      </pc:sldChg>
      <pc:sldChg chg="modSp mod">
        <pc:chgData name="Katie Haylor" userId="79d54f7f-ffc1-4b04-bab6-1092a29c2844" providerId="ADAL" clId="{444AC95B-7FB3-4045-ADF0-584EC34597B7}" dt="2025-04-14T14:42:04.476" v="9" actId="962"/>
        <pc:sldMkLst>
          <pc:docMk/>
          <pc:sldMk cId="4246491997" sldId="350"/>
        </pc:sldMkLst>
        <pc:picChg chg="mod">
          <ac:chgData name="Katie Haylor" userId="79d54f7f-ffc1-4b04-bab6-1092a29c2844" providerId="ADAL" clId="{444AC95B-7FB3-4045-ADF0-584EC34597B7}" dt="2025-04-14T14:42:04.476" v="9" actId="962"/>
          <ac:picMkLst>
            <pc:docMk/>
            <pc:sldMk cId="4246491997" sldId="350"/>
            <ac:picMk id="8" creationId="{F7C4C535-BE5A-6220-C8C0-AD80C5B8CB26}"/>
          </ac:picMkLst>
        </pc:picChg>
      </pc:sldChg>
      <pc:sldChg chg="modSp mod">
        <pc:chgData name="Katie Haylor" userId="79d54f7f-ffc1-4b04-bab6-1092a29c2844" providerId="ADAL" clId="{444AC95B-7FB3-4045-ADF0-584EC34597B7}" dt="2025-04-14T14:45:58.045" v="52" actId="962"/>
        <pc:sldMkLst>
          <pc:docMk/>
          <pc:sldMk cId="4010419700" sldId="351"/>
        </pc:sldMkLst>
        <pc:spChg chg="mod">
          <ac:chgData name="Katie Haylor" userId="79d54f7f-ffc1-4b04-bab6-1092a29c2844" providerId="ADAL" clId="{444AC95B-7FB3-4045-ADF0-584EC34597B7}" dt="2025-04-14T14:45:58.045" v="52" actId="962"/>
          <ac:spMkLst>
            <pc:docMk/>
            <pc:sldMk cId="4010419700" sldId="351"/>
            <ac:spMk id="4" creationId="{57BAE422-8BAD-A588-98F9-58CEDD4B4C86}"/>
          </ac:spMkLst>
        </pc:spChg>
        <pc:picChg chg="mod">
          <ac:chgData name="Katie Haylor" userId="79d54f7f-ffc1-4b04-bab6-1092a29c2844" providerId="ADAL" clId="{444AC95B-7FB3-4045-ADF0-584EC34597B7}" dt="2025-04-14T14:41:35.843" v="7" actId="962"/>
          <ac:picMkLst>
            <pc:docMk/>
            <pc:sldMk cId="4010419700" sldId="351"/>
            <ac:picMk id="2" creationId="{3E5EF45C-7B3F-1BA2-17EB-1506024E39F4}"/>
          </ac:picMkLst>
        </pc:picChg>
      </pc:sldChg>
      <pc:sldChg chg="modSp mod">
        <pc:chgData name="Katie Haylor" userId="79d54f7f-ffc1-4b04-bab6-1092a29c2844" providerId="ADAL" clId="{444AC95B-7FB3-4045-ADF0-584EC34597B7}" dt="2025-04-14T14:47:57.182" v="59" actId="20577"/>
        <pc:sldMkLst>
          <pc:docMk/>
          <pc:sldMk cId="2624221258" sldId="353"/>
        </pc:sldMkLst>
        <pc:graphicFrameChg chg="modGraphic">
          <ac:chgData name="Katie Haylor" userId="79d54f7f-ffc1-4b04-bab6-1092a29c2844" providerId="ADAL" clId="{444AC95B-7FB3-4045-ADF0-584EC34597B7}" dt="2025-04-14T14:47:57.182" v="59" actId="20577"/>
          <ac:graphicFrameMkLst>
            <pc:docMk/>
            <pc:sldMk cId="2624221258" sldId="353"/>
            <ac:graphicFrameMk id="7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444AC95B-7FB3-4045-ADF0-584EC34597B7}" dt="2025-04-14T14:43:13.649" v="25" actId="962"/>
        <pc:sldMkLst>
          <pc:docMk/>
          <pc:sldMk cId="816223177" sldId="355"/>
        </pc:sldMkLst>
        <pc:picChg chg="mod">
          <ac:chgData name="Katie Haylor" userId="79d54f7f-ffc1-4b04-bab6-1092a29c2844" providerId="ADAL" clId="{444AC95B-7FB3-4045-ADF0-584EC34597B7}" dt="2025-04-14T14:43:13.649" v="25" actId="962"/>
          <ac:picMkLst>
            <pc:docMk/>
            <pc:sldMk cId="816223177" sldId="355"/>
            <ac:picMk id="4" creationId="{2514C157-0EF8-52F0-B68D-49D516C98161}"/>
          </ac:picMkLst>
        </pc:picChg>
      </pc:sldChg>
      <pc:sldChg chg="modSp mod">
        <pc:chgData name="Katie Haylor" userId="79d54f7f-ffc1-4b04-bab6-1092a29c2844" providerId="ADAL" clId="{444AC95B-7FB3-4045-ADF0-584EC34597B7}" dt="2025-04-14T14:46:55.286" v="54" actId="13244"/>
        <pc:sldMkLst>
          <pc:docMk/>
          <pc:sldMk cId="2828014309" sldId="370"/>
        </pc:sldMkLst>
        <pc:spChg chg="ord">
          <ac:chgData name="Katie Haylor" userId="79d54f7f-ffc1-4b04-bab6-1092a29c2844" providerId="ADAL" clId="{444AC95B-7FB3-4045-ADF0-584EC34597B7}" dt="2025-04-14T14:46:55.286" v="54" actId="13244"/>
          <ac:spMkLst>
            <pc:docMk/>
            <pc:sldMk cId="2828014309" sldId="370"/>
            <ac:spMk id="4" creationId="{FEE63CE5-8A72-4242-81BD-5FB3FC7CB196}"/>
          </ac:spMkLst>
        </pc:spChg>
      </pc:sldChg>
      <pc:sldChg chg="modSp mod">
        <pc:chgData name="Katie Haylor" userId="79d54f7f-ffc1-4b04-bab6-1092a29c2844" providerId="ADAL" clId="{444AC95B-7FB3-4045-ADF0-584EC34597B7}" dt="2025-04-14T14:46:09.781" v="53" actId="13244"/>
        <pc:sldMkLst>
          <pc:docMk/>
          <pc:sldMk cId="222416212" sldId="371"/>
        </pc:sldMkLst>
      </pc:sldChg>
      <pc:sldChg chg="addSp delSp modSp mod">
        <pc:chgData name="Katie Haylor" userId="79d54f7f-ffc1-4b04-bab6-1092a29c2844" providerId="ADAL" clId="{444AC95B-7FB3-4045-ADF0-584EC34597B7}" dt="2025-04-14T14:43:01.861" v="23" actId="1076"/>
        <pc:sldMkLst>
          <pc:docMk/>
          <pc:sldMk cId="704199451" sldId="373"/>
        </pc:sldMkLst>
        <pc:spChg chg="add mod">
          <ac:chgData name="Katie Haylor" userId="79d54f7f-ffc1-4b04-bab6-1092a29c2844" providerId="ADAL" clId="{444AC95B-7FB3-4045-ADF0-584EC34597B7}" dt="2025-04-14T14:42:56.796" v="21" actId="1076"/>
          <ac:spMkLst>
            <pc:docMk/>
            <pc:sldMk cId="704199451" sldId="373"/>
            <ac:spMk id="8" creationId="{DD92EEDD-F61B-E552-9B7C-CA8E750BB1F7}"/>
          </ac:spMkLst>
        </pc:spChg>
        <pc:spChg chg="add mod">
          <ac:chgData name="Katie Haylor" userId="79d54f7f-ffc1-4b04-bab6-1092a29c2844" providerId="ADAL" clId="{444AC95B-7FB3-4045-ADF0-584EC34597B7}" dt="2025-04-14T14:43:01.861" v="23" actId="1076"/>
          <ac:spMkLst>
            <pc:docMk/>
            <pc:sldMk cId="704199451" sldId="373"/>
            <ac:spMk id="9" creationId="{44EDC120-631E-1AD4-63B7-8B6BE2799F55}"/>
          </ac:spMkLst>
        </pc:spChg>
        <pc:graphicFrameChg chg="add del">
          <ac:chgData name="Katie Haylor" userId="79d54f7f-ffc1-4b04-bab6-1092a29c2844" providerId="ADAL" clId="{444AC95B-7FB3-4045-ADF0-584EC34597B7}" dt="2025-04-14T14:42:46.781" v="18" actId="478"/>
          <ac:graphicFrameMkLst>
            <pc:docMk/>
            <pc:sldMk cId="704199451" sldId="373"/>
            <ac:graphicFrameMk id="6" creationId="{AAC92E3F-CDA7-671A-174A-17992673DCB3}"/>
          </ac:graphicFrameMkLst>
        </pc:graphicFrameChg>
      </pc:sldChg>
      <pc:sldMasterChg chg="modSldLayout">
        <pc:chgData name="Katie Haylor" userId="79d54f7f-ffc1-4b04-bab6-1092a29c2844" providerId="ADAL" clId="{444AC95B-7FB3-4045-ADF0-584EC34597B7}" dt="2025-04-14T14:44:33.189" v="31" actId="2711"/>
        <pc:sldMasterMkLst>
          <pc:docMk/>
          <pc:sldMasterMk cId="2405364243" sldId="2147483648"/>
        </pc:sldMasterMkLst>
        <pc:sldLayoutChg chg="addSp modSp mod">
          <pc:chgData name="Katie Haylor" userId="79d54f7f-ffc1-4b04-bab6-1092a29c2844" providerId="ADAL" clId="{444AC95B-7FB3-4045-ADF0-584EC34597B7}" dt="2025-04-14T14:44:33.189" v="31" actId="2711"/>
          <pc:sldLayoutMkLst>
            <pc:docMk/>
            <pc:sldMasterMk cId="2405364243" sldId="2147483648"/>
            <pc:sldLayoutMk cId="4170965741" sldId="2147483675"/>
          </pc:sldLayoutMkLst>
          <pc:spChg chg="add mod">
            <ac:chgData name="Katie Haylor" userId="79d54f7f-ffc1-4b04-bab6-1092a29c2844" providerId="ADAL" clId="{444AC95B-7FB3-4045-ADF0-584EC34597B7}" dt="2025-04-14T14:44:33.189" v="31" actId="2711"/>
            <ac:spMkLst>
              <pc:docMk/>
              <pc:sldMasterMk cId="2405364243" sldId="2147483648"/>
              <pc:sldLayoutMk cId="4170965741" sldId="2147483675"/>
              <ac:spMk id="2" creationId="{E2DBAC77-3490-D338-7D8E-3D6EB2CF1C22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0657F-C977-4920-AE14-12599E069E54}" type="datetimeFigureOut">
              <a:rPr lang="en-GB" smtClean="0"/>
              <a:pPr/>
              <a:t>24/04/2025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3DB95-055F-4643-BEB1-ADFDB4C7E5B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83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63DB95-055F-4643-BEB1-ADFDB4C7E5B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6744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4236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4027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DA328E-7AB3-0940-8526-EC0810F7EA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80F564-8926-4D88-E339-4F9B5A90AE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B4CC49-E204-4882-65E3-9BBBC4BC8D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197A7B-C514-43D8-AEC8-39F0F3293A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456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3368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799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0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for quadrant 2:</a:t>
            </a:r>
          </a:p>
          <a:p>
            <a:r>
              <a:rPr lang="en-GB" dirty="0"/>
              <a:t>Atom = it can’t be cut. A = not, tom  = from </a:t>
            </a:r>
            <a:r>
              <a:rPr lang="en-GB" dirty="0" err="1"/>
              <a:t>tomos</a:t>
            </a:r>
            <a:r>
              <a:rPr lang="en-GB" dirty="0"/>
              <a:t> which means to cut. </a:t>
            </a:r>
          </a:p>
          <a:p>
            <a:r>
              <a:rPr lang="en-GB" dirty="0"/>
              <a:t>This could be a nice introduction into the idea that people used to think atoms were the smallest things. </a:t>
            </a:r>
          </a:p>
          <a:p>
            <a:endParaRPr lang="en-GB" dirty="0"/>
          </a:p>
          <a:p>
            <a:r>
              <a:rPr lang="en-GB" dirty="0"/>
              <a:t>Answer for quadrant 3: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Atoms are 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itchFamily="66" charset="0"/>
                <a:ea typeface="+mn-ea"/>
                <a:cs typeface="+mn-cs"/>
              </a:rPr>
              <a:t>the smallest possible particle of an element; atoms are made up of protons, neutrons and electrons.</a:t>
            </a:r>
            <a:endParaRPr lang="en-GB" sz="1200" b="0" u="none" dirty="0">
              <a:solidFill>
                <a:schemeClr val="accent1"/>
              </a:solidFill>
              <a:latin typeface="Bradley Hand ITC" pitchFamily="66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331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for quadrant 2:</a:t>
            </a:r>
          </a:p>
          <a:p>
            <a:r>
              <a:rPr lang="en-GB" dirty="0"/>
              <a:t>Compound = to put together. Com = with or together, pound = from position and means to put. </a:t>
            </a:r>
          </a:p>
          <a:p>
            <a:endParaRPr lang="en-GB" dirty="0"/>
          </a:p>
          <a:p>
            <a:r>
              <a:rPr lang="en-GB" dirty="0"/>
              <a:t>Answer for quadrant 3:</a:t>
            </a:r>
          </a:p>
          <a:p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itchFamily="66" charset="0"/>
                <a:ea typeface="+mn-ea"/>
                <a:cs typeface="+mn-cs"/>
              </a:rPr>
              <a:t>A pure substance made of two or more different elements whose atoms are joined by chemical bonds; the atoms are in a fixed ratio. </a:t>
            </a:r>
            <a:endParaRPr lang="en-GB" b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590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for quadrant 2:</a:t>
            </a:r>
          </a:p>
          <a:p>
            <a:r>
              <a:rPr lang="en-GB" dirty="0"/>
              <a:t>Example of a big molecule = glucose</a:t>
            </a:r>
          </a:p>
          <a:p>
            <a:r>
              <a:rPr lang="en-GB" dirty="0"/>
              <a:t>Example of a small molecule = hydrogen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More information to inform the discussion in quadrant 2: </a:t>
            </a:r>
            <a:r>
              <a:rPr lang="en-GB" sz="12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Molecule is from the French word </a:t>
            </a:r>
            <a:r>
              <a:rPr lang="en-GB" sz="1200" b="0" i="0" u="none" dirty="0" err="1">
                <a:solidFill>
                  <a:schemeClr val="accent1"/>
                </a:solidFill>
                <a:latin typeface="Bradley Hand ITC" pitchFamily="66" charset="0"/>
                <a:cs typeface="Arial" panose="020B0604020202020204" pitchFamily="34" charset="0"/>
              </a:rPr>
              <a:t>molécule</a:t>
            </a:r>
            <a:r>
              <a:rPr lang="en-GB" sz="1200" b="0" i="0" u="none" dirty="0">
                <a:solidFill>
                  <a:schemeClr val="accent1"/>
                </a:solidFill>
                <a:latin typeface="Bradley Hand ITC" pitchFamily="66" charset="0"/>
                <a:cs typeface="Arial" panose="020B0604020202020204" pitchFamily="34" charset="0"/>
              </a:rPr>
              <a:t>’</a:t>
            </a:r>
            <a:r>
              <a:rPr lang="en-GB" sz="1200" b="0" i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, which means extremely minute particle. </a:t>
            </a:r>
            <a:r>
              <a:rPr lang="en-GB" dirty="0"/>
              <a:t>The word molecule was </a:t>
            </a:r>
            <a:r>
              <a:rPr lang="en-GB" sz="1200" b="0" i="0" u="none" dirty="0">
                <a:solidFill>
                  <a:schemeClr val="accent1"/>
                </a:solidFill>
                <a:latin typeface="Bradley Hand ITC" pitchFamily="66" charset="0"/>
                <a:cs typeface="Arial" panose="020B0604020202020204" pitchFamily="34" charset="0"/>
              </a:rPr>
              <a:t>first used as a scientific word by Amedeo Avogadro in 1811.</a:t>
            </a:r>
          </a:p>
          <a:p>
            <a:endParaRPr lang="en-GB" sz="1200" b="0" i="0" u="none" dirty="0">
              <a:solidFill>
                <a:schemeClr val="accent1"/>
              </a:solidFill>
              <a:latin typeface="Bradley Hand ITC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dirty="0">
                <a:solidFill>
                  <a:schemeClr val="accent1"/>
                </a:solidFill>
                <a:latin typeface="Bradley Hand ITC" pitchFamily="66" charset="0"/>
                <a:cs typeface="Arial" panose="020B0604020202020204" pitchFamily="34" charset="0"/>
              </a:rPr>
              <a:t>Answer for quadrant 3: 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itchFamily="66" charset="0"/>
                <a:ea typeface="+mn-ea"/>
                <a:cs typeface="+mn-cs"/>
              </a:rPr>
              <a:t>two or more atoms connected by chemical bonds.</a:t>
            </a:r>
            <a:endParaRPr lang="en-GB" sz="1200" b="0" u="none" dirty="0">
              <a:solidFill>
                <a:srgbClr val="C8102E"/>
              </a:solidFill>
              <a:latin typeface="Bradley Hand ITC" pitchFamily="66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851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More information to inform the discussion in quadrant 2 - here is a link to the RSC interactive periodic table https://periodic-table.rsc.org</a:t>
            </a:r>
            <a:endParaRPr lang="en-GB" sz="1200" b="0" u="none" dirty="0">
              <a:solidFill>
                <a:schemeClr val="tx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  <a:p>
            <a:r>
              <a:rPr lang="en-GB" dirty="0"/>
              <a:t>Answer for quadrant 3: 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itchFamily="66" charset="0"/>
                <a:ea typeface="+mn-ea"/>
                <a:cs typeface="+mn-cs"/>
              </a:rPr>
              <a:t>a pure substance made of only one type of atom.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0202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dirty="0"/>
              <a:t>More information to inform the discussion in quadrant 2:  Bond is </a:t>
            </a:r>
            <a:r>
              <a:rPr lang="en-GB" sz="11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f</a:t>
            </a:r>
            <a:r>
              <a:rPr lang="en-GB" sz="1200" b="0" u="none" dirty="0">
                <a:solidFill>
                  <a:schemeClr val="accent1"/>
                </a:solidFill>
                <a:latin typeface="Bradley Hand ITC" pitchFamily="66" charset="0"/>
                <a:cs typeface="Arial" panose="020B0604020202020204" pitchFamily="34" charset="0"/>
              </a:rPr>
              <a:t>rom the Proto-Indo-European word </a:t>
            </a:r>
            <a:r>
              <a:rPr lang="en-GB" sz="1200" b="0" i="0" u="none" dirty="0" err="1">
                <a:solidFill>
                  <a:schemeClr val="accent1"/>
                </a:solidFill>
                <a:latin typeface="Bradley Hand ITC" pitchFamily="66" charset="0"/>
                <a:cs typeface="Arial" panose="020B0604020202020204" pitchFamily="34" charset="0"/>
              </a:rPr>
              <a:t>bhendh</a:t>
            </a:r>
            <a:r>
              <a:rPr lang="en-GB" sz="1200" b="0" u="none" dirty="0">
                <a:solidFill>
                  <a:schemeClr val="accent1"/>
                </a:solidFill>
                <a:latin typeface="Bradley Hand ITC" pitchFamily="66" charset="0"/>
                <a:cs typeface="Arial" panose="020B0604020202020204" pitchFamily="34" charset="0"/>
              </a:rPr>
              <a:t>, which means to bind or fasten. It comes from the same root word as band, bandage, bandana, bundle and ribbon.</a:t>
            </a:r>
            <a:endParaRPr lang="en-GB" b="0" dirty="0"/>
          </a:p>
          <a:p>
            <a:pPr algn="l"/>
            <a:endParaRPr lang="en-GB" dirty="0"/>
          </a:p>
          <a:p>
            <a:pPr algn="l"/>
            <a:r>
              <a:rPr lang="en-GB" dirty="0"/>
              <a:t>Answer for quadrant 3: 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Bradley Hand ITC" pitchFamily="66" charset="0"/>
                <a:ea typeface="+mn-ea"/>
                <a:cs typeface="+mn-cs"/>
              </a:rPr>
              <a:t>a strong (electrostatic) force of attraction holding atoms together.</a:t>
            </a:r>
            <a:endParaRPr lang="en-GB" sz="1200" b="0" u="none" dirty="0">
              <a:solidFill>
                <a:srgbClr val="C8102E"/>
              </a:solidFill>
              <a:latin typeface="Bradley Hand ITC" pitchFamily="66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0202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dirty="0"/>
              <a:t>More information to inform the discussion in quadrant 2: </a:t>
            </a:r>
            <a:r>
              <a:rPr lang="en-GB" sz="1200" b="1" i="0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ion means ‘to go’. It is called this because ions move towards the opposite charge.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 for quadrant 3: </a:t>
            </a:r>
            <a:r>
              <a:rPr lang="en-GB" b="0" dirty="0"/>
              <a:t> 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Bradley Hand ITC" pitchFamily="66" charset="0"/>
                <a:ea typeface="+mn-ea"/>
                <a:cs typeface="+mn-cs"/>
              </a:rPr>
              <a:t>a charged particle formed when one or more electrons are lost or gained from an atom or molecule.</a:t>
            </a:r>
            <a:endParaRPr lang="en-GB" sz="1200" b="0" u="none" dirty="0">
              <a:solidFill>
                <a:srgbClr val="C8102E"/>
              </a:solidFill>
              <a:latin typeface="Bradley Hand ITC" pitchFamily="66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658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58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0BAFC7-69D9-B349-14AF-6B03B04B7B6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2DBAC77-3490-D338-7D8E-3D6EB2CF1C22}"/>
              </a:ext>
            </a:extLst>
          </p:cNvPr>
          <p:cNvSpPr txBox="1"/>
          <p:nvPr userDrawn="1"/>
        </p:nvSpPr>
        <p:spPr>
          <a:xfrm>
            <a:off x="7809213" y="5737757"/>
            <a:ext cx="5168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Downloaded from rsc.li/444TbFh, scaffolded </a:t>
            </a:r>
          </a:p>
          <a:p>
            <a:r>
              <a:rPr lang="en-GB" sz="14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version and teacher notes also available</a:t>
            </a:r>
            <a:r>
              <a:rPr lang="en-GB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pPr/>
              <a:t>24/04/2025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1223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2" r:id="rId2"/>
    <p:sldLayoutId id="2147483668" r:id="rId3"/>
    <p:sldLayoutId id="214748369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sc.li/444TbFh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18F91-D15E-5E44-80C2-620B381166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14–16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115082-B7C4-4D40-80F1-9A0175D69E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Structure and bonding: </a:t>
            </a:r>
          </a:p>
          <a:p>
            <a:r>
              <a:rPr lang="en-US" dirty="0"/>
              <a:t>Frayer models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BFAA41-3E74-1E83-0A9D-C2D9CE95C3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386" y="1122218"/>
            <a:ext cx="451747" cy="4529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53C58C-9CF2-6301-95C7-76DBB4D267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6533" y="1122218"/>
            <a:ext cx="451747" cy="45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064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6142921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compound mean to you? Where have you come across this word (or parts of this word) before?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8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two or more atoms connected by chemical bonds.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compound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com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With, together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pound</a:t>
                      </a:r>
                    </a:p>
                    <a:p>
                      <a:pPr algn="ctr"/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Originally from ‘position’, meaning ‘to put’</a:t>
                      </a:r>
                      <a:b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b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Overall meaning: to put together</a:t>
                      </a:r>
                      <a:endParaRPr lang="en-GB" sz="1800" b="1" i="0" u="none" dirty="0">
                        <a:solidFill>
                          <a:schemeClr val="tx1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the boxes that contain only one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compound</a:t>
                      </a:r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compound, in a chemistry context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</a:br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A pure substance made of two or more different elements whose atoms are joined by chemical bonds; the atoms are in a fixed ratio.</a:t>
                      </a:r>
                      <a:endParaRPr lang="en-GB" sz="1800" b="1" u="none" dirty="0">
                        <a:solidFill>
                          <a:srgbClr val="C8102E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Compound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8" name="Picture 7" descr="Four squares each with shapes in. The top right and bottom left are circled to indicate they are the correct answers">
            <a:extLst>
              <a:ext uri="{FF2B5EF4-FFF2-40B4-BE49-F238E27FC236}">
                <a16:creationId xmlns:a16="http://schemas.microsoft.com/office/drawing/2014/main" id="{F7C4C535-BE5A-6220-C8C0-AD80C5B8CB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081" y="3883068"/>
            <a:ext cx="3388328" cy="2736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491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086333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molecule mean to you? Where have you come across this word (or parts of this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molecules?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Molecule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From French word ‘</a:t>
                      </a:r>
                      <a:r>
                        <a:rPr lang="en-GB" sz="1800" b="1" i="0" u="none" dirty="0" err="1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molécule</a:t>
                      </a:r>
                      <a: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’</a:t>
                      </a:r>
                      <a:b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b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Means ‘extremely minute particle’</a:t>
                      </a:r>
                      <a:b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b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First used as a scientific word by </a:t>
                      </a:r>
                      <a:r>
                        <a:rPr lang="en-GB" sz="1800" b="1" i="0" u="none" dirty="0" err="1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Amedeo</a:t>
                      </a:r>
                      <a: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 Avogadro in 1811</a:t>
                      </a:r>
                      <a:endParaRPr lang="en-GB" sz="1800" b="0" i="0" u="none" dirty="0">
                        <a:solidFill>
                          <a:schemeClr val="tx1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Draw a ring around the images which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represent molecules below</a:t>
                      </a: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molecule, in a chemistry context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Two or more atoms connected by </a:t>
                      </a:r>
                      <a:r>
                        <a:rPr lang="en-GB" sz="1800" b="1" i="0" kern="120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chemical bonds</a:t>
                      </a:r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.</a:t>
                      </a:r>
                      <a:endParaRPr lang="en-GB" sz="1800" b="1" i="0" u="none" dirty="0">
                        <a:solidFill>
                          <a:schemeClr val="accent1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Molecule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9" name="Picture 8" descr="A group of six shapes. Reading from top left to bottom right, shapes 1-4 are circled to indicate correct answers">
            <a:extLst>
              <a:ext uri="{FF2B5EF4-FFF2-40B4-BE49-F238E27FC236}">
                <a16:creationId xmlns:a16="http://schemas.microsoft.com/office/drawing/2014/main" id="{E3274484-9217-DCCD-2F5D-1608AACAB21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121" y="3958223"/>
            <a:ext cx="4110742" cy="2611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434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FA186-EC87-5013-DC03-637645898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AC92E3F-CDA7-671A-174A-17992673DC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2819463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element mean to you? Where have you come across this word before?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elements?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Element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i="0" u="none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From Latin word ‘</a:t>
                      </a:r>
                      <a:r>
                        <a:rPr lang="en-GB" sz="1800" b="1" i="0" u="none" kern="1200" dirty="0" err="1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elementum</a:t>
                      </a:r>
                      <a:r>
                        <a:rPr lang="en-GB" sz="1800" b="1" i="0" u="none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’</a:t>
                      </a:r>
                      <a:br>
                        <a:rPr lang="en-GB" sz="1800" b="1" i="0" u="none" kern="1200" dirty="0">
                          <a:solidFill>
                            <a:schemeClr val="accent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</a:br>
                      <a:br>
                        <a:rPr lang="en-GB" sz="1800" b="1" i="0" u="none" kern="1200" dirty="0">
                          <a:solidFill>
                            <a:schemeClr val="accent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</a:br>
                      <a:r>
                        <a:rPr lang="en-GB" sz="1800" b="1" i="0" u="none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Rudiment (simple), first principle, m</a:t>
                      </a:r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atter in its most basic form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In the word equation below, circle the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reactants and products which exist as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elements in the equation</a:t>
                      </a: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Sodium + copper </a:t>
                      </a:r>
                      <a:r>
                        <a:rPr lang="en-GB" sz="1800" b="1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sulfate</a:t>
                      </a:r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→ copper + sodium </a:t>
                      </a:r>
                      <a:r>
                        <a:rPr lang="en-GB" sz="1800" b="1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sulfate</a:t>
                      </a:r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        3. Define element, in a chemistry context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A pure substance made of only one type of atom.</a:t>
                      </a:r>
                      <a:endParaRPr lang="en-GB" sz="18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29FEF1-8863-915F-6D28-15FB5DC93996}"/>
              </a:ext>
            </a:extLst>
          </p:cNvPr>
          <p:cNvGraphicFramePr>
            <a:graphicFrameLocks noGrp="1"/>
          </p:cNvGraphicFramePr>
          <p:nvPr/>
        </p:nvGraphicFramePr>
        <p:xfrm>
          <a:off x="4983862" y="3108325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Element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Oval 7" descr="A circle around sodium to indicate it is one of the correct answers">
            <a:extLst>
              <a:ext uri="{FF2B5EF4-FFF2-40B4-BE49-F238E27FC236}">
                <a16:creationId xmlns:a16="http://schemas.microsoft.com/office/drawing/2014/main" id="{DD92EEDD-F61B-E552-9B7C-CA8E750BB1F7}"/>
              </a:ext>
            </a:extLst>
          </p:cNvPr>
          <p:cNvSpPr/>
          <p:nvPr/>
        </p:nvSpPr>
        <p:spPr>
          <a:xfrm>
            <a:off x="165510" y="4729764"/>
            <a:ext cx="899160" cy="829056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Oval 8" descr="A circle around copper to indicate it is one of the correct answers">
            <a:extLst>
              <a:ext uri="{FF2B5EF4-FFF2-40B4-BE49-F238E27FC236}">
                <a16:creationId xmlns:a16="http://schemas.microsoft.com/office/drawing/2014/main" id="{44EDC120-631E-1AD4-63B7-8B6BE2799F55}"/>
              </a:ext>
            </a:extLst>
          </p:cNvPr>
          <p:cNvSpPr/>
          <p:nvPr/>
        </p:nvSpPr>
        <p:spPr>
          <a:xfrm>
            <a:off x="3213032" y="4718748"/>
            <a:ext cx="899160" cy="829056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199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41083133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bond mean to you? Where have you come across this word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bonds?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Bond</a:t>
                      </a: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From Proto-Indo-European word ‘</a:t>
                      </a:r>
                      <a:r>
                        <a:rPr lang="en-GB" sz="1800" b="1" i="0" u="none" dirty="0" err="1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bhendh</a:t>
                      </a: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 ‘</a:t>
                      </a:r>
                      <a:b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b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Meaning ‘to bind or fasten’</a:t>
                      </a:r>
                      <a:b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b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Comes from the same root word as band, bandage, bandana, bundle and ribbon</a:t>
                      </a:r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Name three types </a:t>
                      </a:r>
                      <a:r>
                        <a:rPr lang="en-GB" sz="1400" b="1" u="none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of bonding </a:t>
                      </a: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which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exist in chemistry</a:t>
                      </a:r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br>
                        <a:rPr lang="en-GB" sz="14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2000" b="1" u="none" dirty="0">
                          <a:solidFill>
                            <a:schemeClr val="tx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Ionic</a:t>
                      </a:r>
                    </a:p>
                    <a:p>
                      <a:pPr algn="ctr"/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Covalent</a:t>
                      </a:r>
                    </a:p>
                    <a:p>
                      <a:pPr algn="ctr"/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Metallic</a:t>
                      </a:r>
                    </a:p>
                    <a:p>
                      <a:pPr algn="ctr"/>
                      <a:endParaRPr lang="en-GB" sz="1800" b="1" u="none" baseline="0" dirty="0">
                        <a:solidFill>
                          <a:schemeClr val="accent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1" u="none" baseline="0" dirty="0">
                        <a:solidFill>
                          <a:schemeClr val="accent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bond, in a chemistry context</a:t>
                      </a:r>
                      <a:b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A strong (electrostatic) force of attraction holding atoms together.</a:t>
                      </a:r>
                      <a:endParaRPr lang="en-GB" sz="1800" b="1" u="none" dirty="0">
                        <a:solidFill>
                          <a:srgbClr val="C8102E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666956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Bond</a:t>
                      </a:r>
                      <a:endParaRPr lang="en-GB" sz="2200" b="1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4221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515239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ion mean to you? Where have you come across this word (or parts of this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ions?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Ion</a:t>
                      </a:r>
                    </a:p>
                    <a:p>
                      <a:pPr algn="ctr"/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Meaning ‘to go’</a:t>
                      </a:r>
                    </a:p>
                    <a:p>
                      <a:pPr algn="ctr"/>
                      <a:b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</a:br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It is called this because ions move towards the opposite charge</a:t>
                      </a:r>
                      <a:endParaRPr lang="en-GB" sz="1800" b="1" u="none" dirty="0">
                        <a:solidFill>
                          <a:schemeClr val="tx1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Draw the electron configuration diagram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for a </a:t>
                      </a:r>
                      <a:r>
                        <a:rPr lang="en-GB" sz="1400" b="1" u="none" baseline="0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magnesium ion</a:t>
                      </a: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ion, in a chemistry context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A charged particle formed when one or more electrons are lost or gained from an atom or molecule.</a:t>
                      </a:r>
                      <a:endParaRPr lang="en-GB" sz="1800" b="1" u="none" dirty="0">
                        <a:solidFill>
                          <a:srgbClr val="C8102E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3" descr="A complete dot and cross diagram for a magnesium 2+ ion. It has 2 electrons on the inner shell and 8 electrons on the outer shell">
            <a:extLst>
              <a:ext uri="{FF2B5EF4-FFF2-40B4-BE49-F238E27FC236}">
                <a16:creationId xmlns:a16="http://schemas.microsoft.com/office/drawing/2014/main" id="{2514C157-0EF8-52F0-B68D-49D516C981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2603" y="4173328"/>
            <a:ext cx="2241990" cy="1988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223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FEE63CE5-8A72-4242-81BD-5FB3FC7CB196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Example layout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5" name="Content Placeholder 5">
            <a:extLst>
              <a:ext uri="{FF2B5EF4-FFF2-40B4-BE49-F238E27FC236}">
                <a16:creationId xmlns:a16="http://schemas.microsoft.com/office/drawing/2014/main" id="{781063B1-E5E0-C242-7F60-F3F78892A2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1348267"/>
              </p:ext>
            </p:extLst>
          </p:nvPr>
        </p:nvGraphicFramePr>
        <p:xfrm>
          <a:off x="0" y="-4445"/>
          <a:ext cx="1138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9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2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Explore</a:t>
                      </a:r>
                    </a:p>
                    <a:p>
                      <a:pPr marL="0" indent="0" algn="l">
                        <a:buNone/>
                      </a:pP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l"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Link to science capital and draw on learners’ experience.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down/’what do we know about X’?</a:t>
                      </a:r>
                    </a:p>
                    <a:p>
                      <a:pPr algn="ctr"/>
                      <a:b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Look at composite parts of the word to help unpack its meaning.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Or invite learners to suggest what, as a class, they already know about the key term </a:t>
                      </a: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             (with the help of a few bullet points).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2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Consolidate</a:t>
                      </a:r>
                      <a:endParaRPr lang="en-GB" sz="28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b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Learners apply their knowledge.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2800" b="1" u="none" baseline="0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Explain</a:t>
                      </a:r>
                    </a:p>
                    <a:p>
                      <a:pPr algn="ctr"/>
                      <a:b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Introduce the definition.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F6446A5-8A2B-740F-D94D-BD65E28FBA44}"/>
              </a:ext>
            </a:extLst>
          </p:cNvPr>
          <p:cNvGraphicFramePr>
            <a:graphicFrameLocks noGrp="1"/>
          </p:cNvGraphicFramePr>
          <p:nvPr/>
        </p:nvGraphicFramePr>
        <p:xfrm>
          <a:off x="4753648" y="2647224"/>
          <a:ext cx="1874704" cy="1554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7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3200" u="none" dirty="0">
                          <a:solidFill>
                            <a:srgbClr val="C8102E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&lt;Select your key term&gt;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014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20342E7-50FB-950E-C230-352FC7868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320624"/>
            <a:ext cx="10080000" cy="440661"/>
          </a:xfrm>
        </p:spPr>
        <p:txBody>
          <a:bodyPr>
            <a:normAutofit fontScale="90000"/>
          </a:bodyPr>
          <a:lstStyle/>
          <a:p>
            <a:r>
              <a:rPr lang="en-GB" sz="4000" dirty="0">
                <a:latin typeface="Century Gothic" panose="020B0502020202020204" pitchFamily="34" charset="0"/>
              </a:rPr>
              <a:t>Frayer models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89AD5D-AC57-E2DA-1DE7-2A7ED9E5B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210" y="822763"/>
            <a:ext cx="10180253" cy="5215652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Frayer models are a simple but effective way to develop learners’ understanding of a new piece of vocabulary. You will see what your learners already know and identify any misconceptions they have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/>
              <a:t>There are four stages learners can work through, but you can adapt this model to best suit your learners. You can guide learners through all quadrants, but particularly quadrant 2 works best as a teacher-led discussion.</a:t>
            </a:r>
          </a:p>
          <a:p>
            <a:pPr>
              <a:lnSpc>
                <a:spcPct val="120000"/>
              </a:lnSpc>
            </a:pPr>
            <a:endParaRPr lang="en-GB" sz="2000" dirty="0"/>
          </a:p>
          <a:p>
            <a:pPr>
              <a:lnSpc>
                <a:spcPct val="120000"/>
              </a:lnSpc>
            </a:pPr>
            <a:endParaRPr lang="en-GB" sz="21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100" dirty="0">
              <a:latin typeface="Century Gothic" panose="020B0502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16ADAFE-8742-FFDC-BD4A-B3B54E0B75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46835"/>
              </p:ext>
            </p:extLst>
          </p:nvPr>
        </p:nvGraphicFramePr>
        <p:xfrm>
          <a:off x="572210" y="3221376"/>
          <a:ext cx="10253267" cy="26732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847053">
                  <a:extLst>
                    <a:ext uri="{9D8B030D-6E8A-4147-A177-3AD203B41FA5}">
                      <a16:colId xmlns:a16="http://schemas.microsoft.com/office/drawing/2014/main" val="672358555"/>
                    </a:ext>
                  </a:extLst>
                </a:gridCol>
                <a:gridCol w="5406214">
                  <a:extLst>
                    <a:ext uri="{9D8B030D-6E8A-4147-A177-3AD203B41FA5}">
                      <a16:colId xmlns:a16="http://schemas.microsoft.com/office/drawing/2014/main" val="3511474561"/>
                    </a:ext>
                  </a:extLst>
                </a:gridCol>
              </a:tblGrid>
              <a:tr h="133993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b="1" dirty="0">
                          <a:latin typeface="Century Gothic" panose="020B0502020202020204" pitchFamily="34" charset="0"/>
                        </a:rPr>
                        <a:t>1. Explore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dirty="0">
                          <a:latin typeface="Century Gothic" panose="020B0502020202020204" pitchFamily="34" charset="0"/>
                        </a:rPr>
                        <a:t>Link to science capital and draw on learners’ experience.</a:t>
                      </a:r>
                    </a:p>
                    <a:p>
                      <a:pPr marL="0" indent="0" algn="ctr">
                        <a:buNone/>
                      </a:pPr>
                      <a:endParaRPr lang="en-GB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2. Break down</a:t>
                      </a:r>
                    </a:p>
                    <a:p>
                      <a:pPr algn="ctr"/>
                      <a:r>
                        <a:rPr lang="en-GB" dirty="0">
                          <a:latin typeface="Century Gothic" panose="020B0502020202020204" pitchFamily="34" charset="0"/>
                        </a:rPr>
                        <a:t>Look at composite parts of the word to understand its meaning more deeply.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760265"/>
                  </a:ext>
                </a:extLst>
              </a:tr>
              <a:tr h="1333355"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4. Consolidate</a:t>
                      </a:r>
                    </a:p>
                    <a:p>
                      <a:pPr algn="ctr"/>
                      <a:r>
                        <a:rPr lang="en-GB" b="0" dirty="0">
                          <a:latin typeface="Century Gothic" panose="020B0502020202020204" pitchFamily="34" charset="0"/>
                        </a:rPr>
                        <a:t>Learners apply their knowledge.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3</a:t>
                      </a:r>
                      <a:r>
                        <a:rPr lang="en-GB" dirty="0">
                          <a:latin typeface="Century Gothic" panose="020B0502020202020204" pitchFamily="34" charset="0"/>
                        </a:rPr>
                        <a:t>. </a:t>
                      </a:r>
                      <a:r>
                        <a:rPr lang="en-GB" b="1" dirty="0">
                          <a:latin typeface="Century Gothic" panose="020B0502020202020204" pitchFamily="34" charset="0"/>
                        </a:rPr>
                        <a:t>Explain </a:t>
                      </a:r>
                    </a:p>
                    <a:p>
                      <a:pPr algn="ctr"/>
                      <a:r>
                        <a:rPr lang="en-GB" dirty="0">
                          <a:latin typeface="Century Gothic" panose="020B0502020202020204" pitchFamily="34" charset="0"/>
                        </a:rPr>
                        <a:t>Introduce the definition.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83608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96955B1-D852-22AA-470F-8B30CB7E0632}"/>
              </a:ext>
            </a:extLst>
          </p:cNvPr>
          <p:cNvSpPr txBox="1"/>
          <p:nvPr/>
        </p:nvSpPr>
        <p:spPr>
          <a:xfrm>
            <a:off x="4474073" y="4366992"/>
            <a:ext cx="1930400" cy="40011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Century Gothic" panose="020B0502020202020204" pitchFamily="34" charset="0"/>
              </a:rPr>
              <a:t>Key term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ACCFEB8-BDAC-BF9E-F7B1-B1949C368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0931" y="345097"/>
            <a:ext cx="349337" cy="3502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F52F6F7-D896-C576-88A3-F1FDAD65A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2879" y="345097"/>
            <a:ext cx="349337" cy="35027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89CC6E2-7A87-8FB3-7834-D36D006364FA}"/>
              </a:ext>
            </a:extLst>
          </p:cNvPr>
          <p:cNvSpPr txBox="1"/>
          <p:nvPr/>
        </p:nvSpPr>
        <p:spPr>
          <a:xfrm>
            <a:off x="468598" y="6013029"/>
            <a:ext cx="10680830" cy="7252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effectLst/>
                <a:latin typeface="Century Gothic" panose="020B0502020202020204" pitchFamily="34" charset="0"/>
              </a:rPr>
              <a:t>Find more guidance, including tips, adaptations and further reading, in the teacher notes: </a:t>
            </a:r>
            <a:r>
              <a:rPr lang="en-GB" sz="1800" dirty="0">
                <a:effectLst/>
                <a:latin typeface="Century Gothic" panose="020B0502020202020204" pitchFamily="34" charset="0"/>
                <a:hlinkClick r:id="rId4"/>
              </a:rPr>
              <a:t>rsc.li/444TbFh</a:t>
            </a:r>
            <a:endParaRPr lang="en-GB" sz="18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416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419146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90340015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atom mean to you? Where have you come across this word (or parts of this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atom</a:t>
                      </a:r>
                    </a:p>
                    <a:p>
                      <a:pPr algn="ctr"/>
                      <a:endParaRPr lang="en-GB" sz="1400" b="1" u="none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  <a:p>
                      <a:pPr algn="ctr"/>
                      <a:endParaRPr lang="en-GB" sz="1800" b="0" u="none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br>
                        <a:rPr lang="en-GB" sz="1800" b="0" u="none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800" b="0" u="none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tom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the diagram below that best illustrates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 single atom of hydrogen</a:t>
                      </a: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Write down what you think atom means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7387990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Atom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" name="Picture 1" descr="Three dot and cross diagrams - the left is an H in a circle with one electron on the circle edge, the middle is two overlapping circles sharing two electrons with an H in each circle. The right is a circle with two electrons on the edge and an He in the middle">
            <a:extLst>
              <a:ext uri="{FF2B5EF4-FFF2-40B4-BE49-F238E27FC236}">
                <a16:creationId xmlns:a16="http://schemas.microsoft.com/office/drawing/2014/main" id="{E81E2CF4-08AA-56E7-B318-581AF548F0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648" y="4380526"/>
            <a:ext cx="5194069" cy="154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789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753433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9151222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compound mean to you? Where have you come across this word (or parts of this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compound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com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pound</a:t>
                      </a:r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the boxes that contain only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one compound</a:t>
                      </a:r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Write down what you think compound means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501578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Compound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3" descr="Four square boxes - top left has 5 cream circles, top right has five orange circles with a red outline circle attached to each. Bottom left has five black circles which each have a white and a red circle attached to them, bottom right has two cream circles, two from the top right, and one from bottom left">
            <a:extLst>
              <a:ext uri="{FF2B5EF4-FFF2-40B4-BE49-F238E27FC236}">
                <a16:creationId xmlns:a16="http://schemas.microsoft.com/office/drawing/2014/main" id="{EAECD525-C2A7-9C60-C8CF-A73BAD0D4D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98" b="3029"/>
          <a:stretch/>
        </p:blipFill>
        <p:spPr>
          <a:xfrm>
            <a:off x="1188736" y="3966072"/>
            <a:ext cx="3587778" cy="267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4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185948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219494472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molecule mean to you? Where have you come across this word (or parts of this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molecules?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Molecules are made up of atoms.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They can be big (can you think of an example?) or small (can you think of an example?)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Molecules contain chemical bonds.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Draw a ring around the images which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   represent molecules below</a:t>
                      </a: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Write down what you think molecule means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9280521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Molecule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3" descr="Six shapes. Four contain multiple atoms (including some compounds), two are single atoms">
            <a:extLst>
              <a:ext uri="{FF2B5EF4-FFF2-40B4-BE49-F238E27FC236}">
                <a16:creationId xmlns:a16="http://schemas.microsoft.com/office/drawing/2014/main" id="{27CD08F7-A9C9-FB05-32C3-9E8440EE3A1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230" b="13075"/>
          <a:stretch/>
        </p:blipFill>
        <p:spPr>
          <a:xfrm>
            <a:off x="561764" y="4263081"/>
            <a:ext cx="4529220" cy="2433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256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277696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573315247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What does the word element mean to you? Where have you come across this word before?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elements?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Elements are in the periodic table, where they are arranged according to their properties.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Element is from the Latin word </a:t>
                      </a:r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elementum</a:t>
                      </a: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rudiment (simple), first principle, </a:t>
                      </a: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matter in its most basic form.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In the word equation below, circle the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reactants and products which exist as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elements in the equation</a:t>
                      </a: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Sodium + copper </a:t>
                      </a:r>
                      <a:r>
                        <a:rPr lang="en-GB" sz="1800" b="1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sulfate</a:t>
                      </a:r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→ copper + sodium </a:t>
                      </a:r>
                      <a:r>
                        <a:rPr lang="en-GB" sz="1800" b="1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sulfate</a:t>
                      </a:r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  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Write down what you think element means</a:t>
                      </a: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983862" y="3108325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Element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815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806944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568886786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bond mean to you? Where have you come across this word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bonds?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Bonds hold particles together.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There are different types of bonds.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Bonds are due to charges/electrostatic attraction.</a:t>
                      </a:r>
                    </a:p>
                    <a:p>
                      <a:pPr algn="ctr"/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Name three types of chemical bonding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which exist in chemistry</a:t>
                      </a: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Write down what you think bond means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992011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Bond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1518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291516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2626283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ion mean to you? Where have you come across this word (or parts of this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ions?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Ions are charged.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Ions form ionic compounds.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Ions are attracted to opposite charges.</a:t>
                      </a:r>
                    </a:p>
                    <a:p>
                      <a:pPr algn="ctr"/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Draw the electron configuration diagram for a</a:t>
                      </a:r>
                    </a:p>
                    <a:p>
                      <a:pPr algn="ctr"/>
                      <a:r>
                        <a:rPr lang="en-GB" sz="1400" b="1" u="none" baseline="0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magnesium ion</a:t>
                      </a: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 Write down what you think ion means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279375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509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3717628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atom mean to you? Where have you come across this word (or parts of this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atom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Not</a:t>
                      </a:r>
                    </a:p>
                    <a:p>
                      <a:pPr algn="ctr"/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tom</a:t>
                      </a:r>
                    </a:p>
                    <a:p>
                      <a:pPr algn="ctr"/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From word ‘</a:t>
                      </a:r>
                      <a:r>
                        <a:rPr lang="en-GB" sz="1800" b="1" u="none" dirty="0" err="1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tomos</a:t>
                      </a: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’ meaning to cut</a:t>
                      </a: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Overall meaning: uncuttable or indivisible 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the diagram below that best illustrates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 single atom of hydrogen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atom, in a chemistry context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The smallest possible particle of an element; atoms are made up of protons, neutrons and electrons.</a:t>
                      </a:r>
                      <a:endParaRPr lang="en-GB" sz="1800" b="1" i="0" u="none" dirty="0">
                        <a:solidFill>
                          <a:srgbClr val="C8102E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Atom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" name="Picture 1" descr="Three dot and cross diagrams. The left one (hydrogen atom) is circled to indicate it is the correct answer">
            <a:extLst>
              <a:ext uri="{FF2B5EF4-FFF2-40B4-BE49-F238E27FC236}">
                <a16:creationId xmlns:a16="http://schemas.microsoft.com/office/drawing/2014/main" id="{3E5EF45C-7B3F-1BA2-17EB-1506024E39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648" y="4380526"/>
            <a:ext cx="5194069" cy="1547833"/>
          </a:xfrm>
          <a:prstGeom prst="rect">
            <a:avLst/>
          </a:prstGeom>
        </p:spPr>
      </p:pic>
      <p:sp>
        <p:nvSpPr>
          <p:cNvPr id="4" name="Oval 3" descr="Blue circle to indicate the left-most image is the correct answer">
            <a:extLst>
              <a:ext uri="{FF2B5EF4-FFF2-40B4-BE49-F238E27FC236}">
                <a16:creationId xmlns:a16="http://schemas.microsoft.com/office/drawing/2014/main" id="{57BAE422-8BAD-A588-98F9-58CEDD4B4C86}"/>
              </a:ext>
            </a:extLst>
          </p:cNvPr>
          <p:cNvSpPr/>
          <p:nvPr/>
        </p:nvSpPr>
        <p:spPr>
          <a:xfrm>
            <a:off x="481805" y="4410712"/>
            <a:ext cx="1414272" cy="1341120"/>
          </a:xfrm>
          <a:prstGeom prst="ellipse">
            <a:avLst/>
          </a:prstGeom>
          <a:noFill/>
          <a:ln w="3492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419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5D359969893149933A4D4A74E189F8" ma:contentTypeVersion="13" ma:contentTypeDescription="Create a new document." ma:contentTypeScope="" ma:versionID="1e359e7040c60661ae7072c482267ad9">
  <xsd:schema xmlns:xsd="http://www.w3.org/2001/XMLSchema" xmlns:xs="http://www.w3.org/2001/XMLSchema" xmlns:p="http://schemas.microsoft.com/office/2006/metadata/properties" xmlns:ns2="5c7d88b2-bc5d-47d8-b067-5f30c82b40fb" xmlns:ns3="9e3c562f-56b0-4bc9-96c8-d04b09868558" targetNamespace="http://schemas.microsoft.com/office/2006/metadata/properties" ma:root="true" ma:fieldsID="9332d97d0f911b960840dd6ec88f9031" ns2:_="" ns3:_="">
    <xsd:import namespace="5c7d88b2-bc5d-47d8-b067-5f30c82b40fb"/>
    <xsd:import namespace="9e3c562f-56b0-4bc9-96c8-d04b098685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Editorial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7d88b2-bc5d-47d8-b067-5f30c82b40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Editorialstage" ma:index="20" nillable="true" ma:displayName="Editorial stage" ma:format="Dropdown" ma:internalName="Editorialstage">
      <xsd:simpleType>
        <xsd:restriction base="dms:Choice">
          <xsd:enumeration value="Published"/>
          <xsd:enumeration value="Ready for editor check"/>
          <xsd:enumeration value="QA review received"/>
          <xsd:enumeration value="Received from author"/>
          <xsd:enumeration value="Ready for Q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c562f-56b0-4bc9-96c8-d04b0986855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c6a42d3-65da-48b4-a118-af479a0fa813}" ma:internalName="TaxCatchAll" ma:showField="CatchAllData" ma:web="9e3c562f-56b0-4bc9-96c8-d04b098685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ditorialstage xmlns="5c7d88b2-bc5d-47d8-b067-5f30c82b40fb" xsi:nil="true"/>
    <lcf76f155ced4ddcb4097134ff3c332f xmlns="5c7d88b2-bc5d-47d8-b067-5f30c82b40fb">
      <Terms xmlns="http://schemas.microsoft.com/office/infopath/2007/PartnerControls"/>
    </lcf76f155ced4ddcb4097134ff3c332f>
    <TaxCatchAll xmlns="9e3c562f-56b0-4bc9-96c8-d04b09868558" xsi:nil="true"/>
  </documentManagement>
</p:properties>
</file>

<file path=customXml/itemProps1.xml><?xml version="1.0" encoding="utf-8"?>
<ds:datastoreItem xmlns:ds="http://schemas.openxmlformats.org/officeDocument/2006/customXml" ds:itemID="{05BCA1B2-32E2-4478-8923-4B9F923C11D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24FC9A-D037-4815-A101-57DC47620A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7d88b2-bc5d-47d8-b067-5f30c82b40fb"/>
    <ds:schemaRef ds:uri="9e3c562f-56b0-4bc9-96c8-d04b098685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8E5D76-F079-4B2B-9F74-D66829D4C275}">
  <ds:schemaRefs>
    <ds:schemaRef ds:uri="http://schemas.microsoft.com/office/2006/metadata/properties"/>
    <ds:schemaRef ds:uri="http://purl.org/dc/elements/1.1/"/>
    <ds:schemaRef ds:uri="http://purl.org/dc/dcmitype/"/>
    <ds:schemaRef ds:uri="5c7d88b2-bc5d-47d8-b067-5f30c82b40fb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9e3c562f-56b0-4bc9-96c8-d04b09868558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2788</TotalTime>
  <Words>1737</Words>
  <Application>Microsoft Office PowerPoint</Application>
  <PresentationFormat>Widescreen</PresentationFormat>
  <Paragraphs>308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Bradley Hand ITC</vt:lpstr>
      <vt:lpstr>Calibri</vt:lpstr>
      <vt:lpstr>Calibri Light</vt:lpstr>
      <vt:lpstr>Century Gothic</vt:lpstr>
      <vt:lpstr>Office Theme</vt:lpstr>
      <vt:lpstr>14–16 years</vt:lpstr>
      <vt:lpstr>Frayer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Frayer models structure and bonding unscaffolded learner slides plus answers</dc:title>
  <dc:creator>RoyalSocietyofChemistry@royalsocietychemistry.onmicrosoft.com</dc:creator>
  <cp:keywords>Frayer models; 14-16; structure and bonding; metallic bonding; ionic bonding; covalent bonding; structure and bonding of carbon; vocabulary; chemistry; glossary; key terms; key words; language of science; communication</cp:keywords>
  <dc:description>From rsc.li/444TbFh, scaffolded student slides and teacher notes also available
</dc:description>
  <cp:lastModifiedBy>Katie Haylor</cp:lastModifiedBy>
  <cp:revision>1</cp:revision>
  <cp:lastPrinted>2025-04-24T13:52:43Z</cp:lastPrinted>
  <dcterms:created xsi:type="dcterms:W3CDTF">2024-07-22T15:22:21Z</dcterms:created>
  <dcterms:modified xsi:type="dcterms:W3CDTF">2025-04-24T14:23:09Z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0x010100E45D359969893149933A4D4A74E189F8</vt:lpwstr>
  </property>
  <property fmtid="{D5CDD505-2E9C-101B-9397-08002B2CF9AE}" pid="3" name="MediaServiceImageTags">
    <vt:lpwstr/>
  </property>
</Properties>
</file>