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4"/>
  </p:sldMasterIdLst>
  <p:notesMasterIdLst>
    <p:notesMasterId r:id="rId20"/>
  </p:notesMasterIdLst>
  <p:sldIdLst>
    <p:sldId id="290" r:id="rId5"/>
    <p:sldId id="330" r:id="rId6"/>
    <p:sldId id="344" r:id="rId7"/>
    <p:sldId id="343" r:id="rId8"/>
    <p:sldId id="260" r:id="rId9"/>
    <p:sldId id="346" r:id="rId10"/>
    <p:sldId id="371" r:id="rId11"/>
    <p:sldId id="348" r:id="rId12"/>
    <p:sldId id="351" r:id="rId13"/>
    <p:sldId id="350" r:id="rId14"/>
    <p:sldId id="349" r:id="rId15"/>
    <p:sldId id="372" r:id="rId16"/>
    <p:sldId id="353" r:id="rId17"/>
    <p:sldId id="355" r:id="rId18"/>
    <p:sldId id="370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97A93AF5-9395-4D51-A65C-F480896045C4}">
          <p14:sldIdLst>
            <p14:sldId id="290"/>
          </p14:sldIdLst>
        </p14:section>
        <p14:section name="Teacher guidance" id="{98239A89-C2BB-41F4-9D3E-573E6ACA2F1B}">
          <p14:sldIdLst>
            <p14:sldId id="330"/>
          </p14:sldIdLst>
        </p14:section>
        <p14:section name="Learner sheets" id="{18068308-2217-42E8-A1F8-FF85B571432F}">
          <p14:sldIdLst>
            <p14:sldId id="344"/>
            <p14:sldId id="343"/>
            <p14:sldId id="260"/>
            <p14:sldId id="346"/>
            <p14:sldId id="371"/>
            <p14:sldId id="348"/>
          </p14:sldIdLst>
        </p14:section>
        <p14:section name="Answers" id="{D2B6960D-DEBD-42D0-820E-646A2ECEF29B}">
          <p14:sldIdLst>
            <p14:sldId id="351"/>
            <p14:sldId id="350"/>
            <p14:sldId id="349"/>
            <p14:sldId id="372"/>
            <p14:sldId id="353"/>
            <p14:sldId id="355"/>
          </p14:sldIdLst>
        </p14:section>
        <p14:section name="Template" id="{E3289455-A81F-484B-97F5-158C5109242B}">
          <p14:sldIdLst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8162E58-DC3F-4D72-92E7-F6F1F3BB1BAE}" v="2" dt="2025-04-24T13:52:28.97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8849" autoAdjust="0"/>
  </p:normalViewPr>
  <p:slideViewPr>
    <p:cSldViewPr snapToGrid="0" snapToObjects="1">
      <p:cViewPr varScale="1">
        <p:scale>
          <a:sx n="99" d="100"/>
          <a:sy n="99" d="100"/>
        </p:scale>
        <p:origin x="103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24A2B6C3-2A43-4599-9F44-9FCEFEC70E90}"/>
    <pc:docChg chg="modSld">
      <pc:chgData name="Katie Haylor" userId="79d54f7f-ffc1-4b04-bab6-1092a29c2844" providerId="ADAL" clId="{24A2B6C3-2A43-4599-9F44-9FCEFEC70E90}" dt="2025-04-14T14:38:10.341" v="0" actId="1076"/>
      <pc:docMkLst>
        <pc:docMk/>
      </pc:docMkLst>
      <pc:sldChg chg="modSp mod">
        <pc:chgData name="Katie Haylor" userId="79d54f7f-ffc1-4b04-bab6-1092a29c2844" providerId="ADAL" clId="{24A2B6C3-2A43-4599-9F44-9FCEFEC70E90}" dt="2025-04-14T14:38:10.341" v="0" actId="1076"/>
        <pc:sldMkLst>
          <pc:docMk/>
          <pc:sldMk cId="446789229" sldId="344"/>
        </pc:sldMkLst>
        <pc:graphicFrameChg chg="mod">
          <ac:chgData name="Katie Haylor" userId="79d54f7f-ffc1-4b04-bab6-1092a29c2844" providerId="ADAL" clId="{24A2B6C3-2A43-4599-9F44-9FCEFEC70E90}" dt="2025-04-14T14:38:10.341" v="0" actId="1076"/>
          <ac:graphicFrameMkLst>
            <pc:docMk/>
            <pc:sldMk cId="446789229" sldId="344"/>
            <ac:graphicFrameMk id="7" creationId="{00000000-0000-0000-0000-000000000000}"/>
          </ac:graphicFrameMkLst>
        </pc:graphicFrameChg>
      </pc:sldChg>
    </pc:docChg>
  </pc:docChgLst>
  <pc:docChgLst>
    <pc:chgData name="Katie Haylor" userId="79d54f7f-ffc1-4b04-bab6-1092a29c2844" providerId="ADAL" clId="{F4DEAC1C-DD37-453D-AE3B-2B5F615EFCAA}"/>
    <pc:docChg chg="custSel modSld modMainMaster modSection">
      <pc:chgData name="Katie Haylor" userId="79d54f7f-ffc1-4b04-bab6-1092a29c2844" providerId="ADAL" clId="{F4DEAC1C-DD37-453D-AE3B-2B5F615EFCAA}" dt="2025-04-14T14:31:09.027" v="3787" actId="17846"/>
      <pc:docMkLst>
        <pc:docMk/>
      </pc:docMkLst>
      <pc:sldChg chg="modSp mod">
        <pc:chgData name="Katie Haylor" userId="79d54f7f-ffc1-4b04-bab6-1092a29c2844" providerId="ADAL" clId="{F4DEAC1C-DD37-453D-AE3B-2B5F615EFCAA}" dt="2025-04-14T14:26:53.794" v="3743" actId="255"/>
        <pc:sldMkLst>
          <pc:docMk/>
          <pc:sldMk cId="561256608" sldId="260"/>
        </pc:sldMkLst>
        <pc:graphicFrameChg chg="modGraphic">
          <ac:chgData name="Katie Haylor" userId="79d54f7f-ffc1-4b04-bab6-1092a29c2844" providerId="ADAL" clId="{F4DEAC1C-DD37-453D-AE3B-2B5F615EFCAA}" dt="2025-04-14T14:26:53.794" v="3743" actId="255"/>
          <ac:graphicFrameMkLst>
            <pc:docMk/>
            <pc:sldMk cId="561256608" sldId="260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4DEAC1C-DD37-453D-AE3B-2B5F615EFCAA}" dt="2025-04-14T14:21:01.596" v="2173" actId="962"/>
          <ac:picMkLst>
            <pc:docMk/>
            <pc:sldMk cId="561256608" sldId="260"/>
            <ac:picMk id="4" creationId="{BF869C9D-8431-C018-7A61-FB3232E4C7E8}"/>
          </ac:picMkLst>
        </pc:picChg>
      </pc:sldChg>
      <pc:sldChg chg="modSp mod">
        <pc:chgData name="Katie Haylor" userId="79d54f7f-ffc1-4b04-bab6-1092a29c2844" providerId="ADAL" clId="{F4DEAC1C-DD37-453D-AE3B-2B5F615EFCAA}" dt="2025-04-14T14:25:27.049" v="3738" actId="13244"/>
        <pc:sldMkLst>
          <pc:docMk/>
          <pc:sldMk cId="1160478737" sldId="330"/>
        </pc:sldMkLst>
        <pc:spChg chg="mod ord">
          <ac:chgData name="Katie Haylor" userId="79d54f7f-ffc1-4b04-bab6-1092a29c2844" providerId="ADAL" clId="{F4DEAC1C-DD37-453D-AE3B-2B5F615EFCAA}" dt="2025-04-14T14:25:27.049" v="3738" actId="13244"/>
          <ac:spMkLst>
            <pc:docMk/>
            <pc:sldMk cId="1160478737" sldId="330"/>
            <ac:spMk id="11" creationId="{766B5A77-0498-0A57-9032-65428CF5589E}"/>
          </ac:spMkLst>
        </pc:spChg>
      </pc:sldChg>
      <pc:sldChg chg="modSp mod">
        <pc:chgData name="Katie Haylor" userId="79d54f7f-ffc1-4b04-bab6-1092a29c2844" providerId="ADAL" clId="{F4DEAC1C-DD37-453D-AE3B-2B5F615EFCAA}" dt="2025-04-14T14:26:44.067" v="3742" actId="962"/>
        <pc:sldMkLst>
          <pc:docMk/>
          <pc:sldMk cId="34844086" sldId="343"/>
        </pc:sldMkLst>
        <pc:graphicFrameChg chg="mod modGraphic">
          <ac:chgData name="Katie Haylor" userId="79d54f7f-ffc1-4b04-bab6-1092a29c2844" providerId="ADAL" clId="{F4DEAC1C-DD37-453D-AE3B-2B5F615EFCAA}" dt="2025-04-14T14:26:44.067" v="3742" actId="962"/>
          <ac:graphicFrameMkLst>
            <pc:docMk/>
            <pc:sldMk cId="34844086" sldId="343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4DEAC1C-DD37-453D-AE3B-2B5F615EFCAA}" dt="2025-04-14T14:19:13.498" v="1917" actId="962"/>
          <ac:picMkLst>
            <pc:docMk/>
            <pc:sldMk cId="34844086" sldId="343"/>
            <ac:picMk id="4" creationId="{F18D2BFB-E33E-5443-AFD9-9E87BE54AEF3}"/>
          </ac:picMkLst>
        </pc:picChg>
      </pc:sldChg>
      <pc:sldChg chg="modSp mod">
        <pc:chgData name="Katie Haylor" userId="79d54f7f-ffc1-4b04-bab6-1092a29c2844" providerId="ADAL" clId="{F4DEAC1C-DD37-453D-AE3B-2B5F615EFCAA}" dt="2025-04-14T14:26:33.526" v="3740" actId="255"/>
        <pc:sldMkLst>
          <pc:docMk/>
          <pc:sldMk cId="446789229" sldId="344"/>
        </pc:sldMkLst>
        <pc:graphicFrameChg chg="modGraphic">
          <ac:chgData name="Katie Haylor" userId="79d54f7f-ffc1-4b04-bab6-1092a29c2844" providerId="ADAL" clId="{F4DEAC1C-DD37-453D-AE3B-2B5F615EFCAA}" dt="2025-04-14T14:26:33.526" v="3740" actId="255"/>
          <ac:graphicFrameMkLst>
            <pc:docMk/>
            <pc:sldMk cId="446789229" sldId="344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4DEAC1C-DD37-453D-AE3B-2B5F615EFCAA}" dt="2025-04-14T14:17:24.837" v="977" actId="962"/>
          <ac:picMkLst>
            <pc:docMk/>
            <pc:sldMk cId="446789229" sldId="344"/>
            <ac:picMk id="4" creationId="{CD8FAD67-5095-8C26-4F44-17B660481A3A}"/>
          </ac:picMkLst>
        </pc:picChg>
      </pc:sldChg>
      <pc:sldChg chg="modSp mod">
        <pc:chgData name="Katie Haylor" userId="79d54f7f-ffc1-4b04-bab6-1092a29c2844" providerId="ADAL" clId="{F4DEAC1C-DD37-453D-AE3B-2B5F615EFCAA}" dt="2025-04-14T14:26:24.901" v="3739" actId="255"/>
        <pc:sldMkLst>
          <pc:docMk/>
          <pc:sldMk cId="1191518021" sldId="346"/>
        </pc:sldMkLst>
        <pc:graphicFrameChg chg="modGraphic">
          <ac:chgData name="Katie Haylor" userId="79d54f7f-ffc1-4b04-bab6-1092a29c2844" providerId="ADAL" clId="{F4DEAC1C-DD37-453D-AE3B-2B5F615EFCAA}" dt="2025-04-14T14:26:24.901" v="3739" actId="255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4DEAC1C-DD37-453D-AE3B-2B5F615EFCAA}" dt="2025-04-14T14:27:18.081" v="3748" actId="255"/>
        <pc:sldMkLst>
          <pc:docMk/>
          <pc:sldMk cId="3712509569" sldId="348"/>
        </pc:sldMkLst>
        <pc:graphicFrameChg chg="modGraphic">
          <ac:chgData name="Katie Haylor" userId="79d54f7f-ffc1-4b04-bab6-1092a29c2844" providerId="ADAL" clId="{F4DEAC1C-DD37-453D-AE3B-2B5F615EFCAA}" dt="2025-04-14T14:27:18.081" v="3748" actId="255"/>
          <ac:graphicFrameMkLst>
            <pc:docMk/>
            <pc:sldMk cId="3712509569" sldId="348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4DEAC1C-DD37-453D-AE3B-2B5F615EFCAA}" dt="2025-04-14T14:21:57.867" v="2547" actId="962"/>
          <ac:picMkLst>
            <pc:docMk/>
            <pc:sldMk cId="3712509569" sldId="348"/>
            <ac:picMk id="3" creationId="{0DE658A4-2D38-D279-499D-FCE6ABB2B4CB}"/>
          </ac:picMkLst>
        </pc:picChg>
      </pc:sldChg>
      <pc:sldChg chg="modSp mod">
        <pc:chgData name="Katie Haylor" userId="79d54f7f-ffc1-4b04-bab6-1092a29c2844" providerId="ADAL" clId="{F4DEAC1C-DD37-453D-AE3B-2B5F615EFCAA}" dt="2025-04-14T14:24:23.307" v="3435" actId="962"/>
        <pc:sldMkLst>
          <pc:docMk/>
          <pc:sldMk cId="3917434672" sldId="349"/>
        </pc:sldMkLst>
        <pc:picChg chg="mod">
          <ac:chgData name="Katie Haylor" userId="79d54f7f-ffc1-4b04-bab6-1092a29c2844" providerId="ADAL" clId="{F4DEAC1C-DD37-453D-AE3B-2B5F615EFCAA}" dt="2025-04-14T14:24:23.307" v="3435" actId="962"/>
          <ac:picMkLst>
            <pc:docMk/>
            <pc:sldMk cId="3917434672" sldId="349"/>
            <ac:picMk id="11" creationId="{B0CF8E4D-6523-8ACD-7F4C-FDC7E64527AB}"/>
          </ac:picMkLst>
        </pc:picChg>
      </pc:sldChg>
      <pc:sldChg chg="modSp mod">
        <pc:chgData name="Katie Haylor" userId="79d54f7f-ffc1-4b04-bab6-1092a29c2844" providerId="ADAL" clId="{F4DEAC1C-DD37-453D-AE3B-2B5F615EFCAA}" dt="2025-04-14T14:23:30.071" v="3155" actId="962"/>
        <pc:sldMkLst>
          <pc:docMk/>
          <pc:sldMk cId="4246491997" sldId="350"/>
        </pc:sldMkLst>
        <pc:picChg chg="mod">
          <ac:chgData name="Katie Haylor" userId="79d54f7f-ffc1-4b04-bab6-1092a29c2844" providerId="ADAL" clId="{F4DEAC1C-DD37-453D-AE3B-2B5F615EFCAA}" dt="2025-04-14T14:23:30.071" v="3155" actId="962"/>
          <ac:picMkLst>
            <pc:docMk/>
            <pc:sldMk cId="4246491997" sldId="350"/>
            <ac:picMk id="10" creationId="{E9275121-DFA2-FF4B-1A75-57513B5CAEF0}"/>
          </ac:picMkLst>
        </pc:picChg>
      </pc:sldChg>
      <pc:sldChg chg="modSp mod">
        <pc:chgData name="Katie Haylor" userId="79d54f7f-ffc1-4b04-bab6-1092a29c2844" providerId="ADAL" clId="{F4DEAC1C-DD37-453D-AE3B-2B5F615EFCAA}" dt="2025-04-14T14:28:03.128" v="3750" actId="962"/>
        <pc:sldMkLst>
          <pc:docMk/>
          <pc:sldMk cId="4010419700" sldId="351"/>
        </pc:sldMkLst>
        <pc:spChg chg="mod">
          <ac:chgData name="Katie Haylor" userId="79d54f7f-ffc1-4b04-bab6-1092a29c2844" providerId="ADAL" clId="{F4DEAC1C-DD37-453D-AE3B-2B5F615EFCAA}" dt="2025-04-14T14:27:59.702" v="3749" actId="962"/>
          <ac:spMkLst>
            <pc:docMk/>
            <pc:sldMk cId="4010419700" sldId="351"/>
            <ac:spMk id="4" creationId="{AA31B1A5-EEE5-2274-FB1C-FF8A143FD501}"/>
          </ac:spMkLst>
        </pc:spChg>
        <pc:graphicFrameChg chg="mod">
          <ac:chgData name="Katie Haylor" userId="79d54f7f-ffc1-4b04-bab6-1092a29c2844" providerId="ADAL" clId="{F4DEAC1C-DD37-453D-AE3B-2B5F615EFCAA}" dt="2025-04-14T14:28:03.128" v="3750" actId="962"/>
          <ac:graphicFrameMkLst>
            <pc:docMk/>
            <pc:sldMk cId="4010419700" sldId="351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4DEAC1C-DD37-453D-AE3B-2B5F615EFCAA}" dt="2025-04-14T14:22:57.980" v="2875" actId="962"/>
          <ac:picMkLst>
            <pc:docMk/>
            <pc:sldMk cId="4010419700" sldId="351"/>
            <ac:picMk id="2" creationId="{FF808503-8315-F844-20F6-2090E93A23AD}"/>
          </ac:picMkLst>
        </pc:picChg>
      </pc:sldChg>
      <pc:sldChg chg="modSp mod">
        <pc:chgData name="Katie Haylor" userId="79d54f7f-ffc1-4b04-bab6-1092a29c2844" providerId="ADAL" clId="{F4DEAC1C-DD37-453D-AE3B-2B5F615EFCAA}" dt="2025-04-14T14:29:21.080" v="3756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F4DEAC1C-DD37-453D-AE3B-2B5F615EFCAA}" dt="2025-04-14T14:29:21.080" v="3756" actId="20577"/>
          <ac:graphicFrameMkLst>
            <pc:docMk/>
            <pc:sldMk cId="2624221258" sldId="353"/>
            <ac:graphicFrameMk id="7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4DEAC1C-DD37-453D-AE3B-2B5F615EFCAA}" dt="2025-04-14T14:25:00.226" v="3737" actId="962"/>
        <pc:sldMkLst>
          <pc:docMk/>
          <pc:sldMk cId="816223177" sldId="355"/>
        </pc:sldMkLst>
        <pc:picChg chg="mod">
          <ac:chgData name="Katie Haylor" userId="79d54f7f-ffc1-4b04-bab6-1092a29c2844" providerId="ADAL" clId="{F4DEAC1C-DD37-453D-AE3B-2B5F615EFCAA}" dt="2025-04-14T14:25:00.226" v="3737" actId="962"/>
          <ac:picMkLst>
            <pc:docMk/>
            <pc:sldMk cId="816223177" sldId="355"/>
            <ac:picMk id="3" creationId="{11C8354D-25C2-E682-C4FE-E1B4129E64E0}"/>
          </ac:picMkLst>
        </pc:picChg>
      </pc:sldChg>
      <pc:sldChg chg="modSp mod">
        <pc:chgData name="Katie Haylor" userId="79d54f7f-ffc1-4b04-bab6-1092a29c2844" providerId="ADAL" clId="{F4DEAC1C-DD37-453D-AE3B-2B5F615EFCAA}" dt="2025-04-14T14:29:32.953" v="3757" actId="13244"/>
        <pc:sldMkLst>
          <pc:docMk/>
          <pc:sldMk cId="2828014309" sldId="370"/>
        </pc:sldMkLst>
        <pc:spChg chg="ord">
          <ac:chgData name="Katie Haylor" userId="79d54f7f-ffc1-4b04-bab6-1092a29c2844" providerId="ADAL" clId="{F4DEAC1C-DD37-453D-AE3B-2B5F615EFCAA}" dt="2025-04-14T14:29:32.953" v="3757" actId="13244"/>
          <ac:spMkLst>
            <pc:docMk/>
            <pc:sldMk cId="2828014309" sldId="370"/>
            <ac:spMk id="4" creationId="{FEE63CE5-8A72-4242-81BD-5FB3FC7CB196}"/>
          </ac:spMkLst>
        </pc:spChg>
      </pc:sldChg>
      <pc:sldChg chg="modSp mod">
        <pc:chgData name="Katie Haylor" userId="79d54f7f-ffc1-4b04-bab6-1092a29c2844" providerId="ADAL" clId="{F4DEAC1C-DD37-453D-AE3B-2B5F615EFCAA}" dt="2025-04-14T14:27:10.970" v="3747" actId="20577"/>
        <pc:sldMkLst>
          <pc:docMk/>
          <pc:sldMk cId="3184590054" sldId="371"/>
        </pc:sldMkLst>
        <pc:graphicFrameChg chg="modGraphic">
          <ac:chgData name="Katie Haylor" userId="79d54f7f-ffc1-4b04-bab6-1092a29c2844" providerId="ADAL" clId="{F4DEAC1C-DD37-453D-AE3B-2B5F615EFCAA}" dt="2025-04-14T14:27:03.636" v="3744" actId="255"/>
          <ac:graphicFrameMkLst>
            <pc:docMk/>
            <pc:sldMk cId="3184590054" sldId="371"/>
            <ac:graphicFrameMk id="6" creationId="{3FADEE92-6643-794F-406F-DC12A4E3F5BA}"/>
          </ac:graphicFrameMkLst>
        </pc:graphicFrameChg>
        <pc:graphicFrameChg chg="modGraphic">
          <ac:chgData name="Katie Haylor" userId="79d54f7f-ffc1-4b04-bab6-1092a29c2844" providerId="ADAL" clId="{F4DEAC1C-DD37-453D-AE3B-2B5F615EFCAA}" dt="2025-04-14T14:27:10.970" v="3747" actId="20577"/>
          <ac:graphicFrameMkLst>
            <pc:docMk/>
            <pc:sldMk cId="3184590054" sldId="371"/>
            <ac:graphicFrameMk id="7" creationId="{3B7D5726-09EE-1DD3-E686-9A526F95ABCC}"/>
          </ac:graphicFrameMkLst>
        </pc:graphicFrameChg>
      </pc:sldChg>
      <pc:sldChg chg="addSp delSp modSp mod">
        <pc:chgData name="Katie Haylor" userId="79d54f7f-ffc1-4b04-bab6-1092a29c2844" providerId="ADAL" clId="{F4DEAC1C-DD37-453D-AE3B-2B5F615EFCAA}" dt="2025-04-14T14:30:38.931" v="3786" actId="962"/>
        <pc:sldMkLst>
          <pc:docMk/>
          <pc:sldMk cId="704199451" sldId="372"/>
        </pc:sldMkLst>
        <pc:spChg chg="mod">
          <ac:chgData name="Katie Haylor" userId="79d54f7f-ffc1-4b04-bab6-1092a29c2844" providerId="ADAL" clId="{F4DEAC1C-DD37-453D-AE3B-2B5F615EFCAA}" dt="2025-04-14T14:30:01.347" v="3766" actId="1036"/>
          <ac:spMkLst>
            <pc:docMk/>
            <pc:sldMk cId="704199451" sldId="372"/>
            <ac:spMk id="2" creationId="{6790DE99-CB4B-6E32-45E8-8E9989856834}"/>
          </ac:spMkLst>
        </pc:spChg>
        <pc:spChg chg="add mod">
          <ac:chgData name="Katie Haylor" userId="79d54f7f-ffc1-4b04-bab6-1092a29c2844" providerId="ADAL" clId="{F4DEAC1C-DD37-453D-AE3B-2B5F615EFCAA}" dt="2025-04-14T14:30:38.931" v="3786" actId="962"/>
          <ac:spMkLst>
            <pc:docMk/>
            <pc:sldMk cId="704199451" sldId="372"/>
            <ac:spMk id="4" creationId="{324D1434-5383-F845-FBD0-1D7A70E2603D}"/>
          </ac:spMkLst>
        </pc:spChg>
      </pc:sldChg>
      <pc:sldMasterChg chg="modSldLayout">
        <pc:chgData name="Katie Haylor" userId="79d54f7f-ffc1-4b04-bab6-1092a29c2844" providerId="ADAL" clId="{F4DEAC1C-DD37-453D-AE3B-2B5F615EFCAA}" dt="2025-04-14T14:14:19.879" v="17" actId="1076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F4DEAC1C-DD37-453D-AE3B-2B5F615EFCAA}" dt="2025-04-14T14:14:19.879" v="17" actId="1076"/>
          <pc:sldLayoutMkLst>
            <pc:docMk/>
            <pc:sldMasterMk cId="2405364243" sldId="2147483648"/>
            <pc:sldLayoutMk cId="4170965741" sldId="2147483675"/>
          </pc:sldLayoutMkLst>
          <pc:spChg chg="add mod">
            <ac:chgData name="Katie Haylor" userId="79d54f7f-ffc1-4b04-bab6-1092a29c2844" providerId="ADAL" clId="{F4DEAC1C-DD37-453D-AE3B-2B5F615EFCAA}" dt="2025-04-14T14:14:19.879" v="17" actId="1076"/>
            <ac:spMkLst>
              <pc:docMk/>
              <pc:sldMasterMk cId="2405364243" sldId="2147483648"/>
              <pc:sldLayoutMk cId="4170965741" sldId="2147483675"/>
              <ac:spMk id="2" creationId="{4988AA7C-09C8-F095-9310-57E53D7DF519}"/>
            </ac:spMkLst>
          </pc:spChg>
        </pc:sldLayoutChg>
      </pc:sldMasterChg>
    </pc:docChg>
  </pc:docChgLst>
  <pc:docChgLst>
    <pc:chgData name="Katie Haylor" userId="79d54f7f-ffc1-4b04-bab6-1092a29c2844" providerId="ADAL" clId="{07BD9455-EAE1-4E06-94D8-501283C952E2}"/>
    <pc:docChg chg="custSel modSld modMainMaster">
      <pc:chgData name="Katie Haylor" userId="79d54f7f-ffc1-4b04-bab6-1092a29c2844" providerId="ADAL" clId="{07BD9455-EAE1-4E06-94D8-501283C952E2}" dt="2025-04-22T07:46:00.342" v="142" actId="20577"/>
      <pc:docMkLst>
        <pc:docMk/>
      </pc:docMkLst>
      <pc:sldChg chg="modSp mod">
        <pc:chgData name="Katie Haylor" userId="79d54f7f-ffc1-4b04-bab6-1092a29c2844" providerId="ADAL" clId="{07BD9455-EAE1-4E06-94D8-501283C952E2}" dt="2025-04-17T08:55:50.145" v="139" actId="1076"/>
        <pc:sldMkLst>
          <pc:docMk/>
          <pc:sldMk cId="1160478737" sldId="330"/>
        </pc:sldMkLst>
        <pc:spChg chg="mod">
          <ac:chgData name="Katie Haylor" userId="79d54f7f-ffc1-4b04-bab6-1092a29c2844" providerId="ADAL" clId="{07BD9455-EAE1-4E06-94D8-501283C952E2}" dt="2025-04-17T08:55:43.642" v="138" actId="14100"/>
          <ac:spMkLst>
            <pc:docMk/>
            <pc:sldMk cId="1160478737" sldId="330"/>
            <ac:spMk id="5" creationId="{1689AD5D-AC57-E2DA-1DE7-2A7ED9E5B55C}"/>
          </ac:spMkLst>
        </pc:spChg>
        <pc:spChg chg="mod">
          <ac:chgData name="Katie Haylor" userId="79d54f7f-ffc1-4b04-bab6-1092a29c2844" providerId="ADAL" clId="{07BD9455-EAE1-4E06-94D8-501283C952E2}" dt="2025-04-17T08:55:30.749" v="137" actId="1076"/>
          <ac:spMkLst>
            <pc:docMk/>
            <pc:sldMk cId="1160478737" sldId="330"/>
            <ac:spMk id="7" creationId="{C96955B1-D852-22AA-470F-8B30CB7E0632}"/>
          </ac:spMkLst>
        </pc:spChg>
        <pc:spChg chg="mod">
          <ac:chgData name="Katie Haylor" userId="79d54f7f-ffc1-4b04-bab6-1092a29c2844" providerId="ADAL" clId="{07BD9455-EAE1-4E06-94D8-501283C952E2}" dt="2025-04-17T08:55:50.145" v="139" actId="1076"/>
          <ac:spMkLst>
            <pc:docMk/>
            <pc:sldMk cId="1160478737" sldId="330"/>
            <ac:spMk id="11" creationId="{766B5A77-0498-0A57-9032-65428CF5589E}"/>
          </ac:spMkLst>
        </pc:spChg>
        <pc:graphicFrameChg chg="mod modGraphic">
          <ac:chgData name="Katie Haylor" userId="79d54f7f-ffc1-4b04-bab6-1092a29c2844" providerId="ADAL" clId="{07BD9455-EAE1-4E06-94D8-501283C952E2}" dt="2025-04-17T08:55:26.062" v="136" actId="14734"/>
          <ac:graphicFrameMkLst>
            <pc:docMk/>
            <pc:sldMk cId="1160478737" sldId="330"/>
            <ac:graphicFrameMk id="6" creationId="{616ADAFE-8742-FFDC-BD4A-B3B54E0B75C9}"/>
          </ac:graphicFrameMkLst>
        </pc:graphicFrameChg>
      </pc:sldChg>
      <pc:sldMasterChg chg="modSldLayout">
        <pc:chgData name="Katie Haylor" userId="79d54f7f-ffc1-4b04-bab6-1092a29c2844" providerId="ADAL" clId="{07BD9455-EAE1-4E06-94D8-501283C952E2}" dt="2025-04-22T07:46:00.342" v="142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07BD9455-EAE1-4E06-94D8-501283C952E2}" dt="2025-04-22T07:46:00.342" v="142" actId="20577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07BD9455-EAE1-4E06-94D8-501283C952E2}" dt="2025-04-22T07:46:00.342" v="142" actId="20577"/>
            <ac:spMkLst>
              <pc:docMk/>
              <pc:sldMasterMk cId="2405364243" sldId="2147483648"/>
              <pc:sldLayoutMk cId="4170965741" sldId="2147483675"/>
              <ac:spMk id="2" creationId="{4988AA7C-09C8-F095-9310-57E53D7DF519}"/>
            </ac:spMkLst>
          </pc:spChg>
          <pc:picChg chg="mod">
            <ac:chgData name="Katie Haylor" userId="79d54f7f-ffc1-4b04-bab6-1092a29c2844" providerId="ADAL" clId="{07BD9455-EAE1-4E06-94D8-501283C952E2}" dt="2025-04-17T08:52:29.715" v="78" actId="1076"/>
            <ac:picMkLst>
              <pc:docMk/>
              <pc:sldMasterMk cId="2405364243" sldId="2147483648"/>
              <pc:sldLayoutMk cId="4170965741" sldId="2147483675"/>
              <ac:picMk id="5" creationId="{BBA549A9-FDA4-D149-B497-B5121421C2DF}"/>
            </ac:picMkLst>
          </pc:picChg>
        </pc:sldLayoutChg>
      </pc:sldMasterChg>
    </pc:docChg>
  </pc:docChgLst>
  <pc:docChgLst>
    <pc:chgData name="Katie Haylor" userId="79d54f7f-ffc1-4b04-bab6-1092a29c2844" providerId="ADAL" clId="{D8162E58-DC3F-4D72-92E7-F6F1F3BB1BAE}"/>
    <pc:docChg chg="modSld modNotesMaster">
      <pc:chgData name="Katie Haylor" userId="79d54f7f-ffc1-4b04-bab6-1092a29c2844" providerId="ADAL" clId="{D8162E58-DC3F-4D72-92E7-F6F1F3BB1BAE}" dt="2025-04-24T14:20:07.667" v="80" actId="20577"/>
      <pc:docMkLst>
        <pc:docMk/>
      </pc:docMkLst>
      <pc:sldChg chg="modSp mod">
        <pc:chgData name="Katie Haylor" userId="79d54f7f-ffc1-4b04-bab6-1092a29c2844" providerId="ADAL" clId="{D8162E58-DC3F-4D72-92E7-F6F1F3BB1BAE}" dt="2025-04-24T14:01:04.006" v="1" actId="20577"/>
        <pc:sldMkLst>
          <pc:docMk/>
          <pc:sldMk cId="446789229" sldId="344"/>
        </pc:sldMkLst>
        <pc:graphicFrameChg chg="modGraphic">
          <ac:chgData name="Katie Haylor" userId="79d54f7f-ffc1-4b04-bab6-1092a29c2844" providerId="ADAL" clId="{D8162E58-DC3F-4D72-92E7-F6F1F3BB1BAE}" dt="2025-04-24T14:01:04.006" v="1" actId="20577"/>
          <ac:graphicFrameMkLst>
            <pc:docMk/>
            <pc:sldMk cId="446789229" sldId="344"/>
            <ac:graphicFrameMk id="6" creationId="{00000000-0000-0000-0000-000000000000}"/>
          </ac:graphicFrameMkLst>
        </pc:graphicFrameChg>
      </pc:sldChg>
      <pc:sldChg chg="modNotesTx">
        <pc:chgData name="Katie Haylor" userId="79d54f7f-ffc1-4b04-bab6-1092a29c2844" providerId="ADAL" clId="{D8162E58-DC3F-4D72-92E7-F6F1F3BB1BAE}" dt="2025-04-24T14:07:16.423" v="5" actId="20577"/>
        <pc:sldMkLst>
          <pc:docMk/>
          <pc:sldMk cId="1191518021" sldId="346"/>
        </pc:sldMkLst>
      </pc:sldChg>
      <pc:sldChg chg="modSp mod">
        <pc:chgData name="Katie Haylor" userId="79d54f7f-ffc1-4b04-bab6-1092a29c2844" providerId="ADAL" clId="{D8162E58-DC3F-4D72-92E7-F6F1F3BB1BAE}" dt="2025-04-24T14:08:55.848" v="47" actId="20577"/>
        <pc:sldMkLst>
          <pc:docMk/>
          <pc:sldMk cId="3712509569" sldId="348"/>
        </pc:sldMkLst>
        <pc:graphicFrameChg chg="modGraphic">
          <ac:chgData name="Katie Haylor" userId="79d54f7f-ffc1-4b04-bab6-1092a29c2844" providerId="ADAL" clId="{D8162E58-DC3F-4D72-92E7-F6F1F3BB1BAE}" dt="2025-04-24T14:08:55.848" v="47" actId="20577"/>
          <ac:graphicFrameMkLst>
            <pc:docMk/>
            <pc:sldMk cId="3712509569" sldId="348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D8162E58-DC3F-4D72-92E7-F6F1F3BB1BAE}" dt="2025-04-24T14:08:47.351" v="43" actId="1038"/>
          <ac:picMkLst>
            <pc:docMk/>
            <pc:sldMk cId="3712509569" sldId="348"/>
            <ac:picMk id="3" creationId="{0DE658A4-2D38-D279-499D-FCE6ABB2B4CB}"/>
          </ac:picMkLst>
        </pc:picChg>
      </pc:sldChg>
      <pc:sldChg chg="modSp mod">
        <pc:chgData name="Katie Haylor" userId="79d54f7f-ffc1-4b04-bab6-1092a29c2844" providerId="ADAL" clId="{D8162E58-DC3F-4D72-92E7-F6F1F3BB1BAE}" dt="2025-04-24T14:10:13.153" v="58" actId="20577"/>
        <pc:sldMkLst>
          <pc:docMk/>
          <pc:sldMk cId="3917434672" sldId="349"/>
        </pc:sldMkLst>
        <pc:graphicFrameChg chg="modGraphic">
          <ac:chgData name="Katie Haylor" userId="79d54f7f-ffc1-4b04-bab6-1092a29c2844" providerId="ADAL" clId="{D8162E58-DC3F-4D72-92E7-F6F1F3BB1BAE}" dt="2025-04-24T14:10:13.153" v="58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D8162E58-DC3F-4D72-92E7-F6F1F3BB1BAE}" dt="2025-04-24T14:10:02.853" v="57" actId="1035"/>
        <pc:sldMkLst>
          <pc:docMk/>
          <pc:sldMk cId="4010419700" sldId="351"/>
        </pc:sldMkLst>
        <pc:spChg chg="mod">
          <ac:chgData name="Katie Haylor" userId="79d54f7f-ffc1-4b04-bab6-1092a29c2844" providerId="ADAL" clId="{D8162E58-DC3F-4D72-92E7-F6F1F3BB1BAE}" dt="2025-04-24T14:10:02.853" v="57" actId="1035"/>
          <ac:spMkLst>
            <pc:docMk/>
            <pc:sldMk cId="4010419700" sldId="351"/>
            <ac:spMk id="4" creationId="{AA31B1A5-EEE5-2274-FB1C-FF8A143FD501}"/>
          </ac:spMkLst>
        </pc:spChg>
      </pc:sldChg>
      <pc:sldChg chg="modSp mod">
        <pc:chgData name="Katie Haylor" userId="79d54f7f-ffc1-4b04-bab6-1092a29c2844" providerId="ADAL" clId="{D8162E58-DC3F-4D72-92E7-F6F1F3BB1BAE}" dt="2025-04-24T14:20:07.667" v="80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D8162E58-DC3F-4D72-92E7-F6F1F3BB1BAE}" dt="2025-04-24T14:20:07.667" v="80" actId="20577"/>
          <ac:graphicFrameMkLst>
            <pc:docMk/>
            <pc:sldMk cId="2624221258" sldId="35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D8162E58-DC3F-4D72-92E7-F6F1F3BB1BAE}" dt="2025-04-24T14:11:01.164" v="71" actId="1038"/>
        <pc:sldMkLst>
          <pc:docMk/>
          <pc:sldMk cId="816223177" sldId="355"/>
        </pc:sldMkLst>
        <pc:picChg chg="mod">
          <ac:chgData name="Katie Haylor" userId="79d54f7f-ffc1-4b04-bab6-1092a29c2844" providerId="ADAL" clId="{D8162E58-DC3F-4D72-92E7-F6F1F3BB1BAE}" dt="2025-04-24T14:11:01.164" v="71" actId="1038"/>
          <ac:picMkLst>
            <pc:docMk/>
            <pc:sldMk cId="816223177" sldId="355"/>
            <ac:picMk id="3" creationId="{11C8354D-25C2-E682-C4FE-E1B4129E64E0}"/>
          </ac:picMkLst>
        </pc:picChg>
      </pc:sldChg>
      <pc:sldChg chg="modSp mod">
        <pc:chgData name="Katie Haylor" userId="79d54f7f-ffc1-4b04-bab6-1092a29c2844" providerId="ADAL" clId="{D8162E58-DC3F-4D72-92E7-F6F1F3BB1BAE}" dt="2025-04-24T14:19:49.401" v="77" actId="20577"/>
        <pc:sldMkLst>
          <pc:docMk/>
          <pc:sldMk cId="3184590054" sldId="371"/>
        </pc:sldMkLst>
        <pc:graphicFrameChg chg="modGraphic">
          <ac:chgData name="Katie Haylor" userId="79d54f7f-ffc1-4b04-bab6-1092a29c2844" providerId="ADAL" clId="{D8162E58-DC3F-4D72-92E7-F6F1F3BB1BAE}" dt="2025-04-24T14:19:49.401" v="77" actId="20577"/>
          <ac:graphicFrameMkLst>
            <pc:docMk/>
            <pc:sldMk cId="3184590054" sldId="371"/>
            <ac:graphicFrameMk id="6" creationId="{3FADEE92-6643-794F-406F-DC12A4E3F5BA}"/>
          </ac:graphicFrameMkLst>
        </pc:graphicFrameChg>
      </pc:sldChg>
    </pc:docChg>
  </pc:docChgLst>
  <pc:docChgLst>
    <pc:chgData name="Katie Haylor" userId="79d54f7f-ffc1-4b04-bab6-1092a29c2844" providerId="ADAL" clId="{404B2F6A-F7F3-4D05-8969-30C739B7A95B}"/>
    <pc:docChg chg="custSel modSld">
      <pc:chgData name="Katie Haylor" userId="79d54f7f-ffc1-4b04-bab6-1092a29c2844" providerId="ADAL" clId="{404B2F6A-F7F3-4D05-8969-30C739B7A95B}" dt="2025-04-03T08:05:02.229" v="15" actId="1076"/>
      <pc:docMkLst>
        <pc:docMk/>
      </pc:docMkLst>
      <pc:sldChg chg="addSp delSp modSp mod">
        <pc:chgData name="Katie Haylor" userId="79d54f7f-ffc1-4b04-bab6-1092a29c2844" providerId="ADAL" clId="{404B2F6A-F7F3-4D05-8969-30C739B7A95B}" dt="2025-04-03T08:05:02.229" v="15" actId="1076"/>
        <pc:sldMkLst>
          <pc:docMk/>
          <pc:sldMk cId="3712509569" sldId="348"/>
        </pc:sldMkLst>
        <pc:picChg chg="add mod modCrop">
          <ac:chgData name="Katie Haylor" userId="79d54f7f-ffc1-4b04-bab6-1092a29c2844" providerId="ADAL" clId="{404B2F6A-F7F3-4D05-8969-30C739B7A95B}" dt="2025-04-03T08:05:02.229" v="15" actId="1076"/>
          <ac:picMkLst>
            <pc:docMk/>
            <pc:sldMk cId="3712509569" sldId="348"/>
            <ac:picMk id="3" creationId="{0DE658A4-2D38-D279-499D-FCE6ABB2B4CB}"/>
          </ac:picMkLst>
        </pc:picChg>
      </pc:sldChg>
    </pc:docChg>
  </pc:docChgLst>
  <pc:docChgLst>
    <pc:chgData name="Jo Pugh" userId="1187eaa31d8c3d2c" providerId="LiveId" clId="{C9CF9D7E-285E-4BA8-88CE-9959DABDCA10}"/>
    <pc:docChg chg="custSel modSld">
      <pc:chgData name="Jo Pugh" userId="1187eaa31d8c3d2c" providerId="LiveId" clId="{C9CF9D7E-285E-4BA8-88CE-9959DABDCA10}" dt="2025-03-25T16:46:34.591" v="120" actId="20577"/>
      <pc:docMkLst>
        <pc:docMk/>
      </pc:docMkLst>
      <pc:sldChg chg="modSp mod modNotesTx">
        <pc:chgData name="Jo Pugh" userId="1187eaa31d8c3d2c" providerId="LiveId" clId="{C9CF9D7E-285E-4BA8-88CE-9959DABDCA10}" dt="2025-03-25T16:40:16.846" v="44" actId="20577"/>
        <pc:sldMkLst>
          <pc:docMk/>
          <pc:sldMk cId="561256608" sldId="260"/>
        </pc:sldMkLst>
        <pc:graphicFrameChg chg="modGraphic">
          <ac:chgData name="Jo Pugh" userId="1187eaa31d8c3d2c" providerId="LiveId" clId="{C9CF9D7E-285E-4BA8-88CE-9959DABDCA10}" dt="2025-03-25T16:39:50.774" v="42" actId="20577"/>
          <ac:graphicFrameMkLst>
            <pc:docMk/>
            <pc:sldMk cId="561256608" sldId="260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35:02.917" v="5" actId="20577"/>
        <pc:sldMkLst>
          <pc:docMk/>
          <pc:sldMk cId="3803064194" sldId="290"/>
        </pc:sldMkLst>
        <pc:spChg chg="mod">
          <ac:chgData name="Jo Pugh" userId="1187eaa31d8c3d2c" providerId="LiveId" clId="{C9CF9D7E-285E-4BA8-88CE-9959DABDCA10}" dt="2025-03-25T16:35:02.917" v="5" actId="20577"/>
          <ac:spMkLst>
            <pc:docMk/>
            <pc:sldMk cId="3803064194" sldId="290"/>
            <ac:spMk id="3" creationId="{1E115082-B7C4-4D40-80F1-9A0175D69E37}"/>
          </ac:spMkLst>
        </pc:spChg>
      </pc:sldChg>
      <pc:sldChg chg="modSp mod">
        <pc:chgData name="Jo Pugh" userId="1187eaa31d8c3d2c" providerId="LiveId" clId="{C9CF9D7E-285E-4BA8-88CE-9959DABDCA10}" dt="2025-03-25T16:36:22.159" v="11" actId="20577"/>
        <pc:sldMkLst>
          <pc:docMk/>
          <pc:sldMk cId="1160478737" sldId="330"/>
        </pc:sldMkLst>
        <pc:spChg chg="mod">
          <ac:chgData name="Jo Pugh" userId="1187eaa31d8c3d2c" providerId="LiveId" clId="{C9CF9D7E-285E-4BA8-88CE-9959DABDCA10}" dt="2025-03-25T16:35:58.445" v="8"/>
          <ac:spMkLst>
            <pc:docMk/>
            <pc:sldMk cId="1160478737" sldId="330"/>
            <ac:spMk id="5" creationId="{1689AD5D-AC57-E2DA-1DE7-2A7ED9E5B55C}"/>
          </ac:spMkLst>
        </pc:spChg>
        <pc:graphicFrameChg chg="modGraphic">
          <ac:chgData name="Jo Pugh" userId="1187eaa31d8c3d2c" providerId="LiveId" clId="{C9CF9D7E-285E-4BA8-88CE-9959DABDCA10}" dt="2025-03-25T16:36:22.159" v="11" actId="20577"/>
          <ac:graphicFrameMkLst>
            <pc:docMk/>
            <pc:sldMk cId="1160478737" sldId="330"/>
            <ac:graphicFrameMk id="6" creationId="{616ADAFE-8742-FFDC-BD4A-B3B54E0B75C9}"/>
          </ac:graphicFrameMkLst>
        </pc:graphicFrameChg>
      </pc:sldChg>
      <pc:sldChg chg="modSp mod modNotesTx">
        <pc:chgData name="Jo Pugh" userId="1187eaa31d8c3d2c" providerId="LiveId" clId="{C9CF9D7E-285E-4BA8-88CE-9959DABDCA10}" dt="2025-03-25T16:39:14.755" v="34" actId="20577"/>
        <pc:sldMkLst>
          <pc:docMk/>
          <pc:sldMk cId="34844086" sldId="343"/>
        </pc:sldMkLst>
        <pc:graphicFrameChg chg="modGraphic">
          <ac:chgData name="Jo Pugh" userId="1187eaa31d8c3d2c" providerId="LiveId" clId="{C9CF9D7E-285E-4BA8-88CE-9959DABDCA10}" dt="2025-03-25T16:38:32.918" v="23" actId="20577"/>
          <ac:graphicFrameMkLst>
            <pc:docMk/>
            <pc:sldMk cId="34844086" sldId="343"/>
            <ac:graphicFrameMk id="6" creationId="{00000000-0000-0000-0000-000000000000}"/>
          </ac:graphicFrameMkLst>
        </pc:graphicFrameChg>
      </pc:sldChg>
      <pc:sldChg chg="modNotesTx">
        <pc:chgData name="Jo Pugh" userId="1187eaa31d8c3d2c" providerId="LiveId" clId="{C9CF9D7E-285E-4BA8-88CE-9959DABDCA10}" dt="2025-03-25T16:38:00.094" v="15" actId="20577"/>
        <pc:sldMkLst>
          <pc:docMk/>
          <pc:sldMk cId="446789229" sldId="344"/>
        </pc:sldMkLst>
      </pc:sldChg>
      <pc:sldChg chg="modSp mod modNotesTx">
        <pc:chgData name="Jo Pugh" userId="1187eaa31d8c3d2c" providerId="LiveId" clId="{C9CF9D7E-285E-4BA8-88CE-9959DABDCA10}" dt="2025-03-25T16:41:20.912" v="60" actId="20577"/>
        <pc:sldMkLst>
          <pc:docMk/>
          <pc:sldMk cId="1191518021" sldId="346"/>
        </pc:sldMkLst>
        <pc:graphicFrameChg chg="modGraphic">
          <ac:chgData name="Jo Pugh" userId="1187eaa31d8c3d2c" providerId="LiveId" clId="{C9CF9D7E-285E-4BA8-88CE-9959DABDCA10}" dt="2025-03-25T16:40:59.004" v="57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C9CF9D7E-285E-4BA8-88CE-9959DABDCA10}" dt="2025-03-25T16:43:50.521" v="86" actId="20577"/>
        <pc:sldMkLst>
          <pc:docMk/>
          <pc:sldMk cId="3712509569" sldId="348"/>
        </pc:sldMkLst>
        <pc:graphicFrameChg chg="modGraphic">
          <ac:chgData name="Jo Pugh" userId="1187eaa31d8c3d2c" providerId="LiveId" clId="{C9CF9D7E-285E-4BA8-88CE-9959DABDCA10}" dt="2025-03-25T16:43:01.881" v="78" actId="20577"/>
          <ac:graphicFrameMkLst>
            <pc:docMk/>
            <pc:sldMk cId="3712509569" sldId="348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45:12.846" v="100" actId="20577"/>
        <pc:sldMkLst>
          <pc:docMk/>
          <pc:sldMk cId="3917434672" sldId="349"/>
        </pc:sldMkLst>
        <pc:graphicFrameChg chg="modGraphic">
          <ac:chgData name="Jo Pugh" userId="1187eaa31d8c3d2c" providerId="LiveId" clId="{C9CF9D7E-285E-4BA8-88CE-9959DABDCA10}" dt="2025-03-25T16:45:12.846" v="100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44:46.491" v="98" actId="20577"/>
        <pc:sldMkLst>
          <pc:docMk/>
          <pc:sldMk cId="4246491997" sldId="350"/>
        </pc:sldMkLst>
        <pc:graphicFrameChg chg="modGraphic">
          <ac:chgData name="Jo Pugh" userId="1187eaa31d8c3d2c" providerId="LiveId" clId="{C9CF9D7E-285E-4BA8-88CE-9959DABDCA10}" dt="2025-03-25T16:44:46.491" v="98" actId="20577"/>
          <ac:graphicFrameMkLst>
            <pc:docMk/>
            <pc:sldMk cId="4246491997" sldId="350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44:25.440" v="96" actId="20577"/>
        <pc:sldMkLst>
          <pc:docMk/>
          <pc:sldMk cId="4010419700" sldId="351"/>
        </pc:sldMkLst>
        <pc:graphicFrameChg chg="modGraphic">
          <ac:chgData name="Jo Pugh" userId="1187eaa31d8c3d2c" providerId="LiveId" clId="{C9CF9D7E-285E-4BA8-88CE-9959DABDCA10}" dt="2025-03-25T16:44:25.440" v="96" actId="20577"/>
          <ac:graphicFrameMkLst>
            <pc:docMk/>
            <pc:sldMk cId="4010419700" sldId="351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46:09.294" v="115" actId="20577"/>
        <pc:sldMkLst>
          <pc:docMk/>
          <pc:sldMk cId="816223177" sldId="355"/>
        </pc:sldMkLst>
        <pc:graphicFrameChg chg="modGraphic">
          <ac:chgData name="Jo Pugh" userId="1187eaa31d8c3d2c" providerId="LiveId" clId="{C9CF9D7E-285E-4BA8-88CE-9959DABDCA10}" dt="2025-03-25T16:46:09.294" v="115" actId="20577"/>
          <ac:graphicFrameMkLst>
            <pc:docMk/>
            <pc:sldMk cId="816223177" sldId="355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C9CF9D7E-285E-4BA8-88CE-9959DABDCA10}" dt="2025-03-25T16:46:34.591" v="120" actId="20577"/>
        <pc:sldMkLst>
          <pc:docMk/>
          <pc:sldMk cId="2828014309" sldId="370"/>
        </pc:sldMkLst>
        <pc:graphicFrameChg chg="modGraphic">
          <ac:chgData name="Jo Pugh" userId="1187eaa31d8c3d2c" providerId="LiveId" clId="{C9CF9D7E-285E-4BA8-88CE-9959DABDCA10}" dt="2025-03-25T16:46:34.591" v="120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 modNotesTx">
        <pc:chgData name="Jo Pugh" userId="1187eaa31d8c3d2c" providerId="LiveId" clId="{C9CF9D7E-285E-4BA8-88CE-9959DABDCA10}" dt="2025-03-25T16:42:02.159" v="71" actId="20577"/>
        <pc:sldMkLst>
          <pc:docMk/>
          <pc:sldMk cId="3184590054" sldId="371"/>
        </pc:sldMkLst>
        <pc:graphicFrameChg chg="modGraphic">
          <ac:chgData name="Jo Pugh" userId="1187eaa31d8c3d2c" providerId="LiveId" clId="{C9CF9D7E-285E-4BA8-88CE-9959DABDCA10}" dt="2025-03-25T16:41:57.257" v="69" actId="20577"/>
          <ac:graphicFrameMkLst>
            <pc:docMk/>
            <pc:sldMk cId="3184590054" sldId="371"/>
            <ac:graphicFrameMk id="6" creationId="{3FADEE92-6643-794F-406F-DC12A4E3F5BA}"/>
          </ac:graphicFrameMkLst>
        </pc:graphicFrameChg>
      </pc:sldChg>
      <pc:sldChg chg="modSp mod">
        <pc:chgData name="Jo Pugh" userId="1187eaa31d8c3d2c" providerId="LiveId" clId="{C9CF9D7E-285E-4BA8-88CE-9959DABDCA10}" dt="2025-03-25T16:45:37.869" v="113" actId="20577"/>
        <pc:sldMkLst>
          <pc:docMk/>
          <pc:sldMk cId="704199451" sldId="372"/>
        </pc:sldMkLst>
        <pc:graphicFrameChg chg="modGraphic">
          <ac:chgData name="Jo Pugh" userId="1187eaa31d8c3d2c" providerId="LiveId" clId="{C9CF9D7E-285E-4BA8-88CE-9959DABDCA10}" dt="2025-03-25T16:45:37.869" v="113" actId="20577"/>
          <ac:graphicFrameMkLst>
            <pc:docMk/>
            <pc:sldMk cId="704199451" sldId="372"/>
            <ac:graphicFrameMk id="6" creationId="{AAC92E3F-CDA7-671A-174A-17992673DCB3}"/>
          </ac:graphicFrameMkLst>
        </pc:graphicFrameChg>
      </pc:sldChg>
    </pc:docChg>
  </pc:docChgLst>
  <pc:docChgLst>
    <pc:chgData name="Katie Haylor" userId="79d54f7f-ffc1-4b04-bab6-1092a29c2844" providerId="ADAL" clId="{F745C7BB-C2BA-4C93-889C-A7B47DBDDF66}"/>
    <pc:docChg chg="modSld">
      <pc:chgData name="Katie Haylor" userId="79d54f7f-ffc1-4b04-bab6-1092a29c2844" providerId="ADAL" clId="{F745C7BB-C2BA-4C93-889C-A7B47DBDDF66}" dt="2025-04-22T14:34:42.708" v="235" actId="20577"/>
      <pc:docMkLst>
        <pc:docMk/>
      </pc:docMkLst>
      <pc:sldChg chg="modSp mod">
        <pc:chgData name="Katie Haylor" userId="79d54f7f-ffc1-4b04-bab6-1092a29c2844" providerId="ADAL" clId="{F745C7BB-C2BA-4C93-889C-A7B47DBDDF66}" dt="2025-04-22T08:10:06.072" v="25" actId="20577"/>
        <pc:sldMkLst>
          <pc:docMk/>
          <pc:sldMk cId="561256608" sldId="260"/>
        </pc:sldMkLst>
        <pc:graphicFrameChg chg="modGraphic">
          <ac:chgData name="Katie Haylor" userId="79d54f7f-ffc1-4b04-bab6-1092a29c2844" providerId="ADAL" clId="{F745C7BB-C2BA-4C93-889C-A7B47DBDDF66}" dt="2025-04-22T08:10:06.072" v="25" actId="20577"/>
          <ac:graphicFrameMkLst>
            <pc:docMk/>
            <pc:sldMk cId="561256608" sldId="26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14:34:36.140" v="229" actId="20577"/>
        <pc:sldMkLst>
          <pc:docMk/>
          <pc:sldMk cId="1160478737" sldId="330"/>
        </pc:sldMkLst>
        <pc:graphicFrameChg chg="modGraphic">
          <ac:chgData name="Katie Haylor" userId="79d54f7f-ffc1-4b04-bab6-1092a29c2844" providerId="ADAL" clId="{F745C7BB-C2BA-4C93-889C-A7B47DBDDF66}" dt="2025-04-22T14:34:36.140" v="229" actId="20577"/>
          <ac:graphicFrameMkLst>
            <pc:docMk/>
            <pc:sldMk cId="1160478737" sldId="330"/>
            <ac:graphicFrameMk id="6" creationId="{616ADAFE-8742-FFDC-BD4A-B3B54E0B75C9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4:23.522" v="34" actId="1076"/>
        <pc:sldMkLst>
          <pc:docMk/>
          <pc:sldMk cId="34844086" sldId="343"/>
        </pc:sldMkLst>
        <pc:graphicFrameChg chg="modGraphic">
          <ac:chgData name="Katie Haylor" userId="79d54f7f-ffc1-4b04-bab6-1092a29c2844" providerId="ADAL" clId="{F745C7BB-C2BA-4C93-889C-A7B47DBDDF66}" dt="2025-04-22T08:09:54.663" v="19" actId="122"/>
          <ac:graphicFrameMkLst>
            <pc:docMk/>
            <pc:sldMk cId="34844086" sldId="343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745C7BB-C2BA-4C93-889C-A7B47DBDDF66}" dt="2025-04-22T08:14:23.522" v="34" actId="1076"/>
          <ac:picMkLst>
            <pc:docMk/>
            <pc:sldMk cId="34844086" sldId="343"/>
            <ac:picMk id="4" creationId="{F18D2BFB-E33E-5443-AFD9-9E87BE54AEF3}"/>
          </ac:picMkLst>
        </pc:picChg>
      </pc:sldChg>
      <pc:sldChg chg="modSp mod modCm">
        <pc:chgData name="Katie Haylor" userId="79d54f7f-ffc1-4b04-bab6-1092a29c2844" providerId="ADAL" clId="{F745C7BB-C2BA-4C93-889C-A7B47DBDDF66}" dt="2025-04-22T08:09:43.004" v="18" actId="122"/>
        <pc:sldMkLst>
          <pc:docMk/>
          <pc:sldMk cId="446789229" sldId="344"/>
        </pc:sldMkLst>
        <pc:graphicFrameChg chg="modGraphic">
          <ac:chgData name="Katie Haylor" userId="79d54f7f-ffc1-4b04-bab6-1092a29c2844" providerId="ADAL" clId="{F745C7BB-C2BA-4C93-889C-A7B47DBDDF66}" dt="2025-04-22T08:09:43.004" v="18" actId="122"/>
          <ac:graphicFrameMkLst>
            <pc:docMk/>
            <pc:sldMk cId="446789229" sldId="344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F745C7BB-C2BA-4C93-889C-A7B47DBDDF66}" dt="2025-04-22T08:08:13.332" v="10" actId="20577"/>
              <pc2:cmMkLst xmlns:pc2="http://schemas.microsoft.com/office/powerpoint/2019/9/main/command">
                <pc:docMk/>
                <pc:sldMk cId="446789229" sldId="344"/>
                <pc2:cmMk id="{A6E727C2-80D0-4B99-AEC1-0FDEEE9D8509}"/>
              </pc2:cmMkLst>
            </pc226:cmChg>
          </p:ext>
        </pc:extLst>
      </pc:sldChg>
      <pc:sldChg chg="modSp mod">
        <pc:chgData name="Katie Haylor" userId="79d54f7f-ffc1-4b04-bab6-1092a29c2844" providerId="ADAL" clId="{F745C7BB-C2BA-4C93-889C-A7B47DBDDF66}" dt="2025-04-22T08:14:39.377" v="40" actId="20577"/>
        <pc:sldMkLst>
          <pc:docMk/>
          <pc:sldMk cId="1191518021" sldId="346"/>
        </pc:sldMkLst>
        <pc:graphicFrameChg chg="modGraphic">
          <ac:chgData name="Katie Haylor" userId="79d54f7f-ffc1-4b04-bab6-1092a29c2844" providerId="ADAL" clId="{F745C7BB-C2BA-4C93-889C-A7B47DBDDF66}" dt="2025-04-22T08:14:39.377" v="40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6:12.787" v="66" actId="20577"/>
        <pc:sldMkLst>
          <pc:docMk/>
          <pc:sldMk cId="3712509569" sldId="348"/>
        </pc:sldMkLst>
        <pc:graphicFrameChg chg="modGraphic">
          <ac:chgData name="Katie Haylor" userId="79d54f7f-ffc1-4b04-bab6-1092a29c2844" providerId="ADAL" clId="{F745C7BB-C2BA-4C93-889C-A7B47DBDDF66}" dt="2025-04-22T08:16:12.787" v="66" actId="20577"/>
          <ac:graphicFrameMkLst>
            <pc:docMk/>
            <pc:sldMk cId="3712509569" sldId="348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7:58.096" v="129" actId="20577"/>
        <pc:sldMkLst>
          <pc:docMk/>
          <pc:sldMk cId="3917434672" sldId="349"/>
        </pc:sldMkLst>
        <pc:graphicFrameChg chg="modGraphic">
          <ac:chgData name="Katie Haylor" userId="79d54f7f-ffc1-4b04-bab6-1092a29c2844" providerId="ADAL" clId="{F745C7BB-C2BA-4C93-889C-A7B47DBDDF66}" dt="2025-04-22T08:17:58.096" v="129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7:24.499" v="86" actId="20577"/>
        <pc:sldMkLst>
          <pc:docMk/>
          <pc:sldMk cId="4246491997" sldId="350"/>
        </pc:sldMkLst>
        <pc:graphicFrameChg chg="modGraphic">
          <ac:chgData name="Katie Haylor" userId="79d54f7f-ffc1-4b04-bab6-1092a29c2844" providerId="ADAL" clId="{F745C7BB-C2BA-4C93-889C-A7B47DBDDF66}" dt="2025-04-22T08:17:24.499" v="86" actId="20577"/>
          <ac:graphicFrameMkLst>
            <pc:docMk/>
            <pc:sldMk cId="4246491997" sldId="350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F745C7BB-C2BA-4C93-889C-A7B47DBDDF66}" dt="2025-04-22T08:17:20.444" v="82" actId="1076"/>
          <ac:picMkLst>
            <pc:docMk/>
            <pc:sldMk cId="4246491997" sldId="350"/>
            <ac:picMk id="10" creationId="{E9275121-DFA2-FF4B-1A75-57513B5CAEF0}"/>
          </ac:picMkLst>
        </pc:picChg>
      </pc:sldChg>
      <pc:sldChg chg="modSp mod">
        <pc:chgData name="Katie Haylor" userId="79d54f7f-ffc1-4b04-bab6-1092a29c2844" providerId="ADAL" clId="{F745C7BB-C2BA-4C93-889C-A7B47DBDDF66}" dt="2025-04-22T08:17:29.316" v="92" actId="20577"/>
        <pc:sldMkLst>
          <pc:docMk/>
          <pc:sldMk cId="4010419700" sldId="351"/>
        </pc:sldMkLst>
        <pc:graphicFrameChg chg="modGraphic">
          <ac:chgData name="Katie Haylor" userId="79d54f7f-ffc1-4b04-bab6-1092a29c2844" providerId="ADAL" clId="{F745C7BB-C2BA-4C93-889C-A7B47DBDDF66}" dt="2025-04-22T08:17:29.316" v="92" actId="20577"/>
          <ac:graphicFrameMkLst>
            <pc:docMk/>
            <pc:sldMk cId="4010419700" sldId="351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8:59.875" v="196" actId="20577"/>
        <pc:sldMkLst>
          <pc:docMk/>
          <pc:sldMk cId="2624221258" sldId="353"/>
        </pc:sldMkLst>
        <pc:graphicFrameChg chg="modGraphic">
          <ac:chgData name="Katie Haylor" userId="79d54f7f-ffc1-4b04-bab6-1092a29c2844" providerId="ADAL" clId="{F745C7BB-C2BA-4C93-889C-A7B47DBDDF66}" dt="2025-04-22T08:18:59.875" v="196" actId="20577"/>
          <ac:graphicFrameMkLst>
            <pc:docMk/>
            <pc:sldMk cId="2624221258" sldId="35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9:15.134" v="206" actId="20577"/>
        <pc:sldMkLst>
          <pc:docMk/>
          <pc:sldMk cId="816223177" sldId="355"/>
        </pc:sldMkLst>
        <pc:graphicFrameChg chg="modGraphic">
          <ac:chgData name="Katie Haylor" userId="79d54f7f-ffc1-4b04-bab6-1092a29c2844" providerId="ADAL" clId="{F745C7BB-C2BA-4C93-889C-A7B47DBDDF66}" dt="2025-04-22T08:19:15.134" v="206" actId="20577"/>
          <ac:graphicFrameMkLst>
            <pc:docMk/>
            <pc:sldMk cId="816223177" sldId="355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14:34:42.708" v="235" actId="20577"/>
        <pc:sldMkLst>
          <pc:docMk/>
          <pc:sldMk cId="2828014309" sldId="370"/>
        </pc:sldMkLst>
        <pc:graphicFrameChg chg="mod modGraphic">
          <ac:chgData name="Katie Haylor" userId="79d54f7f-ffc1-4b04-bab6-1092a29c2844" providerId="ADAL" clId="{F745C7BB-C2BA-4C93-889C-A7B47DBDDF66}" dt="2025-04-22T14:34:42.708" v="235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  <pc:graphicFrameChg chg="mod ord">
          <ac:chgData name="Katie Haylor" userId="79d54f7f-ffc1-4b04-bab6-1092a29c2844" providerId="ADAL" clId="{F745C7BB-C2BA-4C93-889C-A7B47DBDDF66}" dt="2025-04-22T08:21:12.910" v="225" actId="1076"/>
          <ac:graphicFrameMkLst>
            <pc:docMk/>
            <pc:sldMk cId="2828014309" sldId="370"/>
            <ac:graphicFrameMk id="6" creationId="{DF6446A5-8A2B-740F-D94D-BD65E28FBA44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5:13.484" v="50" actId="122"/>
        <pc:sldMkLst>
          <pc:docMk/>
          <pc:sldMk cId="3184590054" sldId="371"/>
        </pc:sldMkLst>
        <pc:graphicFrameChg chg="modGraphic">
          <ac:chgData name="Katie Haylor" userId="79d54f7f-ffc1-4b04-bab6-1092a29c2844" providerId="ADAL" clId="{F745C7BB-C2BA-4C93-889C-A7B47DBDDF66}" dt="2025-04-22T08:15:13.484" v="50" actId="122"/>
          <ac:graphicFrameMkLst>
            <pc:docMk/>
            <pc:sldMk cId="3184590054" sldId="371"/>
            <ac:graphicFrameMk id="6" creationId="{3FADEE92-6643-794F-406F-DC12A4E3F5BA}"/>
          </ac:graphicFrameMkLst>
        </pc:graphicFrameChg>
      </pc:sldChg>
      <pc:sldChg chg="modSp mod">
        <pc:chgData name="Katie Haylor" userId="79d54f7f-ffc1-4b04-bab6-1092a29c2844" providerId="ADAL" clId="{F745C7BB-C2BA-4C93-889C-A7B47DBDDF66}" dt="2025-04-22T08:18:42.975" v="185" actId="1035"/>
        <pc:sldMkLst>
          <pc:docMk/>
          <pc:sldMk cId="704199451" sldId="372"/>
        </pc:sldMkLst>
        <pc:spChg chg="mod">
          <ac:chgData name="Katie Haylor" userId="79d54f7f-ffc1-4b04-bab6-1092a29c2844" providerId="ADAL" clId="{F745C7BB-C2BA-4C93-889C-A7B47DBDDF66}" dt="2025-04-22T08:18:42.975" v="185" actId="1035"/>
          <ac:spMkLst>
            <pc:docMk/>
            <pc:sldMk cId="704199451" sldId="372"/>
            <ac:spMk id="2" creationId="{6790DE99-CB4B-6E32-45E8-8E9989856834}"/>
          </ac:spMkLst>
        </pc:spChg>
        <pc:spChg chg="mod">
          <ac:chgData name="Katie Haylor" userId="79d54f7f-ffc1-4b04-bab6-1092a29c2844" providerId="ADAL" clId="{F745C7BB-C2BA-4C93-889C-A7B47DBDDF66}" dt="2025-04-22T08:18:39.244" v="183" actId="1038"/>
          <ac:spMkLst>
            <pc:docMk/>
            <pc:sldMk cId="704199451" sldId="372"/>
            <ac:spMk id="4" creationId="{324D1434-5383-F845-FBD0-1D7A70E2603D}"/>
          </ac:spMkLst>
        </pc:spChg>
        <pc:graphicFrameChg chg="modGraphic">
          <ac:chgData name="Katie Haylor" userId="79d54f7f-ffc1-4b04-bab6-1092a29c2844" providerId="ADAL" clId="{F745C7BB-C2BA-4C93-889C-A7B47DBDDF66}" dt="2025-04-22T08:18:26.277" v="139" actId="20577"/>
          <ac:graphicFrameMkLst>
            <pc:docMk/>
            <pc:sldMk cId="704199451" sldId="372"/>
            <ac:graphicFrameMk id="6" creationId="{AAC92E3F-CDA7-671A-174A-17992673DCB3}"/>
          </ac:graphicFrameMkLst>
        </pc:graphicFrameChg>
      </pc:sldChg>
    </pc:docChg>
  </pc:docChgLst>
  <pc:docChgLst>
    <pc:chgData name="Katie Haylor" userId="79d54f7f-ffc1-4b04-bab6-1092a29c2844" providerId="ADAL" clId="{0DE19C2F-C66A-4AAC-ADA6-3188002F486D}"/>
    <pc:docChg chg="modSld">
      <pc:chgData name="Katie Haylor" userId="79d54f7f-ffc1-4b04-bab6-1092a29c2844" providerId="ADAL" clId="{0DE19C2F-C66A-4AAC-ADA6-3188002F486D}" dt="2025-04-22T15:59:12.007" v="1" actId="20577"/>
      <pc:docMkLst>
        <pc:docMk/>
      </pc:docMkLst>
      <pc:sldChg chg="modNotesTx">
        <pc:chgData name="Katie Haylor" userId="79d54f7f-ffc1-4b04-bab6-1092a29c2844" providerId="ADAL" clId="{0DE19C2F-C66A-4AAC-ADA6-3188002F486D}" dt="2025-04-22T15:59:04.362" v="0" actId="20577"/>
        <pc:sldMkLst>
          <pc:docMk/>
          <pc:sldMk cId="561256608" sldId="260"/>
        </pc:sldMkLst>
      </pc:sldChg>
      <pc:sldChg chg="modSp mod">
        <pc:chgData name="Katie Haylor" userId="79d54f7f-ffc1-4b04-bab6-1092a29c2844" providerId="ADAL" clId="{0DE19C2F-C66A-4AAC-ADA6-3188002F486D}" dt="2025-04-22T15:59:12.007" v="1" actId="20577"/>
        <pc:sldMkLst>
          <pc:docMk/>
          <pc:sldMk cId="3917434672" sldId="349"/>
        </pc:sldMkLst>
        <pc:graphicFrameChg chg="modGraphic">
          <ac:chgData name="Katie Haylor" userId="79d54f7f-ffc1-4b04-bab6-1092a29c2844" providerId="ADAL" clId="{0DE19C2F-C66A-4AAC-ADA6-3188002F486D}" dt="2025-04-22T15:59:12.007" v="1" actId="20577"/>
          <ac:graphicFrameMkLst>
            <pc:docMk/>
            <pc:sldMk cId="3917434672" sldId="349"/>
            <ac:graphicFrameMk id="6" creationId="{00000000-0000-0000-0000-000000000000}"/>
          </ac:graphicFrameMkLst>
        </pc:graphicFrameChg>
      </pc:sldChg>
    </pc:docChg>
  </pc:docChgLst>
  <pc:docChgLst>
    <pc:chgData name="Juliet Kennard" userId="171ce03e-ecb9-44f8-bcbb-a85643c4c66a" providerId="ADAL" clId="{B7F4695D-8770-49C5-86C4-C48835382F24}"/>
    <pc:docChg chg="undo custSel modSld">
      <pc:chgData name="Juliet Kennard" userId="171ce03e-ecb9-44f8-bcbb-a85643c4c66a" providerId="ADAL" clId="{B7F4695D-8770-49C5-86C4-C48835382F24}" dt="2025-04-22T06:47:02.936" v="102" actId="14100"/>
      <pc:docMkLst>
        <pc:docMk/>
      </pc:docMkLst>
      <pc:sldChg chg="modSp mod">
        <pc:chgData name="Juliet Kennard" userId="171ce03e-ecb9-44f8-bcbb-a85643c4c66a" providerId="ADAL" clId="{B7F4695D-8770-49C5-86C4-C48835382F24}" dt="2025-04-22T06:47:02.936" v="102" actId="14100"/>
        <pc:sldMkLst>
          <pc:docMk/>
          <pc:sldMk cId="561256608" sldId="260"/>
        </pc:sldMkLst>
        <pc:graphicFrameChg chg="modGraphic">
          <ac:chgData name="Juliet Kennard" userId="171ce03e-ecb9-44f8-bcbb-a85643c4c66a" providerId="ADAL" clId="{B7F4695D-8770-49C5-86C4-C48835382F24}" dt="2025-04-22T06:33:37.414" v="92" actId="122"/>
          <ac:graphicFrameMkLst>
            <pc:docMk/>
            <pc:sldMk cId="561256608" sldId="260"/>
            <ac:graphicFrameMk id="6" creationId="{00000000-0000-0000-0000-000000000000}"/>
          </ac:graphicFrameMkLst>
        </pc:graphicFrameChg>
        <pc:picChg chg="mod modCrop">
          <ac:chgData name="Juliet Kennard" userId="171ce03e-ecb9-44f8-bcbb-a85643c4c66a" providerId="ADAL" clId="{B7F4695D-8770-49C5-86C4-C48835382F24}" dt="2025-04-22T06:47:02.936" v="102" actId="14100"/>
          <ac:picMkLst>
            <pc:docMk/>
            <pc:sldMk cId="561256608" sldId="260"/>
            <ac:picMk id="4" creationId="{BF869C9D-8431-C018-7A61-FB3232E4C7E8}"/>
          </ac:picMkLst>
        </pc:picChg>
      </pc:sldChg>
      <pc:sldChg chg="modSp mod">
        <pc:chgData name="Juliet Kennard" userId="171ce03e-ecb9-44f8-bcbb-a85643c4c66a" providerId="ADAL" clId="{B7F4695D-8770-49C5-86C4-C48835382F24}" dt="2025-04-22T06:32:44.628" v="78" actId="122"/>
        <pc:sldMkLst>
          <pc:docMk/>
          <pc:sldMk cId="34844086" sldId="343"/>
        </pc:sldMkLst>
        <pc:graphicFrameChg chg="ord modGraphic">
          <ac:chgData name="Juliet Kennard" userId="171ce03e-ecb9-44f8-bcbb-a85643c4c66a" providerId="ADAL" clId="{B7F4695D-8770-49C5-86C4-C48835382F24}" dt="2025-04-22T06:32:44.628" v="78" actId="122"/>
          <ac:graphicFrameMkLst>
            <pc:docMk/>
            <pc:sldMk cId="34844086" sldId="343"/>
            <ac:graphicFrameMk id="6" creationId="{00000000-0000-0000-0000-000000000000}"/>
          </ac:graphicFrameMkLst>
        </pc:graphicFrameChg>
        <pc:picChg chg="mod modCrop">
          <ac:chgData name="Juliet Kennard" userId="171ce03e-ecb9-44f8-bcbb-a85643c4c66a" providerId="ADAL" clId="{B7F4695D-8770-49C5-86C4-C48835382F24}" dt="2025-04-22T06:32:19.852" v="76" actId="732"/>
          <ac:picMkLst>
            <pc:docMk/>
            <pc:sldMk cId="34844086" sldId="343"/>
            <ac:picMk id="4" creationId="{F18D2BFB-E33E-5443-AFD9-9E87BE54AEF3}"/>
          </ac:picMkLst>
        </pc:picChg>
      </pc:sldChg>
      <pc:sldChg chg="modSp mod">
        <pc:chgData name="Juliet Kennard" userId="171ce03e-ecb9-44f8-bcbb-a85643c4c66a" providerId="ADAL" clId="{B7F4695D-8770-49C5-86C4-C48835382F24}" dt="2025-04-22T06:27:29.670" v="37" actId="122"/>
        <pc:sldMkLst>
          <pc:docMk/>
          <pc:sldMk cId="446789229" sldId="344"/>
        </pc:sldMkLst>
        <pc:graphicFrameChg chg="modGraphic">
          <ac:chgData name="Juliet Kennard" userId="171ce03e-ecb9-44f8-bcbb-a85643c4c66a" providerId="ADAL" clId="{B7F4695D-8770-49C5-86C4-C48835382F24}" dt="2025-04-22T06:27:29.670" v="37" actId="122"/>
          <ac:graphicFrameMkLst>
            <pc:docMk/>
            <pc:sldMk cId="446789229" sldId="344"/>
            <ac:graphicFrameMk id="6" creationId="{00000000-0000-0000-0000-000000000000}"/>
          </ac:graphicFrameMkLst>
        </pc:graphicFrameChg>
      </pc:sldChg>
      <pc:sldChg chg="modSp mod">
        <pc:chgData name="Juliet Kennard" userId="171ce03e-ecb9-44f8-bcbb-a85643c4c66a" providerId="ADAL" clId="{B7F4695D-8770-49C5-86C4-C48835382F24}" dt="2025-04-22T06:35:29.208" v="96" actId="20577"/>
        <pc:sldMkLst>
          <pc:docMk/>
          <pc:sldMk cId="1191518021" sldId="346"/>
        </pc:sldMkLst>
        <pc:graphicFrameChg chg="modGraphic">
          <ac:chgData name="Juliet Kennard" userId="171ce03e-ecb9-44f8-bcbb-a85643c4c66a" providerId="ADAL" clId="{B7F4695D-8770-49C5-86C4-C48835382F24}" dt="2025-04-22T06:35:29.208" v="96" actId="20577"/>
          <ac:graphicFrameMkLst>
            <pc:docMk/>
            <pc:sldMk cId="1191518021" sldId="346"/>
            <ac:graphicFrameMk id="6" creationId="{00000000-0000-0000-0000-000000000000}"/>
          </ac:graphicFrameMkLst>
        </pc:graphicFrameChg>
      </pc:sldChg>
      <pc:sldChg chg="modSp mod">
        <pc:chgData name="Juliet Kennard" userId="171ce03e-ecb9-44f8-bcbb-a85643c4c66a" providerId="ADAL" clId="{B7F4695D-8770-49C5-86C4-C48835382F24}" dt="2025-04-22T06:39:26.145" v="97" actId="13244"/>
        <pc:sldMkLst>
          <pc:docMk/>
          <pc:sldMk cId="2828014309" sldId="370"/>
        </pc:sldMkLst>
        <pc:graphicFrameChg chg="ord">
          <ac:chgData name="Juliet Kennard" userId="171ce03e-ecb9-44f8-bcbb-a85643c4c66a" providerId="ADAL" clId="{B7F4695D-8770-49C5-86C4-C48835382F24}" dt="2025-04-22T06:39:26.145" v="97" actId="13244"/>
          <ac:graphicFrameMkLst>
            <pc:docMk/>
            <pc:sldMk cId="2828014309" sldId="370"/>
            <ac:graphicFrameMk id="6" creationId="{DF6446A5-8A2B-740F-D94D-BD65E28FBA44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0657F-C977-4920-AE14-12599E069E54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DB95-055F-4643-BEB1-ADFDB4C7E5B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83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674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 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423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 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84027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DA328E-7AB3-0940-8526-EC0810F7E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80F564-8926-4D88-E339-4F9B5A90AEA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B4CC49-E204-4882-65E3-9BBBC4BC8DA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197A7B-C514-43D8-AEC8-39F0F3293A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24567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 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368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 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7993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0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Atom = it can’t be cut. A = not, tom  = from </a:t>
            </a:r>
            <a:r>
              <a:rPr lang="en-GB" dirty="0" err="1"/>
              <a:t>tomos</a:t>
            </a:r>
            <a:r>
              <a:rPr lang="en-GB" dirty="0"/>
              <a:t> which means to cut. </a:t>
            </a:r>
          </a:p>
          <a:p>
            <a:r>
              <a:rPr lang="en-GB" dirty="0"/>
              <a:t>This could be a nice introduction into the idea that people used to think atoms were the smallest things. </a:t>
            </a:r>
          </a:p>
          <a:p>
            <a:endParaRPr lang="en-GB" dirty="0"/>
          </a:p>
          <a:p>
            <a:r>
              <a:rPr lang="en-GB" dirty="0"/>
              <a:t>Answer for quadrant 3: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Atoms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the smallest possible particle of an element; atoms are made up of protons, neutrons and electrons.</a:t>
            </a:r>
            <a:endParaRPr lang="en-GB" sz="1200" b="0" u="none" dirty="0">
              <a:solidFill>
                <a:schemeClr val="accent1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31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Compound = to put together. Com = with or together, pound = from position and means ‘to put’.</a:t>
            </a:r>
          </a:p>
          <a:p>
            <a:endParaRPr lang="en-GB" dirty="0"/>
          </a:p>
          <a:p>
            <a:r>
              <a:rPr lang="en-GB" dirty="0"/>
              <a:t>Answer for quadrant 3:</a:t>
            </a:r>
          </a:p>
          <a:p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pure substance made of two or more different elements whose atoms are joined by chemical bonds; the atoms are in a fixed ratio. 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95904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</a:t>
            </a:r>
          </a:p>
          <a:p>
            <a:r>
              <a:rPr lang="en-GB" dirty="0"/>
              <a:t>Example of a big molecule = glucose</a:t>
            </a:r>
          </a:p>
          <a:p>
            <a:r>
              <a:rPr lang="en-GB" dirty="0"/>
              <a:t>Example of a small molecule = hydrogen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More information to inform the discussion in quadrant 2: </a:t>
            </a:r>
            <a:r>
              <a:rPr lang="en-GB" sz="12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molecule is from the French word </a:t>
            </a:r>
            <a:r>
              <a:rPr lang="en-GB" sz="1200" b="0" i="0" u="none" dirty="0" err="1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molécule</a:t>
            </a: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’</a:t>
            </a:r>
            <a:r>
              <a:rPr lang="en-GB" sz="1200" b="0" i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, which means extremely minute particle. </a:t>
            </a:r>
            <a:r>
              <a:rPr lang="en-GB" dirty="0"/>
              <a:t>The word molecule was </a:t>
            </a: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first used as a scientific word by Amedeo Avogadro in 1811.</a:t>
            </a:r>
          </a:p>
          <a:p>
            <a:endParaRPr lang="en-GB" sz="1200" b="0" i="0" u="none" dirty="0">
              <a:solidFill>
                <a:schemeClr val="accent1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two or more atoms connected by chemical bonds.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sz="1200" b="0" i="0" u="none" dirty="0">
              <a:solidFill>
                <a:schemeClr val="tx1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8513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Quadrant 2: here is a link to the RSC interactive periodic table https://periodic-table.rsc.org</a:t>
            </a:r>
          </a:p>
          <a:p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More information to inform the discussion in quadrant 2: </a:t>
            </a:r>
            <a:r>
              <a:rPr lang="en-GB" sz="12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Element is from the Latin word </a:t>
            </a:r>
            <a:r>
              <a:rPr lang="en-GB" sz="1200" b="0" u="none" dirty="0" err="1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elementum</a:t>
            </a:r>
            <a:r>
              <a:rPr lang="en-GB" sz="12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: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rudiment (simple), first principle, </a:t>
            </a:r>
            <a:r>
              <a:rPr lang="en-GB" sz="12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matter in its most basic form.</a:t>
            </a:r>
          </a:p>
          <a:p>
            <a:endParaRPr lang="en-GB" dirty="0"/>
          </a:p>
          <a:p>
            <a:r>
              <a:rPr lang="en-GB" dirty="0"/>
              <a:t>Answer for quadrant 3: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pure substance made of only one type of atom.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20202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95A434-B81B-3202-6574-43313AA330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479CAA-9C45-AF34-79F0-F5E9FB89EF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13D1E9-5719-16D5-9E34-0F66E2B4FE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More information to inform the discussion in quadrant 2:  bond is </a:t>
            </a:r>
            <a:r>
              <a:rPr lang="en-GB" sz="11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f</a:t>
            </a:r>
            <a:r>
              <a:rPr lang="en-GB" sz="1200" b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rom the Proto-Indo-European word </a:t>
            </a:r>
            <a:r>
              <a:rPr lang="en-GB" sz="1200" b="0" i="0" u="none" dirty="0" err="1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bhendh</a:t>
            </a:r>
            <a:r>
              <a:rPr lang="en-GB" sz="1200" b="0" u="none" dirty="0">
                <a:solidFill>
                  <a:schemeClr val="accent1"/>
                </a:solidFill>
                <a:latin typeface="Bradley Hand ITC" pitchFamily="66" charset="0"/>
                <a:cs typeface="Arial" panose="020B0604020202020204" pitchFamily="34" charset="0"/>
              </a:rPr>
              <a:t>, which means to bind or fasten. It comes from the same root word as band, bandage, bandana, bundle and ribbon.</a:t>
            </a:r>
            <a:endParaRPr lang="en-GB" b="0" dirty="0"/>
          </a:p>
          <a:p>
            <a:pPr algn="l"/>
            <a:endParaRPr lang="en-GB" dirty="0"/>
          </a:p>
          <a:p>
            <a:pPr algn="l"/>
            <a:r>
              <a:rPr lang="en-GB" dirty="0"/>
              <a:t>Answer for quadrant 3: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strong (electrostatic) force of attraction holding atoms together.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6E5C82-2980-E202-EDDC-7D5E62C258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095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More information to inform the discussion in quadrant 2: </a:t>
            </a:r>
            <a:r>
              <a:rPr lang="en-GB" sz="1200" b="1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ion means ‘to go’. It is called this because ions move towards the opposite charge.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b="0" dirty="0"/>
              <a:t>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itchFamily="66" charset="0"/>
                <a:ea typeface="+mn-ea"/>
                <a:cs typeface="+mn-cs"/>
              </a:rPr>
              <a:t>a charged particle formed when one or more electrons are lost or gained from an atom or molecule.</a:t>
            </a:r>
            <a:endParaRPr lang="en-GB" sz="1200" b="0" u="none" dirty="0">
              <a:solidFill>
                <a:srgbClr val="C8102E"/>
              </a:solidFill>
              <a:latin typeface="Bradley Hand ITC" pitchFamily="66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6584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Teacher version.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58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177" y="-16408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988AA7C-09C8-F095-9310-57E53D7DF519}"/>
              </a:ext>
            </a:extLst>
          </p:cNvPr>
          <p:cNvSpPr txBox="1"/>
          <p:nvPr userDrawn="1"/>
        </p:nvSpPr>
        <p:spPr>
          <a:xfrm>
            <a:off x="7632970" y="5737757"/>
            <a:ext cx="4720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rsc.li/444TbFh, </a:t>
            </a:r>
            <a:r>
              <a:rPr lang="en-GB" sz="1400" b="1" i="0" u="none" strike="noStrike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unscaffolded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version and teacher notes also available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pPr/>
              <a:t>24/04/2025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2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68" r:id="rId3"/>
    <p:sldLayoutId id="214748369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444TbF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Structure and bonding:</a:t>
            </a:r>
          </a:p>
          <a:p>
            <a:r>
              <a:rPr lang="en-US" dirty="0"/>
              <a:t>Frayer models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8DE506-C8FA-447A-139B-8E09C5D0BC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386" y="1122218"/>
            <a:ext cx="451747" cy="45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055900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compound mean to you? Where have you come across this word (or parts of this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compound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com-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With, together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-pound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Originally from ‘position’, meaning ‘to put’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Overall meaning: to put together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boxes that contain only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one compound</a:t>
                      </a:r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compound,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pure substance made of two or more different elements whose atoms are joined by chemical bonds; the atoms are in a fixed ratio. 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0" name="Picture 9" descr="Four squares each with shapes in. The top right and bottom left are circled to indicate they are the correct answers">
            <a:extLst>
              <a:ext uri="{FF2B5EF4-FFF2-40B4-BE49-F238E27FC236}">
                <a16:creationId xmlns:a16="http://schemas.microsoft.com/office/drawing/2014/main" id="{E9275121-DFA2-FF4B-1A75-57513B5CA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722" y="3933494"/>
            <a:ext cx="3494191" cy="282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491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3412513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molecule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molecules?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French word ‘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molécule</a:t>
                      </a: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’</a:t>
                      </a: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Means ‘extremely minute particle’</a:t>
                      </a: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First used as a scientific word by 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Amedeo</a:t>
                      </a: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 Avogadro in 1811</a:t>
                      </a:r>
                      <a:endParaRPr lang="en-GB" sz="1800" b="0" i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a ring around the images which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represent molecules below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molecule,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0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Two or more atoms connected by chemical bonds.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1" name="Picture 10" descr="A group of six shapes. Reading from top left to bottom right, shapes 1-4 are circled to indicate correct answers">
            <a:extLst>
              <a:ext uri="{FF2B5EF4-FFF2-40B4-BE49-F238E27FC236}">
                <a16:creationId xmlns:a16="http://schemas.microsoft.com/office/drawing/2014/main" id="{B0CF8E4D-6523-8ACD-7F4C-FDC7E64527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195" y="3901440"/>
            <a:ext cx="4461683" cy="283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4346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FA186-EC87-5013-DC03-637645898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AC92E3F-CDA7-671A-174A-17992673DC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430856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element mean to you? Where have you come across this word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elements?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From Latin word ‘</a:t>
                      </a:r>
                      <a:r>
                        <a:rPr lang="en-GB" sz="1800" b="1" i="0" u="none" kern="1200" dirty="0" err="1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elementum</a:t>
                      </a:r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’</a:t>
                      </a:r>
                      <a:b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b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</a:br>
                      <a:r>
                        <a:rPr lang="en-GB" sz="1800" b="1" i="0" u="none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Rudiment (simple), first principle, m</a:t>
                      </a: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atter in its most basic form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In the word equation below, circle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reactants and products which exist as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elements in the equation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Sodium + copper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→ copper + sodium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3. Define element, in a chemistry context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pure substance made of only one type of atom.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029FEF1-8863-915F-6D28-15FB5DC93996}"/>
              </a:ext>
            </a:extLst>
          </p:cNvPr>
          <p:cNvGraphicFramePr>
            <a:graphicFrameLocks noGrp="1"/>
          </p:cNvGraphicFramePr>
          <p:nvPr/>
        </p:nvGraphicFramePr>
        <p:xfrm>
          <a:off x="4983862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Oval 1" descr="A circle around sodium to indicate it is one of the correct answers">
            <a:extLst>
              <a:ext uri="{FF2B5EF4-FFF2-40B4-BE49-F238E27FC236}">
                <a16:creationId xmlns:a16="http://schemas.microsoft.com/office/drawing/2014/main" id="{6790DE99-CB4B-6E32-45E8-8E9989856834}"/>
              </a:ext>
            </a:extLst>
          </p:cNvPr>
          <p:cNvSpPr/>
          <p:nvPr/>
        </p:nvSpPr>
        <p:spPr>
          <a:xfrm>
            <a:off x="149352" y="4876800"/>
            <a:ext cx="899160" cy="82905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 descr="A circle around copper to indicate it is one of the correct answers">
            <a:extLst>
              <a:ext uri="{FF2B5EF4-FFF2-40B4-BE49-F238E27FC236}">
                <a16:creationId xmlns:a16="http://schemas.microsoft.com/office/drawing/2014/main" id="{324D1434-5383-F845-FBD0-1D7A70E2603D}"/>
              </a:ext>
            </a:extLst>
          </p:cNvPr>
          <p:cNvSpPr/>
          <p:nvPr/>
        </p:nvSpPr>
        <p:spPr>
          <a:xfrm>
            <a:off x="3212592" y="4840224"/>
            <a:ext cx="899160" cy="829056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41994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426412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bond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bonds?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Proto-Indo-European word ‘</a:t>
                      </a:r>
                      <a:r>
                        <a:rPr lang="en-GB" sz="1800" b="1" i="0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bhendh</a:t>
                      </a:r>
                      <a:r>
                        <a:rPr lang="en-GB" sz="1800" b="1" i="0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‘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Meaning ‘to bind or fasten’</a:t>
                      </a: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Comes from the same root word as band, bandage, bandana, bundle and ribbon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three types of </a:t>
                      </a:r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chemical bonding 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exist in chemistry</a:t>
                      </a:r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4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Ionic </a:t>
                      </a:r>
                    </a:p>
                    <a:p>
                      <a:pPr algn="ctr"/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Covalent</a:t>
                      </a:r>
                    </a:p>
                    <a:p>
                      <a:pPr algn="ctr"/>
                      <a:r>
                        <a:rPr lang="en-GB" sz="1800" b="1" u="none" baseline="0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Metallic</a:t>
                      </a:r>
                    </a:p>
                    <a:p>
                      <a:pPr algn="ctr"/>
                      <a:endParaRPr lang="en-GB" sz="1800" b="1" u="none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baseline="0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bond,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strong (electrostatic) force of attraction holding atoms together.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150587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4221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715223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ion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ions?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Meaning ‘to go’</a:t>
                      </a:r>
                    </a:p>
                    <a:p>
                      <a:pPr algn="ctr"/>
                      <a:b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</a:b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It is called this because ions move towards the opposite charge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Draw the electron configuration diagram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for a </a:t>
                      </a:r>
                      <a:r>
                        <a:rPr lang="en-GB" sz="14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magnesium ion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ion, in a chemistry context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A charged particle formed when one or more electrons are lost or gained from an atom or molecule.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A complete dot and cross diagram for a magnesium 2+ ion. It has 2 electrons on the inner shell and 8 electrons on the outer shell">
            <a:extLst>
              <a:ext uri="{FF2B5EF4-FFF2-40B4-BE49-F238E27FC236}">
                <a16:creationId xmlns:a16="http://schemas.microsoft.com/office/drawing/2014/main" id="{11C8354D-25C2-E682-C4FE-E1B4129E64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6585" y="4037382"/>
            <a:ext cx="2561654" cy="227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6223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Example layout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81063B1-E5E0-C242-7F60-F3F78892A2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8587211"/>
              </p:ext>
            </p:extLst>
          </p:nvPr>
        </p:nvGraphicFramePr>
        <p:xfrm>
          <a:off x="0" y="0"/>
          <a:ext cx="1138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10436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down/’what do we know about X’?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        (with the help of a few bullet points).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7564"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Consolidate</a:t>
                      </a:r>
                      <a:endParaRPr lang="en-GB" sz="28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Learners apply their knowledge.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28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Explain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6446A5-8A2B-740F-D94D-BD65E28FB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8636939"/>
              </p:ext>
            </p:extLst>
          </p:nvPr>
        </p:nvGraphicFramePr>
        <p:xfrm>
          <a:off x="4899952" y="3106548"/>
          <a:ext cx="1874704" cy="15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3200" u="none" dirty="0">
                          <a:solidFill>
                            <a:srgbClr val="C8102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&lt;Select your key term&gt;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01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0342E7-50FB-950E-C230-352FC786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320624"/>
            <a:ext cx="10080000" cy="440661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entury Gothic" panose="020B0502020202020204" pitchFamily="34" charset="0"/>
              </a:rPr>
              <a:t>Frayer models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89AD5D-AC57-E2DA-1DE7-2A7ED9E5B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10" y="822763"/>
            <a:ext cx="10047789" cy="521565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Segoe UI" panose="020B0502040204020203" pitchFamily="34" charset="0"/>
              </a:rPr>
              <a:t>Frayer models are a simple but effective way to develop learners’ understanding of a new piece of vocabulary. You will see what your learners already know and identify any misconceptions they have</a:t>
            </a:r>
            <a:r>
              <a:rPr lang="en-GB" sz="18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. </a:t>
            </a:r>
            <a:r>
              <a:rPr lang="en-GB" sz="1800" dirty="0">
                <a:latin typeface="Century Gothic" panose="020B050202020202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/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>
              <a:lnSpc>
                <a:spcPct val="120000"/>
              </a:lnSpc>
            </a:pPr>
            <a:endParaRPr lang="en-GB" sz="2000" dirty="0"/>
          </a:p>
          <a:p>
            <a:pPr>
              <a:lnSpc>
                <a:spcPct val="120000"/>
              </a:lnSpc>
            </a:pPr>
            <a:endParaRPr lang="en-GB" sz="21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16ADAFE-8742-FFDC-BD4A-B3B54E0B7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4738727"/>
              </p:ext>
            </p:extLst>
          </p:nvPr>
        </p:nvGraphicFramePr>
        <p:xfrm>
          <a:off x="572210" y="3228944"/>
          <a:ext cx="9986062" cy="2673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62958">
                  <a:extLst>
                    <a:ext uri="{9D8B030D-6E8A-4147-A177-3AD203B41FA5}">
                      <a16:colId xmlns:a16="http://schemas.microsoft.com/office/drawing/2014/main" val="672358555"/>
                    </a:ext>
                  </a:extLst>
                </a:gridCol>
                <a:gridCol w="5023104">
                  <a:extLst>
                    <a:ext uri="{9D8B030D-6E8A-4147-A177-3AD203B41FA5}">
                      <a16:colId xmlns:a16="http://schemas.microsoft.com/office/drawing/2014/main" val="3511474561"/>
                    </a:ext>
                  </a:extLst>
                </a:gridCol>
              </a:tblGrid>
              <a:tr h="133993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dirty="0"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None/>
                      </a:pPr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Look at composite parts of the word understand its meaning more deeply.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60265"/>
                  </a:ext>
                </a:extLst>
              </a:tr>
              <a:tr h="1333355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GB" dirty="0">
                          <a:latin typeface="Century Gothic" panose="020B0502020202020204" pitchFamily="34" charset="0"/>
                        </a:rPr>
                        <a:t>. </a:t>
                      </a:r>
                      <a:r>
                        <a:rPr lang="en-GB" b="1" dirty="0">
                          <a:latin typeface="Century Gothic" panose="020B0502020202020204" pitchFamily="34" charset="0"/>
                        </a:rPr>
                        <a:t>Explain 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608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6955B1-D852-22AA-470F-8B30CB7E0632}"/>
              </a:ext>
            </a:extLst>
          </p:cNvPr>
          <p:cNvSpPr txBox="1"/>
          <p:nvPr/>
        </p:nvSpPr>
        <p:spPr>
          <a:xfrm>
            <a:off x="4600041" y="4365531"/>
            <a:ext cx="193040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6B5A77-0498-0A57-9032-65428CF5589E}"/>
              </a:ext>
            </a:extLst>
          </p:cNvPr>
          <p:cNvSpPr txBox="1"/>
          <p:nvPr/>
        </p:nvSpPr>
        <p:spPr>
          <a:xfrm>
            <a:off x="529401" y="6035063"/>
            <a:ext cx="10680830" cy="725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Century Gothic" panose="020B0502020202020204" pitchFamily="34" charset="0"/>
              </a:rPr>
              <a:t>Find more guidance, including tips, adaptations and further reading, in the teacher notes: </a:t>
            </a:r>
            <a:r>
              <a:rPr lang="en-GB" sz="1800" dirty="0">
                <a:effectLst/>
                <a:latin typeface="Century Gothic" panose="020B0502020202020204" pitchFamily="34" charset="0"/>
                <a:hlinkClick r:id="rId3"/>
              </a:rPr>
              <a:t>rsc.li/444TbFh</a:t>
            </a:r>
            <a:endParaRPr lang="en-GB" sz="18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C16B584-5207-8505-AF5C-B3BEEEABF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276" y="345214"/>
            <a:ext cx="451747" cy="452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478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861727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17104184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atom mean to you? Where have you come across this word (or parts of this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atom before? An atom bomb is a very powerful weapon.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Atoms are very small.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word atom starts with ‘a’, like apart. 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Apart describes something that is separate from something else. In other words, it’s </a:t>
                      </a:r>
                      <a:r>
                        <a:rPr lang="en-GB" sz="14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not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a part of something else.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not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tomos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which means to cut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what atom means, by bringing the parts of the word together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diagram below that best illustrates</a:t>
                      </a:r>
                    </a:p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single atom of hydrogen</a:t>
                      </a: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8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starters about the word atom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Atoms are the smallest possible…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542537"/>
              </p:ext>
            </p:extLst>
          </p:nvPr>
        </p:nvGraphicFramePr>
        <p:xfrm>
          <a:off x="5194069" y="3130210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Three dot and cross diagrams - the left is an H in a circle with one electron on the circle edge, the middle is two overlapping circles sharing two electrons with an H in each circle. The right is a circle with two electrons on the edge and an He in the middle">
            <a:extLst>
              <a:ext uri="{FF2B5EF4-FFF2-40B4-BE49-F238E27FC236}">
                <a16:creationId xmlns:a16="http://schemas.microsoft.com/office/drawing/2014/main" id="{CD8FAD67-5095-8C26-4F44-17B660481A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48" y="4380526"/>
            <a:ext cx="5194069" cy="154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89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0553449"/>
              </p:ext>
            </p:extLst>
          </p:nvPr>
        </p:nvGraphicFramePr>
        <p:xfrm>
          <a:off x="0" y="0"/>
          <a:ext cx="12192000" cy="717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10541124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compound mean to you? Where have you come across this word (or parts of this word) before?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word compound contains ‘com’, like in the word compare.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When you compare things, you bring them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together</a:t>
                      </a:r>
                      <a:r>
                        <a:rPr lang="en-GB" sz="1400" b="0" i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 look at similarities and differences.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compound before? If a problem is made worse by something else bad happening, you could say it has compounded the problem.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compound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with or together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pound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from position and means to put</a:t>
                      </a:r>
                    </a:p>
                    <a:p>
                      <a:pPr marL="285750" indent="-285750" algn="ctr">
                        <a:buFontTx/>
                        <a:buChar char="-"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Tx/>
                        <a:buChar char="-"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what compound means, by bringing the parts of the word together</a:t>
                      </a:r>
                    </a:p>
                    <a:p>
                      <a:pPr marL="0" indent="0" algn="ctr">
                        <a:buFontTx/>
                        <a:buNone/>
                      </a:pPr>
                      <a:endParaRPr lang="en-GB" sz="1400" b="1" u="none" dirty="0">
                        <a:solidFill>
                          <a:srgbClr val="C00000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boxes that contain only one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compound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compound is a pure substance made of two or more…</a:t>
                      </a:r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1304902"/>
              </p:ext>
            </p:extLst>
          </p:nvPr>
        </p:nvGraphicFramePr>
        <p:xfrm>
          <a:off x="5194069" y="3429000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Compound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Four square boxes - top left has 5 cream circles, top right has five orange circles with a red outline circle attached to each. Bottom left has five black circles which each have a white and a red circle attached to them, bottom right has two cream circles, two from the top right, and one from bottom left">
            <a:extLst>
              <a:ext uri="{FF2B5EF4-FFF2-40B4-BE49-F238E27FC236}">
                <a16:creationId xmlns:a16="http://schemas.microsoft.com/office/drawing/2014/main" id="{F18D2BFB-E33E-5443-AFD9-9E87BE54AE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6078"/>
          <a:stretch/>
        </p:blipFill>
        <p:spPr>
          <a:xfrm>
            <a:off x="1128531" y="4224060"/>
            <a:ext cx="3675126" cy="2770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40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0086544"/>
              </p:ext>
            </p:extLst>
          </p:nvPr>
        </p:nvGraphicFramePr>
        <p:xfrm>
          <a:off x="0" y="0"/>
          <a:ext cx="12192000" cy="7391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587310268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molecule mean to you? Where have you come across this word (or parts of this word) before?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word molecule contains ‘mol’, like molar teeth, and the animal called a mole.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cule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like miniscule which means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really small.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 What do we know about molecules?</a:t>
                      </a: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400" b="1" i="0" u="none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Molecules are made up of atoms.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They can be big (can you think of an example?) or small (can you think of an example?)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Molecules contain chemical bonds.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 Draw a ring around the images which </a:t>
                      </a:r>
                    </a:p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represent molecules below</a:t>
                      </a:r>
                    </a:p>
                    <a:p>
                      <a:pPr algn="l"/>
                      <a:endParaRPr lang="en-GB" sz="1400" b="1" u="none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molecule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molecule is two or more…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connected by…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8202011"/>
              </p:ext>
            </p:extLst>
          </p:nvPr>
        </p:nvGraphicFramePr>
        <p:xfrm>
          <a:off x="5095747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Molecule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Six shapes. Four contain multiple atoms (including some compounds), two are single atoms">
            <a:extLst>
              <a:ext uri="{FF2B5EF4-FFF2-40B4-BE49-F238E27FC236}">
                <a16:creationId xmlns:a16="http://schemas.microsoft.com/office/drawing/2014/main" id="{BF869C9D-8431-C018-7A61-FB3232E4C7E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177" t="11645" r="4692" b="13279"/>
          <a:stretch/>
        </p:blipFill>
        <p:spPr>
          <a:xfrm>
            <a:off x="789709" y="4461164"/>
            <a:ext cx="4306038" cy="245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566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7057775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7331524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element mean to you? Where have you come across this word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element before? Sometimes it means parts, like the elements of a good story.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first school learners go to is sometimes called an elementary school (in the UK it is commonly called a primary school).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elements?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Elements are in the periodic table, where they are arranged according to their properties.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 is from the Latin word </a:t>
                      </a:r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elementum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rudiment (simple), first principle, </a:t>
                      </a: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matter in its most basic form.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In the word equation below, circle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reactants and products which exist as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elements in the equation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Sodium + copper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→ copper + sodium </a:t>
                      </a:r>
                      <a:r>
                        <a:rPr lang="en-GB" sz="1800" b="1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sulfate</a:t>
                      </a:r>
                      <a:endParaRPr lang="en-GB" sz="18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element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 element is a pure substance made of only…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323073"/>
              </p:ext>
            </p:extLst>
          </p:nvPr>
        </p:nvGraphicFramePr>
        <p:xfrm>
          <a:off x="4983862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Element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1518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260595-ED34-4381-6A24-FE6528484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FADEE92-6643-794F-406F-DC12A4E3F5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885005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573315247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bond mean to you? Where have you come across this word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bond before? You might hear of pets that have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strong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bonds with their human owners. 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group can bond together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to become good friends or work well together, like a sports team.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bonds?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Bonds hold particles together.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There are different types of bonds.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Bonds are due to charges/electrostatic attraction.</a:t>
                      </a: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Name three types of chemical bonding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which exist in chemistry</a:t>
                      </a:r>
                    </a:p>
                    <a:p>
                      <a:pPr algn="l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One type of bonding is ionic.</a:t>
                      </a: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bond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chemical bond is a strong (electrostatic) force of…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B7D5726-09EE-1DD3-E686-9A526F95AB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048999"/>
              </p:ext>
            </p:extLst>
          </p:nvPr>
        </p:nvGraphicFramePr>
        <p:xfrm>
          <a:off x="4983862" y="3108325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Bond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590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314194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14362873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ion mean to you? Where have you come across this word (or parts of this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Protons and electrons end in ‘on’ and are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charged.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heard the word ion before? An ionic bond is a type of chemical bond.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ions?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are charged.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form ionic compounds.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Ions are attracted to opposite charges.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Complete the electron configuration diagram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for the </a:t>
                      </a:r>
                      <a:r>
                        <a:rPr lang="en-GB" sz="14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magnesium ion shown on the right</a:t>
                      </a:r>
                    </a:p>
                    <a:p>
                      <a:pPr algn="ctr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electron configuration diagram for a magnesium atom is provided on the left, to help you.</a:t>
                      </a:r>
                    </a:p>
                    <a:p>
                      <a:pPr algn="l"/>
                      <a:endParaRPr lang="en-GB" sz="14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 Complete the sentence about the word ion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 ion is a charged particle formed when one or more electrons are …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279375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On the left - a completed dot and cross diagram of magnesium. On the right - a partially complete diagram of magnesium 2+ ion">
            <a:extLst>
              <a:ext uri="{FF2B5EF4-FFF2-40B4-BE49-F238E27FC236}">
                <a16:creationId xmlns:a16="http://schemas.microsoft.com/office/drawing/2014/main" id="{0DE658A4-2D38-D279-499D-FCE6ABB2B4C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281" b="24280"/>
          <a:stretch/>
        </p:blipFill>
        <p:spPr>
          <a:xfrm>
            <a:off x="1202254" y="4585469"/>
            <a:ext cx="3602743" cy="1853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09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4599758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atom mean to you? Where have you come across this word (or parts of this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A-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Not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-tom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From word ‘</a:t>
                      </a:r>
                      <a:r>
                        <a:rPr lang="en-GB" sz="1800" b="1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tomos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’ meaning to cut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Overall meaning: </a:t>
                      </a:r>
                      <a:r>
                        <a:rPr lang="en-GB" sz="1800" b="1" u="none" dirty="0" err="1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uncuttable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itchFamily="66" charset="0"/>
                          <a:cs typeface="Arial" panose="020B0604020202020204" pitchFamily="34" charset="0"/>
                        </a:rPr>
                        <a:t> or indivisible 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Circle the diagram below that best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illustrates a single atom of hydrogen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atom, in a chemistry context.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itchFamily="66" charset="0"/>
                          <a:ea typeface="+mn-ea"/>
                          <a:cs typeface="+mn-cs"/>
                        </a:rPr>
                        <a:t>The smallest possible particle of an element; atoms are made up of protons, neutrons and electrons.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Atom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 descr="Three dot and cross diagrams. The left one (hydrogen atom) is circled to indicate it is the correct answer">
            <a:extLst>
              <a:ext uri="{FF2B5EF4-FFF2-40B4-BE49-F238E27FC236}">
                <a16:creationId xmlns:a16="http://schemas.microsoft.com/office/drawing/2014/main" id="{FF808503-8315-F844-20F6-2090E93A23A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648" y="4380526"/>
            <a:ext cx="5194069" cy="1547833"/>
          </a:xfrm>
          <a:prstGeom prst="rect">
            <a:avLst/>
          </a:prstGeom>
        </p:spPr>
      </p:pic>
      <p:sp>
        <p:nvSpPr>
          <p:cNvPr id="4" name="Oval 3" descr="A circle around the hydrogen atom to indicate it is the correct answer">
            <a:extLst>
              <a:ext uri="{FF2B5EF4-FFF2-40B4-BE49-F238E27FC236}">
                <a16:creationId xmlns:a16="http://schemas.microsoft.com/office/drawing/2014/main" id="{AA31B1A5-EEE5-2274-FB1C-FF8A143FD501}"/>
              </a:ext>
            </a:extLst>
          </p:cNvPr>
          <p:cNvSpPr/>
          <p:nvPr/>
        </p:nvSpPr>
        <p:spPr>
          <a:xfrm>
            <a:off x="490518" y="4445684"/>
            <a:ext cx="1414272" cy="1341120"/>
          </a:xfrm>
          <a:prstGeom prst="ellipse">
            <a:avLst/>
          </a:prstGeom>
          <a:noFill/>
          <a:ln w="349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0419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F6844D-6C57-4B8A-8357-F5C98DBE82AE}">
  <ds:schemaRefs>
    <ds:schemaRef ds:uri="http://purl.org/dc/dcmitype/"/>
    <ds:schemaRef ds:uri="http://purl.org/dc/elements/1.1/"/>
    <ds:schemaRef ds:uri="http://www.w3.org/XML/1998/namespace"/>
    <ds:schemaRef ds:uri="9e3c562f-56b0-4bc9-96c8-d04b09868558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5c7d88b2-bc5d-47d8-b067-5f30c82b40fb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6F111DF-B08A-4676-A9AA-DDE57146C4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2F65068-F05A-4496-9993-001D6ED97D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2821</TotalTime>
  <Words>2205</Words>
  <Application>Microsoft Office PowerPoint</Application>
  <PresentationFormat>Widescreen</PresentationFormat>
  <Paragraphs>399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Bradley Hand ITC</vt:lpstr>
      <vt:lpstr>Calibri</vt:lpstr>
      <vt:lpstr>Calibri Light</vt:lpstr>
      <vt:lpstr>Century Gothic</vt:lpstr>
      <vt:lpstr>Office Theme</vt:lpstr>
      <vt:lpstr>14–16 years</vt:lpstr>
      <vt:lpstr>Frayer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structure and bonding scaffolded student slides plus answers</dc:title>
  <dc:creator>RoyalSocietyofChemistry@royalsocietychemistry.onmicrosoft.com</dc:creator>
  <cp:keywords>Frayer models; 14-16; structure and bonding; metallic bonding; ionic bonding; covalent bonding; structure and bonding of carbon; vocabulary; chemistry; glossary; key terms; key words; language of science; communication</cp:keywords>
  <dc:description>From rsc.li/444TbFh, unscaffolded learner slides and teacher notes also available</dc:description>
  <cp:lastModifiedBy>Katie Haylor</cp:lastModifiedBy>
  <cp:revision>2</cp:revision>
  <cp:lastPrinted>2025-04-24T13:52:36Z</cp:lastPrinted>
  <dcterms:created xsi:type="dcterms:W3CDTF">2024-07-22T15:22:21Z</dcterms:created>
  <dcterms:modified xsi:type="dcterms:W3CDTF">2025-04-24T14:20:16Z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