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91" r:id="rId5"/>
    <p:sldId id="296" r:id="rId6"/>
    <p:sldId id="297" r:id="rId7"/>
    <p:sldId id="29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FCBE25-129D-71BD-2520-C70EFDD5EC17}" name="Katie Haylor" initials="KH" userId="S::HaylorK@rsc.org::79d54f7f-ffc1-4b04-bab6-1092a29c2844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na Notman" initials="NN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1EF"/>
    <a:srgbClr val="006F62"/>
    <a:srgbClr val="EDF6F9"/>
    <a:srgbClr val="48A9C5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2C3327-969F-4B83-866E-46C992ED5990}" v="1" dt="2025-04-23T10:37:38.9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96336"/>
  </p:normalViewPr>
  <p:slideViewPr>
    <p:cSldViewPr snapToGrid="0" snapToObjects="1">
      <p:cViewPr varScale="1">
        <p:scale>
          <a:sx n="107" d="100"/>
          <a:sy n="107" d="100"/>
        </p:scale>
        <p:origin x="115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42AB13D9-BB35-438E-A78D-8145C4B6CBC5}"/>
    <pc:docChg chg="modSld">
      <pc:chgData name="Katie Haylor" userId="79d54f7f-ffc1-4b04-bab6-1092a29c2844" providerId="ADAL" clId="{42AB13D9-BB35-438E-A78D-8145C4B6CBC5}" dt="2025-04-01T12:08:04.303" v="0" actId="962"/>
      <pc:docMkLst>
        <pc:docMk/>
      </pc:docMkLst>
      <pc:sldChg chg="modSp mod">
        <pc:chgData name="Katie Haylor" userId="79d54f7f-ffc1-4b04-bab6-1092a29c2844" providerId="ADAL" clId="{42AB13D9-BB35-438E-A78D-8145C4B6CBC5}" dt="2025-04-01T12:08:04.303" v="0" actId="962"/>
        <pc:sldMkLst>
          <pc:docMk/>
          <pc:sldMk cId="1148474611" sldId="295"/>
        </pc:sldMkLst>
        <pc:spChg chg="mod">
          <ac:chgData name="Katie Haylor" userId="79d54f7f-ffc1-4b04-bab6-1092a29c2844" providerId="ADAL" clId="{42AB13D9-BB35-438E-A78D-8145C4B6CBC5}" dt="2025-04-01T12:08:04.303" v="0" actId="962"/>
          <ac:spMkLst>
            <pc:docMk/>
            <pc:sldMk cId="1148474611" sldId="295"/>
            <ac:spMk id="4" creationId="{FEE63CE5-8A72-4242-81BD-5FB3FC7CB196}"/>
          </ac:spMkLst>
        </pc:spChg>
      </pc:sldChg>
    </pc:docChg>
  </pc:docChgLst>
  <pc:docChgLst>
    <pc:chgData name="Katie Haylor" userId="79d54f7f-ffc1-4b04-bab6-1092a29c2844" providerId="ADAL" clId="{3D42A6F6-F8EF-4523-AC6C-81A2AE40EB35}"/>
    <pc:docChg chg="modSld">
      <pc:chgData name="Katie Haylor" userId="79d54f7f-ffc1-4b04-bab6-1092a29c2844" providerId="ADAL" clId="{3D42A6F6-F8EF-4523-AC6C-81A2AE40EB35}" dt="2025-04-22T15:57:52.838" v="0" actId="20577"/>
      <pc:docMkLst>
        <pc:docMk/>
      </pc:docMkLst>
      <pc:sldChg chg="modSp mod">
        <pc:chgData name="Katie Haylor" userId="79d54f7f-ffc1-4b04-bab6-1092a29c2844" providerId="ADAL" clId="{3D42A6F6-F8EF-4523-AC6C-81A2AE40EB35}" dt="2025-04-22T15:57:52.838" v="0" actId="20577"/>
        <pc:sldMkLst>
          <pc:docMk/>
          <pc:sldMk cId="3334403460" sldId="297"/>
        </pc:sldMkLst>
        <pc:spChg chg="mod">
          <ac:chgData name="Katie Haylor" userId="79d54f7f-ffc1-4b04-bab6-1092a29c2844" providerId="ADAL" clId="{3D42A6F6-F8EF-4523-AC6C-81A2AE40EB35}" dt="2025-04-22T15:57:52.838" v="0" actId="20577"/>
          <ac:spMkLst>
            <pc:docMk/>
            <pc:sldMk cId="3334403460" sldId="297"/>
            <ac:spMk id="4" creationId="{15CA65F8-2253-3C07-F9AF-ED8045356909}"/>
          </ac:spMkLst>
        </pc:spChg>
      </pc:sldChg>
    </pc:docChg>
  </pc:docChgLst>
  <pc:docChgLst>
    <pc:chgData name="Jo Pugh" userId="1187eaa31d8c3d2c" providerId="LiveId" clId="{E5AD31AC-C563-4DEE-9101-409B8454B318}"/>
    <pc:docChg chg="modSld">
      <pc:chgData name="Jo Pugh" userId="1187eaa31d8c3d2c" providerId="LiveId" clId="{E5AD31AC-C563-4DEE-9101-409B8454B318}" dt="2025-03-25T17:05:32.786" v="4" actId="20577"/>
      <pc:docMkLst>
        <pc:docMk/>
      </pc:docMkLst>
      <pc:sldChg chg="modSp mod">
        <pc:chgData name="Jo Pugh" userId="1187eaa31d8c3d2c" providerId="LiveId" clId="{E5AD31AC-C563-4DEE-9101-409B8454B318}" dt="2025-03-25T17:05:32.786" v="4" actId="20577"/>
        <pc:sldMkLst>
          <pc:docMk/>
          <pc:sldMk cId="1148474611" sldId="295"/>
        </pc:sldMkLst>
        <pc:spChg chg="mod">
          <ac:chgData name="Jo Pugh" userId="1187eaa31d8c3d2c" providerId="LiveId" clId="{E5AD31AC-C563-4DEE-9101-409B8454B318}" dt="2025-03-25T17:05:32.786" v="4" actId="20577"/>
          <ac:spMkLst>
            <pc:docMk/>
            <pc:sldMk cId="1148474611" sldId="295"/>
            <ac:spMk id="3" creationId="{044BF228-D223-1941-AD30-403DC2926113}"/>
          </ac:spMkLst>
        </pc:spChg>
      </pc:sldChg>
    </pc:docChg>
  </pc:docChgLst>
  <pc:docChgLst>
    <pc:chgData name="Katie Haylor" userId="79d54f7f-ffc1-4b04-bab6-1092a29c2844" providerId="ADAL" clId="{F636266F-C073-442C-8268-3D286A16C562}"/>
    <pc:docChg chg="custSel addSld modSld sldOrd modMainMaster">
      <pc:chgData name="Katie Haylor" userId="79d54f7f-ffc1-4b04-bab6-1092a29c2844" providerId="ADAL" clId="{F636266F-C073-442C-8268-3D286A16C562}" dt="2025-04-16T14:20:31.337" v="261" actId="1076"/>
      <pc:docMkLst>
        <pc:docMk/>
      </pc:docMkLst>
      <pc:sldChg chg="modSp mod">
        <pc:chgData name="Katie Haylor" userId="79d54f7f-ffc1-4b04-bab6-1092a29c2844" providerId="ADAL" clId="{F636266F-C073-442C-8268-3D286A16C562}" dt="2025-04-16T14:10:05.227" v="37" actId="20577"/>
        <pc:sldMkLst>
          <pc:docMk/>
          <pc:sldMk cId="3421502273" sldId="291"/>
        </pc:sldMkLst>
        <pc:spChg chg="mod">
          <ac:chgData name="Katie Haylor" userId="79d54f7f-ffc1-4b04-bab6-1092a29c2844" providerId="ADAL" clId="{F636266F-C073-442C-8268-3D286A16C562}" dt="2025-04-16T14:10:05.227" v="37" actId="20577"/>
          <ac:spMkLst>
            <pc:docMk/>
            <pc:sldMk cId="3421502273" sldId="291"/>
            <ac:spMk id="3" creationId="{829D1DBB-B53C-6948-A433-C717FC653E40}"/>
          </ac:spMkLst>
        </pc:spChg>
      </pc:sldChg>
      <pc:sldChg chg="modSp mod">
        <pc:chgData name="Katie Haylor" userId="79d54f7f-ffc1-4b04-bab6-1092a29c2844" providerId="ADAL" clId="{F636266F-C073-442C-8268-3D286A16C562}" dt="2025-04-16T14:20:31.337" v="261" actId="1076"/>
        <pc:sldMkLst>
          <pc:docMk/>
          <pc:sldMk cId="1148474611" sldId="295"/>
        </pc:sldMkLst>
        <pc:spChg chg="mod">
          <ac:chgData name="Katie Haylor" userId="79d54f7f-ffc1-4b04-bab6-1092a29c2844" providerId="ADAL" clId="{F636266F-C073-442C-8268-3D286A16C562}" dt="2025-04-16T14:11:26.142" v="142" actId="20577"/>
          <ac:spMkLst>
            <pc:docMk/>
            <pc:sldMk cId="1148474611" sldId="295"/>
            <ac:spMk id="2" creationId="{2F535224-A8A8-2E45-84A9-F49EACE9109C}"/>
          </ac:spMkLst>
        </pc:spChg>
        <pc:spChg chg="mod">
          <ac:chgData name="Katie Haylor" userId="79d54f7f-ffc1-4b04-bab6-1092a29c2844" providerId="ADAL" clId="{F636266F-C073-442C-8268-3D286A16C562}" dt="2025-04-16T14:20:31.337" v="261" actId="1076"/>
          <ac:spMkLst>
            <pc:docMk/>
            <pc:sldMk cId="1148474611" sldId="295"/>
            <ac:spMk id="3" creationId="{044BF228-D223-1941-AD30-403DC2926113}"/>
          </ac:spMkLst>
        </pc:spChg>
      </pc:sldChg>
      <pc:sldChg chg="addSp delSp modSp new mod ord">
        <pc:chgData name="Katie Haylor" userId="79d54f7f-ffc1-4b04-bab6-1092a29c2844" providerId="ADAL" clId="{F636266F-C073-442C-8268-3D286A16C562}" dt="2025-04-16T14:17:59.018" v="255" actId="2711"/>
        <pc:sldMkLst>
          <pc:docMk/>
          <pc:sldMk cId="2567494125" sldId="296"/>
        </pc:sldMkLst>
        <pc:spChg chg="mod">
          <ac:chgData name="Katie Haylor" userId="79d54f7f-ffc1-4b04-bab6-1092a29c2844" providerId="ADAL" clId="{F636266F-C073-442C-8268-3D286A16C562}" dt="2025-04-16T14:11:43.119" v="146"/>
          <ac:spMkLst>
            <pc:docMk/>
            <pc:sldMk cId="2567494125" sldId="296"/>
            <ac:spMk id="2" creationId="{0E459D81-1EE4-4385-DD96-59BED97AEC9F}"/>
          </ac:spMkLst>
        </pc:spChg>
        <pc:spChg chg="add mod">
          <ac:chgData name="Katie Haylor" userId="79d54f7f-ffc1-4b04-bab6-1092a29c2844" providerId="ADAL" clId="{F636266F-C073-442C-8268-3D286A16C562}" dt="2025-04-16T14:17:59.018" v="255" actId="2711"/>
          <ac:spMkLst>
            <pc:docMk/>
            <pc:sldMk cId="2567494125" sldId="296"/>
            <ac:spMk id="4" creationId="{4700A641-BE73-3D02-58F9-B44782797587}"/>
          </ac:spMkLst>
        </pc:spChg>
      </pc:sldChg>
      <pc:sldChg chg="addSp delSp modSp new mod">
        <pc:chgData name="Katie Haylor" userId="79d54f7f-ffc1-4b04-bab6-1092a29c2844" providerId="ADAL" clId="{F636266F-C073-442C-8268-3D286A16C562}" dt="2025-04-16T14:18:15.292" v="260" actId="255"/>
        <pc:sldMkLst>
          <pc:docMk/>
          <pc:sldMk cId="3334403460" sldId="297"/>
        </pc:sldMkLst>
        <pc:spChg chg="mod">
          <ac:chgData name="Katie Haylor" userId="79d54f7f-ffc1-4b04-bab6-1092a29c2844" providerId="ADAL" clId="{F636266F-C073-442C-8268-3D286A16C562}" dt="2025-04-16T14:13:01.069" v="197" actId="20577"/>
          <ac:spMkLst>
            <pc:docMk/>
            <pc:sldMk cId="3334403460" sldId="297"/>
            <ac:spMk id="2" creationId="{4B7EC09D-F26E-0698-BDC6-3942D6BEF4F4}"/>
          </ac:spMkLst>
        </pc:spChg>
        <pc:spChg chg="add mod">
          <ac:chgData name="Katie Haylor" userId="79d54f7f-ffc1-4b04-bab6-1092a29c2844" providerId="ADAL" clId="{F636266F-C073-442C-8268-3D286A16C562}" dt="2025-04-16T14:18:15.292" v="260" actId="255"/>
          <ac:spMkLst>
            <pc:docMk/>
            <pc:sldMk cId="3334403460" sldId="297"/>
            <ac:spMk id="4" creationId="{15CA65F8-2253-3C07-F9AF-ED8045356909}"/>
          </ac:spMkLst>
        </pc:spChg>
      </pc:sldChg>
      <pc:sldMasterChg chg="modSldLayout">
        <pc:chgData name="Katie Haylor" userId="79d54f7f-ffc1-4b04-bab6-1092a29c2844" providerId="ADAL" clId="{F636266F-C073-442C-8268-3D286A16C562}" dt="2025-04-16T14:10:49.676" v="109" actId="2711"/>
        <pc:sldMasterMkLst>
          <pc:docMk/>
          <pc:sldMasterMk cId="2405364243" sldId="2147483648"/>
        </pc:sldMasterMkLst>
        <pc:sldLayoutChg chg="addSp modSp mod">
          <pc:chgData name="Katie Haylor" userId="79d54f7f-ffc1-4b04-bab6-1092a29c2844" providerId="ADAL" clId="{F636266F-C073-442C-8268-3D286A16C562}" dt="2025-04-16T14:10:49.676" v="109" actId="2711"/>
          <pc:sldLayoutMkLst>
            <pc:docMk/>
            <pc:sldMasterMk cId="2405364243" sldId="2147483648"/>
            <pc:sldLayoutMk cId="132028183" sldId="2147483661"/>
          </pc:sldLayoutMkLst>
          <pc:spChg chg="add mod">
            <ac:chgData name="Katie Haylor" userId="79d54f7f-ffc1-4b04-bab6-1092a29c2844" providerId="ADAL" clId="{F636266F-C073-442C-8268-3D286A16C562}" dt="2025-04-16T14:10:49.676" v="109" actId="2711"/>
            <ac:spMkLst>
              <pc:docMk/>
              <pc:sldMasterMk cId="2405364243" sldId="2147483648"/>
              <pc:sldLayoutMk cId="132028183" sldId="2147483661"/>
              <ac:spMk id="2" creationId="{AB801D67-2A37-A764-2B0D-27CC1DC56B3D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B801D67-2A37-A764-2B0D-27CC1DC56B3D}"/>
              </a:ext>
            </a:extLst>
          </p:cNvPr>
          <p:cNvSpPr txBox="1"/>
          <p:nvPr userDrawn="1"/>
        </p:nvSpPr>
        <p:spPr>
          <a:xfrm>
            <a:off x="8008231" y="5640908"/>
            <a:ext cx="3571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Downloaded from </a:t>
            </a:r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rsc.li/444TbFh, student sheet and teacher notes also available</a:t>
            </a:r>
            <a:endParaRPr lang="en-GB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86C2D-C264-BB44-BD46-4A14670592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14–16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9D1DBB-B53C-6948-A433-C717FC653E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Structure and bonding</a:t>
            </a:r>
          </a:p>
          <a:p>
            <a:endParaRPr lang="en-US" dirty="0"/>
          </a:p>
          <a:p>
            <a:r>
              <a:rPr lang="en-US" sz="3200" dirty="0"/>
              <a:t>Unscrambling definitions</a:t>
            </a:r>
          </a:p>
        </p:txBody>
      </p:sp>
    </p:spTree>
    <p:extLst>
      <p:ext uri="{BB962C8B-B14F-4D97-AF65-F5344CB8AC3E}">
        <p14:creationId xmlns:p14="http://schemas.microsoft.com/office/powerpoint/2010/main" val="3421502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59D81-1EE4-4385-DD96-59BED97AEC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Unscrambled definitions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00A641-BE73-3D02-58F9-B44782797587}"/>
              </a:ext>
            </a:extLst>
          </p:cNvPr>
          <p:cNvSpPr txBox="1"/>
          <p:nvPr/>
        </p:nvSpPr>
        <p:spPr>
          <a:xfrm>
            <a:off x="540000" y="1506070"/>
            <a:ext cx="9652871" cy="46393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  <a:buNone/>
              <a:tabLst>
                <a:tab pos="230505" algn="l"/>
              </a:tabLst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 </a:t>
            </a: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ionic bond 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an electrostatic force of attraction between oppositely charged ions in a regular lattice that forms between a metal and a non-metal.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covalent bond</a:t>
            </a:r>
            <a:r>
              <a:rPr lang="en-GB" sz="2400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a type of bond formed by atoms sharing one or more pairs of electrons.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metallic bond</a:t>
            </a:r>
            <a:r>
              <a:rPr lang="en-GB" sz="2400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an electrostatic force of attraction between delocalised electrons and the positive ions in a regular lattice.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 </a:t>
            </a: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element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is a pure substance made of only one type of atom.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(more on the next slide)</a:t>
            </a:r>
            <a:endParaRPr lang="en-GB" sz="24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94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EC09D-F26E-0698-BDC6-3942D6BEF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Unscrambled definitions continued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CA65F8-2253-3C07-F9AF-ED8045356909}"/>
              </a:ext>
            </a:extLst>
          </p:cNvPr>
          <p:cNvSpPr txBox="1"/>
          <p:nvPr/>
        </p:nvSpPr>
        <p:spPr>
          <a:xfrm>
            <a:off x="636494" y="1676400"/>
            <a:ext cx="8758518" cy="4464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compound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is a pure substance made of two or more different elements whose atoms are joined by chemical bonds; the atoms are in a fixed ratio.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 </a:t>
            </a: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atom</a:t>
            </a:r>
            <a:r>
              <a:rPr lang="en-GB" sz="2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the smallest possible particle of an element; atoms are made up of protons, neutrons and electrons.</a:t>
            </a:r>
          </a:p>
          <a:p>
            <a:pPr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molecule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is two or more atoms connected by </a:t>
            </a:r>
            <a:r>
              <a:rPr lang="en-GB" sz="240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chemical bonds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Intermolecular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forces are the relatively weak attractive and repulsive forces between molecules.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4403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35224-A8A8-2E45-84A9-F49EACE91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Connection completion: completed sentences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BF228-D223-1941-AD30-403DC2926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848596"/>
            <a:ext cx="9910285" cy="3331066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600"/>
              </a:spcAft>
              <a:buNone/>
              <a:tabLst>
                <a:tab pos="230505" algn="l"/>
              </a:tabLst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When a metal and a non-metal react, the metal loses one or more electrons and </a:t>
            </a:r>
            <a:r>
              <a:rPr lang="en-GB" sz="2400" b="1" dirty="0">
                <a:solidFill>
                  <a:srgbClr val="C8102E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a result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becomes a positively charged ion. </a:t>
            </a:r>
            <a:r>
              <a:rPr lang="en-GB" sz="2400" b="1" dirty="0">
                <a:solidFill>
                  <a:srgbClr val="C8102E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Conversely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the non-metal gains one or more electrons to become a negatively charged ion. An ionic bond is formed </a:t>
            </a:r>
            <a:r>
              <a:rPr lang="en-GB" sz="2400" b="1" dirty="0">
                <a:solidFill>
                  <a:srgbClr val="C8102E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since 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oppositely charged ions are held together by electrostatic attraction.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FEE63CE5-8A72-4242-81BD-5FB3FC7CB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47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0681E5-3312-4FF4-8ADD-73C6B0B1BE7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3424102-7E6A-4B71-BAB1-38BA4767BC2E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documentManagement/types"/>
    <ds:schemaRef ds:uri="5c7d88b2-bc5d-47d8-b067-5f30c82b40fb"/>
    <ds:schemaRef ds:uri="http://schemas.microsoft.com/office/infopath/2007/PartnerControls"/>
    <ds:schemaRef ds:uri="9e3c562f-56b0-4bc9-96c8-d04b09868558"/>
  </ds:schemaRefs>
</ds:datastoreItem>
</file>

<file path=customXml/itemProps3.xml><?xml version="1.0" encoding="utf-8"?>
<ds:datastoreItem xmlns:ds="http://schemas.openxmlformats.org/officeDocument/2006/customXml" ds:itemID="{49FF19D9-4564-4CFA-A708-8900A058C2E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7d88b2-bc5d-47d8-b067-5f30c82b40fb"/>
    <ds:schemaRef ds:uri="9e3c562f-56b0-4bc9-96c8-d04b09868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239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Century Gothic</vt:lpstr>
      <vt:lpstr>Office Theme</vt:lpstr>
      <vt:lpstr>14–16 years</vt:lpstr>
      <vt:lpstr>Unscrambled definitions</vt:lpstr>
      <vt:lpstr>Unscrambled definitions continued</vt:lpstr>
      <vt:lpstr>Connection completion: completed sentences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Unscrambling definitions structure and bonding slides</dc:title>
  <dc:creator>RoyalSocietyofChemistry@royalsocietychemistry.onmicrosoft.com</dc:creator>
  <cp:keywords>structure and bonding; 14-16; metallic bonding; ionic bonding; covalent bonding; structure and bonding of carbon; vocabulary; chemistry; glossary, key terms, key words, language of science; communication </cp:keywords>
  <dc:description>From rsc.li/444TbFh, student sheet and teacher notes with answers also available</dc:description>
  <cp:lastModifiedBy>Katie Haylor</cp:lastModifiedBy>
  <cp:revision>581</cp:revision>
  <dcterms:created xsi:type="dcterms:W3CDTF">2021-04-13T16:26:00Z</dcterms:created>
  <dcterms:modified xsi:type="dcterms:W3CDTF">2025-04-23T10:37:39Z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