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62D8FEFE-A14C-226C-6982-83ABA77395D4}" name="Emily Kelly" initials="EK" userId="S::KellyE@rsc.org::129b2903-a77d-4011-b626-fdf346dce1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4" d="100"/>
          <a:sy n="94" d="100"/>
        </p:scale>
        <p:origin x="7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about ways</a:t>
            </a:r>
            <a:r>
              <a:rPr lang="en-GB" baseline="0" dirty="0"/>
              <a:t> of tackling global warming.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US" baseline="0" dirty="0"/>
              <a:t>2,8,7</a:t>
            </a:r>
          </a:p>
          <a:p>
            <a:pPr marL="228600" indent="-228600">
              <a:buAutoNum type="arabicPeriod"/>
            </a:pPr>
            <a:r>
              <a:rPr lang="en-GB" baseline="0" dirty="0"/>
              <a:t>Chlorine atoms are unstable and readily react to gain a full outer shell. </a:t>
            </a:r>
          </a:p>
          <a:p>
            <a:pPr marL="228600" indent="-228600">
              <a:buAutoNum type="arabicPeriod"/>
            </a:pPr>
            <a:r>
              <a:rPr lang="en-GB" baseline="0" dirty="0"/>
              <a:t>Methane is converted into carbon dioxide. Although they are both greenhouse gases, methane is a much stronger greenhouse gas. So the overall effect on the global warming could be lower using this process.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4i6Len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could be used to reduce methane</a:t>
            </a:r>
            <a:br>
              <a:rPr lang="en-US" b="0" dirty="0"/>
            </a:br>
            <a:br>
              <a:rPr lang="en-GB" dirty="0"/>
            </a:br>
            <a:br>
              <a:rPr lang="en-US" dirty="0"/>
            </a:br>
            <a:br>
              <a:rPr lang="en-GB" b="0" dirty="0"/>
            </a:br>
            <a:br>
              <a:rPr lang="en-US" dirty="0"/>
            </a:br>
            <a:endParaRPr lang="en-US" dirty="0"/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GB" sz="1600" b="1" u="sng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rsc.li/4i6Len2</a:t>
            </a:r>
            <a:endParaRPr lang="en-GB" sz="16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4463695"/>
          </a:xfrm>
        </p:spPr>
        <p:txBody>
          <a:bodyPr>
            <a:noAutofit/>
          </a:bodyPr>
          <a:lstStyle/>
          <a:p>
            <a:r>
              <a:rPr lang="en-GB" dirty="0"/>
              <a:t>Scientists have developed a way to reduce levels of the greenhouse gas methane using reactive atoms of chlorine. They have made a reactor that could be used in areas with high concentrations of methane in the air, such as at landfills. The electrolysis- based system would take methane from the air and bubble it through a chlorine-saturated brine derived from seawater. Chlorine atoms in the brine would oxidise methane to carbon dioxide. The team could then capture and store the byproducts, including chlorine and hydrogen gas.</a:t>
            </a:r>
          </a:p>
          <a:p>
            <a:endParaRPr lang="en-GB" dirty="0"/>
          </a:p>
        </p:txBody>
      </p:sp>
      <p:pic>
        <p:nvPicPr>
          <p:cNvPr id="6" name="Picture 5" descr="Bubbles underwater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085630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098655" y="2010340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Veni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/Getty Images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65477" y="3631798"/>
            <a:ext cx="4300854" cy="4406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reactor uses chlorine atoms derived from seawater to oxidise methane to the less harmful carbon dioxide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894083"/>
              </p:ext>
            </p:extLst>
          </p:nvPr>
        </p:nvGraphicFramePr>
        <p:xfrm>
          <a:off x="6794669" y="4437053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the electronic structure of a chlorine atom?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chlorine atoms are very reactive.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the process could help tackle climate change even though it produces CO</a:t>
                      </a:r>
                      <a:r>
                        <a:rPr lang="en-US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schemas.microsoft.com/office/infopath/2007/PartnerControls"/>
    <ds:schemaRef ds:uri="http://schemas.microsoft.com/office/2006/documentManagement/types"/>
    <ds:schemaRef ds:uri="09ea5656-4490-4481-bb0e-98dc9cca7dc3"/>
    <ds:schemaRef ds:uri="http://schemas.microsoft.com/office/2006/metadata/properties"/>
    <ds:schemaRef ds:uri="http://purl.org/dc/dcmitype/"/>
    <ds:schemaRef ds:uri="http://purl.org/dc/elements/1.1/"/>
    <ds:schemaRef ds:uri="6ec2360f-6db7-4557-82fc-01391e7a085b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252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Chlorine could be used to reduce methane    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Chlorine could be used to reduce methane</dc:title>
  <dc:creator>RoyalSocietyofChemistry@royalsocietychemistry.onmicrosoft.com</dc:creator>
  <cp:keywords>science; research; teaching; news; teaching; context; secondary; chemistry; global warming; reaction mechanisms; methane; chlorine; reactor</cp:keywords>
  <dc:description>From Education in Chemistry, rsc.li/4i6Len2, Seawater system slashes methane emissions</dc:description>
  <cp:lastModifiedBy>Emily Kelly</cp:lastModifiedBy>
  <cp:revision>5</cp:revision>
  <dcterms:created xsi:type="dcterms:W3CDTF">2022-07-21T16:12:38Z</dcterms:created>
  <dcterms:modified xsi:type="dcterms:W3CDTF">2025-03-18T11:49:27Z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