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63" r:id="rId3"/>
    <p:sldId id="257" r:id="rId4"/>
    <p:sldId id="258" r:id="rId5"/>
    <p:sldId id="259" r:id="rId6"/>
    <p:sldId id="262" r:id="rId7"/>
    <p:sldId id="260" r:id="rId8"/>
    <p:sldId id="427" r:id="rId9"/>
    <p:sldId id="429" r:id="rId10"/>
    <p:sldId id="428" r:id="rId11"/>
    <p:sldId id="264" r:id="rId12"/>
    <p:sldId id="426" r:id="rId13"/>
  </p:sldIdLst>
  <p:sldSz cx="12192000" cy="6858000"/>
  <p:notesSz cx="6858000" cy="9144000"/>
  <p:custDataLst>
    <p:tags r:id="rId1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685651A-1A6F-1123-2074-986B80B4584C}" name="Julie Bond" initials="JB" userId="Julie Bond" providerId="None"/>
  <p188:author id="{A503DB1F-4D90-F183-C696-415FB87D612B}" name="Georgia Murphy" initials="GM" userId="S::MurphyG@rsc.org::e6114088-85e7-408f-b978-c0430ff13ad8" providerId="AD"/>
  <p188:author id="{3131906B-191D-CA48-3F22-D84D8A2B2DD5}" name="Sarah Binns" initials="SB" userId="44ca82e01afbb25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07" autoAdjust="0"/>
    <p:restoredTop sz="87854" autoAdjust="0"/>
  </p:normalViewPr>
  <p:slideViewPr>
    <p:cSldViewPr snapToGrid="0">
      <p:cViewPr varScale="1">
        <p:scale>
          <a:sx n="96" d="100"/>
          <a:sy n="96" d="100"/>
        </p:scale>
        <p:origin x="107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Binns" userId="44ca82e01afbb258" providerId="LiveId" clId="{00E2D348-1A33-4EF2-B215-2A4F649CC205}"/>
    <pc:docChg chg="undo custSel modSld">
      <pc:chgData name="Sarah Binns" userId="44ca82e01afbb258" providerId="LiveId" clId="{00E2D348-1A33-4EF2-B215-2A4F649CC205}" dt="2023-03-09T15:16:21.422" v="1177" actId="20577"/>
      <pc:docMkLst>
        <pc:docMk/>
      </pc:docMkLst>
      <pc:sldChg chg="modNotesTx">
        <pc:chgData name="Sarah Binns" userId="44ca82e01afbb258" providerId="LiveId" clId="{00E2D348-1A33-4EF2-B215-2A4F649CC205}" dt="2023-03-09T14:43:06.893" v="7" actId="6549"/>
        <pc:sldMkLst>
          <pc:docMk/>
          <pc:sldMk cId="1671487926" sldId="258"/>
        </pc:sldMkLst>
      </pc:sldChg>
      <pc:sldChg chg="modSp mod modNotesTx">
        <pc:chgData name="Sarah Binns" userId="44ca82e01afbb258" providerId="LiveId" clId="{00E2D348-1A33-4EF2-B215-2A4F649CC205}" dt="2023-03-09T14:51:01.069" v="916" actId="20577"/>
        <pc:sldMkLst>
          <pc:docMk/>
          <pc:sldMk cId="3518730197" sldId="259"/>
        </pc:sldMkLst>
        <pc:spChg chg="mod">
          <ac:chgData name="Sarah Binns" userId="44ca82e01afbb258" providerId="LiveId" clId="{00E2D348-1A33-4EF2-B215-2A4F649CC205}" dt="2023-03-09T14:47:50.325" v="317" actId="20577"/>
          <ac:spMkLst>
            <pc:docMk/>
            <pc:sldMk cId="3518730197" sldId="259"/>
            <ac:spMk id="7" creationId="{777F8220-54F7-48C7-ACD5-BA982140FB12}"/>
          </ac:spMkLst>
        </pc:spChg>
      </pc:sldChg>
      <pc:sldChg chg="modSp mod modNotesTx">
        <pc:chgData name="Sarah Binns" userId="44ca82e01afbb258" providerId="LiveId" clId="{00E2D348-1A33-4EF2-B215-2A4F649CC205}" dt="2023-03-09T14:52:04.860" v="1005" actId="6549"/>
        <pc:sldMkLst>
          <pc:docMk/>
          <pc:sldMk cId="10240831" sldId="260"/>
        </pc:sldMkLst>
        <pc:spChg chg="mod">
          <ac:chgData name="Sarah Binns" userId="44ca82e01afbb258" providerId="LiveId" clId="{00E2D348-1A33-4EF2-B215-2A4F649CC205}" dt="2023-03-09T14:51:43.727" v="951" actId="20577"/>
          <ac:spMkLst>
            <pc:docMk/>
            <pc:sldMk cId="10240831" sldId="260"/>
            <ac:spMk id="7" creationId="{04EF7878-3200-4FA1-8B1C-B04DE6B0724E}"/>
          </ac:spMkLst>
        </pc:spChg>
      </pc:sldChg>
      <pc:sldChg chg="modNotesTx">
        <pc:chgData name="Sarah Binns" userId="44ca82e01afbb258" providerId="LiveId" clId="{00E2D348-1A33-4EF2-B215-2A4F649CC205}" dt="2023-03-09T15:06:49.423" v="1164"/>
        <pc:sldMkLst>
          <pc:docMk/>
          <pc:sldMk cId="2048261594" sldId="264"/>
        </pc:sldMkLst>
      </pc:sldChg>
      <pc:sldChg chg="modSp mod">
        <pc:chgData name="Sarah Binns" userId="44ca82e01afbb258" providerId="LiveId" clId="{00E2D348-1A33-4EF2-B215-2A4F649CC205}" dt="2023-03-09T15:16:21.422" v="1177" actId="20577"/>
        <pc:sldMkLst>
          <pc:docMk/>
          <pc:sldMk cId="2665142645" sldId="428"/>
        </pc:sldMkLst>
        <pc:spChg chg="mod">
          <ac:chgData name="Sarah Binns" userId="44ca82e01afbb258" providerId="LiveId" clId="{00E2D348-1A33-4EF2-B215-2A4F649CC205}" dt="2023-03-09T15:16:21.422" v="1177" actId="20577"/>
          <ac:spMkLst>
            <pc:docMk/>
            <pc:sldMk cId="2665142645" sldId="428"/>
            <ac:spMk id="3" creationId="{D750F473-1B97-7806-804E-0D60CC00994E}"/>
          </ac:spMkLst>
        </pc:spChg>
      </pc:sldChg>
    </pc:docChg>
  </pc:docChgLst>
  <pc:docChgLst>
    <pc:chgData name="Sarah Binns" userId="44ca82e01afbb258" providerId="LiveId" clId="{1E758502-3E4B-42E9-A268-B23C27088A98}"/>
    <pc:docChg chg="custSel modSld">
      <pc:chgData name="Sarah Binns" userId="44ca82e01afbb258" providerId="LiveId" clId="{1E758502-3E4B-42E9-A268-B23C27088A98}" dt="2023-02-16T23:30:24.483" v="1516"/>
      <pc:docMkLst>
        <pc:docMk/>
      </pc:docMkLst>
      <pc:sldChg chg="modCm">
        <pc:chgData name="Sarah Binns" userId="44ca82e01afbb258" providerId="LiveId" clId="{1E758502-3E4B-42E9-A268-B23C27088A98}" dt="2023-02-16T23:11:25.682" v="3"/>
        <pc:sldMkLst>
          <pc:docMk/>
          <pc:sldMk cId="275433809" sldId="256"/>
        </pc:sldMkLst>
        <pc:extLst>
          <p:ext xmlns:p="http://schemas.openxmlformats.org/presentationml/2006/main" uri="{D6D511B9-2390-475A-947B-AFAB55BFBCF1}">
            <pc226:cmChg xmlns="" xmlns:pc226="http://schemas.microsoft.com/office/powerpoint/2022/06/main/command" chg="mod">
              <pc226:chgData name="Sarah Binns" userId="44ca82e01afbb258" providerId="LiveId" clId="{1E758502-3E4B-42E9-A268-B23C27088A98}" dt="2023-02-16T23:11:25.682" v="3"/>
              <pc2:cmMkLst xmlns:pc2="http://schemas.microsoft.com/office/powerpoint/2019/9/main/command">
                <pc:docMk/>
                <pc:sldMk cId="275433809" sldId="256"/>
                <pc2:cmMk id="{76996B48-DACA-43A9-8F39-B0CC1A13DE33}"/>
              </pc2:cmMkLst>
              <pc226:cmRplyChg chg="add">
                <pc226:chgData name="Sarah Binns" userId="44ca82e01afbb258" providerId="LiveId" clId="{1E758502-3E4B-42E9-A268-B23C27088A98}" dt="2023-02-16T23:11:16.647" v="0"/>
                <pc2:cmRplyMkLst xmlns:pc2="http://schemas.microsoft.com/office/powerpoint/2019/9/main/command">
                  <pc:docMk/>
                  <pc:sldMk cId="275433809" sldId="256"/>
                  <pc2:cmMk id="{76996B48-DACA-43A9-8F39-B0CC1A13DE33}"/>
                  <pc2:cmRplyMk id="{44D14554-AAA6-4289-B9FE-63F1991103DE}"/>
                </pc2:cmRplyMkLst>
              </pc226:cmRplyChg>
            </pc226:cmChg>
            <pc226:cmChg xmlns="" xmlns:pc226="http://schemas.microsoft.com/office/powerpoint/2022/06/main/command" chg="mod">
              <pc226:chgData name="Sarah Binns" userId="44ca82e01afbb258" providerId="LiveId" clId="{1E758502-3E4B-42E9-A268-B23C27088A98}" dt="2023-02-16T23:11:23.202" v="2"/>
              <pc2:cmMkLst xmlns:pc2="http://schemas.microsoft.com/office/powerpoint/2019/9/main/command">
                <pc:docMk/>
                <pc:sldMk cId="275433809" sldId="256"/>
                <pc2:cmMk id="{63241C72-9ED0-4A8E-B447-7F6FD374ACDE}"/>
              </pc2:cmMkLst>
              <pc226:cmRplyChg chg="add">
                <pc226:chgData name="Sarah Binns" userId="44ca82e01afbb258" providerId="LiveId" clId="{1E758502-3E4B-42E9-A268-B23C27088A98}" dt="2023-02-16T23:11:20.848" v="1"/>
                <pc2:cmRplyMkLst xmlns:pc2="http://schemas.microsoft.com/office/powerpoint/2019/9/main/command">
                  <pc:docMk/>
                  <pc:sldMk cId="275433809" sldId="256"/>
                  <pc2:cmMk id="{63241C72-9ED0-4A8E-B447-7F6FD374ACDE}"/>
                  <pc2:cmRplyMk id="{1F43D350-A31B-4880-888F-533B26744E82}"/>
                </pc2:cmRplyMkLst>
              </pc226:cmRplyChg>
            </pc226:cmChg>
          </p:ext>
        </pc:extLst>
      </pc:sldChg>
      <pc:sldChg chg="modSp mod">
        <pc:chgData name="Sarah Binns" userId="44ca82e01afbb258" providerId="LiveId" clId="{1E758502-3E4B-42E9-A268-B23C27088A98}" dt="2023-02-16T23:29:12.334" v="1488"/>
        <pc:sldMkLst>
          <pc:docMk/>
          <pc:sldMk cId="1681079841" sldId="257"/>
        </pc:sldMkLst>
        <pc:spChg chg="ord">
          <ac:chgData name="Sarah Binns" userId="44ca82e01afbb258" providerId="LiveId" clId="{1E758502-3E4B-42E9-A268-B23C27088A98}" dt="2023-02-16T23:29:12.334" v="1488"/>
          <ac:spMkLst>
            <pc:docMk/>
            <pc:sldMk cId="1681079841" sldId="257"/>
            <ac:spMk id="2" creationId="{00000000-0000-0000-0000-000000000000}"/>
          </ac:spMkLst>
        </pc:spChg>
        <pc:picChg chg="mod">
          <ac:chgData name="Sarah Binns" userId="44ca82e01afbb258" providerId="LiveId" clId="{1E758502-3E4B-42E9-A268-B23C27088A98}" dt="2023-02-16T23:28:39.789" v="1476" actId="962"/>
          <ac:picMkLst>
            <pc:docMk/>
            <pc:sldMk cId="1681079841" sldId="257"/>
            <ac:picMk id="4" creationId="{09AA9FB3-0B1D-676D-2209-CD7C3CF16132}"/>
          </ac:picMkLst>
        </pc:picChg>
      </pc:sldChg>
      <pc:sldChg chg="modSp mod">
        <pc:chgData name="Sarah Binns" userId="44ca82e01afbb258" providerId="LiveId" clId="{1E758502-3E4B-42E9-A268-B23C27088A98}" dt="2023-02-16T23:29:18.099" v="1489"/>
        <pc:sldMkLst>
          <pc:docMk/>
          <pc:sldMk cId="1671487926" sldId="258"/>
        </pc:sldMkLst>
        <pc:spChg chg="ord">
          <ac:chgData name="Sarah Binns" userId="44ca82e01afbb258" providerId="LiveId" clId="{1E758502-3E4B-42E9-A268-B23C27088A98}" dt="2023-02-16T23:29:18.099" v="1489"/>
          <ac:spMkLst>
            <pc:docMk/>
            <pc:sldMk cId="1671487926" sldId="258"/>
            <ac:spMk id="2" creationId="{05A06081-53E2-3B09-43E6-EE39965217F3}"/>
          </ac:spMkLst>
        </pc:spChg>
        <pc:picChg chg="mod">
          <ac:chgData name="Sarah Binns" userId="44ca82e01afbb258" providerId="LiveId" clId="{1E758502-3E4B-42E9-A268-B23C27088A98}" dt="2023-02-16T23:28:41.877" v="1477" actId="962"/>
          <ac:picMkLst>
            <pc:docMk/>
            <pc:sldMk cId="1671487926" sldId="258"/>
            <ac:picMk id="6" creationId="{926810C4-720D-9B31-38E6-A91AD1E871D2}"/>
          </ac:picMkLst>
        </pc:picChg>
      </pc:sldChg>
      <pc:sldChg chg="modSp mod modCm modNotesTx">
        <pc:chgData name="Sarah Binns" userId="44ca82e01afbb258" providerId="LiveId" clId="{1E758502-3E4B-42E9-A268-B23C27088A98}" dt="2023-02-16T23:29:24.111" v="1490"/>
        <pc:sldMkLst>
          <pc:docMk/>
          <pc:sldMk cId="3518730197" sldId="259"/>
        </pc:sldMkLst>
        <pc:spChg chg="ord">
          <ac:chgData name="Sarah Binns" userId="44ca82e01afbb258" providerId="LiveId" clId="{1E758502-3E4B-42E9-A268-B23C27088A98}" dt="2023-02-16T23:29:24.111" v="1490"/>
          <ac:spMkLst>
            <pc:docMk/>
            <pc:sldMk cId="3518730197" sldId="259"/>
            <ac:spMk id="6" creationId="{F4BDF99B-E018-45B3-9B0E-EAA32904AA7D}"/>
          </ac:spMkLst>
        </pc:spChg>
        <pc:spChg chg="mod">
          <ac:chgData name="Sarah Binns" userId="44ca82e01afbb258" providerId="LiveId" clId="{1E758502-3E4B-42E9-A268-B23C27088A98}" dt="2023-02-16T23:18:26.808" v="6" actId="20577"/>
          <ac:spMkLst>
            <pc:docMk/>
            <pc:sldMk cId="3518730197" sldId="259"/>
            <ac:spMk id="7" creationId="{777F8220-54F7-48C7-ACD5-BA982140FB12}"/>
          </ac:spMkLst>
        </pc:spChg>
        <pc:picChg chg="mod">
          <ac:chgData name="Sarah Binns" userId="44ca82e01afbb258" providerId="LiveId" clId="{1E758502-3E4B-42E9-A268-B23C27088A98}" dt="2023-02-16T23:28:43.523" v="1478" actId="962"/>
          <ac:picMkLst>
            <pc:docMk/>
            <pc:sldMk cId="3518730197" sldId="259"/>
            <ac:picMk id="2" creationId="{36C41496-B5F5-17E9-3FA7-D0AF4BC7EF8A}"/>
          </ac:picMkLst>
        </pc:picChg>
        <pc:extLst>
          <p:ext xmlns:p="http://schemas.openxmlformats.org/presentationml/2006/main" uri="{D6D511B9-2390-475A-947B-AFAB55BFBCF1}">
            <pc226:cmChg xmlns="" xmlns:pc226="http://schemas.microsoft.com/office/powerpoint/2022/06/main/command" chg="mod">
              <pc226:chgData name="Sarah Binns" userId="44ca82e01afbb258" providerId="LiveId" clId="{1E758502-3E4B-42E9-A268-B23C27088A98}" dt="2023-02-16T23:22:48.061" v="14"/>
              <pc2:cmMkLst xmlns:pc2="http://schemas.microsoft.com/office/powerpoint/2019/9/main/command">
                <pc:docMk/>
                <pc:sldMk cId="3518730197" sldId="259"/>
                <pc2:cmMk id="{4207F857-B2D0-481F-92C5-65041BD22FD3}"/>
              </pc2:cmMkLst>
            </pc226:cmChg>
          </p:ext>
        </pc:extLst>
      </pc:sldChg>
      <pc:sldChg chg="modSp mod">
        <pc:chgData name="Sarah Binns" userId="44ca82e01afbb258" providerId="LiveId" clId="{1E758502-3E4B-42E9-A268-B23C27088A98}" dt="2023-02-16T23:29:30.911" v="1492"/>
        <pc:sldMkLst>
          <pc:docMk/>
          <pc:sldMk cId="10240831" sldId="260"/>
        </pc:sldMkLst>
        <pc:spChg chg="mod ord">
          <ac:chgData name="Sarah Binns" userId="44ca82e01afbb258" providerId="LiveId" clId="{1E758502-3E4B-42E9-A268-B23C27088A98}" dt="2023-02-16T23:29:29.127" v="1491"/>
          <ac:spMkLst>
            <pc:docMk/>
            <pc:sldMk cId="10240831" sldId="260"/>
            <ac:spMk id="2" creationId="{00000000-0000-0000-0000-000000000000}"/>
          </ac:spMkLst>
        </pc:spChg>
        <pc:picChg chg="mod">
          <ac:chgData name="Sarah Binns" userId="44ca82e01afbb258" providerId="LiveId" clId="{1E758502-3E4B-42E9-A268-B23C27088A98}" dt="2023-02-16T23:28:47.427" v="1480" actId="962"/>
          <ac:picMkLst>
            <pc:docMk/>
            <pc:sldMk cId="10240831" sldId="260"/>
            <ac:picMk id="3" creationId="{D9413699-D43A-68B4-F7BB-64358289CEEA}"/>
          </ac:picMkLst>
        </pc:picChg>
        <pc:picChg chg="mod ord">
          <ac:chgData name="Sarah Binns" userId="44ca82e01afbb258" providerId="LiveId" clId="{1E758502-3E4B-42E9-A268-B23C27088A98}" dt="2023-02-16T23:29:30.911" v="1492"/>
          <ac:picMkLst>
            <pc:docMk/>
            <pc:sldMk cId="10240831" sldId="260"/>
            <ac:picMk id="6" creationId="{45D52280-45FB-0DB7-BCCA-C430283C18CE}"/>
          </ac:picMkLst>
        </pc:picChg>
      </pc:sldChg>
      <pc:sldChg chg="modSp mod">
        <pc:chgData name="Sarah Binns" userId="44ca82e01afbb258" providerId="LiveId" clId="{1E758502-3E4B-42E9-A268-B23C27088A98}" dt="2023-02-16T23:28:45.565" v="1479" actId="962"/>
        <pc:sldMkLst>
          <pc:docMk/>
          <pc:sldMk cId="550073405" sldId="262"/>
        </pc:sldMkLst>
        <pc:spChg chg="mod">
          <ac:chgData name="Sarah Binns" userId="44ca82e01afbb258" providerId="LiveId" clId="{1E758502-3E4B-42E9-A268-B23C27088A98}" dt="2023-02-16T23:18:14.712" v="4" actId="27636"/>
          <ac:spMkLst>
            <pc:docMk/>
            <pc:sldMk cId="550073405" sldId="262"/>
            <ac:spMk id="2" creationId="{00000000-0000-0000-0000-000000000000}"/>
          </ac:spMkLst>
        </pc:spChg>
        <pc:picChg chg="mod">
          <ac:chgData name="Sarah Binns" userId="44ca82e01afbb258" providerId="LiveId" clId="{1E758502-3E4B-42E9-A268-B23C27088A98}" dt="2023-02-16T23:28:45.565" v="1479" actId="962"/>
          <ac:picMkLst>
            <pc:docMk/>
            <pc:sldMk cId="550073405" sldId="262"/>
            <ac:picMk id="4" creationId="{6D33B3D8-2ECA-C417-05F0-9539249DE750}"/>
          </ac:picMkLst>
        </pc:picChg>
      </pc:sldChg>
      <pc:sldChg chg="modSp mod modCm">
        <pc:chgData name="Sarah Binns" userId="44ca82e01afbb258" providerId="LiveId" clId="{1E758502-3E4B-42E9-A268-B23C27088A98}" dt="2023-02-16T23:30:19.561" v="1515"/>
        <pc:sldMkLst>
          <pc:docMk/>
          <pc:sldMk cId="2048261594" sldId="264"/>
        </pc:sldMkLst>
        <pc:spChg chg="ord">
          <ac:chgData name="Sarah Binns" userId="44ca82e01afbb258" providerId="LiveId" clId="{1E758502-3E4B-42E9-A268-B23C27088A98}" dt="2023-02-16T23:29:51.498" v="1497"/>
          <ac:spMkLst>
            <pc:docMk/>
            <pc:sldMk cId="2048261594" sldId="264"/>
            <ac:spMk id="7" creationId="{826AF426-C82C-24A9-67D1-AACB9B36A5E0}"/>
          </ac:spMkLst>
        </pc:spChg>
        <pc:spChg chg="ord">
          <ac:chgData name="Sarah Binns" userId="44ca82e01afbb258" providerId="LiveId" clId="{1E758502-3E4B-42E9-A268-B23C27088A98}" dt="2023-02-16T23:29:58.480" v="1503"/>
          <ac:spMkLst>
            <pc:docMk/>
            <pc:sldMk cId="2048261594" sldId="264"/>
            <ac:spMk id="8" creationId="{E3ADE043-53A5-CA45-20EB-B546BB2B4A2C}"/>
          </ac:spMkLst>
        </pc:spChg>
        <pc:spChg chg="mod">
          <ac:chgData name="Sarah Binns" userId="44ca82e01afbb258" providerId="LiveId" clId="{1E758502-3E4B-42E9-A268-B23C27088A98}" dt="2023-02-16T23:30:02.687" v="1504" actId="962"/>
          <ac:spMkLst>
            <pc:docMk/>
            <pc:sldMk cId="2048261594" sldId="264"/>
            <ac:spMk id="12" creationId="{B9C4B7F3-1FC7-2BF2-65F0-2E5619249739}"/>
          </ac:spMkLst>
        </pc:spChg>
        <pc:picChg chg="mod">
          <ac:chgData name="Sarah Binns" userId="44ca82e01afbb258" providerId="LiveId" clId="{1E758502-3E4B-42E9-A268-B23C27088A98}" dt="2023-02-16T23:29:01.026" v="1485" actId="962"/>
          <ac:picMkLst>
            <pc:docMk/>
            <pc:sldMk cId="2048261594" sldId="264"/>
            <ac:picMk id="9" creationId="{03CDBC14-8912-FAFD-A597-F1F290AB5B4F}"/>
          </ac:picMkLst>
        </pc:picChg>
        <pc:picChg chg="mod">
          <ac:chgData name="Sarah Binns" userId="44ca82e01afbb258" providerId="LiveId" clId="{1E758502-3E4B-42E9-A268-B23C27088A98}" dt="2023-02-16T23:29:03.136" v="1486" actId="962"/>
          <ac:picMkLst>
            <pc:docMk/>
            <pc:sldMk cId="2048261594" sldId="264"/>
            <ac:picMk id="10" creationId="{80CFE05C-8966-8C73-1B39-B85CDB46CCD2}"/>
          </ac:picMkLst>
        </pc:picChg>
        <pc:picChg chg="mod ord">
          <ac:chgData name="Sarah Binns" userId="44ca82e01afbb258" providerId="LiveId" clId="{1E758502-3E4B-42E9-A268-B23C27088A98}" dt="2023-02-16T23:30:07.800" v="1508"/>
          <ac:picMkLst>
            <pc:docMk/>
            <pc:sldMk cId="2048261594" sldId="264"/>
            <ac:picMk id="16" creationId="{B5170A3A-7FD9-4D96-4AED-69FDE26AC191}"/>
          </ac:picMkLst>
        </pc:picChg>
        <pc:picChg chg="mod">
          <ac:chgData name="Sarah Binns" userId="44ca82e01afbb258" providerId="LiveId" clId="{1E758502-3E4B-42E9-A268-B23C27088A98}" dt="2023-02-16T23:27:09.854" v="1068" actId="962"/>
          <ac:picMkLst>
            <pc:docMk/>
            <pc:sldMk cId="2048261594" sldId="264"/>
            <ac:picMk id="18" creationId="{4389378D-E347-687D-DD18-93E5E9F683AD}"/>
          </ac:picMkLst>
        </pc:picChg>
        <pc:picChg chg="mod ord">
          <ac:chgData name="Sarah Binns" userId="44ca82e01afbb258" providerId="LiveId" clId="{1E758502-3E4B-42E9-A268-B23C27088A98}" dt="2023-02-16T23:30:16.527" v="1512"/>
          <ac:picMkLst>
            <pc:docMk/>
            <pc:sldMk cId="2048261594" sldId="264"/>
            <ac:picMk id="20" creationId="{78F91860-244A-2C6E-D542-5BAD609166CD}"/>
          </ac:picMkLst>
        </pc:picChg>
        <pc:picChg chg="mod ord">
          <ac:chgData name="Sarah Binns" userId="44ca82e01afbb258" providerId="LiveId" clId="{1E758502-3E4B-42E9-A268-B23C27088A98}" dt="2023-02-16T23:30:19.561" v="1515"/>
          <ac:picMkLst>
            <pc:docMk/>
            <pc:sldMk cId="2048261594" sldId="264"/>
            <ac:picMk id="22" creationId="{CCE7FE1C-38EC-398B-F4B1-246AC5E2CC35}"/>
          </ac:picMkLst>
        </pc:picChg>
        <pc:extLst>
          <p:ext xmlns:p="http://schemas.openxmlformats.org/presentationml/2006/main" uri="{D6D511B9-2390-475A-947B-AFAB55BFBCF1}">
            <pc226:cmChg xmlns="" xmlns:pc226="http://schemas.microsoft.com/office/powerpoint/2022/06/main/command" chg="mod">
              <pc226:chgData name="Sarah Binns" userId="44ca82e01afbb258" providerId="LiveId" clId="{1E758502-3E4B-42E9-A268-B23C27088A98}" dt="2023-02-16T23:23:32.350" v="42"/>
              <pc2:cmMkLst xmlns:pc2="http://schemas.microsoft.com/office/powerpoint/2019/9/main/command">
                <pc:docMk/>
                <pc:sldMk cId="2048261594" sldId="264"/>
                <pc2:cmMk id="{68677276-1BE3-4CBB-AAE5-83020FC6F33E}"/>
              </pc2:cmMkLst>
            </pc226:cmChg>
          </p:ext>
        </pc:extLst>
      </pc:sldChg>
      <pc:sldChg chg="modSp mod">
        <pc:chgData name="Sarah Binns" userId="44ca82e01afbb258" providerId="LiveId" clId="{1E758502-3E4B-42E9-A268-B23C27088A98}" dt="2023-02-16T23:30:24.483" v="1516"/>
        <pc:sldMkLst>
          <pc:docMk/>
          <pc:sldMk cId="3228978914" sldId="426"/>
        </pc:sldMkLst>
        <pc:spChg chg="ord">
          <ac:chgData name="Sarah Binns" userId="44ca82e01afbb258" providerId="LiveId" clId="{1E758502-3E4B-42E9-A268-B23C27088A98}" dt="2023-02-16T23:30:24.483" v="1516"/>
          <ac:spMkLst>
            <pc:docMk/>
            <pc:sldMk cId="3228978914" sldId="426"/>
            <ac:spMk id="2" creationId="{5AD2A884-4964-8407-9D51-50DF0CB782A4}"/>
          </ac:spMkLst>
        </pc:spChg>
        <pc:picChg chg="mod">
          <ac:chgData name="Sarah Binns" userId="44ca82e01afbb258" providerId="LiveId" clId="{1E758502-3E4B-42E9-A268-B23C27088A98}" dt="2023-02-16T23:29:04.836" v="1487" actId="962"/>
          <ac:picMkLst>
            <pc:docMk/>
            <pc:sldMk cId="3228978914" sldId="426"/>
            <ac:picMk id="5" creationId="{99A8005B-281D-1D13-B383-112B0C16956F}"/>
          </ac:picMkLst>
        </pc:picChg>
      </pc:sldChg>
      <pc:sldChg chg="modSp mod modCm modNotesTx">
        <pc:chgData name="Sarah Binns" userId="44ca82e01afbb258" providerId="LiveId" clId="{1E758502-3E4B-42E9-A268-B23C27088A98}" dt="2023-02-16T23:29:38.909" v="1494" actId="962"/>
        <pc:sldMkLst>
          <pc:docMk/>
          <pc:sldMk cId="337978765" sldId="427"/>
        </pc:sldMkLst>
        <pc:spChg chg="ord">
          <ac:chgData name="Sarah Binns" userId="44ca82e01afbb258" providerId="LiveId" clId="{1E758502-3E4B-42E9-A268-B23C27088A98}" dt="2023-02-16T23:29:35.814" v="1493"/>
          <ac:spMkLst>
            <pc:docMk/>
            <pc:sldMk cId="337978765" sldId="427"/>
            <ac:spMk id="2" creationId="{EBF12495-27B9-A204-5EBE-52479AF61EAB}"/>
          </ac:spMkLst>
        </pc:spChg>
        <pc:spChg chg="mod">
          <ac:chgData name="Sarah Binns" userId="44ca82e01afbb258" providerId="LiveId" clId="{1E758502-3E4B-42E9-A268-B23C27088A98}" dt="2023-02-16T23:29:38.909" v="1494" actId="962"/>
          <ac:spMkLst>
            <pc:docMk/>
            <pc:sldMk cId="337978765" sldId="427"/>
            <ac:spMk id="7" creationId="{F923F881-84CA-143F-3512-5AF1D770A893}"/>
          </ac:spMkLst>
        </pc:spChg>
        <pc:picChg chg="mod">
          <ac:chgData name="Sarah Binns" userId="44ca82e01afbb258" providerId="LiveId" clId="{1E758502-3E4B-42E9-A268-B23C27088A98}" dt="2023-02-16T23:28:49.542" v="1481" actId="962"/>
          <ac:picMkLst>
            <pc:docMk/>
            <pc:sldMk cId="337978765" sldId="427"/>
            <ac:picMk id="3" creationId="{E3BB161D-2D40-3FBD-4264-0396D7C4ECBB}"/>
          </ac:picMkLst>
        </pc:picChg>
        <pc:picChg chg="mod">
          <ac:chgData name="Sarah Binns" userId="44ca82e01afbb258" providerId="LiveId" clId="{1E758502-3E4B-42E9-A268-B23C27088A98}" dt="2023-02-16T23:28:52.122" v="1482" actId="962"/>
          <ac:picMkLst>
            <pc:docMk/>
            <pc:sldMk cId="337978765" sldId="427"/>
            <ac:picMk id="6" creationId="{61D447C9-6D6A-5C6F-EE4B-65819FF4948E}"/>
          </ac:picMkLst>
        </pc:picChg>
        <pc:extLst>
          <p:ext xmlns:p="http://schemas.openxmlformats.org/presentationml/2006/main" uri="{D6D511B9-2390-475A-947B-AFAB55BFBCF1}">
            <pc226:cmChg xmlns="" xmlns:pc226="http://schemas.microsoft.com/office/powerpoint/2022/06/main/command" chg="mod">
              <pc226:chgData name="Sarah Binns" userId="44ca82e01afbb258" providerId="LiveId" clId="{1E758502-3E4B-42E9-A268-B23C27088A98}" dt="2023-02-16T23:23:18.369" v="41"/>
              <pc2:cmMkLst xmlns:pc2="http://schemas.microsoft.com/office/powerpoint/2019/9/main/command">
                <pc:docMk/>
                <pc:sldMk cId="337978765" sldId="427"/>
                <pc2:cmMk id="{4E793403-90FC-4DA8-A911-ADBBB967F1F5}"/>
              </pc2:cmMkLst>
            </pc226:cmChg>
          </p:ext>
        </pc:extLst>
      </pc:sldChg>
      <pc:sldChg chg="modSp mod">
        <pc:chgData name="Sarah Binns" userId="44ca82e01afbb258" providerId="LiveId" clId="{1E758502-3E4B-42E9-A268-B23C27088A98}" dt="2023-02-16T23:29:46.304" v="1496" actId="962"/>
        <pc:sldMkLst>
          <pc:docMk/>
          <pc:sldMk cId="2665142645" sldId="428"/>
        </pc:sldMkLst>
        <pc:spChg chg="ord">
          <ac:chgData name="Sarah Binns" userId="44ca82e01afbb258" providerId="LiveId" clId="{1E758502-3E4B-42E9-A268-B23C27088A98}" dt="2023-02-16T23:29:44.539" v="1495"/>
          <ac:spMkLst>
            <pc:docMk/>
            <pc:sldMk cId="2665142645" sldId="428"/>
            <ac:spMk id="2" creationId="{26F18AD8-C92B-E46C-95F0-60919DE64EA1}"/>
          </ac:spMkLst>
        </pc:spChg>
        <pc:spChg chg="mod">
          <ac:chgData name="Sarah Binns" userId="44ca82e01afbb258" providerId="LiveId" clId="{1E758502-3E4B-42E9-A268-B23C27088A98}" dt="2023-02-16T23:29:46.304" v="1496" actId="962"/>
          <ac:spMkLst>
            <pc:docMk/>
            <pc:sldMk cId="2665142645" sldId="428"/>
            <ac:spMk id="6" creationId="{8A379E8D-F725-3238-868A-A078A33CAB99}"/>
          </ac:spMkLst>
        </pc:spChg>
        <pc:picChg chg="mod">
          <ac:chgData name="Sarah Binns" userId="44ca82e01afbb258" providerId="LiveId" clId="{1E758502-3E4B-42E9-A268-B23C27088A98}" dt="2023-02-16T23:28:56.880" v="1483" actId="962"/>
          <ac:picMkLst>
            <pc:docMk/>
            <pc:sldMk cId="2665142645" sldId="428"/>
            <ac:picMk id="4" creationId="{8C387B7D-C06B-B5BA-81E3-0049772A76FE}"/>
          </ac:picMkLst>
        </pc:picChg>
        <pc:picChg chg="mod">
          <ac:chgData name="Sarah Binns" userId="44ca82e01afbb258" providerId="LiveId" clId="{1E758502-3E4B-42E9-A268-B23C27088A98}" dt="2023-02-16T23:28:58.807" v="1484" actId="962"/>
          <ac:picMkLst>
            <pc:docMk/>
            <pc:sldMk cId="2665142645" sldId="428"/>
            <ac:picMk id="5" creationId="{1F76C2EB-0322-902E-8811-599C882356B9}"/>
          </ac:picMkLst>
        </pc:picChg>
      </pc:sldChg>
    </pc:docChg>
  </pc:docChgLst>
  <pc:docChgLst>
    <pc:chgData name="Sarah Binns" userId="44ca82e01afbb258" providerId="LiveId" clId="{5824734A-2B52-410B-A434-10B89C4B653E}"/>
    <pc:docChg chg="modSld">
      <pc:chgData name="Sarah Binns" userId="44ca82e01afbb258" providerId="LiveId" clId="{5824734A-2B52-410B-A434-10B89C4B653E}" dt="2023-03-22T18:23:42.518" v="56" actId="962"/>
      <pc:docMkLst>
        <pc:docMk/>
      </pc:docMkLst>
      <pc:sldChg chg="modSp mod modCm">
        <pc:chgData name="Sarah Binns" userId="44ca82e01afbb258" providerId="LiveId" clId="{5824734A-2B52-410B-A434-10B89C4B653E}" dt="2023-03-22T18:23:42.518" v="56" actId="962"/>
        <pc:sldMkLst>
          <pc:docMk/>
          <pc:sldMk cId="337978765" sldId="427"/>
        </pc:sldMkLst>
        <pc:picChg chg="mod">
          <ac:chgData name="Sarah Binns" userId="44ca82e01afbb258" providerId="LiveId" clId="{5824734A-2B52-410B-A434-10B89C4B653E}" dt="2023-03-22T18:23:42.518" v="56" actId="962"/>
          <ac:picMkLst>
            <pc:docMk/>
            <pc:sldMk cId="337978765" sldId="427"/>
            <ac:picMk id="8" creationId="{58855C2D-4E77-AE83-04CD-5865A8F57206}"/>
          </ac:picMkLst>
        </pc:picChg>
        <pc:extLst>
          <p:ext xmlns:p="http://schemas.openxmlformats.org/presentationml/2006/main" uri="{D6D511B9-2390-475A-947B-AFAB55BFBCF1}">
            <pc226:cmChg xmlns="" xmlns:pc226="http://schemas.microsoft.com/office/powerpoint/2022/06/main/command" chg="mod">
              <pc226:chgData name="Sarah Binns" userId="44ca82e01afbb258" providerId="LiveId" clId="{5824734A-2B52-410B-A434-10B89C4B653E}" dt="2023-03-22T18:23:23.859" v="0"/>
              <pc2:cmMkLst xmlns:pc2="http://schemas.microsoft.com/office/powerpoint/2019/9/main/command">
                <pc:docMk/>
                <pc:sldMk cId="337978765" sldId="427"/>
                <pc2:cmMk id="{BA956809-248E-46D6-AB56-D557EAEF1419}"/>
              </pc2:cmMkLst>
            </pc226:cmChg>
          </p:ext>
        </pc:ext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1C46FE-8AA7-45C6-93F2-83182A1CB1CF}" type="datetimeFigureOut">
              <a:rPr lang="en-GB" smtClean="0"/>
              <a:t>18/04/2023</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6917CC-9734-4B00-B33B-A6E2CE914E4F}" type="slidenum">
              <a:rPr lang="en-GB" smtClean="0"/>
              <a:t>‹#›</a:t>
            </a:fld>
            <a:endParaRPr lang="en-GB" dirty="0"/>
          </a:p>
        </p:txBody>
      </p:sp>
    </p:spTree>
    <p:extLst>
      <p:ext uri="{BB962C8B-B14F-4D97-AF65-F5344CB8AC3E}">
        <p14:creationId xmlns:p14="http://schemas.microsoft.com/office/powerpoint/2010/main" val="3575559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youtube.com/watch?v=2k8Puxz54FQ"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Today, we are going to be looking at something that you may not have come across</a:t>
            </a:r>
            <a:r>
              <a:rPr lang="en-GB" baseline="0" dirty="0"/>
              <a:t> before: probiotics. But what are these? And how do they help us?</a:t>
            </a:r>
            <a:endParaRPr lang="en-GB" dirty="0"/>
          </a:p>
        </p:txBody>
      </p:sp>
      <p:sp>
        <p:nvSpPr>
          <p:cNvPr id="4" name="Slide Number Placeholder 3"/>
          <p:cNvSpPr>
            <a:spLocks noGrp="1"/>
          </p:cNvSpPr>
          <p:nvPr>
            <p:ph type="sldNum" sz="quarter" idx="10"/>
          </p:nvPr>
        </p:nvSpPr>
        <p:spPr/>
        <p:txBody>
          <a:bodyPr/>
          <a:lstStyle/>
          <a:p>
            <a:fld id="{026917CC-9734-4B00-B33B-A6E2CE914E4F}" type="slidenum">
              <a:rPr lang="en-GB" smtClean="0"/>
              <a:t>1</a:t>
            </a:fld>
            <a:endParaRPr lang="en-GB" dirty="0"/>
          </a:p>
        </p:txBody>
      </p:sp>
    </p:spTree>
    <p:extLst>
      <p:ext uri="{BB962C8B-B14F-4D97-AF65-F5344CB8AC3E}">
        <p14:creationId xmlns:p14="http://schemas.microsoft.com/office/powerpoint/2010/main" val="1095609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However, this is not something to be concerned about as bacteria aren’t all bad. In fact, probiotics help the growth of our good bacteria. The next slide shows a video to explain more about probiotics.</a:t>
            </a:r>
            <a:endParaRPr lang="en-GB" dirty="0"/>
          </a:p>
        </p:txBody>
      </p:sp>
      <p:sp>
        <p:nvSpPr>
          <p:cNvPr id="4" name="Slide Number Placeholder 3"/>
          <p:cNvSpPr>
            <a:spLocks noGrp="1"/>
          </p:cNvSpPr>
          <p:nvPr>
            <p:ph type="sldNum" sz="quarter" idx="10"/>
          </p:nvPr>
        </p:nvSpPr>
        <p:spPr/>
        <p:txBody>
          <a:bodyPr/>
          <a:lstStyle/>
          <a:p>
            <a:fld id="{026917CC-9734-4B00-B33B-A6E2CE914E4F}" type="slidenum">
              <a:rPr lang="en-GB" smtClean="0"/>
              <a:t>3</a:t>
            </a:fld>
            <a:endParaRPr lang="en-GB" dirty="0"/>
          </a:p>
        </p:txBody>
      </p:sp>
    </p:spTree>
    <p:extLst>
      <p:ext uri="{BB962C8B-B14F-4D97-AF65-F5344CB8AC3E}">
        <p14:creationId xmlns:p14="http://schemas.microsoft.com/office/powerpoint/2010/main" val="1558843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dirty="0">
                <a:solidFill>
                  <a:schemeClr val="tx1"/>
                </a:solidFill>
                <a:effectLst/>
                <a:latin typeface="Arial" panose="020B0604020202020204" pitchFamily="34" charset="0"/>
              </a:rPr>
              <a:t>© Ch</a:t>
            </a:r>
            <a:r>
              <a:rPr lang="en-GB" sz="1800" b="0" i="0" u="none" strike="noStrike" dirty="0">
                <a:solidFill>
                  <a:srgbClr val="000000"/>
                </a:solidFill>
                <a:effectLst/>
                <a:latin typeface="Arial" panose="020B0604020202020204" pitchFamily="34" charset="0"/>
              </a:rPr>
              <a:t>risjc2010, </a:t>
            </a:r>
            <a:r>
              <a:rPr lang="en-GB" sz="1800" u="none" dirty="0">
                <a:solidFill>
                  <a:srgbClr val="0563C1"/>
                </a:solidFill>
                <a:effectLst/>
                <a:latin typeface="Segoe UI"/>
                <a:cs typeface="Segoe UI"/>
                <a:hlinkClick r:id="rId3">
                  <a:extLst>
                    <a:ext uri="{A12FA001-AC4F-418D-AE19-62706E023703}">
                      <ahyp:hlinkClr xmlns:ahyp="http://schemas.microsoft.com/office/drawing/2018/hyperlinkcolor" val="tx"/>
                    </a:ext>
                  </a:extLst>
                </a:hlinkClick>
              </a:rPr>
              <a:t>https://www.youtube.com/watch?v=</a:t>
            </a:r>
            <a:r>
              <a:rPr lang="en-GB" sz="1800" u="none" dirty="0">
                <a:solidFill>
                  <a:schemeClr val="tx1"/>
                </a:solidFill>
                <a:effectLst/>
                <a:latin typeface="Segoe UI"/>
                <a:cs typeface="Segoe UI"/>
                <a:hlinkClick r:id="rId3">
                  <a:extLst>
                    <a:ext uri="{A12FA001-AC4F-418D-AE19-62706E023703}">
                      <ahyp:hlinkClr xmlns:ahyp="http://schemas.microsoft.com/office/drawing/2018/hyperlinkcolor" val="tx"/>
                    </a:ext>
                  </a:extLst>
                </a:hlinkClick>
              </a:rPr>
              <a:t>2k8Puxz54FQ</a:t>
            </a:r>
            <a:r>
              <a:rPr lang="en-GB" sz="1800" u="none" dirty="0">
                <a:solidFill>
                  <a:schemeClr val="tx1"/>
                </a:solidFill>
                <a:effectLst/>
                <a:latin typeface="Segoe UI"/>
                <a:cs typeface="Segoe UI"/>
              </a:rPr>
              <a:t>,</a:t>
            </a:r>
            <a:r>
              <a:rPr lang="en-GB" sz="1800" u="none" dirty="0">
                <a:solidFill>
                  <a:schemeClr val="tx1"/>
                </a:solidFill>
                <a:latin typeface="Segoe UI"/>
                <a:cs typeface="Segoe UI"/>
              </a:rPr>
              <a:t> </a:t>
            </a:r>
            <a:r>
              <a:rPr lang="en-GB" sz="1800" dirty="0">
                <a:latin typeface="Segoe UI"/>
                <a:cs typeface="Segoe UI"/>
              </a:rPr>
              <a:t>(accessed 31 March 2023).</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t>Video length: 3:40 </a:t>
            </a:r>
            <a:endParaRPr lang="en-GB" sz="1800" dirty="0">
              <a:latin typeface="Segoe UI"/>
              <a:cs typeface="Segoe UI"/>
            </a:endParaRPr>
          </a:p>
          <a:p>
            <a:endParaRPr lang="en-GB" dirty="0"/>
          </a:p>
          <a:p>
            <a:r>
              <a:rPr lang="en-GB" dirty="0"/>
              <a:t>Tell</a:t>
            </a:r>
            <a:r>
              <a:rPr lang="en-GB" baseline="0" dirty="0"/>
              <a:t> </a:t>
            </a:r>
            <a:r>
              <a:rPr lang="en-GB" dirty="0"/>
              <a:t>learners not</a:t>
            </a:r>
            <a:r>
              <a:rPr lang="en-GB" baseline="0" dirty="0"/>
              <a:t> to worry too much about the long words, but to focus instead on what happens to the good bacteria as they pass through the body.</a:t>
            </a:r>
            <a:endParaRPr lang="en-GB" dirty="0">
              <a:cs typeface="Calibri"/>
            </a:endParaRPr>
          </a:p>
          <a:p>
            <a:endParaRPr lang="en-GB" dirty="0"/>
          </a:p>
        </p:txBody>
      </p:sp>
      <p:sp>
        <p:nvSpPr>
          <p:cNvPr id="4" name="Slide Number Placeholder 3"/>
          <p:cNvSpPr>
            <a:spLocks noGrp="1"/>
          </p:cNvSpPr>
          <p:nvPr>
            <p:ph type="sldNum" sz="quarter" idx="10"/>
          </p:nvPr>
        </p:nvSpPr>
        <p:spPr/>
        <p:txBody>
          <a:bodyPr/>
          <a:lstStyle/>
          <a:p>
            <a:fld id="{026917CC-9734-4B00-B33B-A6E2CE914E4F}" type="slidenum">
              <a:rPr lang="en-GB" smtClean="0"/>
              <a:t>4</a:t>
            </a:fld>
            <a:endParaRPr lang="en-GB" dirty="0"/>
          </a:p>
        </p:txBody>
      </p:sp>
    </p:spTree>
    <p:extLst>
      <p:ext uri="{BB962C8B-B14F-4D97-AF65-F5344CB8AC3E}">
        <p14:creationId xmlns:p14="http://schemas.microsoft.com/office/powerpoint/2010/main" val="36291929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Our stomach contains</a:t>
            </a:r>
            <a:r>
              <a:rPr lang="en-GB" baseline="0" dirty="0"/>
              <a:t> hydrochloric acid. This is a very strong acid with a pH of roughly 2. This strength of acid can dissolve most probiotics that try to get through our digestive system, which means that they can not reach the small intestine where they are needed. How can we improve this and make sure the probiotics reach the small intestine? </a:t>
            </a:r>
          </a:p>
          <a:p>
            <a:endParaRPr lang="en-GB" baseline="0" dirty="0"/>
          </a:p>
          <a:p>
            <a:r>
              <a:rPr lang="en-GB" baseline="0" dirty="0"/>
              <a:t>Most of the food we eat stays in the stomach for one to two hours while it is being broken down by the acid, so this is how long we need to protect the probiotics to make sure that they remain intact and able to reach the small intestines.</a:t>
            </a:r>
          </a:p>
          <a:p>
            <a:endParaRPr lang="en-GB" baseline="0" dirty="0"/>
          </a:p>
          <a:p>
            <a:r>
              <a:rPr lang="en-GB" dirty="0"/>
              <a:t>This can be achieved using a </a:t>
            </a:r>
            <a:r>
              <a:rPr lang="en-GB" baseline="0" dirty="0"/>
              <a:t>technique called ‘encapsulation’ where the probiotics are coated with a slimy coating that will protect them from the hydrochloric acid in the stomach. This reduces the damage done by the acid, allowing the probiotics to make it through to the small intestine.</a:t>
            </a:r>
            <a:r>
              <a:rPr lang="en-GB" dirty="0"/>
              <a:t> </a:t>
            </a:r>
            <a:endParaRPr lang="en-GB" dirty="0">
              <a:cs typeface="Calibri"/>
            </a:endParaRPr>
          </a:p>
        </p:txBody>
      </p:sp>
      <p:sp>
        <p:nvSpPr>
          <p:cNvPr id="4" name="Slide Number Placeholder 3"/>
          <p:cNvSpPr>
            <a:spLocks noGrp="1"/>
          </p:cNvSpPr>
          <p:nvPr>
            <p:ph type="sldNum" sz="quarter" idx="10"/>
          </p:nvPr>
        </p:nvSpPr>
        <p:spPr/>
        <p:txBody>
          <a:bodyPr/>
          <a:lstStyle/>
          <a:p>
            <a:fld id="{026917CC-9734-4B00-B33B-A6E2CE914E4F}" type="slidenum">
              <a:rPr lang="en-GB" smtClean="0"/>
              <a:t>5</a:t>
            </a:fld>
            <a:endParaRPr lang="en-GB" dirty="0"/>
          </a:p>
        </p:txBody>
      </p:sp>
    </p:spTree>
    <p:extLst>
      <p:ext uri="{BB962C8B-B14F-4D97-AF65-F5344CB8AC3E}">
        <p14:creationId xmlns:p14="http://schemas.microsoft.com/office/powerpoint/2010/main" val="36185332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cs typeface="Calibri"/>
            </a:endParaRPr>
          </a:p>
          <a:p>
            <a:endParaRPr lang="en-GB" dirty="0"/>
          </a:p>
        </p:txBody>
      </p:sp>
      <p:sp>
        <p:nvSpPr>
          <p:cNvPr id="4" name="Slide Number Placeholder 3"/>
          <p:cNvSpPr>
            <a:spLocks noGrp="1"/>
          </p:cNvSpPr>
          <p:nvPr>
            <p:ph type="sldNum" sz="quarter" idx="10"/>
          </p:nvPr>
        </p:nvSpPr>
        <p:spPr/>
        <p:txBody>
          <a:bodyPr/>
          <a:lstStyle/>
          <a:p>
            <a:fld id="{026917CC-9734-4B00-B33B-A6E2CE914E4F}" type="slidenum">
              <a:rPr lang="en-GB" smtClean="0"/>
              <a:t>6</a:t>
            </a:fld>
            <a:endParaRPr lang="en-GB" dirty="0"/>
          </a:p>
        </p:txBody>
      </p:sp>
    </p:spTree>
    <p:extLst>
      <p:ext uri="{BB962C8B-B14F-4D97-AF65-F5344CB8AC3E}">
        <p14:creationId xmlns:p14="http://schemas.microsoft.com/office/powerpoint/2010/main" val="6347127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r>
              <a:rPr lang="en-GB" sz="1200" b="0" i="0" u="none" strike="noStrike" kern="1200" dirty="0">
                <a:solidFill>
                  <a:srgbClr val="0070F0"/>
                </a:solidFill>
                <a:effectLst/>
                <a:latin typeface="Roboto" panose="02000000000000000000" pitchFamily="2" charset="0"/>
                <a:ea typeface="+mn-ea"/>
                <a:cs typeface="+mn-cs"/>
              </a:rPr>
              <a:t>P Maxwell Photography/Shutterstock</a:t>
            </a:r>
          </a:p>
          <a:p>
            <a:r>
              <a:rPr lang="en-GB" dirty="0"/>
              <a:t>Remind leaners that although the beads they will make are similar to those used in some food and drink, they should not consume anything they make in the lab. </a:t>
            </a:r>
          </a:p>
        </p:txBody>
      </p:sp>
      <p:sp>
        <p:nvSpPr>
          <p:cNvPr id="4" name="Slide Number Placeholder 3"/>
          <p:cNvSpPr>
            <a:spLocks noGrp="1"/>
          </p:cNvSpPr>
          <p:nvPr>
            <p:ph type="sldNum" sz="quarter" idx="10"/>
          </p:nvPr>
        </p:nvSpPr>
        <p:spPr/>
        <p:txBody>
          <a:bodyPr/>
          <a:lstStyle/>
          <a:p>
            <a:fld id="{026917CC-9734-4B00-B33B-A6E2CE914E4F}" type="slidenum">
              <a:rPr lang="en-GB" smtClean="0"/>
              <a:t>7</a:t>
            </a:fld>
            <a:endParaRPr lang="en-GB" dirty="0"/>
          </a:p>
        </p:txBody>
      </p:sp>
    </p:spTree>
    <p:extLst>
      <p:ext uri="{BB962C8B-B14F-4D97-AF65-F5344CB8AC3E}">
        <p14:creationId xmlns:p14="http://schemas.microsoft.com/office/powerpoint/2010/main" val="4576270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none" dirty="0"/>
              <a:t>You can also share the </a:t>
            </a:r>
            <a:r>
              <a:rPr lang="en-US" u="none" dirty="0">
                <a:solidFill>
                  <a:schemeClr val="tx1"/>
                </a:solidFill>
              </a:rPr>
              <a:t>different study options available </a:t>
            </a:r>
            <a:r>
              <a:rPr lang="en-US" dirty="0"/>
              <a:t>to learners using the link: https://edu.rsc.org/future-in-chemistry/study-options (accessed 31 March 2023).</a:t>
            </a:r>
          </a:p>
          <a:p>
            <a:r>
              <a:rPr lang="en-US" dirty="0"/>
              <a:t>Video length: 0:53</a:t>
            </a:r>
          </a:p>
        </p:txBody>
      </p:sp>
      <p:sp>
        <p:nvSpPr>
          <p:cNvPr id="4" name="Slide Number Placeholder 3"/>
          <p:cNvSpPr>
            <a:spLocks noGrp="1"/>
          </p:cNvSpPr>
          <p:nvPr>
            <p:ph type="sldNum" sz="quarter" idx="5"/>
          </p:nvPr>
        </p:nvSpPr>
        <p:spPr/>
        <p:txBody>
          <a:bodyPr/>
          <a:lstStyle/>
          <a:p>
            <a:fld id="{026917CC-9734-4B00-B33B-A6E2CE914E4F}" type="slidenum">
              <a:rPr lang="en-GB" smtClean="0"/>
              <a:t>8</a:t>
            </a:fld>
            <a:endParaRPr lang="en-GB" dirty="0"/>
          </a:p>
        </p:txBody>
      </p:sp>
    </p:spTree>
    <p:extLst>
      <p:ext uri="{BB962C8B-B14F-4D97-AF65-F5344CB8AC3E}">
        <p14:creationId xmlns:p14="http://schemas.microsoft.com/office/powerpoint/2010/main" val="18967930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800" dirty="0"/>
              <a:t>The answer to (c) is learner dependent and will vary according to learners’ observations. </a:t>
            </a:r>
            <a:r>
              <a:rPr lang="en-US" sz="2800" dirty="0">
                <a:effectLst/>
                <a:latin typeface="Montserrat Light" panose="00000400000000000000" pitchFamily="2" charset="0"/>
                <a:ea typeface="Calibri" panose="020F0502020204030204" pitchFamily="34" charset="0"/>
                <a:cs typeface="Arial" panose="020B0604020202020204" pitchFamily="34" charset="0"/>
              </a:rPr>
              <a:t>They may want to include details of the </a:t>
            </a:r>
            <a:r>
              <a:rPr lang="en-US" sz="2800" dirty="0" err="1">
                <a:effectLst/>
                <a:latin typeface="Montserrat Light" panose="00000400000000000000" pitchFamily="2" charset="0"/>
                <a:ea typeface="Calibri" panose="020F0502020204030204" pitchFamily="34" charset="0"/>
                <a:cs typeface="Arial" panose="020B0604020202020204" pitchFamily="34" charset="0"/>
              </a:rPr>
              <a:t>colour</a:t>
            </a:r>
            <a:r>
              <a:rPr lang="en-US" sz="2800" dirty="0">
                <a:effectLst/>
                <a:latin typeface="Montserrat Light" panose="00000400000000000000" pitchFamily="2" charset="0"/>
                <a:ea typeface="Calibri" panose="020F0502020204030204" pitchFamily="34" charset="0"/>
                <a:cs typeface="Arial" panose="020B0604020202020204" pitchFamily="34" charset="0"/>
              </a:rPr>
              <a:t>, size and shape of the beads produced.</a:t>
            </a:r>
            <a:endParaRPr lang="en-GB" sz="1800" dirty="0"/>
          </a:p>
          <a:p>
            <a:pPr>
              <a:lnSpc>
                <a:spcPct val="107000"/>
              </a:lnSpc>
              <a:spcAft>
                <a:spcPts val="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Images (left to right): </a:t>
            </a:r>
          </a:p>
          <a:p>
            <a:pPr>
              <a:lnSpc>
                <a:spcPct val="107000"/>
              </a:lnSpc>
            </a:pPr>
            <a:r>
              <a:rPr lang="en-GB" dirty="0"/>
              <a:t>Beaker with sodium alginate solution, fruit juice and syringe.</a:t>
            </a:r>
          </a:p>
          <a:p>
            <a:pPr>
              <a:lnSpc>
                <a:spcPct val="107000"/>
              </a:lnSpc>
            </a:pPr>
            <a:r>
              <a:rPr lang="en-US" dirty="0">
                <a:latin typeface="Calibri"/>
                <a:cs typeface="Calibri"/>
              </a:rPr>
              <a:t>Fruit beads in a beaker.</a:t>
            </a:r>
          </a:p>
          <a:p>
            <a:pPr>
              <a:lnSpc>
                <a:spcPct val="107000"/>
              </a:lnSpc>
            </a:pPr>
            <a:r>
              <a:rPr lang="en-GB" sz="1800" dirty="0">
                <a:effectLst/>
                <a:latin typeface="Calibri"/>
                <a:ea typeface="Calibri" panose="020F0502020204030204" pitchFamily="34" charset="0"/>
                <a:cs typeface="Calibri"/>
              </a:rPr>
              <a:t>Different blackcurrant and orange bead shapes.</a:t>
            </a:r>
            <a:endParaRPr lang="en-US" dirty="0">
              <a:effectLst/>
              <a:latin typeface="Calibri"/>
              <a:ea typeface="Calibri" panose="020F0502020204030204" pitchFamily="34" charset="0"/>
              <a:cs typeface="Calibri" panose="020F0502020204030204"/>
            </a:endParaRPr>
          </a:p>
          <a:p>
            <a:pPr>
              <a:lnSpc>
                <a:spcPct val="107000"/>
              </a:lnSpc>
            </a:pPr>
            <a:r>
              <a:rPr lang="en-GB" sz="1800" dirty="0">
                <a:latin typeface="Calibri"/>
                <a:ea typeface="Calibri" panose="020F0502020204030204" pitchFamily="34" charset="0"/>
                <a:cs typeface="Calibri"/>
              </a:rPr>
              <a:t>Large, spherical beads.</a:t>
            </a:r>
          </a:p>
          <a:p>
            <a:r>
              <a:rPr lang="en-GB" dirty="0"/>
              <a:t>Beads in conical flask of sparkling water.</a:t>
            </a:r>
          </a:p>
        </p:txBody>
      </p:sp>
      <p:sp>
        <p:nvSpPr>
          <p:cNvPr id="4" name="Slide Number Placeholder 3"/>
          <p:cNvSpPr>
            <a:spLocks noGrp="1"/>
          </p:cNvSpPr>
          <p:nvPr>
            <p:ph type="sldNum" sz="quarter" idx="5"/>
          </p:nvPr>
        </p:nvSpPr>
        <p:spPr/>
        <p:txBody>
          <a:bodyPr/>
          <a:lstStyle/>
          <a:p>
            <a:fld id="{026917CC-9734-4B00-B33B-A6E2CE914E4F}" type="slidenum">
              <a:rPr lang="en-GB" smtClean="0"/>
              <a:t>11</a:t>
            </a:fld>
            <a:endParaRPr lang="en-GB" dirty="0"/>
          </a:p>
        </p:txBody>
      </p:sp>
    </p:spTree>
    <p:extLst>
      <p:ext uri="{BB962C8B-B14F-4D97-AF65-F5344CB8AC3E}">
        <p14:creationId xmlns:p14="http://schemas.microsoft.com/office/powerpoint/2010/main" val="33402258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7829720-22CA-41BA-8D57-F8894DED8DC9}" type="slidenum">
              <a:rPr lang="en-GB" smtClean="0"/>
              <a:t>12</a:t>
            </a:fld>
            <a:endParaRPr lang="en-GB" dirty="0"/>
          </a:p>
        </p:txBody>
      </p:sp>
    </p:spTree>
    <p:extLst>
      <p:ext uri="{BB962C8B-B14F-4D97-AF65-F5344CB8AC3E}">
        <p14:creationId xmlns:p14="http://schemas.microsoft.com/office/powerpoint/2010/main" val="12478246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14.png"/><Relationship Id="rId4" Type="http://schemas.openxmlformats.org/officeDocument/2006/relationships/image" Target="../media/image12.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1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14.png"/><Relationship Id="rId4" Type="http://schemas.openxmlformats.org/officeDocument/2006/relationships/image" Target="../media/image10.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SC: 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C9F43A1-D751-73FA-5ABC-480B85EE05B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200" y="-677"/>
            <a:ext cx="12236801" cy="6883200"/>
          </a:xfrm>
          <a:prstGeom prst="rect">
            <a:avLst/>
          </a:prstGeom>
          <a:ln>
            <a:noFill/>
          </a:ln>
        </p:spPr>
      </p:pic>
      <p:pic>
        <p:nvPicPr>
          <p:cNvPr id="11" name="Picture 10">
            <a:extLst>
              <a:ext uri="{FF2B5EF4-FFF2-40B4-BE49-F238E27FC236}">
                <a16:creationId xmlns:a16="http://schemas.microsoft.com/office/drawing/2014/main" id="{DE28136F-7FE6-CEC3-FD56-CECF4FE1AF0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11688" y="5943600"/>
            <a:ext cx="1638300" cy="457200"/>
          </a:xfrm>
          <a:prstGeom prst="rect">
            <a:avLst/>
          </a:prstGeom>
        </p:spPr>
      </p:pic>
      <p:sp>
        <p:nvSpPr>
          <p:cNvPr id="2" name="Title 1">
            <a:extLst>
              <a:ext uri="{FF2B5EF4-FFF2-40B4-BE49-F238E27FC236}">
                <a16:creationId xmlns:a16="http://schemas.microsoft.com/office/drawing/2014/main" id="{9FBAFBF9-B9B8-5C56-2E89-D2E0F95829B9}"/>
              </a:ext>
            </a:extLst>
          </p:cNvPr>
          <p:cNvSpPr>
            <a:spLocks noGrp="1"/>
          </p:cNvSpPr>
          <p:nvPr>
            <p:ph type="title" hasCustomPrompt="1"/>
          </p:nvPr>
        </p:nvSpPr>
        <p:spPr>
          <a:xfrm>
            <a:off x="3396001" y="1676671"/>
            <a:ext cx="5400000" cy="1663200"/>
          </a:xfrm>
        </p:spPr>
        <p:txBody>
          <a:bodyPr lIns="0" tIns="0" rIns="0" bIns="0">
            <a:normAutofit/>
          </a:bodyPr>
          <a:lstStyle>
            <a:lvl1pPr algn="ctr">
              <a:defRPr sz="5199" b="1" i="0">
                <a:solidFill>
                  <a:srgbClr val="004976"/>
                </a:solidFill>
                <a:latin typeface="Source Sans Pro Black" panose="020B0503030403020204" pitchFamily="34" charset="0"/>
                <a:ea typeface="Source Sans Pro Black" panose="020B0503030403020204" pitchFamily="34" charset="0"/>
              </a:defRPr>
            </a:lvl1pPr>
          </a:lstStyle>
          <a:p>
            <a:r>
              <a:rPr lang="en-GB" dirty="0"/>
              <a:t>Project title</a:t>
            </a:r>
            <a:endParaRPr lang="en-US" dirty="0"/>
          </a:p>
        </p:txBody>
      </p:sp>
      <p:sp>
        <p:nvSpPr>
          <p:cNvPr id="3" name="Text Placeholder 2">
            <a:extLst>
              <a:ext uri="{FF2B5EF4-FFF2-40B4-BE49-F238E27FC236}">
                <a16:creationId xmlns:a16="http://schemas.microsoft.com/office/drawing/2014/main" id="{2CB6B75D-A617-B794-69D2-228DD7B1A307}"/>
              </a:ext>
            </a:extLst>
          </p:cNvPr>
          <p:cNvSpPr>
            <a:spLocks noGrp="1"/>
          </p:cNvSpPr>
          <p:nvPr>
            <p:ph type="body" idx="1" hasCustomPrompt="1"/>
          </p:nvPr>
        </p:nvSpPr>
        <p:spPr>
          <a:xfrm>
            <a:off x="3396001" y="3374924"/>
            <a:ext cx="5400000" cy="932400"/>
          </a:xfrm>
        </p:spPr>
        <p:txBody>
          <a:bodyPr lIns="0" tIns="0" rIns="0" bIns="0" anchor="ctr" anchorCtr="0">
            <a:normAutofit/>
          </a:bodyPr>
          <a:lstStyle>
            <a:lvl1pPr marL="0" indent="0" algn="ctr">
              <a:buNone/>
              <a:defRPr sz="3000" b="0" i="0">
                <a:latin typeface="Source Sans Pro" panose="020B0503030403020204" pitchFamily="34" charset="0"/>
                <a:ea typeface="Source Sans Pro"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Subtitle</a:t>
            </a:r>
          </a:p>
        </p:txBody>
      </p:sp>
      <p:sp>
        <p:nvSpPr>
          <p:cNvPr id="5" name="Text Placeholder 4">
            <a:extLst>
              <a:ext uri="{FF2B5EF4-FFF2-40B4-BE49-F238E27FC236}">
                <a16:creationId xmlns:a16="http://schemas.microsoft.com/office/drawing/2014/main" id="{D5026685-3EF1-D878-8889-35415E2F873E}"/>
              </a:ext>
            </a:extLst>
          </p:cNvPr>
          <p:cNvSpPr>
            <a:spLocks noGrp="1"/>
          </p:cNvSpPr>
          <p:nvPr>
            <p:ph type="body" sz="quarter" idx="3" hasCustomPrompt="1"/>
          </p:nvPr>
        </p:nvSpPr>
        <p:spPr>
          <a:xfrm>
            <a:off x="3396001" y="5313600"/>
            <a:ext cx="5400000" cy="630000"/>
          </a:xfrm>
        </p:spPr>
        <p:txBody>
          <a:bodyPr lIns="0" tIns="0" rIns="0" bIns="0" anchor="b" anchorCtr="0">
            <a:normAutofit/>
          </a:bodyPr>
          <a:lstStyle>
            <a:lvl1pPr marL="0" indent="0" algn="ctr">
              <a:lnSpc>
                <a:spcPts val="1640"/>
              </a:lnSpc>
              <a:buNone/>
              <a:defRPr sz="1200" b="0" i="0">
                <a:solidFill>
                  <a:schemeClr val="tx1"/>
                </a:solidFill>
                <a:latin typeface="Arial" panose="020B0604020202020204" pitchFamily="34" charset="0"/>
                <a:ea typeface="Source Sans Pro Black" panose="020B0503030403020204" pitchFamily="34" charset="0"/>
                <a:cs typeface="Arial" panose="020B0604020202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a:lnSpc>
                <a:spcPts val="1640"/>
              </a:lnSpc>
            </a:pPr>
            <a:r>
              <a:rPr lang="en-GB" dirty="0"/>
              <a:t>Text</a:t>
            </a:r>
            <a:endParaRPr lang="en-GB" b="1" i="0" dirty="0">
              <a:solidFill>
                <a:srgbClr val="48A9C5"/>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600574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SC: Content slide 3 - alt charact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CDB776D-2FD3-AD6D-77CF-18879129AF9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8346B254-017B-AA6F-ED70-7023540B22B2}"/>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BF99F242-0A7C-331A-B4F5-77A939FD8945}"/>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600649BB-6AC6-5B5B-24C5-C2E6849C947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pic>
        <p:nvPicPr>
          <p:cNvPr id="11" name="Picture 10">
            <a:extLst>
              <a:ext uri="{FF2B5EF4-FFF2-40B4-BE49-F238E27FC236}">
                <a16:creationId xmlns:a16="http://schemas.microsoft.com/office/drawing/2014/main" id="{97ADF6A3-771A-3B61-813C-D16CA70E9A6C}"/>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585450" y="3376800"/>
            <a:ext cx="1016000" cy="2997200"/>
          </a:xfrm>
          <a:prstGeom prst="rect">
            <a:avLst/>
          </a:prstGeom>
        </p:spPr>
      </p:pic>
    </p:spTree>
    <p:extLst>
      <p:ext uri="{BB962C8B-B14F-4D97-AF65-F5344CB8AC3E}">
        <p14:creationId xmlns:p14="http://schemas.microsoft.com/office/powerpoint/2010/main" val="28202518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SC: Content slide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DF1ED8D-438B-824C-DDAA-6BAD8B47122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EFF82E35-683D-F5A1-641E-6F398433D49E}"/>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5A205E70-6DE1-9AEC-D0E8-5FF1F56FEDC5}"/>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EEFB3527-1A23-A70E-DE76-80F35D0A6C7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pic>
        <p:nvPicPr>
          <p:cNvPr id="12" name="Picture 11">
            <a:extLst>
              <a:ext uri="{FF2B5EF4-FFF2-40B4-BE49-F238E27FC236}">
                <a16:creationId xmlns:a16="http://schemas.microsoft.com/office/drawing/2014/main" id="{73EBDE33-835A-DB48-8B88-2608CF5B2C2F}"/>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642600" y="3456000"/>
            <a:ext cx="901700" cy="2895600"/>
          </a:xfrm>
          <a:prstGeom prst="rect">
            <a:avLst/>
          </a:prstGeom>
        </p:spPr>
      </p:pic>
    </p:spTree>
    <p:extLst>
      <p:ext uri="{BB962C8B-B14F-4D97-AF65-F5344CB8AC3E}">
        <p14:creationId xmlns:p14="http://schemas.microsoft.com/office/powerpoint/2010/main" val="2627771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SC: Activity">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F60146D-6558-1D50-0537-1C83B468F73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9" name="Content Placeholder 2">
            <a:extLst>
              <a:ext uri="{FF2B5EF4-FFF2-40B4-BE49-F238E27FC236}">
                <a16:creationId xmlns:a16="http://schemas.microsoft.com/office/drawing/2014/main" id="{1AE5F30D-CEA9-6014-F127-52585D94E315}"/>
              </a:ext>
            </a:extLst>
          </p:cNvPr>
          <p:cNvSpPr>
            <a:spLocks noGrp="1"/>
          </p:cNvSpPr>
          <p:nvPr>
            <p:ph idx="10" hasCustomPrompt="1"/>
          </p:nvPr>
        </p:nvSpPr>
        <p:spPr>
          <a:xfrm>
            <a:off x="2520000" y="1260000"/>
            <a:ext cx="747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12" name="Picture 11">
            <a:extLst>
              <a:ext uri="{FF2B5EF4-FFF2-40B4-BE49-F238E27FC236}">
                <a16:creationId xmlns:a16="http://schemas.microsoft.com/office/drawing/2014/main" id="{034F7344-4CB7-214C-AB57-4C2B075B3B4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pic>
        <p:nvPicPr>
          <p:cNvPr id="14" name="Picture 13">
            <a:extLst>
              <a:ext uri="{FF2B5EF4-FFF2-40B4-BE49-F238E27FC236}">
                <a16:creationId xmlns:a16="http://schemas.microsoft.com/office/drawing/2014/main" id="{254CD18D-5D39-4BF6-A655-747C065DC8F1}"/>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636000" y="3376800"/>
            <a:ext cx="1016000" cy="2997200"/>
          </a:xfrm>
          <a:prstGeom prst="rect">
            <a:avLst/>
          </a:prstGeom>
        </p:spPr>
      </p:pic>
      <p:pic>
        <p:nvPicPr>
          <p:cNvPr id="16" name="Picture 15">
            <a:extLst>
              <a:ext uri="{FF2B5EF4-FFF2-40B4-BE49-F238E27FC236}">
                <a16:creationId xmlns:a16="http://schemas.microsoft.com/office/drawing/2014/main" id="{4755106B-D264-F6E9-686B-8DB861DD51AC}"/>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9999800" y="-6255"/>
            <a:ext cx="2197100" cy="533400"/>
          </a:xfrm>
          <a:prstGeom prst="rect">
            <a:avLst/>
          </a:prstGeom>
        </p:spPr>
      </p:pic>
      <p:sp>
        <p:nvSpPr>
          <p:cNvPr id="17" name="Text Placeholder 2">
            <a:extLst>
              <a:ext uri="{FF2B5EF4-FFF2-40B4-BE49-F238E27FC236}">
                <a16:creationId xmlns:a16="http://schemas.microsoft.com/office/drawing/2014/main" id="{5299EF99-A2F6-2B82-CE1E-73D3387E4DF1}"/>
              </a:ext>
            </a:extLst>
          </p:cNvPr>
          <p:cNvSpPr>
            <a:spLocks noGrp="1"/>
          </p:cNvSpPr>
          <p:nvPr>
            <p:ph type="body" idx="1"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Activity 1</a:t>
            </a:r>
          </a:p>
        </p:txBody>
      </p:sp>
      <p:sp>
        <p:nvSpPr>
          <p:cNvPr id="18" name="Content Placeholder 2">
            <a:extLst>
              <a:ext uri="{FF2B5EF4-FFF2-40B4-BE49-F238E27FC236}">
                <a16:creationId xmlns:a16="http://schemas.microsoft.com/office/drawing/2014/main" id="{0FFA147B-CD6C-9CBC-4705-B61651A0B1CB}"/>
              </a:ext>
            </a:extLst>
          </p:cNvPr>
          <p:cNvSpPr>
            <a:spLocks noGrp="1"/>
          </p:cNvSpPr>
          <p:nvPr>
            <p:ph idx="11" hasCustomPrompt="1"/>
          </p:nvPr>
        </p:nvSpPr>
        <p:spPr>
          <a:xfrm>
            <a:off x="540000" y="1260000"/>
            <a:ext cx="1980000" cy="4162900"/>
          </a:xfrm>
        </p:spPr>
        <p:txBody>
          <a:bodyPr lIns="0" tIns="0" rIns="0" bIns="0">
            <a:normAutofit/>
          </a:bodyPr>
          <a:lstStyle>
            <a:lvl1pPr marL="0" indent="0">
              <a:lnSpc>
                <a:spcPts val="2740"/>
              </a:lnSpc>
              <a:spcBef>
                <a:spcPts val="0"/>
              </a:spcBef>
              <a:spcAft>
                <a:spcPts val="2000"/>
              </a:spcAft>
              <a:buFontTx/>
              <a:buNone/>
              <a:defRPr sz="2200" b="1" i="0">
                <a:solidFill>
                  <a:srgbClr val="004976"/>
                </a:solidFill>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Term</a:t>
            </a:r>
          </a:p>
        </p:txBody>
      </p:sp>
      <p:sp>
        <p:nvSpPr>
          <p:cNvPr id="19" name="Title 1">
            <a:extLst>
              <a:ext uri="{FF2B5EF4-FFF2-40B4-BE49-F238E27FC236}">
                <a16:creationId xmlns:a16="http://schemas.microsoft.com/office/drawing/2014/main" id="{9EF95AA3-411E-0455-91E7-679D09A97CAD}"/>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Tree>
    <p:extLst>
      <p:ext uri="{BB962C8B-B14F-4D97-AF65-F5344CB8AC3E}">
        <p14:creationId xmlns:p14="http://schemas.microsoft.com/office/powerpoint/2010/main" val="16876964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SC: Career link 1">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79FF2865-02B4-E042-A8BB-1323AA67DBA4}"/>
              </a:ext>
            </a:extLst>
          </p:cNvPr>
          <p:cNvSpPr>
            <a:spLocks noGrp="1"/>
          </p:cNvSpPr>
          <p:nvPr>
            <p:ph sz="half" idx="1" hasCustomPrompt="1"/>
          </p:nvPr>
        </p:nvSpPr>
        <p:spPr>
          <a:xfrm>
            <a:off x="540000" y="1260000"/>
            <a:ext cx="9000000" cy="4351338"/>
          </a:xfrm>
        </p:spPr>
        <p:txBody>
          <a:bodyPr lIns="0" tIns="0" rIns="0" bIns="0">
            <a:normAutofit/>
          </a:bodyPr>
          <a:lstStyle>
            <a:lvl1pPr marL="0" indent="0">
              <a:lnSpc>
                <a:spcPts val="2740"/>
              </a:lnSpc>
              <a:spcBef>
                <a:spcPts val="0"/>
              </a:spcBef>
              <a:spcAft>
                <a:spcPts val="2000"/>
              </a:spcAft>
              <a:buNone/>
              <a:defRPr sz="2200" b="0" i="0">
                <a:latin typeface="Arial" panose="020B0604020202020204" pitchFamily="34" charset="0"/>
                <a:cs typeface="Arial" panose="020B0604020202020204" pitchFamily="34" charset="0"/>
              </a:defRPr>
            </a:lvl1pPr>
            <a:lvl2pPr>
              <a:lnSpc>
                <a:spcPts val="2540"/>
              </a:lnSpc>
              <a:defRPr sz="2200" b="0" i="0">
                <a:latin typeface="Arial" panose="020B0604020202020204" pitchFamily="34" charset="0"/>
                <a:cs typeface="Arial" panose="020B0604020202020204" pitchFamily="34" charset="0"/>
              </a:defRPr>
            </a:lvl2pPr>
            <a:lvl3pPr>
              <a:lnSpc>
                <a:spcPts val="2540"/>
              </a:lnSpc>
              <a:defRPr sz="2200" b="0" i="0">
                <a:latin typeface="Arial" panose="020B0604020202020204" pitchFamily="34" charset="0"/>
                <a:cs typeface="Arial" panose="020B0604020202020204" pitchFamily="34" charset="0"/>
              </a:defRPr>
            </a:lvl3pPr>
            <a:lvl4pPr>
              <a:lnSpc>
                <a:spcPts val="2540"/>
              </a:lnSpc>
              <a:defRPr sz="2200" b="0" i="0">
                <a:latin typeface="Arial" panose="020B0604020202020204" pitchFamily="34" charset="0"/>
                <a:cs typeface="Arial" panose="020B0604020202020204" pitchFamily="34" charset="0"/>
              </a:defRPr>
            </a:lvl4pPr>
            <a:lvl5pPr>
              <a:lnSpc>
                <a:spcPts val="2540"/>
              </a:lnSpc>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7" name="Picture 6">
            <a:extLst>
              <a:ext uri="{FF2B5EF4-FFF2-40B4-BE49-F238E27FC236}">
                <a16:creationId xmlns:a16="http://schemas.microsoft.com/office/drawing/2014/main" id="{4E117A41-42C5-A41B-9D3E-CB7E1520F92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9" name="Picture 8">
            <a:extLst>
              <a:ext uri="{FF2B5EF4-FFF2-40B4-BE49-F238E27FC236}">
                <a16:creationId xmlns:a16="http://schemas.microsoft.com/office/drawing/2014/main" id="{B42D50E3-E3FD-8409-9031-0FEA53739E2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989652" y="-12700"/>
            <a:ext cx="2197100" cy="533400"/>
          </a:xfrm>
          <a:prstGeom prst="rect">
            <a:avLst/>
          </a:prstGeom>
        </p:spPr>
      </p:pic>
      <p:sp>
        <p:nvSpPr>
          <p:cNvPr id="10" name="Title 1">
            <a:extLst>
              <a:ext uri="{FF2B5EF4-FFF2-40B4-BE49-F238E27FC236}">
                <a16:creationId xmlns:a16="http://schemas.microsoft.com/office/drawing/2014/main" id="{DA87E862-604E-5AB4-B83E-8D30ADB0E323}"/>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
        <p:nvSpPr>
          <p:cNvPr id="11" name="Text Placeholder 2">
            <a:extLst>
              <a:ext uri="{FF2B5EF4-FFF2-40B4-BE49-F238E27FC236}">
                <a16:creationId xmlns:a16="http://schemas.microsoft.com/office/drawing/2014/main" id="{98FDCBD5-A822-DEF8-C757-5BC00F71086D}"/>
              </a:ext>
            </a:extLst>
          </p:cNvPr>
          <p:cNvSpPr>
            <a:spLocks noGrp="1"/>
          </p:cNvSpPr>
          <p:nvPr>
            <p:ph type="body" idx="10"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Career link</a:t>
            </a:r>
          </a:p>
        </p:txBody>
      </p:sp>
      <p:pic>
        <p:nvPicPr>
          <p:cNvPr id="13" name="Picture 12">
            <a:extLst>
              <a:ext uri="{FF2B5EF4-FFF2-40B4-BE49-F238E27FC236}">
                <a16:creationId xmlns:a16="http://schemas.microsoft.com/office/drawing/2014/main" id="{90623331-3B5D-E49D-912E-CC78A7C203F6}"/>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23359112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SC: Career link 2">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BBA0D013-A42B-47F6-3FCF-D9F93DD8F878}"/>
              </a:ext>
            </a:extLst>
          </p:cNvPr>
          <p:cNvSpPr>
            <a:spLocks noGrp="1"/>
          </p:cNvSpPr>
          <p:nvPr>
            <p:ph sz="half" idx="1" hasCustomPrompt="1"/>
          </p:nvPr>
        </p:nvSpPr>
        <p:spPr>
          <a:xfrm>
            <a:off x="540000" y="1260000"/>
            <a:ext cx="9000000" cy="4351338"/>
          </a:xfrm>
        </p:spPr>
        <p:txBody>
          <a:bodyPr lIns="0" tIns="0" rIns="0" bIns="0">
            <a:normAutofit/>
          </a:bodyPr>
          <a:lstStyle>
            <a:lvl1pPr marL="0" indent="0">
              <a:lnSpc>
                <a:spcPts val="2740"/>
              </a:lnSpc>
              <a:spcBef>
                <a:spcPts val="0"/>
              </a:spcBef>
              <a:spcAft>
                <a:spcPts val="2000"/>
              </a:spcAft>
              <a:buNone/>
              <a:defRPr sz="2200" b="0" i="0">
                <a:latin typeface="Arial" panose="020B0604020202020204" pitchFamily="34" charset="0"/>
                <a:cs typeface="Arial" panose="020B0604020202020204" pitchFamily="34" charset="0"/>
              </a:defRPr>
            </a:lvl1pPr>
            <a:lvl2pPr>
              <a:lnSpc>
                <a:spcPts val="2540"/>
              </a:lnSpc>
              <a:defRPr sz="2200" b="0" i="0">
                <a:latin typeface="Arial" panose="020B0604020202020204" pitchFamily="34" charset="0"/>
                <a:cs typeface="Arial" panose="020B0604020202020204" pitchFamily="34" charset="0"/>
              </a:defRPr>
            </a:lvl2pPr>
            <a:lvl3pPr>
              <a:lnSpc>
                <a:spcPts val="2540"/>
              </a:lnSpc>
              <a:defRPr sz="2200" b="0" i="0">
                <a:latin typeface="Arial" panose="020B0604020202020204" pitchFamily="34" charset="0"/>
                <a:cs typeface="Arial" panose="020B0604020202020204" pitchFamily="34" charset="0"/>
              </a:defRPr>
            </a:lvl3pPr>
            <a:lvl4pPr>
              <a:lnSpc>
                <a:spcPts val="2540"/>
              </a:lnSpc>
              <a:defRPr sz="2200" b="0" i="0">
                <a:latin typeface="Arial" panose="020B0604020202020204" pitchFamily="34" charset="0"/>
                <a:cs typeface="Arial" panose="020B0604020202020204" pitchFamily="34" charset="0"/>
              </a:defRPr>
            </a:lvl4pPr>
            <a:lvl5pPr>
              <a:lnSpc>
                <a:spcPts val="2540"/>
              </a:lnSpc>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7" name="Picture 6">
            <a:extLst>
              <a:ext uri="{FF2B5EF4-FFF2-40B4-BE49-F238E27FC236}">
                <a16:creationId xmlns:a16="http://schemas.microsoft.com/office/drawing/2014/main" id="{8889B74F-BFB0-E9BF-F94D-B736BCD6283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8" name="Picture 7">
            <a:extLst>
              <a:ext uri="{FF2B5EF4-FFF2-40B4-BE49-F238E27FC236}">
                <a16:creationId xmlns:a16="http://schemas.microsoft.com/office/drawing/2014/main" id="{AE13AE9A-7568-7711-6CDA-A1376C54A56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420350" y="3340100"/>
            <a:ext cx="1346200" cy="2984500"/>
          </a:xfrm>
          <a:prstGeom prst="rect">
            <a:avLst/>
          </a:prstGeom>
        </p:spPr>
      </p:pic>
      <p:pic>
        <p:nvPicPr>
          <p:cNvPr id="9" name="Picture 8">
            <a:extLst>
              <a:ext uri="{FF2B5EF4-FFF2-40B4-BE49-F238E27FC236}">
                <a16:creationId xmlns:a16="http://schemas.microsoft.com/office/drawing/2014/main" id="{74B83AA4-0EF5-7400-803D-0B07AE49AE3E}"/>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9989652" y="-12700"/>
            <a:ext cx="2197100" cy="533400"/>
          </a:xfrm>
          <a:prstGeom prst="rect">
            <a:avLst/>
          </a:prstGeom>
        </p:spPr>
      </p:pic>
      <p:sp>
        <p:nvSpPr>
          <p:cNvPr id="10" name="Title 1">
            <a:extLst>
              <a:ext uri="{FF2B5EF4-FFF2-40B4-BE49-F238E27FC236}">
                <a16:creationId xmlns:a16="http://schemas.microsoft.com/office/drawing/2014/main" id="{CAC7B30C-31F8-ADA7-F6F9-C9EB221FE304}"/>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
        <p:nvSpPr>
          <p:cNvPr id="11" name="Text Placeholder 2">
            <a:extLst>
              <a:ext uri="{FF2B5EF4-FFF2-40B4-BE49-F238E27FC236}">
                <a16:creationId xmlns:a16="http://schemas.microsoft.com/office/drawing/2014/main" id="{41A925FD-3B74-7AA2-8FB0-BC69008A81AF}"/>
              </a:ext>
            </a:extLst>
          </p:cNvPr>
          <p:cNvSpPr>
            <a:spLocks noGrp="1"/>
          </p:cNvSpPr>
          <p:nvPr>
            <p:ph type="body" idx="10"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Career link</a:t>
            </a:r>
          </a:p>
        </p:txBody>
      </p:sp>
      <p:pic>
        <p:nvPicPr>
          <p:cNvPr id="13" name="Picture 12">
            <a:extLst>
              <a:ext uri="{FF2B5EF4-FFF2-40B4-BE49-F238E27FC236}">
                <a16:creationId xmlns:a16="http://schemas.microsoft.com/office/drawing/2014/main" id="{69E61892-376A-0DA1-B144-DAEAA993D48F}"/>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15841505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RSC: Career link 3">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CF626A9A-6F13-8F7B-C10C-C703CEC1871E}"/>
              </a:ext>
            </a:extLst>
          </p:cNvPr>
          <p:cNvSpPr>
            <a:spLocks noGrp="1"/>
          </p:cNvSpPr>
          <p:nvPr>
            <p:ph sz="half" idx="1" hasCustomPrompt="1"/>
          </p:nvPr>
        </p:nvSpPr>
        <p:spPr>
          <a:xfrm>
            <a:off x="540000" y="1260000"/>
            <a:ext cx="9000000" cy="4351338"/>
          </a:xfrm>
        </p:spPr>
        <p:txBody>
          <a:bodyPr lIns="0" tIns="0" rIns="0" bIns="0">
            <a:normAutofit/>
          </a:bodyPr>
          <a:lstStyle>
            <a:lvl1pPr marL="0" indent="0">
              <a:lnSpc>
                <a:spcPts val="2740"/>
              </a:lnSpc>
              <a:spcBef>
                <a:spcPts val="0"/>
              </a:spcBef>
              <a:spcAft>
                <a:spcPts val="2000"/>
              </a:spcAft>
              <a:buNone/>
              <a:defRPr sz="2200" b="0" i="0">
                <a:latin typeface="Arial" panose="020B0604020202020204" pitchFamily="34" charset="0"/>
                <a:cs typeface="Arial" panose="020B0604020202020204" pitchFamily="34" charset="0"/>
              </a:defRPr>
            </a:lvl1pPr>
            <a:lvl2pPr>
              <a:lnSpc>
                <a:spcPts val="2540"/>
              </a:lnSpc>
              <a:defRPr sz="2200" b="0" i="0">
                <a:latin typeface="Arial" panose="020B0604020202020204" pitchFamily="34" charset="0"/>
                <a:cs typeface="Arial" panose="020B0604020202020204" pitchFamily="34" charset="0"/>
              </a:defRPr>
            </a:lvl2pPr>
            <a:lvl3pPr>
              <a:lnSpc>
                <a:spcPts val="2540"/>
              </a:lnSpc>
              <a:defRPr sz="2200" b="0" i="0">
                <a:latin typeface="Arial" panose="020B0604020202020204" pitchFamily="34" charset="0"/>
                <a:cs typeface="Arial" panose="020B0604020202020204" pitchFamily="34" charset="0"/>
              </a:defRPr>
            </a:lvl3pPr>
            <a:lvl4pPr>
              <a:lnSpc>
                <a:spcPts val="2540"/>
              </a:lnSpc>
              <a:defRPr sz="2200" b="0" i="0">
                <a:latin typeface="Arial" panose="020B0604020202020204" pitchFamily="34" charset="0"/>
                <a:cs typeface="Arial" panose="020B0604020202020204" pitchFamily="34" charset="0"/>
              </a:defRPr>
            </a:lvl4pPr>
            <a:lvl5pPr>
              <a:lnSpc>
                <a:spcPts val="2540"/>
              </a:lnSpc>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7" name="Picture 6">
            <a:extLst>
              <a:ext uri="{FF2B5EF4-FFF2-40B4-BE49-F238E27FC236}">
                <a16:creationId xmlns:a16="http://schemas.microsoft.com/office/drawing/2014/main" id="{FD5973ED-EF14-B8CB-A75C-419A23CAF39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10" name="Picture 9">
            <a:extLst>
              <a:ext uri="{FF2B5EF4-FFF2-40B4-BE49-F238E27FC236}">
                <a16:creationId xmlns:a16="http://schemas.microsoft.com/office/drawing/2014/main" id="{A7B9E6C0-ADE9-EA42-F511-177FBD37EFE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989652" y="-12700"/>
            <a:ext cx="2197100" cy="533400"/>
          </a:xfrm>
          <a:prstGeom prst="rect">
            <a:avLst/>
          </a:prstGeom>
        </p:spPr>
      </p:pic>
      <p:sp>
        <p:nvSpPr>
          <p:cNvPr id="11" name="Title 1">
            <a:extLst>
              <a:ext uri="{FF2B5EF4-FFF2-40B4-BE49-F238E27FC236}">
                <a16:creationId xmlns:a16="http://schemas.microsoft.com/office/drawing/2014/main" id="{CBE6408C-45C9-69C7-8E6C-E3EDCD1FE96C}"/>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
        <p:nvSpPr>
          <p:cNvPr id="12" name="Text Placeholder 2">
            <a:extLst>
              <a:ext uri="{FF2B5EF4-FFF2-40B4-BE49-F238E27FC236}">
                <a16:creationId xmlns:a16="http://schemas.microsoft.com/office/drawing/2014/main" id="{F0DA004A-D187-4C16-7494-8DE8B2068D28}"/>
              </a:ext>
            </a:extLst>
          </p:cNvPr>
          <p:cNvSpPr>
            <a:spLocks noGrp="1"/>
          </p:cNvSpPr>
          <p:nvPr>
            <p:ph type="body" idx="10"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Career link</a:t>
            </a:r>
          </a:p>
        </p:txBody>
      </p:sp>
    </p:spTree>
    <p:extLst>
      <p:ext uri="{BB962C8B-B14F-4D97-AF65-F5344CB8AC3E}">
        <p14:creationId xmlns:p14="http://schemas.microsoft.com/office/powerpoint/2010/main" val="653007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SC: Career link 4">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863DDB6-9A2E-9892-ADDA-A43E6AA820FB}"/>
              </a:ext>
            </a:extLst>
          </p:cNvPr>
          <p:cNvSpPr>
            <a:spLocks noGrp="1"/>
          </p:cNvSpPr>
          <p:nvPr>
            <p:ph sz="half" idx="1" hasCustomPrompt="1"/>
          </p:nvPr>
        </p:nvSpPr>
        <p:spPr>
          <a:xfrm>
            <a:off x="540000" y="1260000"/>
            <a:ext cx="9000000" cy="4351338"/>
          </a:xfrm>
        </p:spPr>
        <p:txBody>
          <a:bodyPr lIns="0" tIns="0" rIns="0" bIns="0">
            <a:normAutofit/>
          </a:bodyPr>
          <a:lstStyle>
            <a:lvl1pPr marL="0" indent="0">
              <a:lnSpc>
                <a:spcPts val="2740"/>
              </a:lnSpc>
              <a:spcBef>
                <a:spcPts val="0"/>
              </a:spcBef>
              <a:spcAft>
                <a:spcPts val="2000"/>
              </a:spcAft>
              <a:buNone/>
              <a:defRPr sz="2200" b="0" i="0">
                <a:latin typeface="Arial" panose="020B0604020202020204" pitchFamily="34" charset="0"/>
                <a:cs typeface="Arial" panose="020B0604020202020204" pitchFamily="34" charset="0"/>
              </a:defRPr>
            </a:lvl1pPr>
            <a:lvl2pPr>
              <a:lnSpc>
                <a:spcPts val="2540"/>
              </a:lnSpc>
              <a:defRPr sz="2200" b="0" i="0">
                <a:latin typeface="Arial" panose="020B0604020202020204" pitchFamily="34" charset="0"/>
                <a:cs typeface="Arial" panose="020B0604020202020204" pitchFamily="34" charset="0"/>
              </a:defRPr>
            </a:lvl2pPr>
            <a:lvl3pPr>
              <a:lnSpc>
                <a:spcPts val="2540"/>
              </a:lnSpc>
              <a:defRPr sz="2200" b="0" i="0">
                <a:latin typeface="Arial" panose="020B0604020202020204" pitchFamily="34" charset="0"/>
                <a:cs typeface="Arial" panose="020B0604020202020204" pitchFamily="34" charset="0"/>
              </a:defRPr>
            </a:lvl3pPr>
            <a:lvl4pPr>
              <a:lnSpc>
                <a:spcPts val="2540"/>
              </a:lnSpc>
              <a:defRPr sz="2200" b="0" i="0">
                <a:latin typeface="Arial" panose="020B0604020202020204" pitchFamily="34" charset="0"/>
                <a:cs typeface="Arial" panose="020B0604020202020204" pitchFamily="34" charset="0"/>
              </a:defRPr>
            </a:lvl4pPr>
            <a:lvl5pPr>
              <a:lnSpc>
                <a:spcPts val="2540"/>
              </a:lnSpc>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11" name="Picture 10">
            <a:extLst>
              <a:ext uri="{FF2B5EF4-FFF2-40B4-BE49-F238E27FC236}">
                <a16:creationId xmlns:a16="http://schemas.microsoft.com/office/drawing/2014/main" id="{A0A7F3D0-2544-21CA-276C-6A87615F69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9" name="Picture 8">
            <a:extLst>
              <a:ext uri="{FF2B5EF4-FFF2-40B4-BE49-F238E27FC236}">
                <a16:creationId xmlns:a16="http://schemas.microsoft.com/office/drawing/2014/main" id="{EA5A4363-F6CA-30EA-3561-50B9216A888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pic>
        <p:nvPicPr>
          <p:cNvPr id="13" name="Picture 12">
            <a:extLst>
              <a:ext uri="{FF2B5EF4-FFF2-40B4-BE49-F238E27FC236}">
                <a16:creationId xmlns:a16="http://schemas.microsoft.com/office/drawing/2014/main" id="{B5D7D9DF-B6EB-F90D-4424-AA318819D3A5}"/>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420350" y="3340100"/>
            <a:ext cx="1346200" cy="2984500"/>
          </a:xfrm>
          <a:prstGeom prst="rect">
            <a:avLst/>
          </a:prstGeom>
        </p:spPr>
      </p:pic>
      <p:pic>
        <p:nvPicPr>
          <p:cNvPr id="15" name="Picture 14">
            <a:extLst>
              <a:ext uri="{FF2B5EF4-FFF2-40B4-BE49-F238E27FC236}">
                <a16:creationId xmlns:a16="http://schemas.microsoft.com/office/drawing/2014/main" id="{96809A8C-599D-5569-ADFF-64C8DC1C6484}"/>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9989652" y="-12700"/>
            <a:ext cx="2197100" cy="533400"/>
          </a:xfrm>
          <a:prstGeom prst="rect">
            <a:avLst/>
          </a:prstGeom>
        </p:spPr>
      </p:pic>
      <p:sp>
        <p:nvSpPr>
          <p:cNvPr id="16" name="Title 1">
            <a:extLst>
              <a:ext uri="{FF2B5EF4-FFF2-40B4-BE49-F238E27FC236}">
                <a16:creationId xmlns:a16="http://schemas.microsoft.com/office/drawing/2014/main" id="{0CFABD9A-F0C1-9F2A-841D-DA45700FE590}"/>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
        <p:nvSpPr>
          <p:cNvPr id="17" name="Text Placeholder 2">
            <a:extLst>
              <a:ext uri="{FF2B5EF4-FFF2-40B4-BE49-F238E27FC236}">
                <a16:creationId xmlns:a16="http://schemas.microsoft.com/office/drawing/2014/main" id="{6E243418-F819-6329-A858-B9F93640F6D4}"/>
              </a:ext>
            </a:extLst>
          </p:cNvPr>
          <p:cNvSpPr>
            <a:spLocks noGrp="1"/>
          </p:cNvSpPr>
          <p:nvPr>
            <p:ph type="body" idx="10"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Career link</a:t>
            </a:r>
          </a:p>
        </p:txBody>
      </p:sp>
    </p:spTree>
    <p:extLst>
      <p:ext uri="{BB962C8B-B14F-4D97-AF65-F5344CB8AC3E}">
        <p14:creationId xmlns:p14="http://schemas.microsoft.com/office/powerpoint/2010/main" val="22214842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SC: Section open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CD279A3-A1B1-324A-604F-3F7F541FFB7F}"/>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21403" y="-1"/>
            <a:ext cx="12251330" cy="6872400"/>
          </a:xfrm>
          <a:prstGeom prst="rect">
            <a:avLst/>
          </a:prstGeom>
        </p:spPr>
      </p:pic>
      <p:pic>
        <p:nvPicPr>
          <p:cNvPr id="9" name="Picture 8">
            <a:extLst>
              <a:ext uri="{FF2B5EF4-FFF2-40B4-BE49-F238E27FC236}">
                <a16:creationId xmlns:a16="http://schemas.microsoft.com/office/drawing/2014/main" id="{6AA8CEA8-CCE3-3186-B38D-6227C8B1C615}"/>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0"/>
            <a:ext cx="5781534" cy="6861600"/>
          </a:xfrm>
          <a:prstGeom prst="rect">
            <a:avLst/>
          </a:prstGeom>
        </p:spPr>
      </p:pic>
      <p:sp>
        <p:nvSpPr>
          <p:cNvPr id="2" name="Title 1">
            <a:extLst>
              <a:ext uri="{FF2B5EF4-FFF2-40B4-BE49-F238E27FC236}">
                <a16:creationId xmlns:a16="http://schemas.microsoft.com/office/drawing/2014/main" id="{8EE4D591-E849-0D24-5AF2-9CC2B656C02C}"/>
              </a:ext>
            </a:extLst>
          </p:cNvPr>
          <p:cNvSpPr>
            <a:spLocks noGrp="1"/>
          </p:cNvSpPr>
          <p:nvPr>
            <p:ph type="title" hasCustomPrompt="1"/>
          </p:nvPr>
        </p:nvSpPr>
        <p:spPr>
          <a:xfrm>
            <a:off x="540000" y="2872266"/>
            <a:ext cx="3600000" cy="900000"/>
          </a:xfrm>
        </p:spPr>
        <p:txBody>
          <a:bodyPr lIns="0" tIns="0" rIns="0" bIns="0" anchor="t" anchorCtr="0">
            <a:normAutofit/>
          </a:bodyPr>
          <a:lstStyle>
            <a:lvl1pPr>
              <a:defRPr sz="40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01CD9D24-13D2-14FC-82AD-753C44BA0A9B}"/>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540000" y="1969550"/>
            <a:ext cx="2197100" cy="533400"/>
          </a:xfrm>
          <a:prstGeom prst="rect">
            <a:avLst/>
          </a:prstGeom>
        </p:spPr>
      </p:pic>
      <p:sp>
        <p:nvSpPr>
          <p:cNvPr id="4" name="Text Placeholder 3">
            <a:extLst>
              <a:ext uri="{FF2B5EF4-FFF2-40B4-BE49-F238E27FC236}">
                <a16:creationId xmlns:a16="http://schemas.microsoft.com/office/drawing/2014/main" id="{71210591-DCD4-E544-1E5B-09A358724F26}"/>
              </a:ext>
            </a:extLst>
          </p:cNvPr>
          <p:cNvSpPr>
            <a:spLocks noGrp="1"/>
          </p:cNvSpPr>
          <p:nvPr>
            <p:ph type="body" sz="half" idx="2" hasCustomPrompt="1"/>
          </p:nvPr>
        </p:nvSpPr>
        <p:spPr>
          <a:xfrm>
            <a:off x="540000" y="1969550"/>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en-GB" dirty="0"/>
              <a:t>Activity 1</a:t>
            </a:r>
          </a:p>
        </p:txBody>
      </p:sp>
      <p:sp>
        <p:nvSpPr>
          <p:cNvPr id="13" name="Text Placeholder 3">
            <a:extLst>
              <a:ext uri="{FF2B5EF4-FFF2-40B4-BE49-F238E27FC236}">
                <a16:creationId xmlns:a16="http://schemas.microsoft.com/office/drawing/2014/main" id="{3034C720-3540-7F8E-FACE-A0A8DA79F45D}"/>
              </a:ext>
            </a:extLst>
          </p:cNvPr>
          <p:cNvSpPr>
            <a:spLocks noGrp="1"/>
          </p:cNvSpPr>
          <p:nvPr>
            <p:ph type="body" sz="half" idx="10" hasCustomPrompt="1"/>
          </p:nvPr>
        </p:nvSpPr>
        <p:spPr>
          <a:xfrm>
            <a:off x="774000" y="4893700"/>
            <a:ext cx="3366000" cy="529200"/>
          </a:xfrm>
        </p:spPr>
        <p:txBody>
          <a:bodyPr lIns="0" tIns="0" rIns="0" bIns="0" anchor="b" anchorCtr="0">
            <a:normAutofit/>
          </a:bodyPr>
          <a:lstStyle>
            <a:lvl1pPr marL="0" indent="0" algn="l">
              <a:buNone/>
              <a:defRPr sz="1600" b="0" i="0">
                <a:solidFill>
                  <a:schemeClr val="tx1"/>
                </a:solidFill>
                <a:latin typeface="Arial" panose="020B0604020202020204" pitchFamily="34" charset="0"/>
                <a:ea typeface="Source Sans Pro Black" panose="020B0503030403020204" pitchFamily="34" charset="0"/>
                <a:cs typeface="Arial" panose="020B0604020202020204" pitchFamily="34" charset="0"/>
              </a:defRPr>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en-GB" dirty="0"/>
              <a:t>See student workbook</a:t>
            </a:r>
          </a:p>
        </p:txBody>
      </p:sp>
      <p:sp>
        <p:nvSpPr>
          <p:cNvPr id="14" name="Triangle 13">
            <a:extLst>
              <a:ext uri="{FF2B5EF4-FFF2-40B4-BE49-F238E27FC236}">
                <a16:creationId xmlns:a16="http://schemas.microsoft.com/office/drawing/2014/main" id="{29EEAA89-A6DA-9607-1DC6-7C1F2C944CA2}"/>
              </a:ext>
            </a:extLst>
          </p:cNvPr>
          <p:cNvSpPr/>
          <p:nvPr userDrawn="1"/>
        </p:nvSpPr>
        <p:spPr>
          <a:xfrm rot="5400000">
            <a:off x="539477" y="5220921"/>
            <a:ext cx="181369" cy="156353"/>
          </a:xfrm>
          <a:prstGeom prst="triangle">
            <a:avLst/>
          </a:prstGeom>
          <a:solidFill>
            <a:srgbClr val="C80C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C80C2F"/>
              </a:solidFill>
            </a:endParaRPr>
          </a:p>
        </p:txBody>
      </p:sp>
    </p:spTree>
    <p:extLst>
      <p:ext uri="{BB962C8B-B14F-4D97-AF65-F5344CB8AC3E}">
        <p14:creationId xmlns:p14="http://schemas.microsoft.com/office/powerpoint/2010/main" val="35748444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E31B0FA1-A3BF-4B1C-8623-732D44FEABF3}" type="datetimeFigureOut">
              <a:rPr lang="en-GB" smtClean="0"/>
              <a:t>18/04/2023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D9F3800-D0EE-4F07-B4CD-FA5D56EFCCBD}" type="slidenum">
              <a:rPr lang="en-GB" smtClean="0"/>
              <a:t>‹#›</a:t>
            </a:fld>
            <a:endParaRPr lang="en-GB" dirty="0"/>
          </a:p>
        </p:txBody>
      </p:sp>
    </p:spTree>
    <p:extLst>
      <p:ext uri="{BB962C8B-B14F-4D97-AF65-F5344CB8AC3E}">
        <p14:creationId xmlns:p14="http://schemas.microsoft.com/office/powerpoint/2010/main" val="19668462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31B0FA1-A3BF-4B1C-8623-732D44FEABF3}" type="datetimeFigureOut">
              <a:rPr lang="en-GB" smtClean="0"/>
              <a:t>18/04/2023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D9F3800-D0EE-4F07-B4CD-FA5D56EFCCBD}" type="slidenum">
              <a:rPr lang="en-GB" smtClean="0"/>
              <a:t>‹#›</a:t>
            </a:fld>
            <a:endParaRPr lang="en-GB" dirty="0"/>
          </a:p>
        </p:txBody>
      </p:sp>
    </p:spTree>
    <p:extLst>
      <p:ext uri="{BB962C8B-B14F-4D97-AF65-F5344CB8AC3E}">
        <p14:creationId xmlns:p14="http://schemas.microsoft.com/office/powerpoint/2010/main" val="2911233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SC: Learning outcom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2FD77-FD39-383E-C5CE-2F5297C9855D}"/>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Learning outcomes</a:t>
            </a:r>
            <a:endParaRPr lang="en-US" dirty="0"/>
          </a:p>
        </p:txBody>
      </p:sp>
      <p:sp>
        <p:nvSpPr>
          <p:cNvPr id="3" name="Content Placeholder 2">
            <a:extLst>
              <a:ext uri="{FF2B5EF4-FFF2-40B4-BE49-F238E27FC236}">
                <a16:creationId xmlns:a16="http://schemas.microsoft.com/office/drawing/2014/main" id="{8DF32C02-BDB8-CD54-8AA2-4C70125A144E}"/>
              </a:ext>
            </a:extLst>
          </p:cNvPr>
          <p:cNvSpPr>
            <a:spLocks noGrp="1"/>
          </p:cNvSpPr>
          <p:nvPr>
            <p:ph idx="1"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7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By the end of this session, you will be able to:</a:t>
            </a:r>
          </a:p>
          <a:p>
            <a:pPr lvl="1"/>
            <a:r>
              <a:rPr lang="en-GB" dirty="0"/>
              <a:t>Bulleted list </a:t>
            </a:r>
          </a:p>
        </p:txBody>
      </p:sp>
      <p:pic>
        <p:nvPicPr>
          <p:cNvPr id="10" name="Picture 9">
            <a:extLst>
              <a:ext uri="{FF2B5EF4-FFF2-40B4-BE49-F238E27FC236}">
                <a16:creationId xmlns:a16="http://schemas.microsoft.com/office/drawing/2014/main" id="{4557E9C6-5180-E782-EA75-02BE46DF133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8" name="Picture 7">
            <a:extLst>
              <a:ext uri="{FF2B5EF4-FFF2-40B4-BE49-F238E27FC236}">
                <a16:creationId xmlns:a16="http://schemas.microsoft.com/office/drawing/2014/main" id="{BA72D1B8-C051-49C9-F9C8-BA62ACCDD4E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4858"/>
            <a:ext cx="12202411" cy="533855"/>
          </a:xfrm>
          <a:prstGeom prst="rect">
            <a:avLst/>
          </a:prstGeom>
        </p:spPr>
      </p:pic>
      <p:pic>
        <p:nvPicPr>
          <p:cNvPr id="12" name="Picture 11">
            <a:extLst>
              <a:ext uri="{FF2B5EF4-FFF2-40B4-BE49-F238E27FC236}">
                <a16:creationId xmlns:a16="http://schemas.microsoft.com/office/drawing/2014/main" id="{87367469-40EE-A43E-93BF-85858BFAC71A}"/>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509250" y="3294000"/>
            <a:ext cx="1168400" cy="3048000"/>
          </a:xfrm>
          <a:prstGeom prst="rect">
            <a:avLst/>
          </a:prstGeom>
        </p:spPr>
      </p:pic>
    </p:spTree>
    <p:extLst>
      <p:ext uri="{BB962C8B-B14F-4D97-AF65-F5344CB8AC3E}">
        <p14:creationId xmlns:p14="http://schemas.microsoft.com/office/powerpoint/2010/main" val="11076569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08A2C1C-F384-4437-8A90-E570AF2B64BD}" type="datetimeFigureOut">
              <a:rPr lang="en-GB" smtClean="0"/>
              <a:t>18/04/2023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6EDD58B-4C88-4907-B842-8E778523FD89}" type="slidenum">
              <a:rPr lang="en-GB" smtClean="0"/>
              <a:t>‹#›</a:t>
            </a:fld>
            <a:endParaRPr lang="en-GB" dirty="0"/>
          </a:p>
        </p:txBody>
      </p:sp>
    </p:spTree>
    <p:extLst>
      <p:ext uri="{BB962C8B-B14F-4D97-AF65-F5344CB8AC3E}">
        <p14:creationId xmlns:p14="http://schemas.microsoft.com/office/powerpoint/2010/main" val="5899099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rder 1">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2BE2547-922A-AFF3-F1A1-E9AADFEC20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8" name="Content Placeholder 2">
            <a:extLst>
              <a:ext uri="{FF2B5EF4-FFF2-40B4-BE49-F238E27FC236}">
                <a16:creationId xmlns:a16="http://schemas.microsoft.com/office/drawing/2014/main" id="{E5CF3202-F9D1-B071-8473-5C1C26A12FA1}"/>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10" name="Title 1">
            <a:extLst>
              <a:ext uri="{FF2B5EF4-FFF2-40B4-BE49-F238E27FC236}">
                <a16:creationId xmlns:a16="http://schemas.microsoft.com/office/drawing/2014/main" id="{C0EB02A0-6279-8703-368C-ADFB65427D69}"/>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3A4D054A-784A-FCE4-9F71-066203DE347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17550022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order 2">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09B7B72-5224-460E-89CC-A05A26B60D1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D9094A0C-1A8C-B55A-D0FC-A947602EFBAD}"/>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E39EFEA8-23D9-A2BC-568A-5DDBDFA6DAD9}"/>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0355300C-CBA2-B163-C8E5-BD845B4C0AFD}"/>
              </a:ext>
            </a:extLst>
          </p:cNvPr>
          <p:cNvPicPr>
            <a:picLocks/>
          </p:cNvPicPr>
          <p:nvPr userDrawn="1"/>
        </p:nvPicPr>
        <p:blipFill>
          <a:blip r:embed="rId3" cstate="print">
            <a:extLst>
              <a:ext uri="{28A0092B-C50C-407E-A947-70E740481C1C}">
                <a14:useLocalDpi xmlns:a14="http://schemas.microsoft.com/office/drawing/2010/main"/>
              </a:ext>
            </a:extLst>
          </a:blip>
          <a:stretch>
            <a:fillRect/>
          </a:stretch>
        </p:blipFill>
        <p:spPr>
          <a:xfrm>
            <a:off x="0" y="6343200"/>
            <a:ext cx="12206010" cy="529200"/>
          </a:xfrm>
          <a:prstGeom prst="rect">
            <a:avLst/>
          </a:prstGeom>
        </p:spPr>
      </p:pic>
    </p:spTree>
    <p:extLst>
      <p:ext uri="{BB962C8B-B14F-4D97-AF65-F5344CB8AC3E}">
        <p14:creationId xmlns:p14="http://schemas.microsoft.com/office/powerpoint/2010/main" val="4237058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order 3">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DD44081-663F-8912-BDA6-4E8B854355E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D4908F83-7CFD-6809-BA44-9BB91CD5049D}"/>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5242ED71-C001-5955-D7CA-5702AE6CF324}"/>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13FF9F24-CCEC-6051-BD10-64A45C4F40D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1564828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order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6759462-1736-2864-E8F2-4790833B71A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544FD491-9D49-9EA0-97EC-6AE7CE4F5370}"/>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481E125A-84DA-0A51-0737-72446F5318EC}"/>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5E20F9F3-7AEC-1EF6-AF71-8954D0D9D857}"/>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39272353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SC: Content slide 2">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6A1C8D1-C37B-8A06-1450-CB280EE69C0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8" name="Picture 7">
            <a:extLst>
              <a:ext uri="{FF2B5EF4-FFF2-40B4-BE49-F238E27FC236}">
                <a16:creationId xmlns:a16="http://schemas.microsoft.com/office/drawing/2014/main" id="{6F258B2B-4854-8ECA-6556-75796F5F1F5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
        <p:nvSpPr>
          <p:cNvPr id="12" name="Content Placeholder 2">
            <a:extLst>
              <a:ext uri="{FF2B5EF4-FFF2-40B4-BE49-F238E27FC236}">
                <a16:creationId xmlns:a16="http://schemas.microsoft.com/office/drawing/2014/main" id="{71D28F84-F96C-502C-4FA0-C3B711630112}"/>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14" name="Picture 13">
            <a:extLst>
              <a:ext uri="{FF2B5EF4-FFF2-40B4-BE49-F238E27FC236}">
                <a16:creationId xmlns:a16="http://schemas.microsoft.com/office/drawing/2014/main" id="{A66B39A4-2206-FD91-4B7A-61352B5CFA32}"/>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623550" y="3312000"/>
            <a:ext cx="939800" cy="3048000"/>
          </a:xfrm>
          <a:prstGeom prst="rect">
            <a:avLst/>
          </a:prstGeom>
        </p:spPr>
      </p:pic>
      <p:sp>
        <p:nvSpPr>
          <p:cNvPr id="15" name="Title 1">
            <a:extLst>
              <a:ext uri="{FF2B5EF4-FFF2-40B4-BE49-F238E27FC236}">
                <a16:creationId xmlns:a16="http://schemas.microsoft.com/office/drawing/2014/main" id="{9B8384B0-8182-9D43-41F0-3843F907C2B1}"/>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Tree>
    <p:extLst>
      <p:ext uri="{BB962C8B-B14F-4D97-AF65-F5344CB8AC3E}">
        <p14:creationId xmlns:p14="http://schemas.microsoft.com/office/powerpoint/2010/main" val="725161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SC: Content slide 2 - alt charact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0963940-7777-A255-CB73-8663546B3EB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167BEB1A-EEC5-962F-C9C9-82361443DF06}"/>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B2E4FDF2-2C01-BF44-D5DF-9C7F5DA13B96}"/>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A7A65608-16E3-357E-2662-2C0ADE9D1DA7}"/>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420350" y="3366000"/>
            <a:ext cx="1346200" cy="2984500"/>
          </a:xfrm>
          <a:prstGeom prst="rect">
            <a:avLst/>
          </a:prstGeom>
        </p:spPr>
      </p:pic>
      <p:pic>
        <p:nvPicPr>
          <p:cNvPr id="11" name="Picture 10">
            <a:extLst>
              <a:ext uri="{FF2B5EF4-FFF2-40B4-BE49-F238E27FC236}">
                <a16:creationId xmlns:a16="http://schemas.microsoft.com/office/drawing/2014/main" id="{83ECB724-61C0-B0D9-2764-3691BFE0E78A}"/>
              </a:ext>
            </a:extLst>
          </p:cNvPr>
          <p:cNvPicPr>
            <a:picLocks/>
          </p:cNvPicPr>
          <p:nvPr userDrawn="1"/>
        </p:nvPicPr>
        <p:blipFill>
          <a:blip r:embed="rId4" cstate="print">
            <a:extLst>
              <a:ext uri="{28A0092B-C50C-407E-A947-70E740481C1C}">
                <a14:useLocalDpi xmlns:a14="http://schemas.microsoft.com/office/drawing/2010/main"/>
              </a:ext>
            </a:extLst>
          </a:blip>
          <a:stretch>
            <a:fillRect/>
          </a:stretch>
        </p:blipFill>
        <p:spPr>
          <a:xfrm>
            <a:off x="0" y="6343200"/>
            <a:ext cx="12206010" cy="529200"/>
          </a:xfrm>
          <a:prstGeom prst="rect">
            <a:avLst/>
          </a:prstGeom>
        </p:spPr>
      </p:pic>
    </p:spTree>
    <p:extLst>
      <p:ext uri="{BB962C8B-B14F-4D97-AF65-F5344CB8AC3E}">
        <p14:creationId xmlns:p14="http://schemas.microsoft.com/office/powerpoint/2010/main" val="2359717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SC: Content slide 3">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BA72258-006B-0F8E-AC30-94DA1F8898B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8" name="Content Placeholder 2">
            <a:extLst>
              <a:ext uri="{FF2B5EF4-FFF2-40B4-BE49-F238E27FC236}">
                <a16:creationId xmlns:a16="http://schemas.microsoft.com/office/drawing/2014/main" id="{6A91CE68-DE7D-F83C-C6EE-F054D3FA30EA}"/>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10" name="Title 1">
            <a:extLst>
              <a:ext uri="{FF2B5EF4-FFF2-40B4-BE49-F238E27FC236}">
                <a16:creationId xmlns:a16="http://schemas.microsoft.com/office/drawing/2014/main" id="{C813970F-8380-C31B-F727-1F7AE450D6F5}"/>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CF8CADDE-BD5A-3BC7-0CC5-9E640CE5569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521950" y="3434400"/>
            <a:ext cx="1143000" cy="2933700"/>
          </a:xfrm>
          <a:prstGeom prst="rect">
            <a:avLst/>
          </a:prstGeom>
        </p:spPr>
      </p:pic>
      <p:pic>
        <p:nvPicPr>
          <p:cNvPr id="12" name="Picture 11">
            <a:extLst>
              <a:ext uri="{FF2B5EF4-FFF2-40B4-BE49-F238E27FC236}">
                <a16:creationId xmlns:a16="http://schemas.microsoft.com/office/drawing/2014/main" id="{B522FE2A-AB24-0DC1-EE3D-DDE065872806}"/>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37962822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7DDCA5-CFB9-4F2F-9244-B62DD5053A42}" type="datetimeFigureOut">
              <a:rPr lang="en-GB" smtClean="0"/>
              <a:t>18/04/2023</a:t>
            </a:fld>
            <a:endParaRPr lang="en-GB"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1"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D42525-DCEB-4F79-AECF-9107671366DF}" type="slidenum">
              <a:rPr lang="en-GB" smtClean="0"/>
              <a:t>‹#›</a:t>
            </a:fld>
            <a:endParaRPr lang="en-GB" dirty="0"/>
          </a:p>
        </p:txBody>
      </p:sp>
      <p:sp>
        <p:nvSpPr>
          <p:cNvPr id="7" name="Rectangle 6">
            <a:extLst>
              <a:ext uri="{FF2B5EF4-FFF2-40B4-BE49-F238E27FC236}">
                <a16:creationId xmlns:a16="http://schemas.microsoft.com/office/drawing/2014/main" id="{230C13EE-B649-516D-AEBC-E91C2BCC017E}"/>
              </a:ext>
            </a:extLst>
          </p:cNvPr>
          <p:cNvSpPr/>
          <p:nvPr userDrawn="1"/>
        </p:nvSpPr>
        <p:spPr>
          <a:xfrm>
            <a:off x="0" y="0"/>
            <a:ext cx="12190412"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Tree>
    <p:extLst>
      <p:ext uri="{BB962C8B-B14F-4D97-AF65-F5344CB8AC3E}">
        <p14:creationId xmlns:p14="http://schemas.microsoft.com/office/powerpoint/2010/main" val="19993838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3aT2RsW"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21.jpeg"/><Relationship Id="rId7"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3" Type="http://schemas.openxmlformats.org/officeDocument/2006/relationships/hyperlink" Target="https://rsc.li/3CJX7M3"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video" Target="https://www.youtube.com/embed/2k8Puxz54FQ?feature=oembed" TargetMode="External"/><Relationship Id="rId6" Type="http://schemas.openxmlformats.org/officeDocument/2006/relationships/image" Target="../media/image14.png"/><Relationship Id="rId5" Type="http://schemas.openxmlformats.org/officeDocument/2006/relationships/image" Target="../media/image10.png"/><Relationship Id="rId4" Type="http://schemas.openxmlformats.org/officeDocument/2006/relationships/image" Target="../media/image17.jpe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hyperlink" Target="https://edu.rsc.org/future-in-chemistry/making-the-difference/changing-lives" TargetMode="External"/><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20.png"/><Relationship Id="rId5" Type="http://schemas.openxmlformats.org/officeDocument/2006/relationships/image" Target="../media/image14.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6001" y="2214000"/>
            <a:ext cx="5400000" cy="1663200"/>
          </a:xfrm>
        </p:spPr>
        <p:txBody>
          <a:bodyPr/>
          <a:lstStyle/>
          <a:p>
            <a:r>
              <a:rPr lang="en-GB" dirty="0">
                <a:cs typeface="Arial" panose="020B0604020202020204" pitchFamily="34" charset="0"/>
              </a:rPr>
              <a:t>Encapsulation</a:t>
            </a:r>
          </a:p>
        </p:txBody>
      </p:sp>
      <p:sp>
        <p:nvSpPr>
          <p:cNvPr id="4" name="Text Placeholder 3">
            <a:extLst>
              <a:ext uri="{FF2B5EF4-FFF2-40B4-BE49-F238E27FC236}">
                <a16:creationId xmlns:a16="http://schemas.microsoft.com/office/drawing/2014/main" id="{0D49BC21-0629-5C47-A629-C16817A544A1}"/>
              </a:ext>
            </a:extLst>
          </p:cNvPr>
          <p:cNvSpPr>
            <a:spLocks noGrp="1"/>
          </p:cNvSpPr>
          <p:nvPr>
            <p:ph type="body" sz="quarter" idx="3"/>
          </p:nvPr>
        </p:nvSpPr>
        <p:spPr>
          <a:xfrm>
            <a:off x="3396001" y="4700788"/>
            <a:ext cx="5400000" cy="1242811"/>
          </a:xfrm>
        </p:spPr>
        <p:txBody>
          <a:bodyPr/>
          <a:lstStyle/>
          <a:p>
            <a:r>
              <a:rPr lang="en-GB" sz="1200" dirty="0">
                <a:effectLst/>
                <a:latin typeface="Arial" panose="020B0604020202020204" pitchFamily="34" charset="0"/>
                <a:ea typeface="Calibri" panose="020F0502020204030204" pitchFamily="34" charset="0"/>
                <a:cs typeface="Arial" panose="020B0604020202020204" pitchFamily="34" charset="0"/>
              </a:rPr>
              <a:t>Download the teacher notes,</a:t>
            </a:r>
            <a:br>
              <a:rPr lang="en-GB" sz="1200" dirty="0">
                <a:effectLst/>
                <a:latin typeface="Arial" panose="020B0604020202020204" pitchFamily="34" charset="0"/>
                <a:ea typeface="Calibri" panose="020F0502020204030204" pitchFamily="34" charset="0"/>
                <a:cs typeface="Arial" panose="020B0604020202020204" pitchFamily="34" charset="0"/>
              </a:rPr>
            </a:br>
            <a:r>
              <a:rPr lang="en-GB" sz="1200" dirty="0">
                <a:effectLst/>
                <a:latin typeface="Arial" panose="020B0604020202020204" pitchFamily="34" charset="0"/>
                <a:ea typeface="Calibri" panose="020F0502020204030204" pitchFamily="34" charset="0"/>
                <a:cs typeface="Arial" panose="020B0604020202020204" pitchFamily="34" charset="0"/>
              </a:rPr>
              <a:t>technician notes and student workbook</a:t>
            </a:r>
            <a:br>
              <a:rPr lang="en-GB" sz="1200" dirty="0">
                <a:effectLst/>
                <a:latin typeface="Arial" panose="020B0604020202020204" pitchFamily="34" charset="0"/>
                <a:ea typeface="Calibri" panose="020F0502020204030204" pitchFamily="34" charset="0"/>
                <a:cs typeface="Arial" panose="020B0604020202020204" pitchFamily="34" charset="0"/>
              </a:rPr>
            </a:br>
            <a:r>
              <a:rPr lang="en-GB" sz="1200" dirty="0">
                <a:effectLst/>
                <a:latin typeface="Arial" panose="020B0604020202020204" pitchFamily="34" charset="0"/>
                <a:ea typeface="Calibri" panose="020F0502020204030204" pitchFamily="34" charset="0"/>
                <a:cs typeface="Arial" panose="020B0604020202020204" pitchFamily="34" charset="0"/>
              </a:rPr>
              <a:t>that accompany this resource at</a:t>
            </a:r>
            <a:br>
              <a:rPr lang="en-GB" sz="1200" dirty="0">
                <a:effectLst/>
                <a:latin typeface="Arial" panose="020B0604020202020204" pitchFamily="34" charset="0"/>
                <a:ea typeface="Calibri" panose="020F0502020204030204" pitchFamily="34" charset="0"/>
                <a:cs typeface="Arial" panose="020B0604020202020204" pitchFamily="34" charset="0"/>
              </a:rPr>
            </a:br>
            <a:r>
              <a:rPr lang="en-US" sz="1200" u="sng" dirty="0">
                <a:effectLst/>
                <a:latin typeface="Arial" panose="020B0604020202020204" pitchFamily="34" charset="0"/>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rsc.li/3aT2RsW</a:t>
            </a:r>
            <a:r>
              <a:rPr lang="en-GB" sz="1200" dirty="0">
                <a:effectLst/>
                <a:latin typeface="Arial" panose="020B0604020202020204" pitchFamily="34" charset="0"/>
                <a:ea typeface="Calibri" panose="020F0502020204030204" pitchFamily="34" charset="0"/>
                <a:cs typeface="Arial" panose="020B0604020202020204" pitchFamily="34" charset="0"/>
              </a:rPr>
              <a:t>.</a:t>
            </a:r>
            <a:endParaRPr lang="en-GB" sz="1200" dirty="0">
              <a:effectLst/>
              <a:latin typeface="Montserrat Light" panose="00000400000000000000" pitchFamily="2"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754338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F18AD8-C92B-E46C-95F0-60919DE64EA1}"/>
              </a:ext>
            </a:extLst>
          </p:cNvPr>
          <p:cNvSpPr>
            <a:spLocks noGrp="1"/>
          </p:cNvSpPr>
          <p:nvPr>
            <p:ph type="title"/>
          </p:nvPr>
        </p:nvSpPr>
        <p:spPr/>
        <p:txBody>
          <a:bodyPr>
            <a:normAutofit fontScale="90000"/>
          </a:bodyPr>
          <a:lstStyle/>
          <a:p>
            <a:r>
              <a:rPr lang="en-GB" dirty="0"/>
              <a:t>Encapsulation of fruit juices</a:t>
            </a:r>
          </a:p>
        </p:txBody>
      </p:sp>
      <p:sp>
        <p:nvSpPr>
          <p:cNvPr id="3" name="Content Placeholder 2">
            <a:extLst>
              <a:ext uri="{FF2B5EF4-FFF2-40B4-BE49-F238E27FC236}">
                <a16:creationId xmlns:a16="http://schemas.microsoft.com/office/drawing/2014/main" id="{D750F473-1B97-7806-804E-0D60CC00994E}"/>
              </a:ext>
            </a:extLst>
          </p:cNvPr>
          <p:cNvSpPr>
            <a:spLocks noGrp="1"/>
          </p:cNvSpPr>
          <p:nvPr>
            <p:ph idx="10"/>
          </p:nvPr>
        </p:nvSpPr>
        <p:spPr/>
        <p:txBody>
          <a:bodyPr>
            <a:normAutofit/>
          </a:bodyPr>
          <a:lstStyle/>
          <a:p>
            <a:pPr marL="0" indent="0">
              <a:buNone/>
            </a:pPr>
            <a:r>
              <a:rPr lang="en-GB" dirty="0"/>
              <a:t>While you are making and testing your fruit beads, record your answers to the questions in your workbook</a:t>
            </a:r>
          </a:p>
          <a:p>
            <a:pPr marL="457200" lvl="0" indent="-457200"/>
            <a:r>
              <a:rPr lang="en-GB" dirty="0"/>
              <a:t>(a)	</a:t>
            </a:r>
            <a:r>
              <a:rPr lang="en-GB" dirty="0">
                <a:effectLst/>
                <a:ea typeface="Calibri" panose="020F0502020204030204" pitchFamily="34" charset="0"/>
                <a:cs typeface="Times New Roman" panose="02020603050405020304" pitchFamily="18" charset="0"/>
              </a:rPr>
              <a:t>Describe the appearance of the jelly beads you collected in step 8.</a:t>
            </a:r>
          </a:p>
          <a:p>
            <a:pPr marL="457200" lvl="0" indent="-457200"/>
            <a:r>
              <a:rPr lang="en-GB" dirty="0"/>
              <a:t>(b)	</a:t>
            </a:r>
            <a:r>
              <a:rPr lang="en-GB" dirty="0">
                <a:effectLst/>
                <a:ea typeface="Calibri" panose="020F0502020204030204" pitchFamily="34" charset="0"/>
                <a:cs typeface="Times New Roman" panose="02020603050405020304" pitchFamily="18" charset="0"/>
              </a:rPr>
              <a:t>Describe what happens when you add sparkling water to your jelly beads.</a:t>
            </a:r>
          </a:p>
          <a:p>
            <a:pPr marL="457200" lvl="0" indent="-457200"/>
            <a:r>
              <a:rPr lang="en-GB" dirty="0"/>
              <a:t>(c)	</a:t>
            </a:r>
            <a:r>
              <a:rPr lang="en-GB" dirty="0">
                <a:effectLst/>
                <a:ea typeface="Calibri" panose="020F0502020204030204" pitchFamily="34" charset="0"/>
                <a:cs typeface="Times New Roman" panose="02020603050405020304" pitchFamily="18" charset="0"/>
              </a:rPr>
              <a:t>Which fruit juice made the best jelly beads and why?</a:t>
            </a:r>
          </a:p>
        </p:txBody>
      </p:sp>
      <p:pic>
        <p:nvPicPr>
          <p:cNvPr id="4" name="Picture 3">
            <a:extLst>
              <a:ext uri="{FF2B5EF4-FFF2-40B4-BE49-F238E27FC236}">
                <a16:creationId xmlns:a16="http://schemas.microsoft.com/office/drawing/2014/main" id="{8C387B7D-C06B-B5BA-81E3-0049772A76FE}"/>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633299" y="3312000"/>
            <a:ext cx="932521" cy="3024000"/>
          </a:xfrm>
          <a:prstGeom prst="rect">
            <a:avLst/>
          </a:prstGeom>
        </p:spPr>
      </p:pic>
      <p:pic>
        <p:nvPicPr>
          <p:cNvPr id="5" name="Picture 4">
            <a:extLst>
              <a:ext uri="{FF2B5EF4-FFF2-40B4-BE49-F238E27FC236}">
                <a16:creationId xmlns:a16="http://schemas.microsoft.com/office/drawing/2014/main" id="{1F76C2EB-0322-902E-8811-599C882356B9}"/>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8A379E8D-F725-3238-868A-A078A33CAB99}"/>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spTree>
    <p:extLst>
      <p:ext uri="{BB962C8B-B14F-4D97-AF65-F5344CB8AC3E}">
        <p14:creationId xmlns:p14="http://schemas.microsoft.com/office/powerpoint/2010/main" val="26651426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26AF426-C82C-24A9-67D1-AACB9B36A5E0}"/>
              </a:ext>
            </a:extLst>
          </p:cNvPr>
          <p:cNvSpPr>
            <a:spLocks noGrp="1"/>
          </p:cNvSpPr>
          <p:nvPr>
            <p:ph type="title"/>
          </p:nvPr>
        </p:nvSpPr>
        <p:spPr/>
        <p:txBody>
          <a:bodyPr>
            <a:normAutofit fontScale="90000"/>
          </a:bodyPr>
          <a:lstStyle/>
          <a:p>
            <a:r>
              <a:rPr lang="en-GB" b="1" dirty="0"/>
              <a:t>Answers</a:t>
            </a:r>
          </a:p>
        </p:txBody>
      </p:sp>
      <p:sp>
        <p:nvSpPr>
          <p:cNvPr id="8" name="Content Placeholder 7">
            <a:extLst>
              <a:ext uri="{FF2B5EF4-FFF2-40B4-BE49-F238E27FC236}">
                <a16:creationId xmlns:a16="http://schemas.microsoft.com/office/drawing/2014/main" id="{E3ADE043-53A5-CA45-20EB-B546BB2B4A2C}"/>
              </a:ext>
            </a:extLst>
          </p:cNvPr>
          <p:cNvSpPr>
            <a:spLocks noGrp="1"/>
          </p:cNvSpPr>
          <p:nvPr>
            <p:ph idx="10"/>
          </p:nvPr>
        </p:nvSpPr>
        <p:spPr>
          <a:xfrm>
            <a:off x="539999" y="1260000"/>
            <a:ext cx="8341353" cy="2880000"/>
          </a:xfrm>
        </p:spPr>
        <p:txBody>
          <a:bodyPr>
            <a:normAutofit/>
          </a:bodyPr>
          <a:lstStyle/>
          <a:p>
            <a:pPr marL="457200" lvl="0" indent="-457200"/>
            <a:r>
              <a:rPr lang="en-GB" dirty="0"/>
              <a:t>(a)	</a:t>
            </a:r>
            <a:r>
              <a:rPr lang="en-NZ" dirty="0">
                <a:effectLst/>
                <a:latin typeface="Arial" panose="020B0604020202020204" pitchFamily="34" charset="0"/>
                <a:ea typeface="Times New Roman" panose="02020603050405020304" pitchFamily="18" charset="0"/>
                <a:cs typeface="Arial" panose="020B0604020202020204" pitchFamily="34" charset="0"/>
              </a:rPr>
              <a:t>The appearance of the jelly beads produced will vary depending on your technique. </a:t>
            </a:r>
          </a:p>
          <a:p>
            <a:pPr marL="457200" lvl="0" indent="-457200"/>
            <a:r>
              <a:rPr lang="en-GB" dirty="0"/>
              <a:t>(b)	</a:t>
            </a:r>
            <a:r>
              <a:rPr lang="en-GB" dirty="0">
                <a:effectLst/>
                <a:latin typeface="Arial" panose="020B0604020202020204" pitchFamily="34" charset="0"/>
                <a:ea typeface="Calibri" panose="020F0502020204030204" pitchFamily="34" charset="0"/>
                <a:cs typeface="Arial" panose="020B0604020202020204" pitchFamily="34" charset="0"/>
              </a:rPr>
              <a:t>When sparkling water is added to the beads, the beads float and sink in the water. As carbon dioxide enters the capsules, their density decreases. The capsules rise to the surface. </a:t>
            </a:r>
            <a:br>
              <a:rPr lang="en-GB" dirty="0">
                <a:effectLst/>
                <a:latin typeface="Arial" panose="020B0604020202020204" pitchFamily="34" charset="0"/>
                <a:ea typeface="Calibri" panose="020F0502020204030204" pitchFamily="34" charset="0"/>
                <a:cs typeface="Arial" panose="020B0604020202020204" pitchFamily="34" charset="0"/>
              </a:rPr>
            </a:br>
            <a:r>
              <a:rPr lang="en-GB" dirty="0">
                <a:effectLst/>
                <a:latin typeface="Arial" panose="020B0604020202020204" pitchFamily="34" charset="0"/>
                <a:ea typeface="Calibri" panose="020F0502020204030204" pitchFamily="34" charset="0"/>
                <a:cs typeface="Arial" panose="020B0604020202020204" pitchFamily="34" charset="0"/>
              </a:rPr>
              <a:t>At the surface, the gas escapes from the capsule, so its density increases again and the capsule sinks. This cycle repeats.</a:t>
            </a:r>
            <a:endParaRPr lang="en-GB"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16" name="Picture 15" descr="Two cups, one full of purple circles and the other containing a purple liquid with a syringe inside the liquid. There is also a syringe placed outside of the two containers ">
            <a:extLst>
              <a:ext uri="{FF2B5EF4-FFF2-40B4-BE49-F238E27FC236}">
                <a16:creationId xmlns:a16="http://schemas.microsoft.com/office/drawing/2014/main" id="{B5170A3A-7FD9-4D96-4AED-69FDE26AC19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04864" y="4010838"/>
            <a:ext cx="2982575" cy="2160000"/>
          </a:xfrm>
          <a:prstGeom prst="rect">
            <a:avLst/>
          </a:prstGeom>
        </p:spPr>
      </p:pic>
      <p:pic>
        <p:nvPicPr>
          <p:cNvPr id="18" name="Picture 17" descr="Four purple shapes on the left and four orange shapes on the right representing jelly beads of different shapes">
            <a:extLst>
              <a:ext uri="{FF2B5EF4-FFF2-40B4-BE49-F238E27FC236}">
                <a16:creationId xmlns:a16="http://schemas.microsoft.com/office/drawing/2014/main" id="{4389378D-E347-687D-DD18-93E5E9F683AD}"/>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516659" y="5012995"/>
            <a:ext cx="2967805" cy="1080000"/>
          </a:xfrm>
          <a:prstGeom prst="rect">
            <a:avLst/>
          </a:prstGeom>
        </p:spPr>
      </p:pic>
      <p:pic>
        <p:nvPicPr>
          <p:cNvPr id="20" name="Picture 19" descr="Seven circular, purple jelly beads of different sizes">
            <a:extLst>
              <a:ext uri="{FF2B5EF4-FFF2-40B4-BE49-F238E27FC236}">
                <a16:creationId xmlns:a16="http://schemas.microsoft.com/office/drawing/2014/main" id="{78F91860-244A-2C6E-D542-5BAD609166CD}"/>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677399" y="4030250"/>
            <a:ext cx="1765800" cy="1620000"/>
          </a:xfrm>
          <a:prstGeom prst="rect">
            <a:avLst/>
          </a:prstGeom>
        </p:spPr>
      </p:pic>
      <p:pic>
        <p:nvPicPr>
          <p:cNvPr id="22" name="Picture 21" descr="Conical flask containing three orange jelly beads in a liquid. There are lots of small bubbles in the liquid to show it is fizzy">
            <a:extLst>
              <a:ext uri="{FF2B5EF4-FFF2-40B4-BE49-F238E27FC236}">
                <a16:creationId xmlns:a16="http://schemas.microsoft.com/office/drawing/2014/main" id="{CCE7FE1C-38EC-398B-F4B1-246AC5E2CC35}"/>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8273202" y="3580250"/>
            <a:ext cx="1654454" cy="2520000"/>
          </a:xfrm>
          <a:prstGeom prst="rect">
            <a:avLst/>
          </a:prstGeom>
        </p:spPr>
      </p:pic>
      <p:pic>
        <p:nvPicPr>
          <p:cNvPr id="9" name="Picture 8">
            <a:extLst>
              <a:ext uri="{FF2B5EF4-FFF2-40B4-BE49-F238E27FC236}">
                <a16:creationId xmlns:a16="http://schemas.microsoft.com/office/drawing/2014/main" id="{03CDBC14-8912-FAFD-A597-F1F290AB5B4F}"/>
              </a:ext>
              <a:ext uri="{C183D7F6-B498-43B3-948B-1728B52AA6E4}">
                <adec:decorative xmlns:adec="http://schemas.microsoft.com/office/drawing/2017/decorative" val="1"/>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0421707" y="3348000"/>
            <a:ext cx="1346375" cy="2984500"/>
          </a:xfrm>
          <a:prstGeom prst="rect">
            <a:avLst/>
          </a:prstGeom>
        </p:spPr>
      </p:pic>
      <p:pic>
        <p:nvPicPr>
          <p:cNvPr id="10" name="Picture 9">
            <a:extLst>
              <a:ext uri="{FF2B5EF4-FFF2-40B4-BE49-F238E27FC236}">
                <a16:creationId xmlns:a16="http://schemas.microsoft.com/office/drawing/2014/main" id="{80CFE05C-8966-8C73-1B39-B85CDB46CCD2}"/>
              </a:ext>
              <a:ext uri="{C183D7F6-B498-43B3-948B-1728B52AA6E4}">
                <adec:decorative xmlns:adec="http://schemas.microsoft.com/office/drawing/2017/decorative" val="1"/>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12" name="Text Placeholder 2">
            <a:extLst>
              <a:ext uri="{FF2B5EF4-FFF2-40B4-BE49-F238E27FC236}">
                <a16:creationId xmlns:a16="http://schemas.microsoft.com/office/drawing/2014/main" id="{B9C4B7F3-1FC7-2BF2-65F0-2E5619249739}"/>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spTree>
    <p:extLst>
      <p:ext uri="{BB962C8B-B14F-4D97-AF65-F5344CB8AC3E}">
        <p14:creationId xmlns:p14="http://schemas.microsoft.com/office/powerpoint/2010/main" val="20482615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2A884-4964-8407-9D51-50DF0CB782A4}"/>
              </a:ext>
            </a:extLst>
          </p:cNvPr>
          <p:cNvSpPr>
            <a:spLocks noGrp="1"/>
          </p:cNvSpPr>
          <p:nvPr>
            <p:ph type="title"/>
          </p:nvPr>
        </p:nvSpPr>
        <p:spPr/>
        <p:txBody>
          <a:bodyPr>
            <a:normAutofit fontScale="90000"/>
          </a:bodyPr>
          <a:lstStyle/>
          <a:p>
            <a:r>
              <a:rPr lang="en-GB" dirty="0">
                <a:effectLst/>
                <a:cs typeface="Arial" panose="020B0604020202020204" pitchFamily="34" charset="0"/>
              </a:rPr>
              <a:t>Acknowledgements</a:t>
            </a:r>
            <a:endParaRPr lang="en-GB" dirty="0">
              <a:cs typeface="Arial" panose="020B0604020202020204" pitchFamily="34" charset="0"/>
            </a:endParaRPr>
          </a:p>
        </p:txBody>
      </p:sp>
      <p:sp>
        <p:nvSpPr>
          <p:cNvPr id="3" name="Content Placeholder 2">
            <a:extLst>
              <a:ext uri="{FF2B5EF4-FFF2-40B4-BE49-F238E27FC236}">
                <a16:creationId xmlns:a16="http://schemas.microsoft.com/office/drawing/2014/main" id="{61CC367D-C6BF-34E6-9533-E26A548105DE}"/>
              </a:ext>
            </a:extLst>
          </p:cNvPr>
          <p:cNvSpPr>
            <a:spLocks noGrp="1"/>
          </p:cNvSpPr>
          <p:nvPr>
            <p:ph idx="10"/>
          </p:nvPr>
        </p:nvSpPr>
        <p:spPr>
          <a:xfrm>
            <a:off x="540000" y="1260000"/>
            <a:ext cx="9000000" cy="2547912"/>
          </a:xfrm>
        </p:spPr>
        <p:txBody>
          <a:bodyPr>
            <a:normAutofit/>
          </a:bodyPr>
          <a:lstStyle/>
          <a:p>
            <a:pPr marL="0" indent="0">
              <a:buNone/>
            </a:pPr>
            <a:r>
              <a:rPr lang="en-GB" dirty="0">
                <a:effectLst/>
                <a:latin typeface="Arial" panose="020B0604020202020204" pitchFamily="34" charset="0"/>
                <a:ea typeface="Calibri" panose="020F0502020204030204" pitchFamily="34" charset="0"/>
                <a:cs typeface="Arial" panose="020B0604020202020204" pitchFamily="34" charset="0"/>
              </a:rPr>
              <a:t>This resource was originally developed by the University of Reading to support outreach work delivered as part of the Chemistry for All project. </a:t>
            </a:r>
          </a:p>
          <a:p>
            <a:pPr marL="0" indent="0">
              <a:buNone/>
            </a:pPr>
            <a:r>
              <a:rPr lang="en-GB" dirty="0">
                <a:effectLst/>
                <a:latin typeface="Arial" panose="020B0604020202020204" pitchFamily="34" charset="0"/>
                <a:ea typeface="Calibri" panose="020F0502020204030204" pitchFamily="34" charset="0"/>
                <a:cs typeface="Arial" panose="020B0604020202020204" pitchFamily="34" charset="0"/>
              </a:rPr>
              <a:t>To find out more about the project, and get more resources to help widen participation, visit our Outreach resources hub: </a:t>
            </a:r>
            <a:r>
              <a:rPr lang="en-GB" u="sng" dirty="0">
                <a:effectLst/>
                <a:latin typeface="Arial" panose="020B0604020202020204" pitchFamily="34" charset="0"/>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rsc.li/3CJX7M3</a:t>
            </a:r>
            <a:r>
              <a:rPr lang="en-GB" dirty="0">
                <a:effectLst/>
                <a:latin typeface="Arial" panose="020B0604020202020204" pitchFamily="34" charset="0"/>
                <a:ea typeface="Calibri" panose="020F0502020204030204" pitchFamily="34" charset="0"/>
                <a:cs typeface="Arial" panose="020B0604020202020204" pitchFamily="34" charset="0"/>
              </a:rPr>
              <a:t>.</a:t>
            </a:r>
            <a:endParaRPr lang="en-GB" dirty="0">
              <a:latin typeface="Arial" panose="020B0604020202020204" pitchFamily="34" charset="0"/>
              <a:cs typeface="Arial" panose="020B0604020202020204" pitchFamily="34" charset="0"/>
            </a:endParaRPr>
          </a:p>
        </p:txBody>
      </p:sp>
      <p:sp>
        <p:nvSpPr>
          <p:cNvPr id="4" name="Content Placeholder 2">
            <a:extLst>
              <a:ext uri="{FF2B5EF4-FFF2-40B4-BE49-F238E27FC236}">
                <a16:creationId xmlns:a16="http://schemas.microsoft.com/office/drawing/2014/main" id="{A90B94B1-D025-4175-0B34-1C496532213B}"/>
              </a:ext>
            </a:extLst>
          </p:cNvPr>
          <p:cNvSpPr txBox="1">
            <a:spLocks/>
          </p:cNvSpPr>
          <p:nvPr/>
        </p:nvSpPr>
        <p:spPr>
          <a:xfrm>
            <a:off x="540000" y="4725144"/>
            <a:ext cx="8568952" cy="1224136"/>
          </a:xfrm>
          <a:prstGeom prst="rect">
            <a:avLst/>
          </a:prstGeom>
        </p:spPr>
        <p:txBody>
          <a:bodyPr vert="horz" lIns="0" tIns="0" rIns="0" bIns="0" rtlCol="0" anchor="b" anchorCtr="0">
            <a:no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640"/>
              </a:lnSpc>
              <a:spcAft>
                <a:spcPts val="800"/>
              </a:spcAft>
            </a:pPr>
            <a:r>
              <a:rPr lang="en-GB" sz="1200" dirty="0"/>
              <a:t>Unless explicitly stated, all images are © Royal Society of Chemistry.</a:t>
            </a:r>
          </a:p>
          <a:p>
            <a:pPr>
              <a:lnSpc>
                <a:spcPts val="1640"/>
              </a:lnSpc>
              <a:spcAft>
                <a:spcPts val="800"/>
              </a:spcAft>
            </a:pPr>
            <a:r>
              <a:rPr lang="en-GB" sz="1200" dirty="0"/>
              <a:t>The Royal Society of Chemistry gratefully acknowledges the permissions granted to reproduce copyright material in this resource. Every effort has been made to contact the holders of copyright material, but if any have been inadvertently overlooked, the Royal Society of Chemistry will be pleased to make the necessary arrangements at the first opportunity.</a:t>
            </a:r>
          </a:p>
        </p:txBody>
      </p:sp>
      <p:pic>
        <p:nvPicPr>
          <p:cNvPr id="5" name="Picture 4">
            <a:extLst>
              <a:ext uri="{FF2B5EF4-FFF2-40B4-BE49-F238E27FC236}">
                <a16:creationId xmlns:a16="http://schemas.microsoft.com/office/drawing/2014/main" id="{99A8005B-281D-1D13-B383-112B0C16956F}"/>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spTree>
    <p:extLst>
      <p:ext uri="{BB962C8B-B14F-4D97-AF65-F5344CB8AC3E}">
        <p14:creationId xmlns:p14="http://schemas.microsoft.com/office/powerpoint/2010/main" val="32289789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17B74-CEDD-43C4-AB9E-AE4ED7584724}"/>
              </a:ext>
            </a:extLst>
          </p:cNvPr>
          <p:cNvSpPr>
            <a:spLocks noGrp="1"/>
          </p:cNvSpPr>
          <p:nvPr>
            <p:ph type="title"/>
          </p:nvPr>
        </p:nvSpPr>
        <p:spPr/>
        <p:txBody>
          <a:bodyPr>
            <a:normAutofit fontScale="90000"/>
          </a:bodyPr>
          <a:lstStyle/>
          <a:p>
            <a:r>
              <a:rPr lang="en-GB" dirty="0">
                <a:cs typeface="Arial" panose="020B0604020202020204" pitchFamily="34" charset="0"/>
              </a:rPr>
              <a:t>Learning objectives</a:t>
            </a:r>
          </a:p>
        </p:txBody>
      </p:sp>
      <p:sp>
        <p:nvSpPr>
          <p:cNvPr id="3" name="Content Placeholder 2">
            <a:extLst>
              <a:ext uri="{FF2B5EF4-FFF2-40B4-BE49-F238E27FC236}">
                <a16:creationId xmlns:a16="http://schemas.microsoft.com/office/drawing/2014/main" id="{0B64208B-089D-4B58-96CA-6D528D3079DD}"/>
              </a:ext>
            </a:extLst>
          </p:cNvPr>
          <p:cNvSpPr>
            <a:spLocks noGrp="1"/>
          </p:cNvSpPr>
          <p:nvPr>
            <p:ph idx="1"/>
          </p:nvPr>
        </p:nvSpPr>
        <p:spPr/>
        <p:txBody>
          <a:bodyPr/>
          <a:lstStyle/>
          <a:p>
            <a:pPr marL="0" indent="0">
              <a:buNone/>
            </a:pPr>
            <a:r>
              <a:rPr lang="en-GB" sz="2400" dirty="0">
                <a:latin typeface="Arial" panose="020B0604020202020204" pitchFamily="34" charset="0"/>
                <a:cs typeface="Arial" panose="020B0604020202020204" pitchFamily="34" charset="0"/>
              </a:rPr>
              <a:t>By the end of this session, you will be able to:</a:t>
            </a:r>
          </a:p>
          <a:p>
            <a:pPr marL="342900" indent="-342900">
              <a:buClr>
                <a:srgbClr val="C80C2F"/>
              </a:buClr>
              <a:buSzPct val="125000"/>
              <a:buFont typeface="Arial" panose="020B0604020202020204" pitchFamily="34" charset="0"/>
              <a:buChar char="•"/>
            </a:pPr>
            <a:r>
              <a:rPr lang="en-GB" sz="2400" dirty="0">
                <a:latin typeface="Arial" panose="020B0604020202020204" pitchFamily="34" charset="0"/>
                <a:cs typeface="Arial" panose="020B0604020202020204" pitchFamily="34" charset="0"/>
              </a:rPr>
              <a:t>Describe the role of probiotics in the gut.</a:t>
            </a:r>
          </a:p>
          <a:p>
            <a:pPr marL="342900" indent="-342900">
              <a:buClr>
                <a:srgbClr val="C80C2F"/>
              </a:buClr>
              <a:buSzPct val="125000"/>
              <a:buFont typeface="Arial" panose="020B0604020202020204" pitchFamily="34" charset="0"/>
              <a:buChar char="•"/>
            </a:pPr>
            <a:r>
              <a:rPr lang="en-GB" sz="2400" dirty="0">
                <a:latin typeface="Arial" panose="020B0604020202020204" pitchFamily="34" charset="0"/>
                <a:cs typeface="Arial" panose="020B0604020202020204" pitchFamily="34" charset="0"/>
              </a:rPr>
              <a:t>Describe the need for encapsulation of probiotics.</a:t>
            </a:r>
          </a:p>
        </p:txBody>
      </p:sp>
    </p:spTree>
    <p:extLst>
      <p:ext uri="{BB962C8B-B14F-4D97-AF65-F5344CB8AC3E}">
        <p14:creationId xmlns:p14="http://schemas.microsoft.com/office/powerpoint/2010/main" val="12486219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000" y="539999"/>
            <a:ext cx="9000000" cy="1000701"/>
          </a:xfrm>
        </p:spPr>
        <p:txBody>
          <a:bodyPr>
            <a:noAutofit/>
          </a:bodyPr>
          <a:lstStyle/>
          <a:p>
            <a:pPr marL="0" indent="0">
              <a:buNone/>
            </a:pPr>
            <a:r>
              <a:rPr lang="en-GB" sz="3200" dirty="0">
                <a:cs typeface="Arial" panose="020B0604020202020204" pitchFamily="34" charset="0"/>
              </a:rPr>
              <a:t>How many bacteria do you think there are in your gut?</a:t>
            </a:r>
          </a:p>
        </p:txBody>
      </p:sp>
      <p:sp>
        <p:nvSpPr>
          <p:cNvPr id="3" name="Content Placeholder 2"/>
          <p:cNvSpPr>
            <a:spLocks noGrp="1"/>
          </p:cNvSpPr>
          <p:nvPr>
            <p:ph idx="10"/>
          </p:nvPr>
        </p:nvSpPr>
        <p:spPr>
          <a:xfrm>
            <a:off x="540000" y="1800000"/>
            <a:ext cx="9000000" cy="4162900"/>
          </a:xfrm>
        </p:spPr>
        <p:txBody>
          <a:bodyPr>
            <a:normAutofit/>
          </a:bodyPr>
          <a:lstStyle/>
          <a:p>
            <a:pPr marL="0" indent="0">
              <a:buNone/>
            </a:pPr>
            <a:r>
              <a:rPr lang="en-GB" dirty="0">
                <a:latin typeface="Arial" panose="020B0604020202020204" pitchFamily="34" charset="0"/>
                <a:cs typeface="Arial" panose="020B0604020202020204" pitchFamily="34" charset="0"/>
              </a:rPr>
              <a:t>There</a:t>
            </a:r>
            <a:r>
              <a:rPr lang="en-GB" baseline="0" dirty="0">
                <a:latin typeface="Arial" panose="020B0604020202020204" pitchFamily="34" charset="0"/>
                <a:cs typeface="Arial" panose="020B0604020202020204" pitchFamily="34" charset="0"/>
              </a:rPr>
              <a:t> are approximately 100 trillion bacteria in your small intestine. </a:t>
            </a:r>
            <a:br>
              <a:rPr lang="en-GB" baseline="0" dirty="0">
                <a:latin typeface="Arial" panose="020B0604020202020204" pitchFamily="34" charset="0"/>
                <a:cs typeface="Arial" panose="020B0604020202020204" pitchFamily="34" charset="0"/>
              </a:rPr>
            </a:br>
            <a:r>
              <a:rPr lang="en-GB" baseline="0" dirty="0">
                <a:latin typeface="Arial" panose="020B0604020202020204" pitchFamily="34" charset="0"/>
                <a:cs typeface="Arial" panose="020B0604020202020204" pitchFamily="34" charset="0"/>
              </a:rPr>
              <a:t>This is called your ‘gut flora’. </a:t>
            </a:r>
            <a:endParaRPr lang="en-GB" dirty="0">
              <a:latin typeface="Arial" panose="020B0604020202020204" pitchFamily="34" charset="0"/>
              <a:cs typeface="Arial" panose="020B0604020202020204" pitchFamily="34" charset="0"/>
            </a:endParaRPr>
          </a:p>
          <a:p>
            <a:pPr marL="0" indent="0">
              <a:buNone/>
            </a:pPr>
            <a:r>
              <a:rPr lang="en-GB" baseline="0" dirty="0">
                <a:latin typeface="Arial" panose="020B0604020202020204" pitchFamily="34" charset="0"/>
                <a:cs typeface="Arial" panose="020B0604020202020204" pitchFamily="34" charset="0"/>
              </a:rPr>
              <a:t>Probiotic microorganisms help the growth of bacteria that are beneficial to your health.</a:t>
            </a:r>
          </a:p>
        </p:txBody>
      </p:sp>
      <p:pic>
        <p:nvPicPr>
          <p:cNvPr id="4" name="Picture 3">
            <a:extLst>
              <a:ext uri="{FF2B5EF4-FFF2-40B4-BE49-F238E27FC236}">
                <a16:creationId xmlns:a16="http://schemas.microsoft.com/office/drawing/2014/main" id="{09AA9FB3-0B1D-676D-2209-CD7C3CF16132}"/>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633299" y="3312000"/>
            <a:ext cx="932521" cy="3024000"/>
          </a:xfrm>
          <a:prstGeom prst="rect">
            <a:avLst/>
          </a:prstGeom>
        </p:spPr>
      </p:pic>
      <p:pic>
        <p:nvPicPr>
          <p:cNvPr id="5" name="Picture 4">
            <a:extLst>
              <a:ext uri="{FF2B5EF4-FFF2-40B4-BE49-F238E27FC236}">
                <a16:creationId xmlns:a16="http://schemas.microsoft.com/office/drawing/2014/main" id="{E1B31BDB-0CA4-4A21-FA55-23DDF85173E8}"/>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6" name="Text Placeholder 2">
            <a:extLst>
              <a:ext uri="{FF2B5EF4-FFF2-40B4-BE49-F238E27FC236}">
                <a16:creationId xmlns:a16="http://schemas.microsoft.com/office/drawing/2014/main" id="{42B695F9-98B9-B64E-4C0A-07DFC1861431}"/>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Introduction</a:t>
            </a:r>
          </a:p>
        </p:txBody>
      </p:sp>
    </p:spTree>
    <p:extLst>
      <p:ext uri="{BB962C8B-B14F-4D97-AF65-F5344CB8AC3E}">
        <p14:creationId xmlns:p14="http://schemas.microsoft.com/office/powerpoint/2010/main" val="16810798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06081-53E2-3B09-43E6-EE39965217F3}"/>
              </a:ext>
            </a:extLst>
          </p:cNvPr>
          <p:cNvSpPr>
            <a:spLocks noGrp="1"/>
          </p:cNvSpPr>
          <p:nvPr>
            <p:ph type="title"/>
          </p:nvPr>
        </p:nvSpPr>
        <p:spPr/>
        <p:txBody>
          <a:bodyPr>
            <a:normAutofit fontScale="90000"/>
          </a:bodyPr>
          <a:lstStyle/>
          <a:p>
            <a:r>
              <a:rPr lang="en-US" dirty="0"/>
              <a:t>Probiotic action</a:t>
            </a:r>
          </a:p>
        </p:txBody>
      </p:sp>
      <p:pic>
        <p:nvPicPr>
          <p:cNvPr id="4" name="Online Media 3" title="Probiotics">
            <a:hlinkClick r:id="" action="ppaction://media"/>
            <a:extLst>
              <a:ext uri="{FF2B5EF4-FFF2-40B4-BE49-F238E27FC236}">
                <a16:creationId xmlns:a16="http://schemas.microsoft.com/office/drawing/2014/main" id="{D7D7EB6E-DC4E-A2D2-2015-4767716D225D}"/>
              </a:ext>
            </a:extLst>
          </p:cNvPr>
          <p:cNvPicPr>
            <a:picLocks noRot="1" noChangeAspect="1"/>
          </p:cNvPicPr>
          <p:nvPr>
            <a:videoFile r:link="rId1"/>
          </p:nvPr>
        </p:nvPicPr>
        <p:blipFill>
          <a:blip r:embed="rId4"/>
          <a:stretch>
            <a:fillRect/>
          </a:stretch>
        </p:blipFill>
        <p:spPr>
          <a:xfrm>
            <a:off x="1888541" y="1208978"/>
            <a:ext cx="6302917" cy="4727188"/>
          </a:xfrm>
          <a:prstGeom prst="rect">
            <a:avLst/>
          </a:prstGeom>
        </p:spPr>
      </p:pic>
      <p:pic>
        <p:nvPicPr>
          <p:cNvPr id="6" name="Picture 5">
            <a:extLst>
              <a:ext uri="{FF2B5EF4-FFF2-40B4-BE49-F238E27FC236}">
                <a16:creationId xmlns:a16="http://schemas.microsoft.com/office/drawing/2014/main" id="{926810C4-720D-9B31-38E6-A91AD1E871D2}"/>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0421707" y="3348000"/>
            <a:ext cx="1346375" cy="2984500"/>
          </a:xfrm>
          <a:prstGeom prst="rect">
            <a:avLst/>
          </a:prstGeom>
        </p:spPr>
      </p:pic>
      <p:pic>
        <p:nvPicPr>
          <p:cNvPr id="3" name="Picture 2">
            <a:extLst>
              <a:ext uri="{FF2B5EF4-FFF2-40B4-BE49-F238E27FC236}">
                <a16:creationId xmlns:a16="http://schemas.microsoft.com/office/drawing/2014/main" id="{243EA456-4D7A-9D77-6E77-02C2862B84D0}"/>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5" name="Text Placeholder 2">
            <a:extLst>
              <a:ext uri="{FF2B5EF4-FFF2-40B4-BE49-F238E27FC236}">
                <a16:creationId xmlns:a16="http://schemas.microsoft.com/office/drawing/2014/main" id="{C15DF9C5-9E44-0C6C-722C-CB2E4958EC1A}"/>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Introduction</a:t>
            </a:r>
          </a:p>
        </p:txBody>
      </p:sp>
    </p:spTree>
    <p:extLst>
      <p:ext uri="{BB962C8B-B14F-4D97-AF65-F5344CB8AC3E}">
        <p14:creationId xmlns:p14="http://schemas.microsoft.com/office/powerpoint/2010/main" val="1671487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4BDF99B-E018-45B3-9B0E-EAA32904AA7D}"/>
              </a:ext>
            </a:extLst>
          </p:cNvPr>
          <p:cNvSpPr>
            <a:spLocks noGrp="1"/>
          </p:cNvSpPr>
          <p:nvPr>
            <p:ph type="title"/>
          </p:nvPr>
        </p:nvSpPr>
        <p:spPr>
          <a:xfrm>
            <a:off x="540000" y="540000"/>
            <a:ext cx="9000000" cy="895100"/>
          </a:xfrm>
        </p:spPr>
        <p:txBody>
          <a:bodyPr>
            <a:noAutofit/>
          </a:bodyPr>
          <a:lstStyle/>
          <a:p>
            <a:r>
              <a:rPr lang="en-GB" sz="3200" dirty="0">
                <a:cs typeface="Arial" panose="020B0604020202020204" pitchFamily="34" charset="0"/>
              </a:rPr>
              <a:t>How to protect probiotics from the acid </a:t>
            </a:r>
            <a:br>
              <a:rPr lang="en-GB" sz="3200" dirty="0">
                <a:cs typeface="Arial" panose="020B0604020202020204" pitchFamily="34" charset="0"/>
              </a:rPr>
            </a:br>
            <a:r>
              <a:rPr lang="en-GB" sz="3200" dirty="0">
                <a:cs typeface="Arial" panose="020B0604020202020204" pitchFamily="34" charset="0"/>
              </a:rPr>
              <a:t>in your stomach</a:t>
            </a:r>
            <a:br>
              <a:rPr lang="en-GB" sz="3200" dirty="0">
                <a:cs typeface="Aharoni" panose="02010803020104030203" pitchFamily="2" charset="-79"/>
              </a:rPr>
            </a:br>
            <a:endParaRPr lang="en-GB" sz="3200" dirty="0"/>
          </a:p>
        </p:txBody>
      </p:sp>
      <p:sp>
        <p:nvSpPr>
          <p:cNvPr id="7" name="Content Placeholder 6">
            <a:extLst>
              <a:ext uri="{FF2B5EF4-FFF2-40B4-BE49-F238E27FC236}">
                <a16:creationId xmlns:a16="http://schemas.microsoft.com/office/drawing/2014/main" id="{777F8220-54F7-48C7-ACD5-BA982140FB12}"/>
              </a:ext>
            </a:extLst>
          </p:cNvPr>
          <p:cNvSpPr>
            <a:spLocks noGrp="1"/>
          </p:cNvSpPr>
          <p:nvPr>
            <p:ph idx="10"/>
          </p:nvPr>
        </p:nvSpPr>
        <p:spPr>
          <a:xfrm>
            <a:off x="540000" y="1800000"/>
            <a:ext cx="9000000" cy="4162900"/>
          </a:xfrm>
        </p:spPr>
        <p:txBody>
          <a:bodyPr/>
          <a:lstStyle/>
          <a:p>
            <a:r>
              <a:rPr lang="en-GB" dirty="0"/>
              <a:t>H</a:t>
            </a:r>
            <a:r>
              <a:rPr lang="en-GB" baseline="0" dirty="0"/>
              <a:t>ydrochloric acid in your stomach dissolves most probiotics, </a:t>
            </a:r>
            <a:r>
              <a:rPr lang="en-GB" dirty="0"/>
              <a:t>which means that</a:t>
            </a:r>
            <a:r>
              <a:rPr lang="en-GB" baseline="0" dirty="0"/>
              <a:t> they do not get through to your small intestines where they are needed. </a:t>
            </a:r>
          </a:p>
          <a:p>
            <a:r>
              <a:rPr lang="en-GB" dirty="0"/>
              <a:t>Encapsulation gives probiotics a slimy coat that protects them from the hydrochloric acid for the one to two hours while food is in the stomach.</a:t>
            </a:r>
            <a:endParaRPr lang="en-GB" baseline="0" dirty="0"/>
          </a:p>
          <a:p>
            <a:r>
              <a:rPr lang="en-GB" baseline="0" dirty="0"/>
              <a:t>This helps the probiotics to pass through to the small intestine intact.</a:t>
            </a:r>
          </a:p>
        </p:txBody>
      </p:sp>
      <p:pic>
        <p:nvPicPr>
          <p:cNvPr id="2" name="Picture 1">
            <a:extLst>
              <a:ext uri="{FF2B5EF4-FFF2-40B4-BE49-F238E27FC236}">
                <a16:creationId xmlns:a16="http://schemas.microsoft.com/office/drawing/2014/main" id="{36C41496-B5F5-17E9-3FA7-D0AF4BC7EF8A}"/>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pic>
        <p:nvPicPr>
          <p:cNvPr id="3" name="Picture 2">
            <a:extLst>
              <a:ext uri="{FF2B5EF4-FFF2-40B4-BE49-F238E27FC236}">
                <a16:creationId xmlns:a16="http://schemas.microsoft.com/office/drawing/2014/main" id="{EC883079-7839-8812-B65C-CC7DAE58DA96}"/>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4" name="Text Placeholder 2">
            <a:extLst>
              <a:ext uri="{FF2B5EF4-FFF2-40B4-BE49-F238E27FC236}">
                <a16:creationId xmlns:a16="http://schemas.microsoft.com/office/drawing/2014/main" id="{2E94C18B-079D-E7CE-8DD7-D76D4F425632}"/>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Introduction</a:t>
            </a:r>
          </a:p>
        </p:txBody>
      </p:sp>
    </p:spTree>
    <p:extLst>
      <p:ext uri="{BB962C8B-B14F-4D97-AF65-F5344CB8AC3E}">
        <p14:creationId xmlns:p14="http://schemas.microsoft.com/office/powerpoint/2010/main" val="35187301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200" dirty="0">
                <a:cs typeface="Arial" panose="020B0604020202020204" pitchFamily="34" charset="0"/>
              </a:rPr>
              <a:t>Chemicals used in encapsulation</a:t>
            </a:r>
            <a:endParaRPr lang="en-GB" sz="3200" dirty="0"/>
          </a:p>
        </p:txBody>
      </p:sp>
      <p:pic>
        <p:nvPicPr>
          <p:cNvPr id="4" name="Picture 3">
            <a:extLst>
              <a:ext uri="{FF2B5EF4-FFF2-40B4-BE49-F238E27FC236}">
                <a16:creationId xmlns:a16="http://schemas.microsoft.com/office/drawing/2014/main" id="{6D33B3D8-2ECA-C417-05F0-9539249DE750}"/>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sp>
        <p:nvSpPr>
          <p:cNvPr id="5" name="Content Placeholder 2">
            <a:extLst>
              <a:ext uri="{FF2B5EF4-FFF2-40B4-BE49-F238E27FC236}">
                <a16:creationId xmlns:a16="http://schemas.microsoft.com/office/drawing/2014/main" id="{06DA1F87-AA2E-B219-92A5-8C7EB6E3BAE0}"/>
              </a:ext>
            </a:extLst>
          </p:cNvPr>
          <p:cNvSpPr txBox="1">
            <a:spLocks/>
          </p:cNvSpPr>
          <p:nvPr/>
        </p:nvSpPr>
        <p:spPr>
          <a:xfrm>
            <a:off x="540000" y="1260000"/>
            <a:ext cx="9000000" cy="4162900"/>
          </a:xfrm>
          <a:prstGeom prst="rect">
            <a:avLst/>
          </a:prstGeom>
        </p:spPr>
        <p:txBody>
          <a:bodyPr lIns="0" tIns="0" rIns="0" bIns="0"/>
          <a:lst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000" indent="-342000">
              <a:lnSpc>
                <a:spcPts val="2740"/>
              </a:lnSpc>
              <a:spcBef>
                <a:spcPts val="0"/>
              </a:spcBef>
              <a:spcAft>
                <a:spcPts val="2000"/>
              </a:spcAft>
              <a:buClr>
                <a:srgbClr val="C80C2F"/>
              </a:buClr>
              <a:buSzPct val="125000"/>
            </a:pPr>
            <a:r>
              <a:rPr lang="en-GB" sz="2200" b="1" dirty="0">
                <a:latin typeface="Arial"/>
                <a:cs typeface="Arial"/>
              </a:rPr>
              <a:t>Sodium alginate</a:t>
            </a:r>
            <a:r>
              <a:rPr lang="en-GB" sz="2200" b="1" baseline="0" dirty="0">
                <a:latin typeface="Arial"/>
                <a:cs typeface="Arial"/>
              </a:rPr>
              <a:t> </a:t>
            </a:r>
            <a:r>
              <a:rPr lang="en-GB" sz="2200" dirty="0">
                <a:latin typeface="Arial"/>
                <a:cs typeface="Arial"/>
              </a:rPr>
              <a:t>extracted from </a:t>
            </a:r>
            <a:r>
              <a:rPr lang="en-GB" sz="2200" baseline="0" dirty="0">
                <a:latin typeface="Arial"/>
                <a:cs typeface="Arial"/>
              </a:rPr>
              <a:t>seaweed forms a gel in the presence of calcium ions. It is commonly used as a thickener, emulsifier and texture improver.</a:t>
            </a:r>
            <a:r>
              <a:rPr lang="en-GB" sz="2200" dirty="0">
                <a:latin typeface="Arial"/>
                <a:cs typeface="Arial"/>
              </a:rPr>
              <a:t> </a:t>
            </a:r>
            <a:endParaRPr lang="en-GB" sz="2200" baseline="0" dirty="0">
              <a:latin typeface="Arial" panose="020B0604020202020204" pitchFamily="34" charset="0"/>
              <a:cs typeface="Arial" panose="020B0604020202020204" pitchFamily="34" charset="0"/>
            </a:endParaRPr>
          </a:p>
          <a:p>
            <a:pPr marL="342000" indent="-342000">
              <a:lnSpc>
                <a:spcPts val="2740"/>
              </a:lnSpc>
              <a:spcBef>
                <a:spcPts val="0"/>
              </a:spcBef>
              <a:spcAft>
                <a:spcPts val="2000"/>
              </a:spcAft>
              <a:buClr>
                <a:srgbClr val="C80C2F"/>
              </a:buClr>
              <a:buSzPct val="125000"/>
            </a:pPr>
            <a:r>
              <a:rPr lang="en-GB" sz="2200" b="1" dirty="0">
                <a:latin typeface="Arial" panose="020B0604020202020204" pitchFamily="34" charset="0"/>
                <a:cs typeface="Arial" panose="020B0604020202020204" pitchFamily="34" charset="0"/>
              </a:rPr>
              <a:t>C</a:t>
            </a:r>
            <a:r>
              <a:rPr lang="en-GB" sz="2200" b="1" baseline="0" dirty="0">
                <a:latin typeface="Arial" panose="020B0604020202020204" pitchFamily="34" charset="0"/>
                <a:cs typeface="Arial" panose="020B0604020202020204" pitchFamily="34" charset="0"/>
              </a:rPr>
              <a:t>alcium lactate </a:t>
            </a:r>
            <a:r>
              <a:rPr lang="en-GB" sz="2200" dirty="0">
                <a:latin typeface="Arial" panose="020B0604020202020204" pitchFamily="34" charset="0"/>
                <a:cs typeface="Arial" panose="020B0604020202020204" pitchFamily="34" charset="0"/>
              </a:rPr>
              <a:t>reacts with the </a:t>
            </a:r>
            <a:r>
              <a:rPr lang="en-GB" sz="2200" baseline="0" dirty="0">
                <a:latin typeface="Arial" panose="020B0604020202020204" pitchFamily="34" charset="0"/>
                <a:cs typeface="Arial" panose="020B0604020202020204" pitchFamily="34" charset="0"/>
              </a:rPr>
              <a:t>sodium alginate to form a gel.</a:t>
            </a:r>
          </a:p>
        </p:txBody>
      </p:sp>
      <p:pic>
        <p:nvPicPr>
          <p:cNvPr id="7" name="Picture 6">
            <a:extLst>
              <a:ext uri="{FF2B5EF4-FFF2-40B4-BE49-F238E27FC236}">
                <a16:creationId xmlns:a16="http://schemas.microsoft.com/office/drawing/2014/main" id="{54A462EC-36C1-709E-A515-4F02EA39D0F9}"/>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8" name="Text Placeholder 2">
            <a:extLst>
              <a:ext uri="{FF2B5EF4-FFF2-40B4-BE49-F238E27FC236}">
                <a16:creationId xmlns:a16="http://schemas.microsoft.com/office/drawing/2014/main" id="{043C375A-199C-E29A-C78A-0B6CD8E0B30F}"/>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Introduction</a:t>
            </a:r>
          </a:p>
        </p:txBody>
      </p:sp>
    </p:spTree>
    <p:extLst>
      <p:ext uri="{BB962C8B-B14F-4D97-AF65-F5344CB8AC3E}">
        <p14:creationId xmlns:p14="http://schemas.microsoft.com/office/powerpoint/2010/main" val="5500734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200" dirty="0">
                <a:cs typeface="Arial" panose="020B0604020202020204" pitchFamily="34" charset="0"/>
              </a:rPr>
              <a:t>Other uses of encapsulation</a:t>
            </a:r>
          </a:p>
        </p:txBody>
      </p:sp>
      <p:sp>
        <p:nvSpPr>
          <p:cNvPr id="7" name="Content Placeholder 6">
            <a:extLst>
              <a:ext uri="{FF2B5EF4-FFF2-40B4-BE49-F238E27FC236}">
                <a16:creationId xmlns:a16="http://schemas.microsoft.com/office/drawing/2014/main" id="{04EF7878-3200-4FA1-8B1C-B04DE6B0724E}"/>
              </a:ext>
            </a:extLst>
          </p:cNvPr>
          <p:cNvSpPr>
            <a:spLocks noGrp="1"/>
          </p:cNvSpPr>
          <p:nvPr>
            <p:ph idx="10"/>
          </p:nvPr>
        </p:nvSpPr>
        <p:spPr>
          <a:xfrm>
            <a:off x="540000" y="1259999"/>
            <a:ext cx="3581063" cy="4539551"/>
          </a:xfrm>
        </p:spPr>
        <p:txBody>
          <a:bodyPr>
            <a:normAutofit/>
          </a:bodyPr>
          <a:lstStyle/>
          <a:p>
            <a:r>
              <a:rPr lang="en-GB" dirty="0">
                <a:latin typeface="Arial" panose="020B0604020202020204" pitchFamily="34" charset="0"/>
                <a:cs typeface="Arial" panose="020B0604020202020204" pitchFamily="34" charset="0"/>
              </a:rPr>
              <a:t>Bubble tea contains fruit juice</a:t>
            </a:r>
            <a:r>
              <a:rPr lang="en-GB" baseline="0" dirty="0">
                <a:latin typeface="Arial" panose="020B0604020202020204" pitchFamily="34" charset="0"/>
                <a:cs typeface="Arial" panose="020B0604020202020204" pitchFamily="34" charset="0"/>
              </a:rPr>
              <a:t> beads.</a:t>
            </a:r>
          </a:p>
          <a:p>
            <a:r>
              <a:rPr lang="en-GB" dirty="0">
                <a:latin typeface="Arial" panose="020B0604020202020204" pitchFamily="34" charset="0"/>
                <a:cs typeface="Arial" panose="020B0604020202020204" pitchFamily="34" charset="0"/>
              </a:rPr>
              <a:t>These are made by </a:t>
            </a:r>
            <a:r>
              <a:rPr lang="en-GB" baseline="0" dirty="0">
                <a:latin typeface="Arial" panose="020B0604020202020204" pitchFamily="34" charset="0"/>
                <a:cs typeface="Arial" panose="020B0604020202020204" pitchFamily="34" charset="0"/>
              </a:rPr>
              <a:t>the same encapsulation process used to protect the probiotics.</a:t>
            </a:r>
          </a:p>
          <a:p>
            <a:r>
              <a:rPr lang="en-GB" dirty="0">
                <a:latin typeface="Arial" panose="020B0604020202020204" pitchFamily="34" charset="0"/>
                <a:cs typeface="Arial" panose="020B0604020202020204" pitchFamily="34" charset="0"/>
              </a:rPr>
              <a:t>Follow the method in the student </a:t>
            </a:r>
            <a:r>
              <a:rPr lang="en-GB" dirty="0"/>
              <a:t>workbook</a:t>
            </a:r>
            <a:r>
              <a:rPr lang="en-GB" dirty="0">
                <a:latin typeface="Arial" panose="020B0604020202020204" pitchFamily="34" charset="0"/>
                <a:cs typeface="Arial" panose="020B0604020202020204" pitchFamily="34" charset="0"/>
              </a:rPr>
              <a:t> to make your own fruit beads.</a:t>
            </a:r>
          </a:p>
        </p:txBody>
      </p:sp>
      <p:pic>
        <p:nvPicPr>
          <p:cNvPr id="6" name="Picture 5" descr="Six dishes containing pink, green, orange, yellow, red and blue circular jelly beads">
            <a:extLst>
              <a:ext uri="{FF2B5EF4-FFF2-40B4-BE49-F238E27FC236}">
                <a16:creationId xmlns:a16="http://schemas.microsoft.com/office/drawing/2014/main" id="{45D52280-45FB-0DB7-BCCA-C430283C18C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240581" y="1279098"/>
            <a:ext cx="5760000" cy="3624702"/>
          </a:xfrm>
          <a:prstGeom prst="rect">
            <a:avLst/>
          </a:prstGeom>
        </p:spPr>
      </p:pic>
      <p:pic>
        <p:nvPicPr>
          <p:cNvPr id="3" name="Picture 2">
            <a:extLst>
              <a:ext uri="{FF2B5EF4-FFF2-40B4-BE49-F238E27FC236}">
                <a16:creationId xmlns:a16="http://schemas.microsoft.com/office/drawing/2014/main" id="{D9413699-D43A-68B4-F7BB-64358289CEEA}"/>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643986" y="3456000"/>
            <a:ext cx="901817" cy="2895600"/>
          </a:xfrm>
          <a:prstGeom prst="rect">
            <a:avLst/>
          </a:prstGeom>
        </p:spPr>
      </p:pic>
      <p:pic>
        <p:nvPicPr>
          <p:cNvPr id="4" name="Picture 3">
            <a:extLst>
              <a:ext uri="{FF2B5EF4-FFF2-40B4-BE49-F238E27FC236}">
                <a16:creationId xmlns:a16="http://schemas.microsoft.com/office/drawing/2014/main" id="{7A2869EF-CD68-546B-CCC0-65CBCD050E6A}"/>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5" name="Text Placeholder 2">
            <a:extLst>
              <a:ext uri="{FF2B5EF4-FFF2-40B4-BE49-F238E27FC236}">
                <a16:creationId xmlns:a16="http://schemas.microsoft.com/office/drawing/2014/main" id="{1CB809D9-CB9C-96F0-649F-344DE92808D0}"/>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Introduction</a:t>
            </a:r>
          </a:p>
        </p:txBody>
      </p:sp>
    </p:spTree>
    <p:extLst>
      <p:ext uri="{BB962C8B-B14F-4D97-AF65-F5344CB8AC3E}">
        <p14:creationId xmlns:p14="http://schemas.microsoft.com/office/powerpoint/2010/main" val="102408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F12495-27B9-A204-5EBE-52479AF61EAB}"/>
              </a:ext>
            </a:extLst>
          </p:cNvPr>
          <p:cNvSpPr>
            <a:spLocks noGrp="1"/>
          </p:cNvSpPr>
          <p:nvPr>
            <p:ph type="title"/>
          </p:nvPr>
        </p:nvSpPr>
        <p:spPr/>
        <p:txBody>
          <a:bodyPr>
            <a:normAutofit fontScale="90000"/>
          </a:bodyPr>
          <a:lstStyle/>
          <a:p>
            <a:r>
              <a:rPr lang="en-GB" dirty="0"/>
              <a:t>Careers in chemistry </a:t>
            </a:r>
          </a:p>
        </p:txBody>
      </p:sp>
      <p:sp>
        <p:nvSpPr>
          <p:cNvPr id="4" name="Content Placeholder 3">
            <a:extLst>
              <a:ext uri="{FF2B5EF4-FFF2-40B4-BE49-F238E27FC236}">
                <a16:creationId xmlns:a16="http://schemas.microsoft.com/office/drawing/2014/main" id="{E3E40FD7-3FEE-FFDD-29C9-60A805AC7FDD}"/>
              </a:ext>
            </a:extLst>
          </p:cNvPr>
          <p:cNvSpPr>
            <a:spLocks noGrp="1"/>
          </p:cNvSpPr>
          <p:nvPr>
            <p:ph idx="10"/>
          </p:nvPr>
        </p:nvSpPr>
        <p:spPr>
          <a:xfrm>
            <a:off x="540000" y="1260000"/>
            <a:ext cx="8716734" cy="869425"/>
          </a:xfrm>
        </p:spPr>
        <p:txBody>
          <a:bodyPr vert="horz" lIns="0" tIns="0" rIns="0" bIns="0" rtlCol="0" anchor="t">
            <a:normAutofit/>
          </a:bodyPr>
          <a:lstStyle/>
          <a:p>
            <a:pPr marL="0" indent="0">
              <a:buNone/>
            </a:pPr>
            <a:r>
              <a:rPr lang="en-US" dirty="0">
                <a:effectLst/>
                <a:latin typeface="Arial"/>
                <a:ea typeface="Times New Roman" panose="02020603050405020304" pitchFamily="18" charset="0"/>
                <a:cs typeface="Arial"/>
              </a:rPr>
              <a:t>Watch the video to learn about some of the </a:t>
            </a:r>
            <a:r>
              <a:rPr lang="en-US" dirty="0">
                <a:latin typeface="Arial"/>
                <a:ea typeface="Times New Roman" panose="02020603050405020304" pitchFamily="18" charset="0"/>
                <a:cs typeface="Arial"/>
                <a:hlinkClick r:id="rId3">
                  <a:extLst>
                    <a:ext uri="{A12FA001-AC4F-418D-AE19-62706E023703}">
                      <ahyp:hlinkClr xmlns:ahyp="http://schemas.microsoft.com/office/drawing/2018/hyperlinkcolor" val="tx"/>
                    </a:ext>
                  </a:extLst>
                </a:hlinkClick>
              </a:rPr>
              <a:t>chemistry careers</a:t>
            </a:r>
            <a:r>
              <a:rPr lang="en-US" dirty="0">
                <a:latin typeface="Arial"/>
                <a:ea typeface="Times New Roman" panose="02020603050405020304" pitchFamily="18" charset="0"/>
                <a:cs typeface="Arial"/>
              </a:rPr>
              <a:t> that can make a real difference to daily lives. </a:t>
            </a:r>
            <a:endParaRPr lang="en-GB" dirty="0"/>
          </a:p>
        </p:txBody>
      </p:sp>
      <p:pic>
        <p:nvPicPr>
          <p:cNvPr id="3" name="Picture 2">
            <a:extLst>
              <a:ext uri="{FF2B5EF4-FFF2-40B4-BE49-F238E27FC236}">
                <a16:creationId xmlns:a16="http://schemas.microsoft.com/office/drawing/2014/main" id="{E3BB161D-2D40-3FBD-4264-0396D7C4ECBB}"/>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510619" y="3294000"/>
            <a:ext cx="1168552" cy="3048000"/>
          </a:xfrm>
          <a:prstGeom prst="rect">
            <a:avLst/>
          </a:prstGeom>
        </p:spPr>
      </p:pic>
      <p:pic>
        <p:nvPicPr>
          <p:cNvPr id="6" name="Picture 5">
            <a:extLst>
              <a:ext uri="{FF2B5EF4-FFF2-40B4-BE49-F238E27FC236}">
                <a16:creationId xmlns:a16="http://schemas.microsoft.com/office/drawing/2014/main" id="{61D447C9-6D6A-5C6F-EE4B-65819FF4948E}"/>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7" name="Text Placeholder 2">
            <a:extLst>
              <a:ext uri="{FF2B5EF4-FFF2-40B4-BE49-F238E27FC236}">
                <a16:creationId xmlns:a16="http://schemas.microsoft.com/office/drawing/2014/main" id="{F923F881-84CA-143F-3512-5AF1D770A893}"/>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pic>
        <p:nvPicPr>
          <p:cNvPr id="8" name="Picture 7" descr="Image containing a link to the online chemistry careers video">
            <a:hlinkClick r:id="rId3"/>
            <a:extLst>
              <a:ext uri="{FF2B5EF4-FFF2-40B4-BE49-F238E27FC236}">
                <a16:creationId xmlns:a16="http://schemas.microsoft.com/office/drawing/2014/main" id="{58855C2D-4E77-AE83-04CD-5865A8F5720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0000" y="2343965"/>
            <a:ext cx="6337300" cy="3454400"/>
          </a:xfrm>
          <a:prstGeom prst="rect">
            <a:avLst/>
          </a:prstGeom>
        </p:spPr>
      </p:pic>
      <p:sp>
        <p:nvSpPr>
          <p:cNvPr id="9" name="TextBox 8">
            <a:extLst>
              <a:ext uri="{FF2B5EF4-FFF2-40B4-BE49-F238E27FC236}">
                <a16:creationId xmlns:a16="http://schemas.microsoft.com/office/drawing/2014/main" id="{FBE9B100-D844-AB9A-1F45-E2934E922967}"/>
              </a:ext>
            </a:extLst>
          </p:cNvPr>
          <p:cNvSpPr txBox="1"/>
          <p:nvPr/>
        </p:nvSpPr>
        <p:spPr>
          <a:xfrm>
            <a:off x="1387720" y="4567309"/>
            <a:ext cx="4641861" cy="346249"/>
          </a:xfrm>
          <a:prstGeom prst="rect">
            <a:avLst/>
          </a:prstGeom>
          <a:noFill/>
        </p:spPr>
        <p:txBody>
          <a:bodyPr wrap="square" lIns="0" tIns="0" rIns="0" bIns="0" rtlCol="0">
            <a:spAutoFit/>
          </a:bodyPr>
          <a:lstStyle/>
          <a:p>
            <a:pPr algn="ctr">
              <a:lnSpc>
                <a:spcPts val="2740"/>
              </a:lnSpc>
            </a:pPr>
            <a: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Chemistry careers</a:t>
            </a:r>
            <a:endParaRPr lang="en-GB" sz="2500" b="1" dirty="0">
              <a:solidFill>
                <a:srgbClr val="004976"/>
              </a:solidFill>
              <a:effectLst/>
              <a:latin typeface="Source Sans Pro" panose="020B0503030403020204" pitchFamily="34" charset="0"/>
              <a:ea typeface="Source Sans Pro" panose="020B0503030403020204" pitchFamily="34" charset="0"/>
              <a:cs typeface="Arial" panose="020B0604020202020204" pitchFamily="34" charset="0"/>
            </a:endParaRPr>
          </a:p>
        </p:txBody>
      </p:sp>
    </p:spTree>
    <p:extLst>
      <p:ext uri="{BB962C8B-B14F-4D97-AF65-F5344CB8AC3E}">
        <p14:creationId xmlns:p14="http://schemas.microsoft.com/office/powerpoint/2010/main" val="3379787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7396B-9A21-E4C5-78CC-99645C45E5FE}"/>
              </a:ext>
            </a:extLst>
          </p:cNvPr>
          <p:cNvSpPr>
            <a:spLocks noGrp="1"/>
          </p:cNvSpPr>
          <p:nvPr>
            <p:ph type="title"/>
          </p:nvPr>
        </p:nvSpPr>
        <p:spPr>
          <a:xfrm>
            <a:off x="540000" y="2872266"/>
            <a:ext cx="3366000" cy="1749838"/>
          </a:xfrm>
        </p:spPr>
        <p:txBody>
          <a:bodyPr>
            <a:normAutofit/>
          </a:bodyPr>
          <a:lstStyle/>
          <a:p>
            <a:r>
              <a:rPr lang="en-GB" dirty="0"/>
              <a:t>Encapsulation of fruit juices</a:t>
            </a:r>
            <a:endParaRPr lang="en-US" dirty="0"/>
          </a:p>
        </p:txBody>
      </p:sp>
      <p:sp>
        <p:nvSpPr>
          <p:cNvPr id="3" name="Text Placeholder 2">
            <a:extLst>
              <a:ext uri="{FF2B5EF4-FFF2-40B4-BE49-F238E27FC236}">
                <a16:creationId xmlns:a16="http://schemas.microsoft.com/office/drawing/2014/main" id="{78B43B6C-ADA2-3F37-8A5C-C2EA79BD65D7}"/>
              </a:ext>
            </a:extLst>
          </p:cNvPr>
          <p:cNvSpPr>
            <a:spLocks noGrp="1"/>
          </p:cNvSpPr>
          <p:nvPr>
            <p:ph type="body" sz="half" idx="2"/>
          </p:nvPr>
        </p:nvSpPr>
        <p:spPr/>
        <p:txBody>
          <a:bodyPr/>
          <a:lstStyle/>
          <a:p>
            <a:r>
              <a:rPr lang="en-GB" dirty="0"/>
              <a:t>Activity 1</a:t>
            </a:r>
            <a:endParaRPr lang="en-US" dirty="0"/>
          </a:p>
        </p:txBody>
      </p:sp>
      <p:sp>
        <p:nvSpPr>
          <p:cNvPr id="4" name="Text Placeholder 3">
            <a:extLst>
              <a:ext uri="{FF2B5EF4-FFF2-40B4-BE49-F238E27FC236}">
                <a16:creationId xmlns:a16="http://schemas.microsoft.com/office/drawing/2014/main" id="{B88B33B3-AB14-B6D1-FB2D-E0B7BBA09FD4}"/>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412983118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PVERSION" val="5"/>
  <p:tag name="TPFULLVERSION" val="5.0.0.2212"/>
  <p:tag name="PPTVERSION" val="15"/>
  <p:tag name="TPOS" val="2"/>
</p:tagLst>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55</TotalTime>
  <Words>1053</Words>
  <Application>Microsoft Office PowerPoint</Application>
  <PresentationFormat>Widescreen</PresentationFormat>
  <Paragraphs>80</Paragraphs>
  <Slides>12</Slides>
  <Notes>9</Notes>
  <HiddenSlides>0</HiddenSlides>
  <MMClips>1</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Arial</vt:lpstr>
      <vt:lpstr>Calibri</vt:lpstr>
      <vt:lpstr>Calibri Light</vt:lpstr>
      <vt:lpstr>Montserrat Light</vt:lpstr>
      <vt:lpstr>Roboto</vt:lpstr>
      <vt:lpstr>Segoe UI</vt:lpstr>
      <vt:lpstr>Source Sans Pro</vt:lpstr>
      <vt:lpstr>Source Sans Pro Black</vt:lpstr>
      <vt:lpstr>1_Office Theme</vt:lpstr>
      <vt:lpstr>Encapsulation</vt:lpstr>
      <vt:lpstr>Learning objectives</vt:lpstr>
      <vt:lpstr>How many bacteria do you think there are in your gut?</vt:lpstr>
      <vt:lpstr>Probiotic action</vt:lpstr>
      <vt:lpstr>How to protect probiotics from the acid  in your stomach </vt:lpstr>
      <vt:lpstr>Chemicals used in encapsulation</vt:lpstr>
      <vt:lpstr>Other uses of encapsulation</vt:lpstr>
      <vt:lpstr>Careers in chemistry </vt:lpstr>
      <vt:lpstr>Encapsulation of fruit juices</vt:lpstr>
      <vt:lpstr>Encapsulation of fruit juices</vt:lpstr>
      <vt:lpstr>Answers</vt:lpstr>
      <vt:lpstr>Acknowledgements</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Encapsulation PowerPoint slides</dc:title>
  <dc:creator>Royal Society of Chemistry</dc:creator>
  <cp:keywords>outreach, bacteria, probiotic, encapsulation, fruit juice, jelly beads</cp:keywords>
  <dc:description>From the Encapsulation resource, available from https://rsc.li/3aT2RsW</dc:description>
  <cp:lastModifiedBy>Georgia Murphy</cp:lastModifiedBy>
  <cp:revision>124</cp:revision>
  <dcterms:created xsi:type="dcterms:W3CDTF">2015-07-23T09:38:27Z</dcterms:created>
  <dcterms:modified xsi:type="dcterms:W3CDTF">2023-04-18T14:46:56Z</dcterms:modified>
</cp:coreProperties>
</file>