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300" r:id="rId6"/>
    <p:sldId id="301" r:id="rId7"/>
    <p:sldId id="302" r:id="rId8"/>
    <p:sldId id="307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8F6"/>
    <a:srgbClr val="99CD00"/>
    <a:srgbClr val="A9B600"/>
    <a:srgbClr val="003F7B"/>
    <a:srgbClr val="E17000"/>
    <a:srgbClr val="FFDE53"/>
    <a:srgbClr val="FFFF00"/>
    <a:srgbClr val="97D0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483" autoAdjust="0"/>
  </p:normalViewPr>
  <p:slideViewPr>
    <p:cSldViewPr>
      <p:cViewPr>
        <p:scale>
          <a:sx n="75" d="100"/>
          <a:sy n="75" d="100"/>
        </p:scale>
        <p:origin x="-2580" y="-498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B9B6-B88F-43CE-AC00-F076E848EE7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Olympic Composites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What is a composite?</a:t>
            </a:r>
          </a:p>
          <a:p>
            <a:r>
              <a:rPr lang="en-GB" dirty="0" smtClean="0"/>
              <a:t>Why are they used in the Olympics?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composites?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 composite is a mix of two or more materials which often have very different properties.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You can tell the materials apart as they do not dissolve or blend into each other – you may not be able to do this without a microscope.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Mud bricks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 very early composite was mud bricks. They are made of mud and straw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Look closely and you can see mud and straw in the brick.</a:t>
            </a:r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Mud Bricks</a:t>
            </a:r>
            <a:endParaRPr lang="en-GB" dirty="0"/>
          </a:p>
        </p:txBody>
      </p:sp>
      <p:pic>
        <p:nvPicPr>
          <p:cNvPr id="4" name="Picture 2" descr="Q:\IMAGE LIBRARY - Olympics\Chemistry in the Olympics\mud straw bricks_shutterstock_90723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71678"/>
            <a:ext cx="5212296" cy="348922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Hockey sticks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Hockey sticks used to be made from wood.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Now they are made from a composite made of plastic mixed with carbon fibres.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Cycling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Bikes used to be made from metal which is strong but heavy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Now they are made from carbon fibre which is much lighter.</a:t>
            </a:r>
            <a:endParaRPr lang="en-GB" dirty="0"/>
          </a:p>
        </p:txBody>
      </p:sp>
      <p:pic>
        <p:nvPicPr>
          <p:cNvPr id="2050" name="Picture 2" descr="Q:\IMAGE LIBRARY - Olympics\Chemistry in the Olympics\bicycle wheel_shutterstock_63868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786190"/>
            <a:ext cx="3048021" cy="2286016"/>
          </a:xfrm>
          <a:prstGeom prst="rect">
            <a:avLst/>
          </a:prstGeom>
          <a:noFill/>
        </p:spPr>
      </p:pic>
      <p:pic>
        <p:nvPicPr>
          <p:cNvPr id="2051" name="Picture 3" descr="Q:\IMAGE LIBRARY - Olympics\Chemistry in the Olympics\Road racing bicycle_iStock_000014904537Medium.jpg"/>
          <p:cNvPicPr>
            <a:picLocks noChangeAspect="1" noChangeArrowheads="1"/>
          </p:cNvPicPr>
          <p:nvPr/>
        </p:nvPicPr>
        <p:blipFill>
          <a:blip r:embed="rId4" cstate="print"/>
          <a:srcRect l="55414" t="33141"/>
          <a:stretch>
            <a:fillRect/>
          </a:stretch>
        </p:blipFill>
        <p:spPr bwMode="auto">
          <a:xfrm>
            <a:off x="5429256" y="3786190"/>
            <a:ext cx="2653094" cy="237430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Olympic composites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Now composites are used in many Olympic sports.</a:t>
            </a:r>
            <a:endParaRPr lang="en-GB" sz="2800" dirty="0"/>
          </a:p>
        </p:txBody>
      </p:sp>
      <p:pic>
        <p:nvPicPr>
          <p:cNvPr id="3074" name="Picture 2" descr="Q:\IMAGE LIBRARY - Olympics\Chemistry in the Olympics\Pole vaulting high jump_shutterstock_76315084_EDITORIAL-USE ONLY_credit Aspen 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2546206" cy="1857388"/>
          </a:xfrm>
          <a:prstGeom prst="rect">
            <a:avLst/>
          </a:prstGeom>
          <a:noFill/>
        </p:spPr>
      </p:pic>
      <p:pic>
        <p:nvPicPr>
          <p:cNvPr id="3075" name="Picture 3" descr="Q:\IMAGE LIBRARY - Olympics\Chemistry in the Olympics\cyclist_shutterstock_12981382_EDITORIAL-USE ONLY_credit Dmitry Yashk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429000"/>
            <a:ext cx="3066183" cy="2036495"/>
          </a:xfrm>
          <a:prstGeom prst="rect">
            <a:avLst/>
          </a:prstGeom>
          <a:noFill/>
        </p:spPr>
      </p:pic>
      <p:pic>
        <p:nvPicPr>
          <p:cNvPr id="3076" name="Picture 4" descr="Q:\IMAGE LIBRARY - Olympics\Chemistry in the Olympics\Maria Sharapova_shutterstock_66604855_EDITORIAL-USE ONLY_credit Lev Rad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286124"/>
            <a:ext cx="1558858" cy="250030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571868" y="6000768"/>
            <a:ext cx="8424862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Photos</a:t>
            </a:r>
            <a:r>
              <a:rPr kumimoji="0" lang="en-GB" sz="12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(left to right) </a:t>
            </a:r>
            <a:r>
              <a:rPr lang="en-GB" sz="12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accredited to Aspen Photo, Lev </a:t>
            </a:r>
            <a:r>
              <a:rPr lang="en-GB" sz="120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Radin</a:t>
            </a:r>
            <a:r>
              <a:rPr lang="en-GB" sz="12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and Dmitry </a:t>
            </a:r>
            <a:r>
              <a:rPr lang="en-GB" sz="120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Yashkin</a:t>
            </a:r>
            <a:r>
              <a:rPr lang="en-GB" sz="12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85567" y="3198168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Lev </a:t>
            </a:r>
            <a:r>
              <a:rPr lang="en-GB" dirty="0" err="1" smtClean="0"/>
              <a:t>Radin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785567" y="3198168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Lev </a:t>
            </a:r>
            <a:r>
              <a:rPr lang="en-GB" dirty="0" err="1" smtClean="0"/>
              <a:t>Radin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4808</TotalTime>
  <Words>187</Words>
  <Application>Microsoft Office PowerPoint</Application>
  <PresentationFormat>On-screen Show (4:3)</PresentationFormat>
  <Paragraphs>29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Olympic Composites</vt:lpstr>
      <vt:lpstr>What are composites?</vt:lpstr>
      <vt:lpstr>Mud bricks</vt:lpstr>
      <vt:lpstr>Mud Bricks</vt:lpstr>
      <vt:lpstr>Hockey sticks</vt:lpstr>
      <vt:lpstr>Cycling</vt:lpstr>
      <vt:lpstr>Olympic composites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35</cp:revision>
  <dcterms:created xsi:type="dcterms:W3CDTF">2005-06-21T08:44:06Z</dcterms:created>
  <dcterms:modified xsi:type="dcterms:W3CDTF">2012-10-02T14:30:54Z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