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7"/>
  </p:notesMasterIdLst>
  <p:sldIdLst>
    <p:sldId id="256" r:id="rId2"/>
    <p:sldId id="263" r:id="rId3"/>
    <p:sldId id="257" r:id="rId4"/>
    <p:sldId id="433" r:id="rId5"/>
    <p:sldId id="434" r:id="rId6"/>
    <p:sldId id="264" r:id="rId7"/>
    <p:sldId id="430" r:id="rId8"/>
    <p:sldId id="258" r:id="rId9"/>
    <p:sldId id="428" r:id="rId10"/>
    <p:sldId id="435" r:id="rId11"/>
    <p:sldId id="431" r:id="rId12"/>
    <p:sldId id="265" r:id="rId13"/>
    <p:sldId id="432" r:id="rId14"/>
    <p:sldId id="429" r:id="rId15"/>
    <p:sldId id="42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D50808-80E0-2EB4-FADF-BCB6AE10CD82}" name="Melinda Welch" initials="MW" userId="34afd9a6a22864d4" providerId="Windows Live"/>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0C2F"/>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E64FF9-9436-491A-BBCA-5DF325B1588D}" v="1" dt="2023-03-17T21:16:47.5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4" autoAdjust="0"/>
    <p:restoredTop sz="75911" autoAdjust="0"/>
  </p:normalViewPr>
  <p:slideViewPr>
    <p:cSldViewPr snapToGrid="0">
      <p:cViewPr varScale="1">
        <p:scale>
          <a:sx n="83" d="100"/>
          <a:sy n="83" d="100"/>
        </p:scale>
        <p:origin x="1560" y="7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93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upMWP9cA/F6Z78kMxRbdfYdG4oKHqC/6SyDfOeP00VE=" providerId="None" clId="Web-{C269B785-F7E1-44D5-ADE8-126004FF068B}"/>
    <pc:docChg chg="modSld">
      <pc:chgData name="Sarah Binns" userId="upMWP9cA/F6Z78kMxRbdfYdG4oKHqC/6SyDfOeP00VE=" providerId="None" clId="Web-{C269B785-F7E1-44D5-ADE8-126004FF068B}" dt="2023-01-18T14:19:54.221" v="64" actId="20577"/>
      <pc:docMkLst>
        <pc:docMk/>
      </pc:docMkLst>
      <pc:sldChg chg="modSp">
        <pc:chgData name="Sarah Binns" userId="upMWP9cA/F6Z78kMxRbdfYdG4oKHqC/6SyDfOeP00VE=" providerId="None" clId="Web-{C269B785-F7E1-44D5-ADE8-126004FF068B}" dt="2023-01-18T14:19:54.221" v="64" actId="20577"/>
        <pc:sldMkLst>
          <pc:docMk/>
          <pc:sldMk cId="1518904536" sldId="264"/>
        </pc:sldMkLst>
        <pc:spChg chg="mod">
          <ac:chgData name="Sarah Binns" userId="upMWP9cA/F6Z78kMxRbdfYdG4oKHqC/6SyDfOeP00VE=" providerId="None" clId="Web-{C269B785-F7E1-44D5-ADE8-126004FF068B}" dt="2023-01-18T14:19:54.221" v="64" actId="20577"/>
          <ac:spMkLst>
            <pc:docMk/>
            <pc:sldMk cId="1518904536" sldId="264"/>
            <ac:spMk id="3" creationId="{8B5F58C0-0AB5-4551-B743-084C8DEF7C26}"/>
          </ac:spMkLst>
        </pc:spChg>
      </pc:sldChg>
      <pc:sldChg chg="modSp">
        <pc:chgData name="Sarah Binns" userId="upMWP9cA/F6Z78kMxRbdfYdG4oKHqC/6SyDfOeP00VE=" providerId="None" clId="Web-{C269B785-F7E1-44D5-ADE8-126004FF068B}" dt="2023-01-18T14:06:50.439" v="60" actId="20577"/>
        <pc:sldMkLst>
          <pc:docMk/>
          <pc:sldMk cId="3465574468" sldId="430"/>
        </pc:sldMkLst>
        <pc:spChg chg="mod">
          <ac:chgData name="Sarah Binns" userId="upMWP9cA/F6Z78kMxRbdfYdG4oKHqC/6SyDfOeP00VE=" providerId="None" clId="Web-{C269B785-F7E1-44D5-ADE8-126004FF068B}" dt="2023-01-18T14:06:50.439" v="60" actId="20577"/>
          <ac:spMkLst>
            <pc:docMk/>
            <pc:sldMk cId="3465574468" sldId="430"/>
            <ac:spMk id="3" creationId="{D3645E4A-BA0D-7FD4-6F3B-82CAF9E28AB5}"/>
          </ac:spMkLst>
        </pc:spChg>
      </pc:sldChg>
      <pc:sldChg chg="modNotes">
        <pc:chgData name="Sarah Binns" userId="upMWP9cA/F6Z78kMxRbdfYdG4oKHqC/6SyDfOeP00VE=" providerId="None" clId="Web-{C269B785-F7E1-44D5-ADE8-126004FF068B}" dt="2023-01-18T13:51:05.435" v="9"/>
        <pc:sldMkLst>
          <pc:docMk/>
          <pc:sldMk cId="4191858794" sldId="432"/>
        </pc:sldMkLst>
      </pc:sldChg>
    </pc:docChg>
  </pc:docChgLst>
  <pc:docChgLst>
    <pc:chgData name="Sarah Binns" userId="44ca82e01afbb258" providerId="LiveId" clId="{15768EA2-B1DE-457E-8E17-99051E1AB151}"/>
    <pc:docChg chg="modSld">
      <pc:chgData name="Sarah Binns" userId="44ca82e01afbb258" providerId="LiveId" clId="{15768EA2-B1DE-457E-8E17-99051E1AB151}" dt="2023-02-15T17:23:36.621" v="309" actId="962"/>
      <pc:docMkLst>
        <pc:docMk/>
      </pc:docMkLst>
      <pc:sldChg chg="modSp mod">
        <pc:chgData name="Sarah Binns" userId="44ca82e01afbb258" providerId="LiveId" clId="{15768EA2-B1DE-457E-8E17-99051E1AB151}" dt="2023-02-15T17:23:36.621" v="309" actId="962"/>
        <pc:sldMkLst>
          <pc:docMk/>
          <pc:sldMk cId="3023364426" sldId="257"/>
        </pc:sldMkLst>
        <pc:picChg chg="mod">
          <ac:chgData name="Sarah Binns" userId="44ca82e01afbb258" providerId="LiveId" clId="{15768EA2-B1DE-457E-8E17-99051E1AB151}" dt="2023-02-15T17:23:36.621" v="309" actId="962"/>
          <ac:picMkLst>
            <pc:docMk/>
            <pc:sldMk cId="3023364426" sldId="257"/>
            <ac:picMk id="7" creationId="{D88D4482-3440-8FB1-6D2D-ED172D0DA3EF}"/>
          </ac:picMkLst>
        </pc:picChg>
      </pc:sldChg>
      <pc:sldChg chg="modCm">
        <pc:chgData name="Sarah Binns" userId="44ca82e01afbb258" providerId="LiveId" clId="{15768EA2-B1DE-457E-8E17-99051E1AB151}" dt="2023-02-15T17:13:05.756" v="3"/>
        <pc:sldMkLst>
          <pc:docMk/>
          <pc:sldMk cId="2243841495" sldId="428"/>
        </pc:sldMkLst>
        <pc:extLst>
          <p:ext xmlns:p="http://schemas.openxmlformats.org/presentationml/2006/main" uri="{D6D511B9-2390-475A-947B-AFAB55BFBCF1}">
            <pc226:cmChg xmlns="" xmlns:pc226="http://schemas.microsoft.com/office/powerpoint/2022/06/main/command" chg="mod">
              <pc226:chgData name="Sarah Binns" userId="44ca82e01afbb258" providerId="LiveId" clId="{15768EA2-B1DE-457E-8E17-99051E1AB151}" dt="2023-02-15T17:13:05.756" v="3"/>
              <pc2:cmMkLst xmlns:pc2="http://schemas.microsoft.com/office/powerpoint/2019/9/main/command">
                <pc:docMk/>
                <pc:sldMk cId="2243841495" sldId="428"/>
                <pc2:cmMk id="{B001E197-E22A-4A82-AE37-E05C8F535DC3}"/>
              </pc2:cmMkLst>
              <pc226:cmRplyChg chg="add">
                <pc226:chgData name="Sarah Binns" userId="44ca82e01afbb258" providerId="LiveId" clId="{15768EA2-B1DE-457E-8E17-99051E1AB151}" dt="2023-02-15T17:13:03.658" v="2"/>
                <pc2:cmRplyMkLst xmlns:pc2="http://schemas.microsoft.com/office/powerpoint/2019/9/main/command">
                  <pc:docMk/>
                  <pc:sldMk cId="2243841495" sldId="428"/>
                  <pc2:cmMk id="{B001E197-E22A-4A82-AE37-E05C8F535DC3}"/>
                  <pc2:cmRplyMk id="{9869C3D3-9B7C-4984-BE59-6E4BCCB30760}"/>
                </pc2:cmRplyMkLst>
              </pc226:cmRplyChg>
            </pc226:cmChg>
          </p:ext>
        </pc:extLst>
      </pc:sldChg>
      <pc:sldChg chg="modCm">
        <pc:chgData name="Sarah Binns" userId="44ca82e01afbb258" providerId="LiveId" clId="{15768EA2-B1DE-457E-8E17-99051E1AB151}" dt="2023-02-15T17:13:28.904" v="5"/>
        <pc:sldMkLst>
          <pc:docMk/>
          <pc:sldMk cId="3833792997" sldId="429"/>
        </pc:sldMkLst>
        <pc:extLst>
          <p:ext xmlns:p="http://schemas.openxmlformats.org/presentationml/2006/main" uri="{D6D511B9-2390-475A-947B-AFAB55BFBCF1}">
            <pc226:cmChg xmlns="" xmlns:pc226="http://schemas.microsoft.com/office/powerpoint/2022/06/main/command" chg="mod">
              <pc226:chgData name="Sarah Binns" userId="44ca82e01afbb258" providerId="LiveId" clId="{15768EA2-B1DE-457E-8E17-99051E1AB151}" dt="2023-02-15T17:13:28.904" v="5"/>
              <pc2:cmMkLst xmlns:pc2="http://schemas.microsoft.com/office/powerpoint/2019/9/main/command">
                <pc:docMk/>
                <pc:sldMk cId="3833792997" sldId="429"/>
                <pc2:cmMk id="{1A39B775-FBC6-4CE4-AC76-E70EA0033AB5}"/>
              </pc2:cmMkLst>
              <pc226:cmRplyChg chg="add">
                <pc226:chgData name="Sarah Binns" userId="44ca82e01afbb258" providerId="LiveId" clId="{15768EA2-B1DE-457E-8E17-99051E1AB151}" dt="2023-02-15T17:13:26.227" v="4"/>
                <pc2:cmRplyMkLst xmlns:pc2="http://schemas.microsoft.com/office/powerpoint/2019/9/main/command">
                  <pc:docMk/>
                  <pc:sldMk cId="3833792997" sldId="429"/>
                  <pc2:cmMk id="{1A39B775-FBC6-4CE4-AC76-E70EA0033AB5}"/>
                  <pc2:cmRplyMk id="{A035BCA8-440F-4049-AC86-1E5BED69289B}"/>
                </pc2:cmRplyMkLst>
              </pc226:cmRplyChg>
            </pc226:cmChg>
          </p:ext>
        </pc:extLst>
      </pc:sldChg>
      <pc:sldChg chg="delCm modCm">
        <pc:chgData name="Sarah Binns" userId="44ca82e01afbb258" providerId="LiveId" clId="{15768EA2-B1DE-457E-8E17-99051E1AB151}" dt="2023-02-15T17:12:23.592" v="1"/>
        <pc:sldMkLst>
          <pc:docMk/>
          <pc:sldMk cId="2816457753" sldId="433"/>
        </pc:sldMkLst>
        <pc:extLst>
          <p:ext xmlns:p="http://schemas.openxmlformats.org/presentationml/2006/main" uri="{D6D511B9-2390-475A-947B-AFAB55BFBCF1}">
            <pc226:cmChg xmlns="" xmlns:pc226="http://schemas.microsoft.com/office/powerpoint/2022/06/main/command" chg="del">
              <pc226:chgData name="Sarah Binns" userId="44ca82e01afbb258" providerId="LiveId" clId="{15768EA2-B1DE-457E-8E17-99051E1AB151}" dt="2023-02-15T17:12:23.592" v="1"/>
              <pc2:cmMkLst xmlns:pc2="http://schemas.microsoft.com/office/powerpoint/2019/9/main/command">
                <pc:docMk/>
                <pc:sldMk cId="2816457753" sldId="433"/>
                <pc2:cmMk id="{271B54A0-8CB3-4486-A7DA-11FDC43596E1}"/>
              </pc2:cmMkLst>
              <pc226:cmRplyChg chg="add">
                <pc226:chgData name="Sarah Binns" userId="44ca82e01afbb258" providerId="LiveId" clId="{15768EA2-B1DE-457E-8E17-99051E1AB151}" dt="2023-02-15T17:12:21.854" v="0"/>
                <pc2:cmRplyMkLst xmlns:pc2="http://schemas.microsoft.com/office/powerpoint/2019/9/main/command">
                  <pc:docMk/>
                  <pc:sldMk cId="2816457753" sldId="433"/>
                  <pc2:cmMk id="{271B54A0-8CB3-4486-A7DA-11FDC43596E1}"/>
                  <pc2:cmRplyMk id="{828C70C7-1933-45B7-A20C-553001E4A804}"/>
                </pc2:cmRplyMkLst>
              </pc226:cmRplyChg>
            </pc226:cmChg>
          </p:ext>
        </pc:extLst>
      </pc:sldChg>
    </pc:docChg>
  </pc:docChgLst>
  <pc:docChgLst>
    <pc:chgData name="Sarah Binns" userId="44ca82e01afbb258" providerId="LiveId" clId="{84B0B914-A86B-4B88-A331-C9D390BAD399}"/>
    <pc:docChg chg="undo custSel addSld delSld modSld">
      <pc:chgData name="Sarah Binns" userId="44ca82e01afbb258" providerId="LiveId" clId="{84B0B914-A86B-4B88-A331-C9D390BAD399}" dt="2022-12-14T14:32:11.386" v="1749" actId="1076"/>
      <pc:docMkLst>
        <pc:docMk/>
      </pc:docMkLst>
      <pc:sldChg chg="addSp delSp modSp mod">
        <pc:chgData name="Sarah Binns" userId="44ca82e01afbb258" providerId="LiveId" clId="{84B0B914-A86B-4B88-A331-C9D390BAD399}" dt="2022-12-14T14:32:11.386" v="1749" actId="1076"/>
        <pc:sldMkLst>
          <pc:docMk/>
          <pc:sldMk cId="3023364426" sldId="257"/>
        </pc:sldMkLst>
        <pc:spChg chg="mod">
          <ac:chgData name="Sarah Binns" userId="44ca82e01afbb258" providerId="LiveId" clId="{84B0B914-A86B-4B88-A331-C9D390BAD399}" dt="2022-12-14T12:17:29.906" v="29" actId="14100"/>
          <ac:spMkLst>
            <pc:docMk/>
            <pc:sldMk cId="3023364426" sldId="257"/>
            <ac:spMk id="2" creationId="{00000000-0000-0000-0000-000000000000}"/>
          </ac:spMkLst>
        </pc:spChg>
        <pc:spChg chg="mod">
          <ac:chgData name="Sarah Binns" userId="44ca82e01afbb258" providerId="LiveId" clId="{84B0B914-A86B-4B88-A331-C9D390BAD399}" dt="2022-12-14T12:17:31.864" v="30" actId="1076"/>
          <ac:spMkLst>
            <pc:docMk/>
            <pc:sldMk cId="3023364426" sldId="257"/>
            <ac:spMk id="3" creationId="{00000000-0000-0000-0000-000000000000}"/>
          </ac:spMkLst>
        </pc:spChg>
        <pc:picChg chg="add del mod">
          <ac:chgData name="Sarah Binns" userId="44ca82e01afbb258" providerId="LiveId" clId="{84B0B914-A86B-4B88-A331-C9D390BAD399}" dt="2022-12-14T14:32:05.372" v="1744" actId="478"/>
          <ac:picMkLst>
            <pc:docMk/>
            <pc:sldMk cId="3023364426" sldId="257"/>
            <ac:picMk id="4" creationId="{0F03FF59-89EB-18E7-B163-30C4B48AA805}"/>
          </ac:picMkLst>
        </pc:picChg>
        <pc:picChg chg="add mod">
          <ac:chgData name="Sarah Binns" userId="44ca82e01afbb258" providerId="LiveId" clId="{84B0B914-A86B-4B88-A331-C9D390BAD399}" dt="2022-12-14T14:32:11.386" v="1749" actId="1076"/>
          <ac:picMkLst>
            <pc:docMk/>
            <pc:sldMk cId="3023364426" sldId="257"/>
            <ac:picMk id="6" creationId="{206DC81A-0712-E696-8976-53D49A7F164E}"/>
          </ac:picMkLst>
        </pc:picChg>
      </pc:sldChg>
      <pc:sldChg chg="delSp modSp mod modCm modNotesTx">
        <pc:chgData name="Sarah Binns" userId="44ca82e01afbb258" providerId="LiveId" clId="{84B0B914-A86B-4B88-A331-C9D390BAD399}" dt="2022-12-14T14:09:50.886" v="1742" actId="20577"/>
        <pc:sldMkLst>
          <pc:docMk/>
          <pc:sldMk cId="353883197" sldId="258"/>
        </pc:sldMkLst>
        <pc:spChg chg="mod">
          <ac:chgData name="Sarah Binns" userId="44ca82e01afbb258" providerId="LiveId" clId="{84B0B914-A86B-4B88-A331-C9D390BAD399}" dt="2022-12-14T14:09:34.054" v="1678" actId="14100"/>
          <ac:spMkLst>
            <pc:docMk/>
            <pc:sldMk cId="353883197" sldId="258"/>
            <ac:spMk id="2" creationId="{00000000-0000-0000-0000-000000000000}"/>
          </ac:spMkLst>
        </pc:spChg>
        <pc:spChg chg="mod">
          <ac:chgData name="Sarah Binns" userId="44ca82e01afbb258" providerId="LiveId" clId="{84B0B914-A86B-4B88-A331-C9D390BAD399}" dt="2022-12-14T14:09:50.886" v="1742" actId="20577"/>
          <ac:spMkLst>
            <pc:docMk/>
            <pc:sldMk cId="353883197" sldId="258"/>
            <ac:spMk id="3" creationId="{00000000-0000-0000-0000-000000000000}"/>
          </ac:spMkLst>
        </pc:spChg>
        <pc:spChg chg="del">
          <ac:chgData name="Sarah Binns" userId="44ca82e01afbb258" providerId="LiveId" clId="{84B0B914-A86B-4B88-A331-C9D390BAD399}" dt="2022-12-14T12:21:36.632" v="263" actId="478"/>
          <ac:spMkLst>
            <pc:docMk/>
            <pc:sldMk cId="353883197" sldId="258"/>
            <ac:spMk id="4" creationId="{838CDCEF-EBE7-4E7A-A052-E1551AA860E4}"/>
          </ac:spMkLst>
        </pc:spChg>
        <pc:extLst>
          <p:ext xmlns:p="http://schemas.openxmlformats.org/presentationml/2006/main" uri="{D6D511B9-2390-475A-947B-AFAB55BFBCF1}">
            <pc226:cmChg xmlns="" xmlns:pc226="http://schemas.microsoft.com/office/powerpoint/2022/06/main/command" chg="mod">
              <pc226:chgData name="Sarah Binns" userId="44ca82e01afbb258" providerId="LiveId" clId="{84B0B914-A86B-4B88-A331-C9D390BAD399}" dt="2022-12-14T12:22:24.655" v="268"/>
              <pc2:cmMkLst xmlns:pc2="http://schemas.microsoft.com/office/powerpoint/2019/9/main/command">
                <pc:docMk/>
                <pc:sldMk cId="353883197" sldId="258"/>
                <pc2:cmMk id="{CFA4E21E-A2B4-4AA1-9D8C-DB440383C405}"/>
              </pc2:cmMkLst>
              <pc226:cmRplyChg chg="add">
                <pc226:chgData name="Sarah Binns" userId="44ca82e01afbb258" providerId="LiveId" clId="{84B0B914-A86B-4B88-A331-C9D390BAD399}" dt="2022-12-14T12:22:23.142" v="267"/>
                <pc2:cmRplyMkLst xmlns:pc2="http://schemas.microsoft.com/office/powerpoint/2019/9/main/command">
                  <pc:docMk/>
                  <pc:sldMk cId="353883197" sldId="258"/>
                  <pc2:cmMk id="{CFA4E21E-A2B4-4AA1-9D8C-DB440383C405}"/>
                  <pc2:cmRplyMk id="{B6EB9BD5-747C-4E56-B7A4-E0DFE0869A84}"/>
                </pc2:cmRplyMkLst>
              </pc226:cmRplyChg>
            </pc226:cmChg>
          </p:ext>
        </pc:extLst>
      </pc:sldChg>
      <pc:sldChg chg="del modCm">
        <pc:chgData name="Sarah Binns" userId="44ca82e01afbb258" providerId="LiveId" clId="{84B0B914-A86B-4B88-A331-C9D390BAD399}" dt="2022-12-14T12:18:01.627" v="33" actId="47"/>
        <pc:sldMkLst>
          <pc:docMk/>
          <pc:sldMk cId="3957410473" sldId="260"/>
        </pc:sldMkLst>
        <pc:extLst>
          <p:ext xmlns:p="http://schemas.openxmlformats.org/presentationml/2006/main" uri="{D6D511B9-2390-475A-947B-AFAB55BFBCF1}">
            <pc226:cmChg xmlns="" xmlns:pc226="http://schemas.microsoft.com/office/powerpoint/2022/06/main/command" chg="">
              <pc226:chgData name="Sarah Binns" userId="44ca82e01afbb258" providerId="LiveId" clId="{84B0B914-A86B-4B88-A331-C9D390BAD399}" dt="2022-12-14T12:17:57.651" v="32"/>
              <pc2:cmMkLst xmlns:pc2="http://schemas.microsoft.com/office/powerpoint/2019/9/main/command">
                <pc:docMk/>
                <pc:sldMk cId="3957410473" sldId="260"/>
                <pc2:cmMk id="{4B0BC36B-595B-4951-8746-BA25B09ACA51}"/>
              </pc2:cmMkLst>
              <pc226:cmRplyChg chg="add">
                <pc226:chgData name="Sarah Binns" userId="44ca82e01afbb258" providerId="LiveId" clId="{84B0B914-A86B-4B88-A331-C9D390BAD399}" dt="2022-12-14T12:17:57.651" v="32"/>
                <pc2:cmRplyMkLst xmlns:pc2="http://schemas.microsoft.com/office/powerpoint/2019/9/main/command">
                  <pc:docMk/>
                  <pc:sldMk cId="3957410473" sldId="260"/>
                  <pc2:cmMk id="{4B0BC36B-595B-4951-8746-BA25B09ACA51}"/>
                  <pc2:cmRplyMk id="{FC4E3987-1F3D-42F1-ACAE-84EC560E011C}"/>
                </pc2:cmRplyMkLst>
              </pc226:cmRplyChg>
            </pc226:cmChg>
          </p:ext>
        </pc:extLst>
      </pc:sldChg>
      <pc:sldChg chg="del">
        <pc:chgData name="Sarah Binns" userId="44ca82e01afbb258" providerId="LiveId" clId="{84B0B914-A86B-4B88-A331-C9D390BAD399}" dt="2022-12-14T12:23:59.299" v="269" actId="47"/>
        <pc:sldMkLst>
          <pc:docMk/>
          <pc:sldMk cId="44611347" sldId="262"/>
        </pc:sldMkLst>
      </pc:sldChg>
      <pc:sldChg chg="modSp mod">
        <pc:chgData name="Sarah Binns" userId="44ca82e01afbb258" providerId="LiveId" clId="{84B0B914-A86B-4B88-A331-C9D390BAD399}" dt="2022-12-14T12:16:26.032" v="20" actId="20577"/>
        <pc:sldMkLst>
          <pc:docMk/>
          <pc:sldMk cId="4010079753" sldId="263"/>
        </pc:sldMkLst>
        <pc:spChg chg="mod">
          <ac:chgData name="Sarah Binns" userId="44ca82e01afbb258" providerId="LiveId" clId="{84B0B914-A86B-4B88-A331-C9D390BAD399}" dt="2022-12-14T12:16:26.032" v="20" actId="20577"/>
          <ac:spMkLst>
            <pc:docMk/>
            <pc:sldMk cId="4010079753" sldId="263"/>
            <ac:spMk id="3" creationId="{D9BBF411-62A6-4423-A249-BC36DD9071CE}"/>
          </ac:spMkLst>
        </pc:spChg>
      </pc:sldChg>
      <pc:sldChg chg="modSp mod modCm modNotesTx">
        <pc:chgData name="Sarah Binns" userId="44ca82e01afbb258" providerId="LiveId" clId="{84B0B914-A86B-4B88-A331-C9D390BAD399}" dt="2022-12-14T14:18:18.647" v="1743"/>
        <pc:sldMkLst>
          <pc:docMk/>
          <pc:sldMk cId="3274478143" sldId="265"/>
        </pc:sldMkLst>
        <pc:spChg chg="mod">
          <ac:chgData name="Sarah Binns" userId="44ca82e01afbb258" providerId="LiveId" clId="{84B0B914-A86B-4B88-A331-C9D390BAD399}" dt="2022-12-14T13:22:57.239" v="1398" actId="27636"/>
          <ac:spMkLst>
            <pc:docMk/>
            <pc:sldMk cId="3274478143" sldId="265"/>
            <ac:spMk id="2" creationId="{6D745207-B03D-4C9E-98D8-3F94606CDB9F}"/>
          </ac:spMkLst>
        </pc:spChg>
        <pc:graphicFrameChg chg="mod modGraphic">
          <ac:chgData name="Sarah Binns" userId="44ca82e01afbb258" providerId="LiveId" clId="{84B0B914-A86B-4B88-A331-C9D390BAD399}" dt="2022-12-14T13:42:47.931" v="1676" actId="6549"/>
          <ac:graphicFrameMkLst>
            <pc:docMk/>
            <pc:sldMk cId="3274478143" sldId="265"/>
            <ac:graphicFrameMk id="4" creationId="{403EAE5B-BAA1-41CF-B3B0-3A51C8C8C24C}"/>
          </ac:graphicFrameMkLst>
        </pc:graphicFrameChg>
        <pc:extLst>
          <p:ext xmlns:p="http://schemas.openxmlformats.org/presentationml/2006/main" uri="{D6D511B9-2390-475A-947B-AFAB55BFBCF1}">
            <pc226:cmChg xmlns="" xmlns:pc226="http://schemas.microsoft.com/office/powerpoint/2022/06/main/command" chg="mod">
              <pc226:chgData name="Sarah Binns" userId="44ca82e01afbb258" providerId="LiveId" clId="{84B0B914-A86B-4B88-A331-C9D390BAD399}" dt="2022-12-14T14:18:18.647" v="1743"/>
              <pc2:cmMkLst xmlns:pc2="http://schemas.microsoft.com/office/powerpoint/2019/9/main/command">
                <pc:docMk/>
                <pc:sldMk cId="3274478143" sldId="265"/>
                <pc2:cmMk id="{B1E564E6-6C6E-4E12-9108-099D4D5632AB}"/>
              </pc2:cmMkLst>
            </pc226:cmChg>
          </p:ext>
        </pc:extLst>
      </pc:sldChg>
      <pc:sldChg chg="modNotesTx">
        <pc:chgData name="Sarah Binns" userId="44ca82e01afbb258" providerId="LiveId" clId="{84B0B914-A86B-4B88-A331-C9D390BAD399}" dt="2022-12-14T12:24:44.528" v="425" actId="20577"/>
        <pc:sldMkLst>
          <pc:docMk/>
          <pc:sldMk cId="3833792997" sldId="429"/>
        </pc:sldMkLst>
      </pc:sldChg>
      <pc:sldChg chg="modSp mod modCm">
        <pc:chgData name="Sarah Binns" userId="44ca82e01afbb258" providerId="LiveId" clId="{84B0B914-A86B-4B88-A331-C9D390BAD399}" dt="2022-12-14T12:57:29.330" v="1326"/>
        <pc:sldMkLst>
          <pc:docMk/>
          <pc:sldMk cId="3465574468" sldId="430"/>
        </pc:sldMkLst>
        <pc:spChg chg="mod">
          <ac:chgData name="Sarah Binns" userId="44ca82e01afbb258" providerId="LiveId" clId="{84B0B914-A86B-4B88-A331-C9D390BAD399}" dt="2022-12-14T12:57:22.712" v="1325" actId="403"/>
          <ac:spMkLst>
            <pc:docMk/>
            <pc:sldMk cId="3465574468" sldId="430"/>
            <ac:spMk id="3" creationId="{D3645E4A-BA0D-7FD4-6F3B-82CAF9E28AB5}"/>
          </ac:spMkLst>
        </pc:spChg>
        <pc:extLst>
          <p:ext xmlns:p="http://schemas.openxmlformats.org/presentationml/2006/main" uri="{D6D511B9-2390-475A-947B-AFAB55BFBCF1}">
            <pc226:cmChg xmlns="" xmlns:pc226="http://schemas.microsoft.com/office/powerpoint/2022/06/main/command" chg="mod">
              <pc226:chgData name="Sarah Binns" userId="44ca82e01afbb258" providerId="LiveId" clId="{84B0B914-A86B-4B88-A331-C9D390BAD399}" dt="2022-12-14T12:20:39.846" v="260"/>
              <pc2:cmMkLst xmlns:pc2="http://schemas.microsoft.com/office/powerpoint/2019/9/main/command">
                <pc:docMk/>
                <pc:sldMk cId="3465574468" sldId="430"/>
                <pc2:cmMk id="{71AF5D62-2F33-40B3-BB4E-C9D5C32EBC50}"/>
              </pc2:cmMkLst>
              <pc226:cmRplyChg chg="add">
                <pc226:chgData name="Sarah Binns" userId="44ca82e01afbb258" providerId="LiveId" clId="{84B0B914-A86B-4B88-A331-C9D390BAD399}" dt="2022-12-14T12:20:12.550" v="258"/>
                <pc2:cmRplyMkLst xmlns:pc2="http://schemas.microsoft.com/office/powerpoint/2019/9/main/command">
                  <pc:docMk/>
                  <pc:sldMk cId="3465574468" sldId="430"/>
                  <pc2:cmMk id="{71AF5D62-2F33-40B3-BB4E-C9D5C32EBC50}"/>
                  <pc2:cmRplyMk id="{9E74F41B-B608-48EC-BC79-F5F64ED0C15F}"/>
                </pc2:cmRplyMkLst>
              </pc226:cmRplyChg>
            </pc226:cmChg>
            <pc226:cmChg xmlns="" xmlns:pc226="http://schemas.microsoft.com/office/powerpoint/2022/06/main/command" chg="mod">
              <pc226:chgData name="Sarah Binns" userId="44ca82e01afbb258" providerId="LiveId" clId="{84B0B914-A86B-4B88-A331-C9D390BAD399}" dt="2022-12-14T12:57:29.330" v="1326"/>
              <pc2:cmMkLst xmlns:pc2="http://schemas.microsoft.com/office/powerpoint/2019/9/main/command">
                <pc:docMk/>
                <pc:sldMk cId="3465574468" sldId="430"/>
                <pc2:cmMk id="{5B335B78-C70D-4CA6-93E6-AFD326766DCA}"/>
              </pc2:cmMkLst>
              <pc226:cmRplyChg chg="add">
                <pc226:chgData name="Sarah Binns" userId="44ca82e01afbb258" providerId="LiveId" clId="{84B0B914-A86B-4B88-A331-C9D390BAD399}" dt="2022-12-14T12:20:21.671" v="259"/>
                <pc2:cmRplyMkLst xmlns:pc2="http://schemas.microsoft.com/office/powerpoint/2019/9/main/command">
                  <pc:docMk/>
                  <pc:sldMk cId="3465574468" sldId="430"/>
                  <pc2:cmMk id="{5B335B78-C70D-4CA6-93E6-AFD326766DCA}"/>
                  <pc2:cmRplyMk id="{791777A3-1A4C-4981-A22E-1F88B6233077}"/>
                </pc2:cmRplyMkLst>
              </pc226:cmRplyChg>
            </pc226:cmChg>
          </p:ext>
        </pc:extLst>
      </pc:sldChg>
      <pc:sldChg chg="modSp mod modNotesTx">
        <pc:chgData name="Sarah Binns" userId="44ca82e01afbb258" providerId="LiveId" clId="{84B0B914-A86B-4B88-A331-C9D390BAD399}" dt="2022-12-14T13:22:49.954" v="1396" actId="20577"/>
        <pc:sldMkLst>
          <pc:docMk/>
          <pc:sldMk cId="1403424272" sldId="431"/>
        </pc:sldMkLst>
        <pc:spChg chg="mod">
          <ac:chgData name="Sarah Binns" userId="44ca82e01afbb258" providerId="LiveId" clId="{84B0B914-A86B-4B88-A331-C9D390BAD399}" dt="2022-12-14T13:22:49.954" v="1396" actId="20577"/>
          <ac:spMkLst>
            <pc:docMk/>
            <pc:sldMk cId="1403424272" sldId="431"/>
            <ac:spMk id="3" creationId="{B1D0D2D3-44BD-41DD-237D-3090948F75B7}"/>
          </ac:spMkLst>
        </pc:spChg>
      </pc:sldChg>
      <pc:sldChg chg="modSp mod modNotesTx">
        <pc:chgData name="Sarah Binns" userId="44ca82e01afbb258" providerId="LiveId" clId="{84B0B914-A86B-4B88-A331-C9D390BAD399}" dt="2022-12-14T12:51:08.363" v="1301" actId="6549"/>
        <pc:sldMkLst>
          <pc:docMk/>
          <pc:sldMk cId="4191858794" sldId="432"/>
        </pc:sldMkLst>
        <pc:spChg chg="mod">
          <ac:chgData name="Sarah Binns" userId="44ca82e01afbb258" providerId="LiveId" clId="{84B0B914-A86B-4B88-A331-C9D390BAD399}" dt="2022-12-14T12:41:31.888" v="975" actId="27636"/>
          <ac:spMkLst>
            <pc:docMk/>
            <pc:sldMk cId="4191858794" sldId="432"/>
            <ac:spMk id="2" creationId="{00000000-0000-0000-0000-000000000000}"/>
          </ac:spMkLst>
        </pc:spChg>
        <pc:spChg chg="mod">
          <ac:chgData name="Sarah Binns" userId="44ca82e01afbb258" providerId="LiveId" clId="{84B0B914-A86B-4B88-A331-C9D390BAD399}" dt="2022-12-14T12:51:08.363" v="1301" actId="6549"/>
          <ac:spMkLst>
            <pc:docMk/>
            <pc:sldMk cId="4191858794" sldId="432"/>
            <ac:spMk id="3" creationId="{00000000-0000-0000-0000-000000000000}"/>
          </ac:spMkLst>
        </pc:spChg>
      </pc:sldChg>
      <pc:sldChg chg="modSp new mod">
        <pc:chgData name="Sarah Binns" userId="44ca82e01afbb258" providerId="LiveId" clId="{84B0B914-A86B-4B88-A331-C9D390BAD399}" dt="2022-12-14T12:20:05.161" v="257" actId="14100"/>
        <pc:sldMkLst>
          <pc:docMk/>
          <pc:sldMk cId="2816457753" sldId="433"/>
        </pc:sldMkLst>
        <pc:spChg chg="mod">
          <ac:chgData name="Sarah Binns" userId="44ca82e01afbb258" providerId="LiveId" clId="{84B0B914-A86B-4B88-A331-C9D390BAD399}" dt="2022-12-14T12:20:05.161" v="257" actId="14100"/>
          <ac:spMkLst>
            <pc:docMk/>
            <pc:sldMk cId="2816457753" sldId="433"/>
            <ac:spMk id="2" creationId="{D58EE06A-B4AA-0839-9CF2-558BF6C73623}"/>
          </ac:spMkLst>
        </pc:spChg>
        <pc:spChg chg="mod">
          <ac:chgData name="Sarah Binns" userId="44ca82e01afbb258" providerId="LiveId" clId="{84B0B914-A86B-4B88-A331-C9D390BAD399}" dt="2022-12-14T12:19:59.209" v="254" actId="1076"/>
          <ac:spMkLst>
            <pc:docMk/>
            <pc:sldMk cId="2816457753" sldId="433"/>
            <ac:spMk id="3" creationId="{D8F9ED93-2762-4FFD-FF9D-BC856E79018B}"/>
          </ac:spMkLst>
        </pc:spChg>
      </pc:sldChg>
      <pc:sldChg chg="add del">
        <pc:chgData name="Sarah Binns" userId="44ca82e01afbb258" providerId="LiveId" clId="{84B0B914-A86B-4B88-A331-C9D390BAD399}" dt="2022-12-14T13:24:22.993" v="1432" actId="47"/>
        <pc:sldMkLst>
          <pc:docMk/>
          <pc:sldMk cId="3977284019" sldId="434"/>
        </pc:sldMkLst>
      </pc:sldChg>
    </pc:docChg>
  </pc:docChgLst>
  <pc:docChgLst>
    <pc:chgData name="Sarah Binns" userId="44ca82e01afbb258" providerId="LiveId" clId="{67E64FF9-9436-491A-BBCA-5DF325B1588D}"/>
    <pc:docChg chg="modSld">
      <pc:chgData name="Sarah Binns" userId="44ca82e01afbb258" providerId="LiveId" clId="{67E64FF9-9436-491A-BBCA-5DF325B1588D}" dt="2023-03-17T21:17:06.316" v="15" actId="962"/>
      <pc:docMkLst>
        <pc:docMk/>
      </pc:docMkLst>
      <pc:sldChg chg="modNotesTx">
        <pc:chgData name="Sarah Binns" userId="44ca82e01afbb258" providerId="LiveId" clId="{67E64FF9-9436-491A-BBCA-5DF325B1588D}" dt="2023-03-17T21:15:51.319" v="3" actId="6549"/>
        <pc:sldMkLst>
          <pc:docMk/>
          <pc:sldMk cId="353883197" sldId="258"/>
        </pc:sldMkLst>
      </pc:sldChg>
      <pc:sldChg chg="modSp mod">
        <pc:chgData name="Sarah Binns" userId="44ca82e01afbb258" providerId="LiveId" clId="{67E64FF9-9436-491A-BBCA-5DF325B1588D}" dt="2023-03-17T21:17:02" v="14" actId="962"/>
        <pc:sldMkLst>
          <pc:docMk/>
          <pc:sldMk cId="2243841495" sldId="428"/>
        </pc:sldMkLst>
        <pc:picChg chg="mod">
          <ac:chgData name="Sarah Binns" userId="44ca82e01afbb258" providerId="LiveId" clId="{67E64FF9-9436-491A-BBCA-5DF325B1588D}" dt="2023-03-17T21:17:02" v="14" actId="962"/>
          <ac:picMkLst>
            <pc:docMk/>
            <pc:sldMk cId="2243841495" sldId="428"/>
            <ac:picMk id="8" creationId="{00C8D376-05E5-E82E-E69D-79E45B0DBEB1}"/>
          </ac:picMkLst>
        </pc:picChg>
      </pc:sldChg>
      <pc:sldChg chg="modSp mod">
        <pc:chgData name="Sarah Binns" userId="44ca82e01afbb258" providerId="LiveId" clId="{67E64FF9-9436-491A-BBCA-5DF325B1588D}" dt="2023-03-17T21:17:06.316" v="15" actId="962"/>
        <pc:sldMkLst>
          <pc:docMk/>
          <pc:sldMk cId="3833792997" sldId="429"/>
        </pc:sldMkLst>
        <pc:picChg chg="mod">
          <ac:chgData name="Sarah Binns" userId="44ca82e01afbb258" providerId="LiveId" clId="{67E64FF9-9436-491A-BBCA-5DF325B1588D}" dt="2023-03-17T21:17:06.316" v="15" actId="962"/>
          <ac:picMkLst>
            <pc:docMk/>
            <pc:sldMk cId="3833792997" sldId="429"/>
            <ac:picMk id="8" creationId="{2CDDDC68-C7AD-7487-D335-A4CB044ECEC4}"/>
          </ac:picMkLst>
        </pc:picChg>
      </pc:sldChg>
      <pc:sldChg chg="modSp mod">
        <pc:chgData name="Sarah Binns" userId="44ca82e01afbb258" providerId="LiveId" clId="{67E64FF9-9436-491A-BBCA-5DF325B1588D}" dt="2023-03-17T21:16:16.644" v="12" actId="20577"/>
        <pc:sldMkLst>
          <pc:docMk/>
          <pc:sldMk cId="1403424272" sldId="431"/>
        </pc:sldMkLst>
        <pc:spChg chg="mod">
          <ac:chgData name="Sarah Binns" userId="44ca82e01afbb258" providerId="LiveId" clId="{67E64FF9-9436-491A-BBCA-5DF325B1588D}" dt="2023-03-17T21:16:16.644" v="12" actId="20577"/>
          <ac:spMkLst>
            <pc:docMk/>
            <pc:sldMk cId="1403424272" sldId="431"/>
            <ac:spMk id="3" creationId="{B1D0D2D3-44BD-41DD-237D-3090948F75B7}"/>
          </ac:spMkLst>
        </pc:spChg>
      </pc:sldChg>
      <pc:sldChg chg="modSp mod modCm">
        <pc:chgData name="Sarah Binns" userId="44ca82e01afbb258" providerId="LiveId" clId="{67E64FF9-9436-491A-BBCA-5DF325B1588D}" dt="2023-03-17T21:16:57.045" v="13" actId="962"/>
        <pc:sldMkLst>
          <pc:docMk/>
          <pc:sldMk cId="2816457753" sldId="433"/>
        </pc:sldMkLst>
        <pc:picChg chg="mod">
          <ac:chgData name="Sarah Binns" userId="44ca82e01afbb258" providerId="LiveId" clId="{67E64FF9-9436-491A-BBCA-5DF325B1588D}" dt="2023-03-17T21:16:57.045" v="13" actId="962"/>
          <ac:picMkLst>
            <pc:docMk/>
            <pc:sldMk cId="2816457753" sldId="433"/>
            <ac:picMk id="7" creationId="{72700F7E-EF84-7F32-692D-C44FE60D19D8}"/>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67E64FF9-9436-491A-BBCA-5DF325B1588D}" dt="2023-03-17T21:15:10.232" v="0"/>
              <pc2:cmMkLst xmlns:pc2="http://schemas.microsoft.com/office/powerpoint/2019/9/main/command">
                <pc:docMk/>
                <pc:sldMk cId="2816457753" sldId="433"/>
                <pc2:cmMk id="{874AE339-1F28-094E-87C1-DF7AF8F7DEA9}"/>
              </pc2:cmMkLst>
            </pc226:cmChg>
          </p:ext>
        </pc:extLst>
      </pc:sldChg>
    </pc:docChg>
  </pc:docChgLst>
  <pc:docChgLst>
    <pc:chgData name="Sarah Binns" userId="44ca82e01afbb258" providerId="LiveId" clId="{4F2D7361-EA21-4E91-9680-012813B8E31C}"/>
    <pc:docChg chg="undo custSel addSld delSld modSld sldOrd">
      <pc:chgData name="Sarah Binns" userId="44ca82e01afbb258" providerId="LiveId" clId="{4F2D7361-EA21-4E91-9680-012813B8E31C}" dt="2022-11-17T13:33:43.176" v="1605" actId="1076"/>
      <pc:docMkLst>
        <pc:docMk/>
      </pc:docMkLst>
      <pc:sldChg chg="modSp mod">
        <pc:chgData name="Sarah Binns" userId="44ca82e01afbb258" providerId="LiveId" clId="{4F2D7361-EA21-4E91-9680-012813B8E31C}" dt="2022-11-17T13:08:21.292" v="39" actId="120"/>
        <pc:sldMkLst>
          <pc:docMk/>
          <pc:sldMk cId="2757979512" sldId="256"/>
        </pc:sldMkLst>
        <pc:spChg chg="mod">
          <ac:chgData name="Sarah Binns" userId="44ca82e01afbb258" providerId="LiveId" clId="{4F2D7361-EA21-4E91-9680-012813B8E31C}" dt="2022-11-17T13:08:21.292" v="39" actId="120"/>
          <ac:spMkLst>
            <pc:docMk/>
            <pc:sldMk cId="2757979512" sldId="256"/>
            <ac:spMk id="3" creationId="{00000000-0000-0000-0000-000000000000}"/>
          </ac:spMkLst>
        </pc:spChg>
      </pc:sldChg>
      <pc:sldChg chg="modSp mod modAnim modNotesTx">
        <pc:chgData name="Sarah Binns" userId="44ca82e01afbb258" providerId="LiveId" clId="{4F2D7361-EA21-4E91-9680-012813B8E31C}" dt="2022-11-17T13:11:09.652" v="171" actId="6549"/>
        <pc:sldMkLst>
          <pc:docMk/>
          <pc:sldMk cId="3023364426" sldId="257"/>
        </pc:sldMkLst>
        <pc:spChg chg="mod">
          <ac:chgData name="Sarah Binns" userId="44ca82e01afbb258" providerId="LiveId" clId="{4F2D7361-EA21-4E91-9680-012813B8E31C}" dt="2022-11-17T13:08:46.183" v="54" actId="20577"/>
          <ac:spMkLst>
            <pc:docMk/>
            <pc:sldMk cId="3023364426" sldId="257"/>
            <ac:spMk id="2" creationId="{00000000-0000-0000-0000-000000000000}"/>
          </ac:spMkLst>
        </pc:spChg>
        <pc:spChg chg="mod">
          <ac:chgData name="Sarah Binns" userId="44ca82e01afbb258" providerId="LiveId" clId="{4F2D7361-EA21-4E91-9680-012813B8E31C}" dt="2022-11-17T13:09:57.409" v="61" actId="20577"/>
          <ac:spMkLst>
            <pc:docMk/>
            <pc:sldMk cId="3023364426" sldId="257"/>
            <ac:spMk id="3" creationId="{00000000-0000-0000-0000-000000000000}"/>
          </ac:spMkLst>
        </pc:spChg>
      </pc:sldChg>
      <pc:sldChg chg="modSp mod addCm">
        <pc:chgData name="Sarah Binns" userId="44ca82e01afbb258" providerId="LiveId" clId="{4F2D7361-EA21-4E91-9680-012813B8E31C}" dt="2022-11-17T13:26:46.315" v="1359"/>
        <pc:sldMkLst>
          <pc:docMk/>
          <pc:sldMk cId="353883197" sldId="258"/>
        </pc:sldMkLst>
        <pc:spChg chg="mod">
          <ac:chgData name="Sarah Binns" userId="44ca82e01afbb258" providerId="LiveId" clId="{4F2D7361-EA21-4E91-9680-012813B8E31C}" dt="2022-11-17T13:24:55.684" v="1273" actId="20577"/>
          <ac:spMkLst>
            <pc:docMk/>
            <pc:sldMk cId="353883197" sldId="258"/>
            <ac:spMk id="3" creationId="{00000000-0000-0000-0000-000000000000}"/>
          </ac:spMkLst>
        </pc:spChg>
      </pc:sldChg>
      <pc:sldChg chg="modSp del mod modAnim modNotesTx">
        <pc:chgData name="Sarah Binns" userId="44ca82e01afbb258" providerId="LiveId" clId="{4F2D7361-EA21-4E91-9680-012813B8E31C}" dt="2022-11-17T13:28:33.922" v="1380" actId="47"/>
        <pc:sldMkLst>
          <pc:docMk/>
          <pc:sldMk cId="3165996315" sldId="259"/>
        </pc:sldMkLst>
        <pc:spChg chg="mod">
          <ac:chgData name="Sarah Binns" userId="44ca82e01afbb258" providerId="LiveId" clId="{4F2D7361-EA21-4E91-9680-012813B8E31C}" dt="2022-11-17T13:27:44.828" v="1370" actId="14100"/>
          <ac:spMkLst>
            <pc:docMk/>
            <pc:sldMk cId="3165996315" sldId="259"/>
            <ac:spMk id="2" creationId="{00000000-0000-0000-0000-000000000000}"/>
          </ac:spMkLst>
        </pc:spChg>
        <pc:spChg chg="mod">
          <ac:chgData name="Sarah Binns" userId="44ca82e01afbb258" providerId="LiveId" clId="{4F2D7361-EA21-4E91-9680-012813B8E31C}" dt="2022-11-17T13:28:25.190" v="1378" actId="20577"/>
          <ac:spMkLst>
            <pc:docMk/>
            <pc:sldMk cId="3165996315" sldId="259"/>
            <ac:spMk id="3" creationId="{00000000-0000-0000-0000-000000000000}"/>
          </ac:spMkLst>
        </pc:spChg>
      </pc:sldChg>
      <pc:sldChg chg="addSp delSp modSp mod ord addCm modCm">
        <pc:chgData name="Sarah Binns" userId="44ca82e01afbb258" providerId="LiveId" clId="{4F2D7361-EA21-4E91-9680-012813B8E31C}" dt="2022-11-17T13:33:43.176" v="1605" actId="1076"/>
        <pc:sldMkLst>
          <pc:docMk/>
          <pc:sldMk cId="3957410473" sldId="260"/>
        </pc:sldMkLst>
        <pc:spChg chg="add del mod">
          <ac:chgData name="Sarah Binns" userId="44ca82e01afbb258" providerId="LiveId" clId="{4F2D7361-EA21-4E91-9680-012813B8E31C}" dt="2022-11-17T13:33:39.795" v="1602" actId="478"/>
          <ac:spMkLst>
            <pc:docMk/>
            <pc:sldMk cId="3957410473" sldId="260"/>
            <ac:spMk id="3" creationId="{94901999-E2E1-5596-137C-71696C347139}"/>
          </ac:spMkLst>
        </pc:spChg>
        <pc:spChg chg="mod">
          <ac:chgData name="Sarah Binns" userId="44ca82e01afbb258" providerId="LiveId" clId="{4F2D7361-EA21-4E91-9680-012813B8E31C}" dt="2022-11-17T13:22:18.724" v="1219" actId="14100"/>
          <ac:spMkLst>
            <pc:docMk/>
            <pc:sldMk cId="3957410473" sldId="260"/>
            <ac:spMk id="6" creationId="{00000000-0000-0000-0000-000000000000}"/>
          </ac:spMkLst>
        </pc:spChg>
        <pc:picChg chg="del mod">
          <ac:chgData name="Sarah Binns" userId="44ca82e01afbb258" providerId="LiveId" clId="{4F2D7361-EA21-4E91-9680-012813B8E31C}" dt="2022-11-17T13:33:33.494" v="1599" actId="478"/>
          <ac:picMkLst>
            <pc:docMk/>
            <pc:sldMk cId="3957410473" sldId="260"/>
            <ac:picMk id="7" creationId="{00000000-0000-0000-0000-000000000000}"/>
          </ac:picMkLst>
        </pc:picChg>
        <pc:picChg chg="add mod">
          <ac:chgData name="Sarah Binns" userId="44ca82e01afbb258" providerId="LiveId" clId="{4F2D7361-EA21-4E91-9680-012813B8E31C}" dt="2022-11-17T13:33:43.176" v="1605" actId="1076"/>
          <ac:picMkLst>
            <pc:docMk/>
            <pc:sldMk cId="3957410473" sldId="260"/>
            <ac:picMk id="1026" creationId="{76E926CC-6AEA-BC4F-1716-D69716D0B45A}"/>
          </ac:picMkLst>
        </pc:picChg>
      </pc:sldChg>
      <pc:sldChg chg="addSp delSp modSp mod modAnim addCm modCm">
        <pc:chgData name="Sarah Binns" userId="44ca82e01afbb258" providerId="LiveId" clId="{4F2D7361-EA21-4E91-9680-012813B8E31C}" dt="2022-11-17T13:31:46.925" v="1598" actId="14100"/>
        <pc:sldMkLst>
          <pc:docMk/>
          <pc:sldMk cId="44611347" sldId="262"/>
        </pc:sldMkLst>
        <pc:spChg chg="mod">
          <ac:chgData name="Sarah Binns" userId="44ca82e01afbb258" providerId="LiveId" clId="{4F2D7361-EA21-4E91-9680-012813B8E31C}" dt="2022-11-17T13:31:44.076" v="1597" actId="14100"/>
          <ac:spMkLst>
            <pc:docMk/>
            <pc:sldMk cId="44611347" sldId="262"/>
            <ac:spMk id="2" creationId="{00000000-0000-0000-0000-000000000000}"/>
          </ac:spMkLst>
        </pc:spChg>
        <pc:spChg chg="del">
          <ac:chgData name="Sarah Binns" userId="44ca82e01afbb258" providerId="LiveId" clId="{4F2D7361-EA21-4E91-9680-012813B8E31C}" dt="2022-11-17T13:31:25.128" v="1588"/>
          <ac:spMkLst>
            <pc:docMk/>
            <pc:sldMk cId="44611347" sldId="262"/>
            <ac:spMk id="3" creationId="{00000000-0000-0000-0000-000000000000}"/>
          </ac:spMkLst>
        </pc:spChg>
        <pc:spChg chg="del">
          <ac:chgData name="Sarah Binns" userId="44ca82e01afbb258" providerId="LiveId" clId="{4F2D7361-EA21-4E91-9680-012813B8E31C}" dt="2022-11-17T13:31:26.728" v="1589" actId="478"/>
          <ac:spMkLst>
            <pc:docMk/>
            <pc:sldMk cId="44611347" sldId="262"/>
            <ac:spMk id="4" creationId="{C3670A2F-4D05-442A-B290-EFB3155A6FDD}"/>
          </ac:spMkLst>
        </pc:spChg>
        <pc:picChg chg="add mod">
          <ac:chgData name="Sarah Binns" userId="44ca82e01afbb258" providerId="LiveId" clId="{4F2D7361-EA21-4E91-9680-012813B8E31C}" dt="2022-11-17T13:31:46.925" v="1598" actId="14100"/>
          <ac:picMkLst>
            <pc:docMk/>
            <pc:sldMk cId="44611347" sldId="262"/>
            <ac:picMk id="5" creationId="{F2444C2C-E1C6-D1C4-E9F2-9F66E87B7DE5}"/>
          </ac:picMkLst>
        </pc:picChg>
      </pc:sldChg>
      <pc:sldChg chg="modSp mod">
        <pc:chgData name="Sarah Binns" userId="44ca82e01afbb258" providerId="LiveId" clId="{4F2D7361-EA21-4E91-9680-012813B8E31C}" dt="2022-11-17T13:08:28.664" v="49" actId="20577"/>
        <pc:sldMkLst>
          <pc:docMk/>
          <pc:sldMk cId="4010079753" sldId="263"/>
        </pc:sldMkLst>
        <pc:spChg chg="mod">
          <ac:chgData name="Sarah Binns" userId="44ca82e01afbb258" providerId="LiveId" clId="{4F2D7361-EA21-4E91-9680-012813B8E31C}" dt="2022-11-17T13:08:28.664" v="49" actId="20577"/>
          <ac:spMkLst>
            <pc:docMk/>
            <pc:sldMk cId="4010079753" sldId="263"/>
            <ac:spMk id="2" creationId="{14B010E6-828B-4868-8A3F-53C4D1BF7999}"/>
          </ac:spMkLst>
        </pc:spChg>
      </pc:sldChg>
      <pc:sldChg chg="modSp mod">
        <pc:chgData name="Sarah Binns" userId="44ca82e01afbb258" providerId="LiveId" clId="{4F2D7361-EA21-4E91-9680-012813B8E31C}" dt="2022-11-17T13:14:04.279" v="745" actId="20577"/>
        <pc:sldMkLst>
          <pc:docMk/>
          <pc:sldMk cId="1518904536" sldId="264"/>
        </pc:sldMkLst>
        <pc:spChg chg="mod">
          <ac:chgData name="Sarah Binns" userId="44ca82e01afbb258" providerId="LiveId" clId="{4F2D7361-EA21-4E91-9680-012813B8E31C}" dt="2022-11-17T13:13:50.714" v="696" actId="14100"/>
          <ac:spMkLst>
            <pc:docMk/>
            <pc:sldMk cId="1518904536" sldId="264"/>
            <ac:spMk id="2" creationId="{4D73FDB6-F65C-4424-BEF8-B02D6B859396}"/>
          </ac:spMkLst>
        </pc:spChg>
        <pc:spChg chg="mod">
          <ac:chgData name="Sarah Binns" userId="44ca82e01afbb258" providerId="LiveId" clId="{4F2D7361-EA21-4E91-9680-012813B8E31C}" dt="2022-11-17T13:14:04.279" v="745" actId="20577"/>
          <ac:spMkLst>
            <pc:docMk/>
            <pc:sldMk cId="1518904536" sldId="264"/>
            <ac:spMk id="3" creationId="{8B5F58C0-0AB5-4551-B743-084C8DEF7C26}"/>
          </ac:spMkLst>
        </pc:spChg>
      </pc:sldChg>
      <pc:sldChg chg="modSp mod addCm">
        <pc:chgData name="Sarah Binns" userId="44ca82e01afbb258" providerId="LiveId" clId="{4F2D7361-EA21-4E91-9680-012813B8E31C}" dt="2022-11-17T13:27:08.188" v="1360"/>
        <pc:sldMkLst>
          <pc:docMk/>
          <pc:sldMk cId="3274478143" sldId="265"/>
        </pc:sldMkLst>
        <pc:spChg chg="mod">
          <ac:chgData name="Sarah Binns" userId="44ca82e01afbb258" providerId="LiveId" clId="{4F2D7361-EA21-4E91-9680-012813B8E31C}" dt="2022-11-17T13:25:45.913" v="1293" actId="20577"/>
          <ac:spMkLst>
            <pc:docMk/>
            <pc:sldMk cId="3274478143" sldId="265"/>
            <ac:spMk id="2" creationId="{6D745207-B03D-4C9E-98D8-3F94606CDB9F}"/>
          </ac:spMkLst>
        </pc:spChg>
        <pc:graphicFrameChg chg="modGraphic">
          <ac:chgData name="Sarah Binns" userId="44ca82e01afbb258" providerId="LiveId" clId="{4F2D7361-EA21-4E91-9680-012813B8E31C}" dt="2022-11-17T13:26:36.005" v="1358" actId="20577"/>
          <ac:graphicFrameMkLst>
            <pc:docMk/>
            <pc:sldMk cId="3274478143" sldId="265"/>
            <ac:graphicFrameMk id="4" creationId="{403EAE5B-BAA1-41CF-B3B0-3A51C8C8C24C}"/>
          </ac:graphicFrameMkLst>
        </pc:graphicFrameChg>
      </pc:sldChg>
      <pc:sldChg chg="del">
        <pc:chgData name="Sarah Binns" userId="44ca82e01afbb258" providerId="LiveId" clId="{4F2D7361-EA21-4E91-9680-012813B8E31C}" dt="2022-11-10T12:31:04.266" v="1" actId="47"/>
        <pc:sldMkLst>
          <pc:docMk/>
          <pc:sldMk cId="3432796193" sldId="425"/>
        </pc:sldMkLst>
      </pc:sldChg>
      <pc:sldChg chg="modSp add mod">
        <pc:chgData name="Sarah Binns" userId="44ca82e01afbb258" providerId="LiveId" clId="{4F2D7361-EA21-4E91-9680-012813B8E31C}" dt="2022-11-17T11:54:32.488" v="2" actId="20577"/>
        <pc:sldMkLst>
          <pc:docMk/>
          <pc:sldMk cId="2348193730" sldId="426"/>
        </pc:sldMkLst>
        <pc:spChg chg="mod">
          <ac:chgData name="Sarah Binns" userId="44ca82e01afbb258" providerId="LiveId" clId="{4F2D7361-EA21-4E91-9680-012813B8E31C}" dt="2022-11-17T11:54:32.488" v="2" actId="20577"/>
          <ac:spMkLst>
            <pc:docMk/>
            <pc:sldMk cId="2348193730" sldId="426"/>
            <ac:spMk id="3" creationId="{61CC367D-C6BF-34E6-9533-E26A548105DE}"/>
          </ac:spMkLst>
        </pc:spChg>
      </pc:sldChg>
      <pc:sldChg chg="addSp new del mod">
        <pc:chgData name="Sarah Binns" userId="44ca82e01afbb258" providerId="LiveId" clId="{4F2D7361-EA21-4E91-9680-012813B8E31C}" dt="2022-11-17T13:19:44.886" v="1212" actId="47"/>
        <pc:sldMkLst>
          <pc:docMk/>
          <pc:sldMk cId="934990234" sldId="427"/>
        </pc:sldMkLst>
        <pc:spChg chg="add">
          <ac:chgData name="Sarah Binns" userId="44ca82e01afbb258" providerId="LiveId" clId="{4F2D7361-EA21-4E91-9680-012813B8E31C}" dt="2022-11-17T12:16:36.810" v="4" actId="22"/>
          <ac:spMkLst>
            <pc:docMk/>
            <pc:sldMk cId="934990234" sldId="427"/>
            <ac:spMk id="5" creationId="{EB34452D-B197-4F03-03B1-4F3776966F97}"/>
          </ac:spMkLst>
        </pc:spChg>
      </pc:sldChg>
      <pc:sldChg chg="addSp modSp new mod ord modAnim">
        <pc:chgData name="Sarah Binns" userId="44ca82e01afbb258" providerId="LiveId" clId="{4F2D7361-EA21-4E91-9680-012813B8E31C}" dt="2022-11-17T13:25:34.886" v="1284" actId="14100"/>
        <pc:sldMkLst>
          <pc:docMk/>
          <pc:sldMk cId="2243841495" sldId="428"/>
        </pc:sldMkLst>
        <pc:spChg chg="mod">
          <ac:chgData name="Sarah Binns" userId="44ca82e01afbb258" providerId="LiveId" clId="{4F2D7361-EA21-4E91-9680-012813B8E31C}" dt="2022-11-17T13:25:22.833" v="1279" actId="14100"/>
          <ac:spMkLst>
            <pc:docMk/>
            <pc:sldMk cId="2243841495" sldId="428"/>
            <ac:spMk id="2" creationId="{B70D9CA9-4ABD-EEEB-930E-137E0B9F6ABC}"/>
          </ac:spMkLst>
        </pc:spChg>
        <pc:spChg chg="mod">
          <ac:chgData name="Sarah Binns" userId="44ca82e01afbb258" providerId="LiveId" clId="{4F2D7361-EA21-4E91-9680-012813B8E31C}" dt="2022-11-17T13:25:34.886" v="1284" actId="14100"/>
          <ac:spMkLst>
            <pc:docMk/>
            <pc:sldMk cId="2243841495" sldId="428"/>
            <ac:spMk id="3" creationId="{82300E67-53B4-4A25-DD38-35BEE46AF5A0}"/>
          </ac:spMkLst>
        </pc:spChg>
        <pc:picChg chg="add mod">
          <ac:chgData name="Sarah Binns" userId="44ca82e01afbb258" providerId="LiveId" clId="{4F2D7361-EA21-4E91-9680-012813B8E31C}" dt="2022-11-17T12:28:18.489" v="26" actId="1076"/>
          <ac:picMkLst>
            <pc:docMk/>
            <pc:sldMk cId="2243841495" sldId="428"/>
            <ac:picMk id="4" creationId="{8FA33DFA-F667-1AEB-1D35-0CABCFD4BB31}"/>
          </ac:picMkLst>
        </pc:picChg>
      </pc:sldChg>
      <pc:sldChg chg="addSp modSp new mod modAnim">
        <pc:chgData name="Sarah Binns" userId="44ca82e01afbb258" providerId="LiveId" clId="{4F2D7361-EA21-4E91-9680-012813B8E31C}" dt="2022-11-17T13:30:22.528" v="1586" actId="1076"/>
        <pc:sldMkLst>
          <pc:docMk/>
          <pc:sldMk cId="3833792997" sldId="429"/>
        </pc:sldMkLst>
        <pc:spChg chg="mod">
          <ac:chgData name="Sarah Binns" userId="44ca82e01afbb258" providerId="LiveId" clId="{4F2D7361-EA21-4E91-9680-012813B8E31C}" dt="2022-11-17T13:29:46.895" v="1574" actId="6549"/>
          <ac:spMkLst>
            <pc:docMk/>
            <pc:sldMk cId="3833792997" sldId="429"/>
            <ac:spMk id="2" creationId="{C7A83CA8-2939-CD3F-2FFD-ECE0AED4558E}"/>
          </ac:spMkLst>
        </pc:spChg>
        <pc:spChg chg="mod">
          <ac:chgData name="Sarah Binns" userId="44ca82e01afbb258" providerId="LiveId" clId="{4F2D7361-EA21-4E91-9680-012813B8E31C}" dt="2022-11-17T13:30:19.927" v="1585" actId="403"/>
          <ac:spMkLst>
            <pc:docMk/>
            <pc:sldMk cId="3833792997" sldId="429"/>
            <ac:spMk id="3" creationId="{08642145-9C01-B4DA-6E6F-089BC3130166}"/>
          </ac:spMkLst>
        </pc:spChg>
        <pc:picChg chg="add mod">
          <ac:chgData name="Sarah Binns" userId="44ca82e01afbb258" providerId="LiveId" clId="{4F2D7361-EA21-4E91-9680-012813B8E31C}" dt="2022-11-17T13:30:22.528" v="1586" actId="1076"/>
          <ac:picMkLst>
            <pc:docMk/>
            <pc:sldMk cId="3833792997" sldId="429"/>
            <ac:picMk id="4" creationId="{87CA3870-24E4-7B82-6AFE-7EEDE7B35C62}"/>
          </ac:picMkLst>
        </pc:picChg>
      </pc:sldChg>
      <pc:sldChg chg="modSp new mod addCm modCm">
        <pc:chgData name="Sarah Binns" userId="44ca82e01afbb258" providerId="LiveId" clId="{4F2D7361-EA21-4E91-9680-012813B8E31C}" dt="2022-11-17T13:19:34.314" v="1211" actId="2711"/>
        <pc:sldMkLst>
          <pc:docMk/>
          <pc:sldMk cId="3465574468" sldId="430"/>
        </pc:sldMkLst>
        <pc:spChg chg="mod">
          <ac:chgData name="Sarah Binns" userId="44ca82e01afbb258" providerId="LiveId" clId="{4F2D7361-EA21-4E91-9680-012813B8E31C}" dt="2022-11-17T13:14:49.851" v="764" actId="14100"/>
          <ac:spMkLst>
            <pc:docMk/>
            <pc:sldMk cId="3465574468" sldId="430"/>
            <ac:spMk id="2" creationId="{6825B4A5-82A1-F188-7DA4-35D40A5B8DF0}"/>
          </ac:spMkLst>
        </pc:spChg>
        <pc:spChg chg="mod">
          <ac:chgData name="Sarah Binns" userId="44ca82e01afbb258" providerId="LiveId" clId="{4F2D7361-EA21-4E91-9680-012813B8E31C}" dt="2022-11-17T13:19:34.314" v="1211" actId="2711"/>
          <ac:spMkLst>
            <pc:docMk/>
            <pc:sldMk cId="3465574468" sldId="430"/>
            <ac:spMk id="3" creationId="{D3645E4A-BA0D-7FD4-6F3B-82CAF9E28AB5}"/>
          </ac:spMkLst>
        </pc:spChg>
      </pc:sldChg>
      <pc:sldChg chg="modSp new mod ord modNotesTx">
        <pc:chgData name="Sarah Binns" userId="44ca82e01afbb258" providerId="LiveId" clId="{4F2D7361-EA21-4E91-9680-012813B8E31C}" dt="2022-11-17T13:25:58.141" v="1351" actId="20577"/>
        <pc:sldMkLst>
          <pc:docMk/>
          <pc:sldMk cId="1403424272" sldId="431"/>
        </pc:sldMkLst>
        <pc:spChg chg="mod">
          <ac:chgData name="Sarah Binns" userId="44ca82e01afbb258" providerId="LiveId" clId="{4F2D7361-EA21-4E91-9680-012813B8E31C}" dt="2022-11-17T13:23:22.198" v="1269" actId="113"/>
          <ac:spMkLst>
            <pc:docMk/>
            <pc:sldMk cId="1403424272" sldId="431"/>
            <ac:spMk id="2" creationId="{5BF2AE50-A4E5-BBB9-DC74-70F644BB5A63}"/>
          </ac:spMkLst>
        </pc:spChg>
        <pc:spChg chg="mod">
          <ac:chgData name="Sarah Binns" userId="44ca82e01afbb258" providerId="LiveId" clId="{4F2D7361-EA21-4E91-9680-012813B8E31C}" dt="2022-11-17T13:24:59.863" v="1275" actId="5793"/>
          <ac:spMkLst>
            <pc:docMk/>
            <pc:sldMk cId="1403424272" sldId="431"/>
            <ac:spMk id="3" creationId="{B1D0D2D3-44BD-41DD-237D-3090948F75B7}"/>
          </ac:spMkLst>
        </pc:spChg>
      </pc:sldChg>
      <pc:sldChg chg="modSp add mod">
        <pc:chgData name="Sarah Binns" userId="44ca82e01afbb258" providerId="LiveId" clId="{4F2D7361-EA21-4E91-9680-012813B8E31C}" dt="2022-11-17T13:29:32.163" v="1544" actId="6549"/>
        <pc:sldMkLst>
          <pc:docMk/>
          <pc:sldMk cId="4191858794" sldId="432"/>
        </pc:sldMkLst>
        <pc:spChg chg="mod">
          <ac:chgData name="Sarah Binns" userId="44ca82e01afbb258" providerId="LiveId" clId="{4F2D7361-EA21-4E91-9680-012813B8E31C}" dt="2022-11-17T13:29:32.163" v="1544" actId="6549"/>
          <ac:spMkLst>
            <pc:docMk/>
            <pc:sldMk cId="4191858794" sldId="432"/>
            <ac:spMk id="3" creationId="{00000000-0000-0000-0000-000000000000}"/>
          </ac:spMkLst>
        </pc:spChg>
      </pc:sldChg>
    </pc:docChg>
  </pc:docChgLst>
  <pc:docChgLst>
    <pc:chgData name="Sarah Binns" userId="44ca82e01afbb258" providerId="LiveId" clId="{5A7369A5-33C5-4474-BA61-24706B4B0F1C}"/>
    <pc:docChg chg="modSld">
      <pc:chgData name="Sarah Binns" userId="44ca82e01afbb258" providerId="LiveId" clId="{5A7369A5-33C5-4474-BA61-24706B4B0F1C}" dt="2023-02-15T20:49:24.742" v="40"/>
      <pc:docMkLst>
        <pc:docMk/>
      </pc:docMkLst>
      <pc:sldChg chg="modSp mod">
        <pc:chgData name="Sarah Binns" userId="44ca82e01afbb258" providerId="LiveId" clId="{5A7369A5-33C5-4474-BA61-24706B4B0F1C}" dt="2023-02-15T20:48:04.290" v="21"/>
        <pc:sldMkLst>
          <pc:docMk/>
          <pc:sldMk cId="3023364426" sldId="257"/>
        </pc:sldMkLst>
        <pc:spChg chg="ord">
          <ac:chgData name="Sarah Binns" userId="44ca82e01afbb258" providerId="LiveId" clId="{5A7369A5-33C5-4474-BA61-24706B4B0F1C}" dt="2023-02-15T20:48:02.194" v="20"/>
          <ac:spMkLst>
            <pc:docMk/>
            <pc:sldMk cId="3023364426" sldId="257"/>
            <ac:spMk id="2" creationId="{00000000-0000-0000-0000-000000000000}"/>
          </ac:spMkLst>
        </pc:spChg>
        <pc:picChg chg="mod">
          <ac:chgData name="Sarah Binns" userId="44ca82e01afbb258" providerId="LiveId" clId="{5A7369A5-33C5-4474-BA61-24706B4B0F1C}" dt="2023-02-15T20:46:58.442" v="0" actId="962"/>
          <ac:picMkLst>
            <pc:docMk/>
            <pc:sldMk cId="3023364426" sldId="257"/>
            <ac:picMk id="4" creationId="{89821D11-47CB-12EA-5B3A-0342923CD536}"/>
          </ac:picMkLst>
        </pc:picChg>
        <pc:picChg chg="ord">
          <ac:chgData name="Sarah Binns" userId="44ca82e01afbb258" providerId="LiveId" clId="{5A7369A5-33C5-4474-BA61-24706B4B0F1C}" dt="2023-02-15T20:48:04.290" v="21"/>
          <ac:picMkLst>
            <pc:docMk/>
            <pc:sldMk cId="3023364426" sldId="257"/>
            <ac:picMk id="7" creationId="{D88D4482-3440-8FB1-6D2D-ED172D0DA3EF}"/>
          </ac:picMkLst>
        </pc:picChg>
      </pc:sldChg>
      <pc:sldChg chg="modSp mod">
        <pc:chgData name="Sarah Binns" userId="44ca82e01afbb258" providerId="LiveId" clId="{5A7369A5-33C5-4474-BA61-24706B4B0F1C}" dt="2023-02-15T20:48:35.039" v="29"/>
        <pc:sldMkLst>
          <pc:docMk/>
          <pc:sldMk cId="353883197" sldId="258"/>
        </pc:sldMkLst>
        <pc:spChg chg="ord">
          <ac:chgData name="Sarah Binns" userId="44ca82e01afbb258" providerId="LiveId" clId="{5A7369A5-33C5-4474-BA61-24706B4B0F1C}" dt="2023-02-15T20:48:35.039" v="29"/>
          <ac:spMkLst>
            <pc:docMk/>
            <pc:sldMk cId="353883197" sldId="258"/>
            <ac:spMk id="2" creationId="{00000000-0000-0000-0000-000000000000}"/>
          </ac:spMkLst>
        </pc:spChg>
        <pc:spChg chg="mod">
          <ac:chgData name="Sarah Binns" userId="44ca82e01afbb258" providerId="LiveId" clId="{5A7369A5-33C5-4474-BA61-24706B4B0F1C}" dt="2023-02-15T20:48:32.944" v="28" actId="962"/>
          <ac:spMkLst>
            <pc:docMk/>
            <pc:sldMk cId="353883197" sldId="258"/>
            <ac:spMk id="5" creationId="{DFFBBA03-51E9-B57F-E324-296C5252DF0D}"/>
          </ac:spMkLst>
        </pc:spChg>
        <pc:picChg chg="mod">
          <ac:chgData name="Sarah Binns" userId="44ca82e01afbb258" providerId="LiveId" clId="{5A7369A5-33C5-4474-BA61-24706B4B0F1C}" dt="2023-02-15T20:47:13.609" v="6" actId="962"/>
          <ac:picMkLst>
            <pc:docMk/>
            <pc:sldMk cId="353883197" sldId="258"/>
            <ac:picMk id="4" creationId="{45256F23-74EA-D595-AEF8-B389570F421F}"/>
          </ac:picMkLst>
        </pc:picChg>
        <pc:picChg chg="mod">
          <ac:chgData name="Sarah Binns" userId="44ca82e01afbb258" providerId="LiveId" clId="{5A7369A5-33C5-4474-BA61-24706B4B0F1C}" dt="2023-02-15T20:47:15.443" v="7" actId="962"/>
          <ac:picMkLst>
            <pc:docMk/>
            <pc:sldMk cId="353883197" sldId="258"/>
            <ac:picMk id="6" creationId="{9D1B5317-34FC-25B4-C8E2-73AD4F8FA06D}"/>
          </ac:picMkLst>
        </pc:picChg>
      </pc:sldChg>
      <pc:sldChg chg="modSp mod">
        <pc:chgData name="Sarah Binns" userId="44ca82e01afbb258" providerId="LiveId" clId="{5A7369A5-33C5-4474-BA61-24706B4B0F1C}" dt="2023-02-15T20:48:13.328" v="23"/>
        <pc:sldMkLst>
          <pc:docMk/>
          <pc:sldMk cId="1518904536" sldId="264"/>
        </pc:sldMkLst>
        <pc:spChg chg="ord">
          <ac:chgData name="Sarah Binns" userId="44ca82e01afbb258" providerId="LiveId" clId="{5A7369A5-33C5-4474-BA61-24706B4B0F1C}" dt="2023-02-15T20:48:13.328" v="23"/>
          <ac:spMkLst>
            <pc:docMk/>
            <pc:sldMk cId="1518904536" sldId="264"/>
            <ac:spMk id="2" creationId="{4D73FDB6-F65C-4424-BEF8-B02D6B859396}"/>
          </ac:spMkLst>
        </pc:spChg>
        <pc:spChg chg="mod">
          <ac:chgData name="Sarah Binns" userId="44ca82e01afbb258" providerId="LiveId" clId="{5A7369A5-33C5-4474-BA61-24706B4B0F1C}" dt="2023-02-15T20:48:11.735" v="22" actId="962"/>
          <ac:spMkLst>
            <pc:docMk/>
            <pc:sldMk cId="1518904536" sldId="264"/>
            <ac:spMk id="5" creationId="{9DB71589-889C-8493-6D38-D9FCD8C7757B}"/>
          </ac:spMkLst>
        </pc:spChg>
        <pc:picChg chg="mod">
          <ac:chgData name="Sarah Binns" userId="44ca82e01afbb258" providerId="LiveId" clId="{5A7369A5-33C5-4474-BA61-24706B4B0F1C}" dt="2023-02-15T20:47:00.258" v="1" actId="962"/>
          <ac:picMkLst>
            <pc:docMk/>
            <pc:sldMk cId="1518904536" sldId="264"/>
            <ac:picMk id="4" creationId="{E7F12F88-1EFE-69BF-6E76-1255FE691AA1}"/>
          </ac:picMkLst>
        </pc:picChg>
        <pc:picChg chg="mod">
          <ac:chgData name="Sarah Binns" userId="44ca82e01afbb258" providerId="LiveId" clId="{5A7369A5-33C5-4474-BA61-24706B4B0F1C}" dt="2023-02-15T20:47:02.033" v="2" actId="962"/>
          <ac:picMkLst>
            <pc:docMk/>
            <pc:sldMk cId="1518904536" sldId="264"/>
            <ac:picMk id="6" creationId="{98DA9130-2A9A-9D9F-50D0-D4485151BFD9}"/>
          </ac:picMkLst>
        </pc:picChg>
      </pc:sldChg>
      <pc:sldChg chg="modSp mod">
        <pc:chgData name="Sarah Binns" userId="44ca82e01afbb258" providerId="LiveId" clId="{5A7369A5-33C5-4474-BA61-24706B4B0F1C}" dt="2023-02-15T20:49:00.839" v="35"/>
        <pc:sldMkLst>
          <pc:docMk/>
          <pc:sldMk cId="3274478143" sldId="265"/>
        </pc:sldMkLst>
        <pc:spChg chg="ord">
          <ac:chgData name="Sarah Binns" userId="44ca82e01afbb258" providerId="LiveId" clId="{5A7369A5-33C5-4474-BA61-24706B4B0F1C}" dt="2023-02-15T20:49:00.839" v="35"/>
          <ac:spMkLst>
            <pc:docMk/>
            <pc:sldMk cId="3274478143" sldId="265"/>
            <ac:spMk id="2" creationId="{6D745207-B03D-4C9E-98D8-3F94606CDB9F}"/>
          </ac:spMkLst>
        </pc:spChg>
        <pc:spChg chg="mod">
          <ac:chgData name="Sarah Binns" userId="44ca82e01afbb258" providerId="LiveId" clId="{5A7369A5-33C5-4474-BA61-24706B4B0F1C}" dt="2023-02-15T20:48:59.311" v="34" actId="962"/>
          <ac:spMkLst>
            <pc:docMk/>
            <pc:sldMk cId="3274478143" sldId="265"/>
            <ac:spMk id="6" creationId="{CD76A0B8-23D8-E23F-5507-556E12FA51F3}"/>
          </ac:spMkLst>
        </pc:spChg>
        <pc:picChg chg="mod">
          <ac:chgData name="Sarah Binns" userId="44ca82e01afbb258" providerId="LiveId" clId="{5A7369A5-33C5-4474-BA61-24706B4B0F1C}" dt="2023-02-15T20:47:46.920" v="17" actId="962"/>
          <ac:picMkLst>
            <pc:docMk/>
            <pc:sldMk cId="3274478143" sldId="265"/>
            <ac:picMk id="3" creationId="{9A06071C-129C-EC50-25EC-FC898CAEA47F}"/>
          </ac:picMkLst>
        </pc:picChg>
        <pc:picChg chg="mod">
          <ac:chgData name="Sarah Binns" userId="44ca82e01afbb258" providerId="LiveId" clId="{5A7369A5-33C5-4474-BA61-24706B4B0F1C}" dt="2023-02-15T20:47:21.420" v="9" actId="962"/>
          <ac:picMkLst>
            <pc:docMk/>
            <pc:sldMk cId="3274478143" sldId="265"/>
            <ac:picMk id="7" creationId="{AF397E1F-527E-5F2D-F364-E11C05116545}"/>
          </ac:picMkLst>
        </pc:picChg>
      </pc:sldChg>
      <pc:sldChg chg="modSp mod">
        <pc:chgData name="Sarah Binns" userId="44ca82e01afbb258" providerId="LiveId" clId="{5A7369A5-33C5-4474-BA61-24706B4B0F1C}" dt="2023-02-15T20:49:24.742" v="40"/>
        <pc:sldMkLst>
          <pc:docMk/>
          <pc:sldMk cId="2348193730" sldId="426"/>
        </pc:sldMkLst>
        <pc:spChg chg="ord">
          <ac:chgData name="Sarah Binns" userId="44ca82e01afbb258" providerId="LiveId" clId="{5A7369A5-33C5-4474-BA61-24706B4B0F1C}" dt="2023-02-15T20:49:24.742" v="40"/>
          <ac:spMkLst>
            <pc:docMk/>
            <pc:sldMk cId="2348193730" sldId="426"/>
            <ac:spMk id="2" creationId="{5AD2A884-4964-8407-9D51-50DF0CB782A4}"/>
          </ac:spMkLst>
        </pc:spChg>
        <pc:picChg chg="mod">
          <ac:chgData name="Sarah Binns" userId="44ca82e01afbb258" providerId="LiveId" clId="{5A7369A5-33C5-4474-BA61-24706B4B0F1C}" dt="2023-02-15T20:47:48.644" v="18" actId="962"/>
          <ac:picMkLst>
            <pc:docMk/>
            <pc:sldMk cId="2348193730" sldId="426"/>
            <ac:picMk id="5" creationId="{2AFB6C61-F1AB-C5E8-184D-C6D09316A36C}"/>
          </ac:picMkLst>
        </pc:picChg>
      </pc:sldChg>
      <pc:sldChg chg="modSp mod">
        <pc:chgData name="Sarah Binns" userId="44ca82e01afbb258" providerId="LiveId" clId="{5A7369A5-33C5-4474-BA61-24706B4B0F1C}" dt="2023-02-15T20:48:43.808" v="31" actId="962"/>
        <pc:sldMkLst>
          <pc:docMk/>
          <pc:sldMk cId="2243841495" sldId="428"/>
        </pc:sldMkLst>
        <pc:spChg chg="ord">
          <ac:chgData name="Sarah Binns" userId="44ca82e01afbb258" providerId="LiveId" clId="{5A7369A5-33C5-4474-BA61-24706B4B0F1C}" dt="2023-02-15T20:48:40.411" v="30"/>
          <ac:spMkLst>
            <pc:docMk/>
            <pc:sldMk cId="2243841495" sldId="428"/>
            <ac:spMk id="2" creationId="{B70D9CA9-4ABD-EEEB-930E-137E0B9F6ABC}"/>
          </ac:spMkLst>
        </pc:spChg>
        <pc:spChg chg="mod">
          <ac:chgData name="Sarah Binns" userId="44ca82e01afbb258" providerId="LiveId" clId="{5A7369A5-33C5-4474-BA61-24706B4B0F1C}" dt="2023-02-15T20:48:43.808" v="31" actId="962"/>
          <ac:spMkLst>
            <pc:docMk/>
            <pc:sldMk cId="2243841495" sldId="428"/>
            <ac:spMk id="6" creationId="{3CA29BA8-5642-F239-F04D-D0D378697108}"/>
          </ac:spMkLst>
        </pc:spChg>
        <pc:picChg chg="mod">
          <ac:chgData name="Sarah Binns" userId="44ca82e01afbb258" providerId="LiveId" clId="{5A7369A5-33C5-4474-BA61-24706B4B0F1C}" dt="2023-02-15T20:47:28.250" v="11" actId="962"/>
          <ac:picMkLst>
            <pc:docMk/>
            <pc:sldMk cId="2243841495" sldId="428"/>
            <ac:picMk id="5" creationId="{03F91905-35E7-4FAA-6FC4-948524039566}"/>
          </ac:picMkLst>
        </pc:picChg>
        <pc:picChg chg="mod">
          <ac:chgData name="Sarah Binns" userId="44ca82e01afbb258" providerId="LiveId" clId="{5A7369A5-33C5-4474-BA61-24706B4B0F1C}" dt="2023-02-15T20:47:17.880" v="8" actId="962"/>
          <ac:picMkLst>
            <pc:docMk/>
            <pc:sldMk cId="2243841495" sldId="428"/>
            <ac:picMk id="7" creationId="{E4741579-9348-A547-89FD-CA888344D80D}"/>
          </ac:picMkLst>
        </pc:picChg>
      </pc:sldChg>
      <pc:sldChg chg="modSp mod">
        <pc:chgData name="Sarah Binns" userId="44ca82e01afbb258" providerId="LiveId" clId="{5A7369A5-33C5-4474-BA61-24706B4B0F1C}" dt="2023-02-15T20:49:18.801" v="39" actId="962"/>
        <pc:sldMkLst>
          <pc:docMk/>
          <pc:sldMk cId="3833792997" sldId="429"/>
        </pc:sldMkLst>
        <pc:spChg chg="ord">
          <ac:chgData name="Sarah Binns" userId="44ca82e01afbb258" providerId="LiveId" clId="{5A7369A5-33C5-4474-BA61-24706B4B0F1C}" dt="2023-02-15T20:49:16.783" v="38"/>
          <ac:spMkLst>
            <pc:docMk/>
            <pc:sldMk cId="3833792997" sldId="429"/>
            <ac:spMk id="2" creationId="{C7A83CA8-2939-CD3F-2FFD-ECE0AED4558E}"/>
          </ac:spMkLst>
        </pc:spChg>
        <pc:spChg chg="mod">
          <ac:chgData name="Sarah Binns" userId="44ca82e01afbb258" providerId="LiveId" clId="{5A7369A5-33C5-4474-BA61-24706B4B0F1C}" dt="2023-02-15T20:49:18.801" v="39" actId="962"/>
          <ac:spMkLst>
            <pc:docMk/>
            <pc:sldMk cId="3833792997" sldId="429"/>
            <ac:spMk id="6" creationId="{1B137060-484E-9708-A6FB-80D27E38EA56}"/>
          </ac:spMkLst>
        </pc:spChg>
        <pc:picChg chg="mod">
          <ac:chgData name="Sarah Binns" userId="44ca82e01afbb258" providerId="LiveId" clId="{5A7369A5-33C5-4474-BA61-24706B4B0F1C}" dt="2023-02-15T20:47:23.829" v="10" actId="962"/>
          <ac:picMkLst>
            <pc:docMk/>
            <pc:sldMk cId="3833792997" sldId="429"/>
            <ac:picMk id="5" creationId="{E9574477-97A6-4A14-FA13-CEB84D8019D2}"/>
          </ac:picMkLst>
        </pc:picChg>
        <pc:picChg chg="mod">
          <ac:chgData name="Sarah Binns" userId="44ca82e01afbb258" providerId="LiveId" clId="{5A7369A5-33C5-4474-BA61-24706B4B0F1C}" dt="2023-02-15T20:47:36.815" v="14" actId="962"/>
          <ac:picMkLst>
            <pc:docMk/>
            <pc:sldMk cId="3833792997" sldId="429"/>
            <ac:picMk id="7" creationId="{850A6278-7E4A-CC1D-EAC0-63EA3C46B3EB}"/>
          </ac:picMkLst>
        </pc:picChg>
      </pc:sldChg>
      <pc:sldChg chg="modSp mod">
        <pc:chgData name="Sarah Binns" userId="44ca82e01afbb258" providerId="LiveId" clId="{5A7369A5-33C5-4474-BA61-24706B4B0F1C}" dt="2023-02-15T20:48:21.395" v="25"/>
        <pc:sldMkLst>
          <pc:docMk/>
          <pc:sldMk cId="3465574468" sldId="430"/>
        </pc:sldMkLst>
        <pc:spChg chg="ord">
          <ac:chgData name="Sarah Binns" userId="44ca82e01afbb258" providerId="LiveId" clId="{5A7369A5-33C5-4474-BA61-24706B4B0F1C}" dt="2023-02-15T20:48:21.395" v="25"/>
          <ac:spMkLst>
            <pc:docMk/>
            <pc:sldMk cId="3465574468" sldId="430"/>
            <ac:spMk id="2" creationId="{6825B4A5-82A1-F188-7DA4-35D40A5B8DF0}"/>
          </ac:spMkLst>
        </pc:spChg>
        <pc:spChg chg="mod">
          <ac:chgData name="Sarah Binns" userId="44ca82e01afbb258" providerId="LiveId" clId="{5A7369A5-33C5-4474-BA61-24706B4B0F1C}" dt="2023-02-15T20:48:19.472" v="24" actId="962"/>
          <ac:spMkLst>
            <pc:docMk/>
            <pc:sldMk cId="3465574468" sldId="430"/>
            <ac:spMk id="5" creationId="{6E26A422-C8A9-6515-F6F7-6329D11BD81C}"/>
          </ac:spMkLst>
        </pc:spChg>
        <pc:picChg chg="mod">
          <ac:chgData name="Sarah Binns" userId="44ca82e01afbb258" providerId="LiveId" clId="{5A7369A5-33C5-4474-BA61-24706B4B0F1C}" dt="2023-02-15T20:47:03.784" v="3" actId="962"/>
          <ac:picMkLst>
            <pc:docMk/>
            <pc:sldMk cId="3465574468" sldId="430"/>
            <ac:picMk id="4" creationId="{F69B904A-866C-BC17-7AFA-246CD419424A}"/>
          </ac:picMkLst>
        </pc:picChg>
        <pc:picChg chg="mod">
          <ac:chgData name="Sarah Binns" userId="44ca82e01afbb258" providerId="LiveId" clId="{5A7369A5-33C5-4474-BA61-24706B4B0F1C}" dt="2023-02-15T20:47:08.745" v="4" actId="962"/>
          <ac:picMkLst>
            <pc:docMk/>
            <pc:sldMk cId="3465574468" sldId="430"/>
            <ac:picMk id="6" creationId="{2376A74F-9936-C920-094D-7A3FEC833A1D}"/>
          </ac:picMkLst>
        </pc:picChg>
      </pc:sldChg>
      <pc:sldChg chg="modSp mod">
        <pc:chgData name="Sarah Binns" userId="44ca82e01afbb258" providerId="LiveId" clId="{5A7369A5-33C5-4474-BA61-24706B4B0F1C}" dt="2023-02-15T20:48:51.595" v="33"/>
        <pc:sldMkLst>
          <pc:docMk/>
          <pc:sldMk cId="1403424272" sldId="431"/>
        </pc:sldMkLst>
        <pc:spChg chg="ord">
          <ac:chgData name="Sarah Binns" userId="44ca82e01afbb258" providerId="LiveId" clId="{5A7369A5-33C5-4474-BA61-24706B4B0F1C}" dt="2023-02-15T20:48:51.595" v="33"/>
          <ac:spMkLst>
            <pc:docMk/>
            <pc:sldMk cId="1403424272" sldId="431"/>
            <ac:spMk id="2" creationId="{5BF2AE50-A4E5-BBB9-DC74-70F644BB5A63}"/>
          </ac:spMkLst>
        </pc:spChg>
        <pc:spChg chg="mod">
          <ac:chgData name="Sarah Binns" userId="44ca82e01afbb258" providerId="LiveId" clId="{5A7369A5-33C5-4474-BA61-24706B4B0F1C}" dt="2023-02-15T20:48:49.014" v="32" actId="962"/>
          <ac:spMkLst>
            <pc:docMk/>
            <pc:sldMk cId="1403424272" sldId="431"/>
            <ac:spMk id="5" creationId="{90AE96ED-D224-BA9D-9BD0-F0B715B4256A}"/>
          </ac:spMkLst>
        </pc:spChg>
        <pc:picChg chg="mod">
          <ac:chgData name="Sarah Binns" userId="44ca82e01afbb258" providerId="LiveId" clId="{5A7369A5-33C5-4474-BA61-24706B4B0F1C}" dt="2023-02-15T20:47:31.569" v="12" actId="962"/>
          <ac:picMkLst>
            <pc:docMk/>
            <pc:sldMk cId="1403424272" sldId="431"/>
            <ac:picMk id="4" creationId="{E514D231-F3E7-8248-99BA-31E583480765}"/>
          </ac:picMkLst>
        </pc:picChg>
        <pc:picChg chg="mod">
          <ac:chgData name="Sarah Binns" userId="44ca82e01afbb258" providerId="LiveId" clId="{5A7369A5-33C5-4474-BA61-24706B4B0F1C}" dt="2023-02-15T20:47:34.650" v="13" actId="962"/>
          <ac:picMkLst>
            <pc:docMk/>
            <pc:sldMk cId="1403424272" sldId="431"/>
            <ac:picMk id="6" creationId="{8C16B9BE-F292-CC61-7739-6BEB16FA8EB5}"/>
          </ac:picMkLst>
        </pc:picChg>
      </pc:sldChg>
      <pc:sldChg chg="modSp mod">
        <pc:chgData name="Sarah Binns" userId="44ca82e01afbb258" providerId="LiveId" clId="{5A7369A5-33C5-4474-BA61-24706B4B0F1C}" dt="2023-02-15T20:49:10.917" v="37"/>
        <pc:sldMkLst>
          <pc:docMk/>
          <pc:sldMk cId="4191858794" sldId="432"/>
        </pc:sldMkLst>
        <pc:spChg chg="ord">
          <ac:chgData name="Sarah Binns" userId="44ca82e01afbb258" providerId="LiveId" clId="{5A7369A5-33C5-4474-BA61-24706B4B0F1C}" dt="2023-02-15T20:49:10.917" v="37"/>
          <ac:spMkLst>
            <pc:docMk/>
            <pc:sldMk cId="4191858794" sldId="432"/>
            <ac:spMk id="2" creationId="{00000000-0000-0000-0000-000000000000}"/>
          </ac:spMkLst>
        </pc:spChg>
        <pc:spChg chg="mod">
          <ac:chgData name="Sarah Binns" userId="44ca82e01afbb258" providerId="LiveId" clId="{5A7369A5-33C5-4474-BA61-24706B4B0F1C}" dt="2023-02-15T20:49:07.450" v="36" actId="962"/>
          <ac:spMkLst>
            <pc:docMk/>
            <pc:sldMk cId="4191858794" sldId="432"/>
            <ac:spMk id="5" creationId="{339F8E4A-ED5F-CE1A-C72D-89BDD471286A}"/>
          </ac:spMkLst>
        </pc:spChg>
        <pc:picChg chg="mod">
          <ac:chgData name="Sarah Binns" userId="44ca82e01afbb258" providerId="LiveId" clId="{5A7369A5-33C5-4474-BA61-24706B4B0F1C}" dt="2023-02-15T20:47:40.115" v="15" actId="962"/>
          <ac:picMkLst>
            <pc:docMk/>
            <pc:sldMk cId="4191858794" sldId="432"/>
            <ac:picMk id="4" creationId="{550A9286-4580-1323-CEF2-679687EDF546}"/>
          </ac:picMkLst>
        </pc:picChg>
        <pc:picChg chg="mod">
          <ac:chgData name="Sarah Binns" userId="44ca82e01afbb258" providerId="LiveId" clId="{5A7369A5-33C5-4474-BA61-24706B4B0F1C}" dt="2023-02-15T20:47:55.372" v="19" actId="962"/>
          <ac:picMkLst>
            <pc:docMk/>
            <pc:sldMk cId="4191858794" sldId="432"/>
            <ac:picMk id="6" creationId="{F1306BA2-B973-B4A9-D984-CFF2C7174969}"/>
          </ac:picMkLst>
        </pc:picChg>
      </pc:sldChg>
      <pc:sldChg chg="modSp mod">
        <pc:chgData name="Sarah Binns" userId="44ca82e01afbb258" providerId="LiveId" clId="{5A7369A5-33C5-4474-BA61-24706B4B0F1C}" dt="2023-02-15T20:48:27.965" v="27" actId="962"/>
        <pc:sldMkLst>
          <pc:docMk/>
          <pc:sldMk cId="2816457753" sldId="433"/>
        </pc:sldMkLst>
        <pc:spChg chg="ord">
          <ac:chgData name="Sarah Binns" userId="44ca82e01afbb258" providerId="LiveId" clId="{5A7369A5-33C5-4474-BA61-24706B4B0F1C}" dt="2023-02-15T20:48:26.295" v="26"/>
          <ac:spMkLst>
            <pc:docMk/>
            <pc:sldMk cId="2816457753" sldId="433"/>
            <ac:spMk id="2" creationId="{D58EE06A-B4AA-0839-9CF2-558BF6C73623}"/>
          </ac:spMkLst>
        </pc:spChg>
        <pc:spChg chg="mod">
          <ac:chgData name="Sarah Binns" userId="44ca82e01afbb258" providerId="LiveId" clId="{5A7369A5-33C5-4474-BA61-24706B4B0F1C}" dt="2023-02-15T20:48:27.965" v="27" actId="962"/>
          <ac:spMkLst>
            <pc:docMk/>
            <pc:sldMk cId="2816457753" sldId="433"/>
            <ac:spMk id="5" creationId="{17A9364D-0ED6-1B83-1B76-5F6CDE2A5D0C}"/>
          </ac:spMkLst>
        </pc:spChg>
        <pc:picChg chg="mod">
          <ac:chgData name="Sarah Binns" userId="44ca82e01afbb258" providerId="LiveId" clId="{5A7369A5-33C5-4474-BA61-24706B4B0F1C}" dt="2023-02-15T20:47:10.441" v="5" actId="962"/>
          <ac:picMkLst>
            <pc:docMk/>
            <pc:sldMk cId="2816457753" sldId="433"/>
            <ac:picMk id="4" creationId="{7FB0B03B-0853-F5A8-7A21-8736EF9487AA}"/>
          </ac:picMkLst>
        </pc:picChg>
        <pc:picChg chg="mod">
          <ac:chgData name="Sarah Binns" userId="44ca82e01afbb258" providerId="LiveId" clId="{5A7369A5-33C5-4474-BA61-24706B4B0F1C}" dt="2023-02-15T20:47:42.826" v="16" actId="962"/>
          <ac:picMkLst>
            <pc:docMk/>
            <pc:sldMk cId="2816457753" sldId="433"/>
            <ac:picMk id="6" creationId="{A1CCFCF9-4EC2-7EDB-EC3F-8E6B9B03158E}"/>
          </ac:picMkLst>
        </pc:picChg>
      </pc:sldChg>
    </pc:docChg>
  </pc:docChgLst>
  <pc:docChgLst>
    <pc:chgData name="Sarah Binns" userId="44ca82e01afbb258" providerId="LiveId" clId="{5B92D326-D52D-4C57-B08E-22600C5F8EBC}"/>
    <pc:docChg chg="addSld modSld">
      <pc:chgData name="Sarah Binns" userId="44ca82e01afbb258" providerId="LiveId" clId="{5B92D326-D52D-4C57-B08E-22600C5F8EBC}" dt="2022-10-10T08:50:19.212" v="0"/>
      <pc:docMkLst>
        <pc:docMk/>
      </pc:docMkLst>
      <pc:sldChg chg="add">
        <pc:chgData name="Sarah Binns" userId="44ca82e01afbb258" providerId="LiveId" clId="{5B92D326-D52D-4C57-B08E-22600C5F8EBC}" dt="2022-10-10T08:50:19.212" v="0"/>
        <pc:sldMkLst>
          <pc:docMk/>
          <pc:sldMk cId="3432796193" sldId="42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3A6F97-77B2-4B19-A09C-77E3506A2507}" type="datetimeFigureOut">
              <a:rPr lang="en-GB" smtClean="0"/>
              <a:t>11/04/2023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140342-892F-42C9-B529-461356D0B4B6}" type="slidenum">
              <a:rPr lang="en-GB" smtClean="0"/>
              <a:t>‹#›</a:t>
            </a:fld>
            <a:endParaRPr lang="en-GB" dirty="0"/>
          </a:p>
        </p:txBody>
      </p:sp>
    </p:spTree>
    <p:extLst>
      <p:ext uri="{BB962C8B-B14F-4D97-AF65-F5344CB8AC3E}">
        <p14:creationId xmlns:p14="http://schemas.microsoft.com/office/powerpoint/2010/main" val="1912043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du.rsc.org/job-profiles/university-laboratory-technician-apprentice/4014551.articl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y56wDVFKfpE&amp;list=PLLnAFJxOjzZt-nfLEWOC1GIfWdH5I-RIT"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du.rsc.org/job-profiles/associate-scientist-pharmaceuticals/4010913.articl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KuLouKu/Shutterstock</a:t>
            </a:r>
          </a:p>
          <a:p>
            <a:endParaRPr lang="en-GB" dirty="0"/>
          </a:p>
          <a:p>
            <a:r>
              <a:rPr lang="en-GB" dirty="0"/>
              <a:t>Ask the class if anyone</a:t>
            </a:r>
            <a:r>
              <a:rPr lang="en-GB" baseline="0" dirty="0"/>
              <a:t> knows what infection is and whether they can give any examples of infectious diseases.</a:t>
            </a:r>
          </a:p>
          <a:p>
            <a:endParaRPr lang="en-GB" baseline="0" dirty="0"/>
          </a:p>
          <a:p>
            <a:r>
              <a:rPr lang="en-GB" sz="1200" b="0" i="0" u="none" kern="1200" dirty="0">
                <a:solidFill>
                  <a:schemeClr val="tx1"/>
                </a:solidFill>
                <a:effectLst/>
                <a:latin typeface="+mn-lt"/>
                <a:ea typeface="+mn-ea"/>
                <a:cs typeface="+mn-cs"/>
              </a:rPr>
              <a:t>An infection is the invasion of an organism's body tissues by disease-causing agents and the reaction of host tissues to these organisms and the toxins they produce.</a:t>
            </a:r>
          </a:p>
          <a:p>
            <a:endParaRPr lang="en-GB" sz="1200" b="0" i="0" u="none" kern="1200" dirty="0">
              <a:solidFill>
                <a:schemeClr val="tx1"/>
              </a:solidFill>
              <a:effectLst/>
              <a:latin typeface="+mn-lt"/>
              <a:ea typeface="+mn-ea"/>
              <a:cs typeface="+mn-cs"/>
            </a:endParaRPr>
          </a:p>
          <a:p>
            <a:r>
              <a:rPr lang="en-GB" sz="1200" b="0" i="0" u="none" kern="1200" dirty="0">
                <a:solidFill>
                  <a:schemeClr val="tx1"/>
                </a:solidFill>
                <a:effectLst/>
                <a:latin typeface="+mn-lt"/>
                <a:ea typeface="+mn-ea"/>
                <a:cs typeface="+mn-cs"/>
              </a:rPr>
              <a:t>Bacteria and v</a:t>
            </a:r>
            <a:r>
              <a:rPr lang="en-GB" sz="1200" b="0" i="0" u="none" kern="1200" baseline="0" dirty="0">
                <a:solidFill>
                  <a:schemeClr val="tx1"/>
                </a:solidFill>
                <a:effectLst/>
                <a:latin typeface="+mn-lt"/>
                <a:ea typeface="+mn-ea"/>
                <a:cs typeface="+mn-cs"/>
              </a:rPr>
              <a:t>iruses are both types of microorganisms causing infectious diseases.</a:t>
            </a:r>
            <a:endParaRPr lang="en-GB" b="0" u="none" dirty="0">
              <a:solidFill>
                <a:schemeClr val="tx1"/>
              </a:solidFill>
            </a:endParaRPr>
          </a:p>
        </p:txBody>
      </p:sp>
      <p:sp>
        <p:nvSpPr>
          <p:cNvPr id="4" name="Slide Number Placeholder 3"/>
          <p:cNvSpPr>
            <a:spLocks noGrp="1"/>
          </p:cNvSpPr>
          <p:nvPr>
            <p:ph type="sldNum" sz="quarter" idx="10"/>
          </p:nvPr>
        </p:nvSpPr>
        <p:spPr/>
        <p:txBody>
          <a:bodyPr/>
          <a:lstStyle/>
          <a:p>
            <a:fld id="{65140342-892F-42C9-B529-461356D0B4B6}" type="slidenum">
              <a:rPr lang="en-GB" smtClean="0"/>
              <a:t>3</a:t>
            </a:fld>
            <a:endParaRPr lang="en-GB" dirty="0"/>
          </a:p>
        </p:txBody>
      </p:sp>
    </p:spTree>
    <p:extLst>
      <p:ext uri="{BB962C8B-B14F-4D97-AF65-F5344CB8AC3E}">
        <p14:creationId xmlns:p14="http://schemas.microsoft.com/office/powerpoint/2010/main" val="2489422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15</a:t>
            </a:fld>
            <a:endParaRPr lang="en-GB" dirty="0"/>
          </a:p>
        </p:txBody>
      </p:sp>
    </p:spTree>
    <p:extLst>
      <p:ext uri="{BB962C8B-B14F-4D97-AF65-F5344CB8AC3E}">
        <p14:creationId xmlns:p14="http://schemas.microsoft.com/office/powerpoint/2010/main" val="1247824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Read the job profile at </a:t>
            </a:r>
            <a:r>
              <a:rPr lang="en-GB" dirty="0">
                <a:hlinkClick r:id="rId3"/>
              </a:rPr>
              <a:t>https://edu.rsc.org/job-profiles/university-laboratory-technician-apprentice/4014551.article </a:t>
            </a:r>
            <a:r>
              <a:rPr lang="en-US" dirty="0"/>
              <a:t>(accessed 11 April 2023).</a:t>
            </a:r>
            <a:endParaRPr lang="en-GB" dirty="0"/>
          </a:p>
          <a:p>
            <a:endParaRPr lang="en-GB" dirty="0"/>
          </a:p>
        </p:txBody>
      </p:sp>
      <p:sp>
        <p:nvSpPr>
          <p:cNvPr id="4" name="Slide Number Placeholder 3"/>
          <p:cNvSpPr>
            <a:spLocks noGrp="1"/>
          </p:cNvSpPr>
          <p:nvPr>
            <p:ph type="sldNum" sz="quarter" idx="5"/>
          </p:nvPr>
        </p:nvSpPr>
        <p:spPr/>
        <p:txBody>
          <a:bodyPr/>
          <a:lstStyle/>
          <a:p>
            <a:fld id="{65140342-892F-42C9-B529-461356D0B4B6}" type="slidenum">
              <a:rPr lang="en-GB" smtClean="0"/>
              <a:t>4</a:t>
            </a:fld>
            <a:endParaRPr lang="en-GB" dirty="0"/>
          </a:p>
        </p:txBody>
      </p:sp>
    </p:spTree>
    <p:extLst>
      <p:ext uri="{BB962C8B-B14F-4D97-AF65-F5344CB8AC3E}">
        <p14:creationId xmlns:p14="http://schemas.microsoft.com/office/powerpoint/2010/main" val="1760615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140342-892F-42C9-B529-461356D0B4B6}" type="slidenum">
              <a:rPr lang="en-GB" smtClean="0"/>
              <a:t>7</a:t>
            </a:fld>
            <a:endParaRPr lang="en-GB" dirty="0"/>
          </a:p>
        </p:txBody>
      </p:sp>
    </p:spTree>
    <p:extLst>
      <p:ext uri="{BB962C8B-B14F-4D97-AF65-F5344CB8AC3E}">
        <p14:creationId xmlns:p14="http://schemas.microsoft.com/office/powerpoint/2010/main" val="851795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Infection can be spread and passed to different people</a:t>
            </a:r>
            <a:r>
              <a:rPr lang="en-GB" baseline="0" dirty="0"/>
              <a:t> in multiple ways; coming into contact with surfaces that contain the bacteria can spread the infection.</a:t>
            </a:r>
          </a:p>
          <a:p>
            <a:r>
              <a:rPr lang="en-GB" baseline="0" dirty="0"/>
              <a:t>Coughing and sneezing are both ways of bacteria and viruses being transferred to others. So make sure you cover your mouth.</a:t>
            </a:r>
          </a:p>
          <a:p>
            <a:r>
              <a:rPr lang="en-GB" baseline="0" dirty="0"/>
              <a:t>The cold virus can live on indoor surfaces for around 24 hours. The flu virus is roughly the same but only lives for 15 minutes on a tissue. </a:t>
            </a:r>
          </a:p>
          <a:p>
            <a:r>
              <a:rPr lang="en-GB" baseline="0" dirty="0"/>
              <a:t>The MRSA superbug can survive for weeks on surfaces, which is why it is such a nasty infection to clean up.</a:t>
            </a:r>
          </a:p>
          <a:p>
            <a:endParaRPr lang="en-GB" baseline="0" dirty="0"/>
          </a:p>
        </p:txBody>
      </p:sp>
      <p:sp>
        <p:nvSpPr>
          <p:cNvPr id="4" name="Slide Number Placeholder 3"/>
          <p:cNvSpPr>
            <a:spLocks noGrp="1"/>
          </p:cNvSpPr>
          <p:nvPr>
            <p:ph type="sldNum" sz="quarter" idx="10"/>
          </p:nvPr>
        </p:nvSpPr>
        <p:spPr/>
        <p:txBody>
          <a:bodyPr/>
          <a:lstStyle/>
          <a:p>
            <a:fld id="{65140342-892F-42C9-B529-461356D0B4B6}" type="slidenum">
              <a:rPr lang="en-GB" smtClean="0"/>
              <a:t>8</a:t>
            </a:fld>
            <a:endParaRPr lang="en-GB" dirty="0"/>
          </a:p>
        </p:txBody>
      </p:sp>
    </p:spTree>
    <p:extLst>
      <p:ext uri="{BB962C8B-B14F-4D97-AF65-F5344CB8AC3E}">
        <p14:creationId xmlns:p14="http://schemas.microsoft.com/office/powerpoint/2010/main" val="2247165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Watch the video at </a:t>
            </a:r>
            <a:r>
              <a:rPr lang="en-GB" dirty="0">
                <a:hlinkClick r:id="rId3"/>
              </a:rPr>
              <a:t>https://www.youtube.com/watch?v=y56wDVFKfpE&amp;list=PLLnAFJxOjzZt-nfLEWOC1GIfWdH5I-RIT </a:t>
            </a:r>
            <a:r>
              <a:rPr lang="en-US" dirty="0"/>
              <a:t>(accessed 11 April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Video length: 0:47</a:t>
            </a:r>
            <a:endParaRPr lang="en-GB" dirty="0"/>
          </a:p>
          <a:p>
            <a:endParaRPr lang="en-GB" dirty="0"/>
          </a:p>
        </p:txBody>
      </p:sp>
      <p:sp>
        <p:nvSpPr>
          <p:cNvPr id="4" name="Slide Number Placeholder 3"/>
          <p:cNvSpPr>
            <a:spLocks noGrp="1"/>
          </p:cNvSpPr>
          <p:nvPr>
            <p:ph type="sldNum" sz="quarter" idx="5"/>
          </p:nvPr>
        </p:nvSpPr>
        <p:spPr/>
        <p:txBody>
          <a:bodyPr/>
          <a:lstStyle/>
          <a:p>
            <a:fld id="{65140342-892F-42C9-B529-461356D0B4B6}" type="slidenum">
              <a:rPr lang="en-GB" smtClean="0"/>
              <a:t>9</a:t>
            </a:fld>
            <a:endParaRPr lang="en-GB" dirty="0"/>
          </a:p>
        </p:txBody>
      </p:sp>
    </p:spTree>
    <p:extLst>
      <p:ext uri="{BB962C8B-B14F-4D97-AF65-F5344CB8AC3E}">
        <p14:creationId xmlns:p14="http://schemas.microsoft.com/office/powerpoint/2010/main" val="761680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answers are in the table on the next slide.</a:t>
            </a:r>
          </a:p>
        </p:txBody>
      </p:sp>
      <p:sp>
        <p:nvSpPr>
          <p:cNvPr id="4" name="Slide Number Placeholder 3"/>
          <p:cNvSpPr>
            <a:spLocks noGrp="1"/>
          </p:cNvSpPr>
          <p:nvPr>
            <p:ph type="sldNum" sz="quarter" idx="5"/>
          </p:nvPr>
        </p:nvSpPr>
        <p:spPr/>
        <p:txBody>
          <a:bodyPr/>
          <a:lstStyle/>
          <a:p>
            <a:fld id="{65140342-892F-42C9-B529-461356D0B4B6}" type="slidenum">
              <a:rPr lang="en-GB" smtClean="0"/>
              <a:t>11</a:t>
            </a:fld>
            <a:endParaRPr lang="en-GB" dirty="0"/>
          </a:p>
        </p:txBody>
      </p:sp>
    </p:spTree>
    <p:extLst>
      <p:ext uri="{BB962C8B-B14F-4D97-AF65-F5344CB8AC3E}">
        <p14:creationId xmlns:p14="http://schemas.microsoft.com/office/powerpoint/2010/main" val="2042733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moving on to the next slide, give learners two minutes to work in pairs to list as many ways as they can in which infectious diseases can be transmitted and ways in which these can be reduced. Use slide 11 to lead a class discussion of the answers. </a:t>
            </a:r>
            <a:endParaRPr lang="en-GB" dirty="0"/>
          </a:p>
        </p:txBody>
      </p:sp>
      <p:sp>
        <p:nvSpPr>
          <p:cNvPr id="4" name="Slide Number Placeholder 3"/>
          <p:cNvSpPr>
            <a:spLocks noGrp="1"/>
          </p:cNvSpPr>
          <p:nvPr>
            <p:ph type="sldNum" sz="quarter" idx="5"/>
          </p:nvPr>
        </p:nvSpPr>
        <p:spPr/>
        <p:txBody>
          <a:bodyPr/>
          <a:lstStyle/>
          <a:p>
            <a:fld id="{65140342-892F-42C9-B529-461356D0B4B6}" type="slidenum">
              <a:rPr lang="en-GB" smtClean="0"/>
              <a:t>12</a:t>
            </a:fld>
            <a:endParaRPr lang="en-GB" dirty="0"/>
          </a:p>
        </p:txBody>
      </p:sp>
    </p:spTree>
    <p:extLst>
      <p:ext uri="{BB962C8B-B14F-4D97-AF65-F5344CB8AC3E}">
        <p14:creationId xmlns:p14="http://schemas.microsoft.com/office/powerpoint/2010/main" val="3463139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Washing hands and using tissues are some of the many</a:t>
            </a:r>
            <a:r>
              <a:rPr lang="en-GB" baseline="0" dirty="0"/>
              <a:t> ways of combating the spread of infection. As said earlier, bacteria can’t live on tissues for a very long time.</a:t>
            </a:r>
          </a:p>
          <a:p>
            <a:pPr>
              <a:defRPr/>
            </a:pPr>
            <a:r>
              <a:rPr lang="en-GB" baseline="0" dirty="0"/>
              <a:t>Tell learners that s</a:t>
            </a:r>
            <a:r>
              <a:rPr lang="en-GB" sz="1200" dirty="0">
                <a:latin typeface="Arial"/>
                <a:cs typeface="Arial"/>
              </a:rPr>
              <a:t>ome microorganisms, like the MRSA bacteria, can survive for </a:t>
            </a:r>
            <a:r>
              <a:rPr lang="en-GB" dirty="0">
                <a:latin typeface="Arial"/>
                <a:cs typeface="Arial"/>
              </a:rPr>
              <a:t>days, weeks or months</a:t>
            </a:r>
            <a:r>
              <a:rPr lang="en-GB" sz="1200" dirty="0">
                <a:latin typeface="Arial"/>
                <a:cs typeface="Arial"/>
              </a:rPr>
              <a:t> on surfaces. This is why scientists do so much research into ways in which these bacteria can be destroyed before they can spread out of control.</a:t>
            </a:r>
          </a:p>
          <a:p>
            <a:endParaRPr lang="en-GB" baseline="0" dirty="0"/>
          </a:p>
        </p:txBody>
      </p:sp>
      <p:sp>
        <p:nvSpPr>
          <p:cNvPr id="4" name="Slide Number Placeholder 3"/>
          <p:cNvSpPr>
            <a:spLocks noGrp="1"/>
          </p:cNvSpPr>
          <p:nvPr>
            <p:ph type="sldNum" sz="quarter" idx="10"/>
          </p:nvPr>
        </p:nvSpPr>
        <p:spPr/>
        <p:txBody>
          <a:bodyPr/>
          <a:lstStyle/>
          <a:p>
            <a:fld id="{65140342-892F-42C9-B529-461356D0B4B6}" type="slidenum">
              <a:rPr lang="en-GB" smtClean="0"/>
              <a:t>13</a:t>
            </a:fld>
            <a:endParaRPr lang="en-GB" dirty="0"/>
          </a:p>
        </p:txBody>
      </p:sp>
    </p:spTree>
    <p:extLst>
      <p:ext uri="{BB962C8B-B14F-4D97-AF65-F5344CB8AC3E}">
        <p14:creationId xmlns:p14="http://schemas.microsoft.com/office/powerpoint/2010/main" val="4253094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learners about the importance of chemistry/chemists in fighting disease and introduce them to Holly and her role using her video job profile.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Watch the video at </a:t>
            </a:r>
            <a:r>
              <a:rPr lang="en-GB" dirty="0">
                <a:hlinkClick r:id="rId3"/>
              </a:rPr>
              <a:t>https://edu.rsc.org/job-profiles/associate-scientist-pharmaceuticals/4010913.article </a:t>
            </a:r>
            <a:r>
              <a:rPr lang="en-US" dirty="0"/>
              <a:t>(accessed 11 April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Video length: 2:12</a:t>
            </a:r>
            <a:endParaRPr lang="en-GB" dirty="0"/>
          </a:p>
          <a:p>
            <a:endParaRPr lang="en-GB" dirty="0"/>
          </a:p>
        </p:txBody>
      </p:sp>
      <p:sp>
        <p:nvSpPr>
          <p:cNvPr id="4" name="Slide Number Placeholder 3"/>
          <p:cNvSpPr>
            <a:spLocks noGrp="1"/>
          </p:cNvSpPr>
          <p:nvPr>
            <p:ph type="sldNum" sz="quarter" idx="5"/>
          </p:nvPr>
        </p:nvSpPr>
        <p:spPr/>
        <p:txBody>
          <a:bodyPr/>
          <a:lstStyle/>
          <a:p>
            <a:fld id="{65140342-892F-42C9-B529-461356D0B4B6}" type="slidenum">
              <a:rPr lang="en-GB" smtClean="0"/>
              <a:t>14</a:t>
            </a:fld>
            <a:endParaRPr lang="en-GB" dirty="0"/>
          </a:p>
        </p:txBody>
      </p:sp>
    </p:spTree>
    <p:extLst>
      <p:ext uri="{BB962C8B-B14F-4D97-AF65-F5344CB8AC3E}">
        <p14:creationId xmlns:p14="http://schemas.microsoft.com/office/powerpoint/2010/main" val="29823248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87081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A1113-6150-4EDC-A3EA-44C9852142A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3185E7B-F1D9-47FF-AEDF-5D27E8A2AA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5B61F8-7678-47CA-960D-798FC51B6A19}"/>
              </a:ext>
            </a:extLst>
          </p:cNvPr>
          <p:cNvSpPr>
            <a:spLocks noGrp="1"/>
          </p:cNvSpPr>
          <p:nvPr>
            <p:ph type="dt" sz="half" idx="10"/>
          </p:nvPr>
        </p:nvSpPr>
        <p:spPr/>
        <p:txBody>
          <a:bodyPr/>
          <a:lstStyle/>
          <a:p>
            <a:fld id="{1056616C-3EE9-4696-B6DE-0E0DA8AE1E32}" type="datetimeFigureOut">
              <a:rPr lang="en-GB" smtClean="0"/>
              <a:t>11/04/2023</a:t>
            </a:fld>
            <a:endParaRPr lang="en-GB" dirty="0"/>
          </a:p>
        </p:txBody>
      </p:sp>
      <p:sp>
        <p:nvSpPr>
          <p:cNvPr id="5" name="Footer Placeholder 4">
            <a:extLst>
              <a:ext uri="{FF2B5EF4-FFF2-40B4-BE49-F238E27FC236}">
                <a16:creationId xmlns:a16="http://schemas.microsoft.com/office/drawing/2014/main" id="{D3A32C72-B1EF-444D-ADFA-DC6996F48AE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4CF8053-4938-477D-9C6A-0E15C5A9CFB5}"/>
              </a:ext>
            </a:extLst>
          </p:cNvPr>
          <p:cNvSpPr>
            <a:spLocks noGrp="1"/>
          </p:cNvSpPr>
          <p:nvPr>
            <p:ph type="sldNum" sz="quarter" idx="12"/>
          </p:nvPr>
        </p:nvSpPr>
        <p:spPr/>
        <p:txBody>
          <a:bodyPr/>
          <a:lstStyle/>
          <a:p>
            <a:fld id="{56380589-47D3-416B-A0E1-DE5A27DCB64D}" type="slidenum">
              <a:rPr lang="en-GB" smtClean="0"/>
              <a:t>‹#›</a:t>
            </a:fld>
            <a:endParaRPr lang="en-GB" dirty="0"/>
          </a:p>
        </p:txBody>
      </p:sp>
    </p:spTree>
    <p:extLst>
      <p:ext uri="{BB962C8B-B14F-4D97-AF65-F5344CB8AC3E}">
        <p14:creationId xmlns:p14="http://schemas.microsoft.com/office/powerpoint/2010/main" val="36199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3322620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301602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2341766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952502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964494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2071105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DCAFA2-BC2E-C99E-1F8A-422A1BB6B7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97237" y="3279600"/>
            <a:ext cx="1168400" cy="3048000"/>
          </a:xfrm>
          <a:prstGeom prst="rect">
            <a:avLst/>
          </a:prstGeom>
        </p:spPr>
      </p:pic>
      <p:pic>
        <p:nvPicPr>
          <p:cNvPr id="6" name="Picture 5">
            <a:extLst>
              <a:ext uri="{FF2B5EF4-FFF2-40B4-BE49-F238E27FC236}">
                <a16:creationId xmlns:a16="http://schemas.microsoft.com/office/drawing/2014/main" id="{4349E3C7-00DC-7EC8-5AA2-E34367770C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53169" y="3279600"/>
            <a:ext cx="939800" cy="3048000"/>
          </a:xfrm>
          <a:prstGeom prst="rect">
            <a:avLst/>
          </a:prstGeom>
        </p:spPr>
      </p:pic>
      <p:pic>
        <p:nvPicPr>
          <p:cNvPr id="7" name="Picture 6">
            <a:extLst>
              <a:ext uri="{FF2B5EF4-FFF2-40B4-BE49-F238E27FC236}">
                <a16:creationId xmlns:a16="http://schemas.microsoft.com/office/drawing/2014/main" id="{C6DDAA5B-01C4-5219-0686-230BCB5E2BD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764191" y="3279600"/>
            <a:ext cx="1016000" cy="2997200"/>
          </a:xfrm>
          <a:prstGeom prst="rect">
            <a:avLst/>
          </a:prstGeom>
        </p:spPr>
      </p:pic>
      <p:pic>
        <p:nvPicPr>
          <p:cNvPr id="8" name="Picture 7">
            <a:extLst>
              <a:ext uri="{FF2B5EF4-FFF2-40B4-BE49-F238E27FC236}">
                <a16:creationId xmlns:a16="http://schemas.microsoft.com/office/drawing/2014/main" id="{17376565-23E1-871F-E805-290603982AD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79100" y="3279600"/>
            <a:ext cx="1346200" cy="2984500"/>
          </a:xfrm>
          <a:prstGeom prst="rect">
            <a:avLst/>
          </a:prstGeom>
        </p:spPr>
      </p:pic>
      <p:pic>
        <p:nvPicPr>
          <p:cNvPr id="10" name="Picture 9">
            <a:extLst>
              <a:ext uri="{FF2B5EF4-FFF2-40B4-BE49-F238E27FC236}">
                <a16:creationId xmlns:a16="http://schemas.microsoft.com/office/drawing/2014/main" id="{9FC60E10-2D16-EC80-592A-EFC955CFBC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47169" y="3279600"/>
            <a:ext cx="1143000" cy="2933700"/>
          </a:xfrm>
          <a:prstGeom prst="rect">
            <a:avLst/>
          </a:prstGeom>
        </p:spPr>
      </p:pic>
      <p:pic>
        <p:nvPicPr>
          <p:cNvPr id="12" name="Picture 11">
            <a:extLst>
              <a:ext uri="{FF2B5EF4-FFF2-40B4-BE49-F238E27FC236}">
                <a16:creationId xmlns:a16="http://schemas.microsoft.com/office/drawing/2014/main" id="{7B6699A3-7D57-5D6D-64A6-F15A7C32778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84120" y="3279600"/>
            <a:ext cx="901700" cy="2895600"/>
          </a:xfrm>
          <a:prstGeom prst="rect">
            <a:avLst/>
          </a:prstGeom>
        </p:spPr>
      </p:pic>
    </p:spTree>
    <p:extLst>
      <p:ext uri="{BB962C8B-B14F-4D97-AF65-F5344CB8AC3E}">
        <p14:creationId xmlns:p14="http://schemas.microsoft.com/office/powerpoint/2010/main" val="3785410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51BC8-045A-4912-9C81-84ED02AE2F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C386265-0562-4BAD-BF3C-883F60CA5B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C431AC5-678B-4118-8F57-5C09C32B026D}"/>
              </a:ext>
            </a:extLst>
          </p:cNvPr>
          <p:cNvSpPr>
            <a:spLocks noGrp="1"/>
          </p:cNvSpPr>
          <p:nvPr>
            <p:ph type="dt" sz="half" idx="10"/>
          </p:nvPr>
        </p:nvSpPr>
        <p:spPr/>
        <p:txBody>
          <a:bodyPr/>
          <a:lstStyle/>
          <a:p>
            <a:fld id="{1056616C-3EE9-4696-B6DE-0E0DA8AE1E32}" type="datetimeFigureOut">
              <a:rPr lang="en-GB" smtClean="0"/>
              <a:t>11/04/2023</a:t>
            </a:fld>
            <a:endParaRPr lang="en-GB" dirty="0"/>
          </a:p>
        </p:txBody>
      </p:sp>
      <p:sp>
        <p:nvSpPr>
          <p:cNvPr id="5" name="Footer Placeholder 4">
            <a:extLst>
              <a:ext uri="{FF2B5EF4-FFF2-40B4-BE49-F238E27FC236}">
                <a16:creationId xmlns:a16="http://schemas.microsoft.com/office/drawing/2014/main" id="{BDAEAEFE-DDC6-43DE-9F30-E4C4AA66413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B9B35F1-0DF4-43C1-AA67-821579952E8C}"/>
              </a:ext>
            </a:extLst>
          </p:cNvPr>
          <p:cNvSpPr>
            <a:spLocks noGrp="1"/>
          </p:cNvSpPr>
          <p:nvPr>
            <p:ph type="sldNum" sz="quarter" idx="12"/>
          </p:nvPr>
        </p:nvSpPr>
        <p:spPr/>
        <p:txBody>
          <a:bodyPr/>
          <a:lstStyle/>
          <a:p>
            <a:fld id="{56380589-47D3-416B-A0E1-DE5A27DCB64D}" type="slidenum">
              <a:rPr lang="en-GB" smtClean="0"/>
              <a:t>‹#›</a:t>
            </a:fld>
            <a:endParaRPr lang="en-GB" dirty="0"/>
          </a:p>
        </p:txBody>
      </p:sp>
    </p:spTree>
    <p:extLst>
      <p:ext uri="{BB962C8B-B14F-4D97-AF65-F5344CB8AC3E}">
        <p14:creationId xmlns:p14="http://schemas.microsoft.com/office/powerpoint/2010/main" val="1349064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11/04/2023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116088031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uUoCiQ"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hyperlink" Target="https://edu.rsc.org/job-profiles/associate-scientist-pharmaceuticals/4010913.article"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3.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hyperlink" Target="https://rsc.li/3CJX7M3"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hyperlink" Target="https://edu.rsc.org/job-profiles/university-laboratory-technician-apprentice/4014551.article"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3.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y56wDVFKfpE&amp;list=PLLnAFJxOjzZt-nfLEWOC1GIfWdH5I-RIT"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6001" y="2214000"/>
            <a:ext cx="5400000" cy="1663200"/>
          </a:xfrm>
        </p:spPr>
        <p:txBody>
          <a:bodyPr/>
          <a:lstStyle/>
          <a:p>
            <a:r>
              <a:rPr lang="en-GB" dirty="0">
                <a:latin typeface="Source Sans Pro Black" panose="020F0502020204030204" pitchFamily="34" charset="0"/>
                <a:cs typeface="Source Sans Pro Black" panose="020F0502020204030204" pitchFamily="34" charset="0"/>
              </a:rPr>
              <a:t>Infection</a:t>
            </a:r>
          </a:p>
        </p:txBody>
      </p:sp>
      <p:sp>
        <p:nvSpPr>
          <p:cNvPr id="4" name="Text Placeholder 3">
            <a:extLst>
              <a:ext uri="{FF2B5EF4-FFF2-40B4-BE49-F238E27FC236}">
                <a16:creationId xmlns:a16="http://schemas.microsoft.com/office/drawing/2014/main" id="{EA74BD91-CFDA-FF0F-4EE8-8F4FA383B993}"/>
              </a:ext>
            </a:extLst>
          </p:cNvPr>
          <p:cNvSpPr>
            <a:spLocks noGrp="1"/>
          </p:cNvSpPr>
          <p:nvPr>
            <p:ph type="body" sz="quarter" idx="3"/>
          </p:nvPr>
        </p:nvSpPr>
        <p:spPr>
          <a:xfrm>
            <a:off x="3396001" y="4814047"/>
            <a:ext cx="5400000" cy="1129553"/>
          </a:xfrm>
        </p:spPr>
        <p:txBody>
          <a:bodyPr/>
          <a:lstStyle/>
          <a:p>
            <a:r>
              <a:rPr lang="en-GB" sz="1200" dirty="0">
                <a:effectLst/>
                <a:latin typeface="Arial" panose="020B0604020202020204" pitchFamily="34" charset="0"/>
                <a:ea typeface="Calibri" panose="020F0502020204030204" pitchFamily="34" charset="0"/>
              </a:rPr>
              <a:t>Download the teacher notes,</a:t>
            </a:r>
            <a:br>
              <a:rPr lang="en-GB" sz="1200" dirty="0">
                <a:effectLst/>
                <a:latin typeface="Arial" panose="020B0604020202020204" pitchFamily="34" charset="0"/>
                <a:ea typeface="Calibri" panose="020F0502020204030204" pitchFamily="34" charset="0"/>
              </a:rPr>
            </a:br>
            <a:r>
              <a:rPr lang="en-GB" sz="1200" dirty="0">
                <a:effectLst/>
                <a:latin typeface="Arial" panose="020B0604020202020204" pitchFamily="34" charset="0"/>
                <a:ea typeface="Calibri" panose="020F0502020204030204" pitchFamily="34" charset="0"/>
              </a:rPr>
              <a:t>technician notes and student workbook</a:t>
            </a:r>
            <a:br>
              <a:rPr lang="en-GB" sz="1200" dirty="0">
                <a:effectLst/>
                <a:latin typeface="Arial" panose="020B0604020202020204" pitchFamily="34" charset="0"/>
                <a:ea typeface="Calibri" panose="020F0502020204030204" pitchFamily="34" charset="0"/>
              </a:rPr>
            </a:br>
            <a:r>
              <a:rPr lang="en-GB" sz="1200" dirty="0">
                <a:effectLst/>
                <a:latin typeface="Arial" panose="020B0604020202020204" pitchFamily="34" charset="0"/>
                <a:ea typeface="Calibri" panose="020F0502020204030204" pitchFamily="34" charset="0"/>
              </a:rPr>
              <a:t>that accompany this resource at</a:t>
            </a:r>
            <a:br>
              <a:rPr lang="en-GB" sz="1200" dirty="0">
                <a:effectLst/>
                <a:latin typeface="Arial" panose="020B0604020202020204" pitchFamily="34" charset="0"/>
                <a:ea typeface="Calibri" panose="020F0502020204030204" pitchFamily="34" charset="0"/>
              </a:rPr>
            </a:br>
            <a:r>
              <a:rPr lang="en-GB" sz="1200" u="none" strike="noStrike" dirty="0">
                <a:effectLst/>
                <a:latin typeface="Arial" panose="020B060402020202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rsc.li/3uUoCiQ</a:t>
            </a:r>
            <a:r>
              <a:rPr lang="en-GB" sz="1200" dirty="0">
                <a:effectLst/>
                <a:latin typeface="Arial" panose="020B0604020202020204" pitchFamily="34" charset="0"/>
                <a:ea typeface="Calibri" panose="020F0502020204030204" pitchFamily="34" charset="0"/>
              </a:rPr>
              <a:t>.</a:t>
            </a:r>
            <a:endParaRPr lang="en-GB" dirty="0"/>
          </a:p>
        </p:txBody>
      </p:sp>
    </p:spTree>
    <p:extLst>
      <p:ext uri="{BB962C8B-B14F-4D97-AF65-F5344CB8AC3E}">
        <p14:creationId xmlns:p14="http://schemas.microsoft.com/office/powerpoint/2010/main" val="2757979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19FCA-EF28-3432-186F-B4B949126719}"/>
              </a:ext>
            </a:extLst>
          </p:cNvPr>
          <p:cNvSpPr>
            <a:spLocks noGrp="1"/>
          </p:cNvSpPr>
          <p:nvPr>
            <p:ph type="title"/>
          </p:nvPr>
        </p:nvSpPr>
        <p:spPr>
          <a:xfrm>
            <a:off x="540000" y="2872266"/>
            <a:ext cx="3366000" cy="1847652"/>
          </a:xfrm>
        </p:spPr>
        <p:txBody>
          <a:bodyPr>
            <a:normAutofit/>
          </a:bodyPr>
          <a:lstStyle/>
          <a:p>
            <a:r>
              <a:rPr lang="en-GB" b="1" dirty="0"/>
              <a:t>Chemicals against infection</a:t>
            </a:r>
            <a:endParaRPr lang="en-US" dirty="0"/>
          </a:p>
        </p:txBody>
      </p:sp>
      <p:sp>
        <p:nvSpPr>
          <p:cNvPr id="3" name="Text Placeholder 2">
            <a:extLst>
              <a:ext uri="{FF2B5EF4-FFF2-40B4-BE49-F238E27FC236}">
                <a16:creationId xmlns:a16="http://schemas.microsoft.com/office/drawing/2014/main" id="{811C3C2C-925A-5DAC-E80C-D57698669595}"/>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F38A531B-EE75-EE3C-2F36-7DB45ACDAD52}"/>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488646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2AE50-A4E5-BBB9-DC74-70F644BB5A63}"/>
              </a:ext>
            </a:extLst>
          </p:cNvPr>
          <p:cNvSpPr>
            <a:spLocks noGrp="1"/>
          </p:cNvSpPr>
          <p:nvPr>
            <p:ph type="title"/>
          </p:nvPr>
        </p:nvSpPr>
        <p:spPr/>
        <p:txBody>
          <a:bodyPr>
            <a:normAutofit fontScale="90000"/>
          </a:bodyPr>
          <a:lstStyle/>
          <a:p>
            <a:r>
              <a:rPr lang="en-GB" b="1" dirty="0"/>
              <a:t>Chemicals against infection</a:t>
            </a:r>
          </a:p>
        </p:txBody>
      </p:sp>
      <p:sp>
        <p:nvSpPr>
          <p:cNvPr id="3" name="Content Placeholder 2">
            <a:extLst>
              <a:ext uri="{FF2B5EF4-FFF2-40B4-BE49-F238E27FC236}">
                <a16:creationId xmlns:a16="http://schemas.microsoft.com/office/drawing/2014/main" id="{B1D0D2D3-44BD-41DD-237D-3090948F75B7}"/>
              </a:ext>
            </a:extLst>
          </p:cNvPr>
          <p:cNvSpPr>
            <a:spLocks noGrp="1"/>
          </p:cNvSpPr>
          <p:nvPr>
            <p:ph idx="10"/>
          </p:nvPr>
        </p:nvSpPr>
        <p:spPr/>
        <p:txBody>
          <a:bodyPr>
            <a:normAutofit/>
          </a:bodyPr>
          <a:lstStyle/>
          <a:p>
            <a:r>
              <a:rPr lang="en-GB" dirty="0">
                <a:effectLst/>
                <a:latin typeface="Arial" panose="020B0604020202020204" pitchFamily="34" charset="0"/>
                <a:ea typeface="Calibri" panose="020F0502020204030204" pitchFamily="34" charset="0"/>
                <a:cs typeface="Times New Roman" panose="02020603050405020304" pitchFamily="18" charset="0"/>
              </a:rPr>
              <a:t>You will be given a set of cards to sort. Half of the cards show treatments that can be used to deal with infectious diseases and the other half show situations where that treatment </a:t>
            </a:r>
            <a:r>
              <a:rPr lang="en-GB" dirty="0">
                <a:ea typeface="Calibri" panose="020F0502020204030204" pitchFamily="34" charset="0"/>
                <a:cs typeface="Times New Roman" panose="02020603050405020304" pitchFamily="18" charset="0"/>
              </a:rPr>
              <a:t>can be</a:t>
            </a:r>
            <a:r>
              <a:rPr lang="en-GB" dirty="0">
                <a:effectLst/>
                <a:latin typeface="Arial" panose="020B0604020202020204" pitchFamily="34" charset="0"/>
                <a:ea typeface="Calibri" panose="020F0502020204030204" pitchFamily="34" charset="0"/>
                <a:cs typeface="Times New Roman" panose="02020603050405020304" pitchFamily="18" charset="0"/>
              </a:rPr>
              <a:t> used. </a:t>
            </a:r>
            <a:r>
              <a:rPr lang="en-GB" dirty="0">
                <a:latin typeface="Arial" panose="020B0604020202020204" pitchFamily="34" charset="0"/>
                <a:cs typeface="Arial" panose="020B0604020202020204" pitchFamily="34" charset="0"/>
              </a:rPr>
              <a:t>These include treatments developed by scientists, as well as natural treatments.</a:t>
            </a:r>
          </a:p>
          <a:p>
            <a:r>
              <a:rPr lang="en-GB" dirty="0">
                <a:effectLst/>
                <a:latin typeface="Arial" panose="020B0604020202020204" pitchFamily="34" charset="0"/>
                <a:ea typeface="Calibri" panose="020F0502020204030204" pitchFamily="34" charset="0"/>
              </a:rPr>
              <a:t>Use the information provided in your workbook to help you to match up each type of treatment with a correct use of that treatment. </a:t>
            </a:r>
            <a:endParaRPr lang="en-GB" dirty="0"/>
          </a:p>
        </p:txBody>
      </p:sp>
      <p:pic>
        <p:nvPicPr>
          <p:cNvPr id="4" name="Picture 3">
            <a:extLst>
              <a:ext uri="{FF2B5EF4-FFF2-40B4-BE49-F238E27FC236}">
                <a16:creationId xmlns:a16="http://schemas.microsoft.com/office/drawing/2014/main" id="{E514D231-F3E7-8248-99BA-31E583480765}"/>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90AE96ED-D224-BA9D-9BD0-F0B715B4256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6" name="Picture 5">
            <a:extLst>
              <a:ext uri="{FF2B5EF4-FFF2-40B4-BE49-F238E27FC236}">
                <a16:creationId xmlns:a16="http://schemas.microsoft.com/office/drawing/2014/main" id="{8C16B9BE-F292-CC61-7739-6BEB16FA8EB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1403424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45207-B03D-4C9E-98D8-3F94606CDB9F}"/>
              </a:ext>
            </a:extLst>
          </p:cNvPr>
          <p:cNvSpPr>
            <a:spLocks noGrp="1"/>
          </p:cNvSpPr>
          <p:nvPr>
            <p:ph type="title"/>
          </p:nvPr>
        </p:nvSpPr>
        <p:spPr/>
        <p:txBody>
          <a:bodyPr>
            <a:normAutofit fontScale="90000"/>
          </a:bodyPr>
          <a:lstStyle/>
          <a:p>
            <a:r>
              <a:rPr lang="en-GB" b="1" dirty="0"/>
              <a:t>Answers</a:t>
            </a:r>
            <a:endParaRPr lang="en-GB" dirty="0">
              <a:latin typeface="Arial" panose="020B0604020202020204" pitchFamily="34" charset="0"/>
              <a:cs typeface="Arial" panose="020B0604020202020204" pitchFamily="34" charset="0"/>
            </a:endParaRPr>
          </a:p>
        </p:txBody>
      </p:sp>
      <p:graphicFrame>
        <p:nvGraphicFramePr>
          <p:cNvPr id="4" name="Content Placeholder 3">
            <a:extLst>
              <a:ext uri="{FF2B5EF4-FFF2-40B4-BE49-F238E27FC236}">
                <a16:creationId xmlns:a16="http://schemas.microsoft.com/office/drawing/2014/main" id="{403EAE5B-BAA1-41CF-B3B0-3A51C8C8C24C}"/>
              </a:ext>
            </a:extLst>
          </p:cNvPr>
          <p:cNvGraphicFramePr>
            <a:graphicFrameLocks noGrp="1"/>
          </p:cNvGraphicFramePr>
          <p:nvPr>
            <p:ph idx="10"/>
            <p:extLst>
              <p:ext uri="{D42A27DB-BD31-4B8C-83A1-F6EECF244321}">
                <p14:modId xmlns:p14="http://schemas.microsoft.com/office/powerpoint/2010/main" val="2498035192"/>
              </p:ext>
            </p:extLst>
          </p:nvPr>
        </p:nvGraphicFramePr>
        <p:xfrm>
          <a:off x="539750" y="1260475"/>
          <a:ext cx="9090000" cy="4698000"/>
        </p:xfrm>
        <a:graphic>
          <a:graphicData uri="http://schemas.openxmlformats.org/drawingml/2006/table">
            <a:tbl>
              <a:tblPr firstRow="1" firstCol="1" bandRow="1">
                <a:tableStyleId>{5C22544A-7EE6-4342-B048-85BDC9FD1C3A}</a:tableStyleId>
              </a:tblPr>
              <a:tblGrid>
                <a:gridCol w="3420000">
                  <a:extLst>
                    <a:ext uri="{9D8B030D-6E8A-4147-A177-3AD203B41FA5}">
                      <a16:colId xmlns:a16="http://schemas.microsoft.com/office/drawing/2014/main" val="2243811513"/>
                    </a:ext>
                  </a:extLst>
                </a:gridCol>
                <a:gridCol w="5670000">
                  <a:extLst>
                    <a:ext uri="{9D8B030D-6E8A-4147-A177-3AD203B41FA5}">
                      <a16:colId xmlns:a16="http://schemas.microsoft.com/office/drawing/2014/main" val="3259535646"/>
                    </a:ext>
                  </a:extLst>
                </a:gridCol>
              </a:tblGrid>
              <a:tr h="522000">
                <a:tc>
                  <a:txBody>
                    <a:bodyPr/>
                    <a:lstStyle/>
                    <a:p>
                      <a:pPr algn="ctr">
                        <a:lnSpc>
                          <a:spcPct val="100000"/>
                        </a:lnSpc>
                        <a:spcBef>
                          <a:spcPts val="0"/>
                        </a:spcBef>
                        <a:spcAft>
                          <a:spcPts val="0"/>
                        </a:spcAft>
                      </a:pPr>
                      <a:r>
                        <a:rPr lang="en-GB" sz="2000" dirty="0">
                          <a:solidFill>
                            <a:schemeClr val="bg1"/>
                          </a:solidFill>
                          <a:effectLst/>
                          <a:latin typeface="Arial" panose="020B0604020202020204" pitchFamily="34" charset="0"/>
                          <a:cs typeface="Arial" panose="020B0604020202020204" pitchFamily="34" charset="0"/>
                        </a:rPr>
                        <a:t>Treatment</a:t>
                      </a:r>
                      <a:endParaRPr lang="en-GB" sz="2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algn="ctr">
                        <a:lnSpc>
                          <a:spcPct val="100000"/>
                        </a:lnSpc>
                        <a:spcBef>
                          <a:spcPts val="0"/>
                        </a:spcBef>
                        <a:spcAft>
                          <a:spcPts val="0"/>
                        </a:spcAft>
                      </a:pPr>
                      <a:r>
                        <a:rPr lang="en-GB" sz="2000" dirty="0">
                          <a:solidFill>
                            <a:schemeClr val="bg1"/>
                          </a:solidFill>
                          <a:effectLst/>
                          <a:latin typeface="Arial" panose="020B0604020202020204" pitchFamily="34" charset="0"/>
                          <a:cs typeface="Arial" panose="020B0604020202020204" pitchFamily="34" charset="0"/>
                        </a:rPr>
                        <a:t>Use of treatment</a:t>
                      </a:r>
                      <a:endParaRPr lang="en-GB" sz="2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759208310"/>
                  </a:ext>
                </a:extLst>
              </a:tr>
              <a:tr h="522000">
                <a:tc>
                  <a:txBody>
                    <a:bodyPr/>
                    <a:lstStyle/>
                    <a:p>
                      <a:pPr>
                        <a:lnSpc>
                          <a:spcPct val="100000"/>
                        </a:lnSpc>
                        <a:spcBef>
                          <a:spcPts val="0"/>
                        </a:spcBef>
                        <a:spcAft>
                          <a:spcPts val="0"/>
                        </a:spcAft>
                      </a:pPr>
                      <a:r>
                        <a:rPr lang="en-GB" sz="2000" b="0" dirty="0">
                          <a:solidFill>
                            <a:schemeClr val="tx1"/>
                          </a:solidFill>
                          <a:effectLst/>
                          <a:latin typeface="Arial" panose="020B0604020202020204" pitchFamily="34" charset="0"/>
                          <a:cs typeface="Arial" panose="020B0604020202020204" pitchFamily="34" charset="0"/>
                        </a:rPr>
                        <a:t>Gold nanoparticles</a:t>
                      </a:r>
                      <a:endParaRPr lang="en-GB"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Bef>
                          <a:spcPts val="0"/>
                        </a:spcBef>
                        <a:spcAft>
                          <a:spcPts val="0"/>
                        </a:spcAft>
                      </a:pPr>
                      <a:r>
                        <a:rPr lang="en-GB" sz="2000" i="0" dirty="0">
                          <a:solidFill>
                            <a:schemeClr val="tx1"/>
                          </a:solidFill>
                          <a:effectLst/>
                          <a:latin typeface="Arial" panose="020B0604020202020204" pitchFamily="34" charset="0"/>
                          <a:cs typeface="Arial" panose="020B0604020202020204" pitchFamily="34" charset="0"/>
                        </a:rPr>
                        <a:t>Killing </a:t>
                      </a:r>
                      <a:r>
                        <a:rPr lang="en-GB" sz="2000" i="1" dirty="0">
                          <a:solidFill>
                            <a:schemeClr val="tx1"/>
                          </a:solidFill>
                          <a:effectLst/>
                          <a:latin typeface="Arial" panose="020B0604020202020204" pitchFamily="34" charset="0"/>
                          <a:cs typeface="Arial" panose="020B0604020202020204" pitchFamily="34" charset="0"/>
                        </a:rPr>
                        <a:t>E. coli </a:t>
                      </a:r>
                      <a:r>
                        <a:rPr lang="en-GB" sz="2000" i="0" dirty="0">
                          <a:solidFill>
                            <a:schemeClr val="tx1"/>
                          </a:solidFill>
                          <a:effectLst/>
                          <a:latin typeface="Arial" panose="020B0604020202020204" pitchFamily="34" charset="0"/>
                          <a:cs typeface="Arial" panose="020B0604020202020204" pitchFamily="34" charset="0"/>
                        </a:rPr>
                        <a:t>bacteria</a:t>
                      </a:r>
                      <a:endParaRPr lang="en-GB" sz="200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4819098"/>
                  </a:ext>
                </a:extLst>
              </a:tr>
              <a:tr h="522000">
                <a:tc>
                  <a:txBody>
                    <a:bodyPr/>
                    <a:lstStyle/>
                    <a:p>
                      <a:pPr>
                        <a:lnSpc>
                          <a:spcPct val="100000"/>
                        </a:lnSpc>
                        <a:spcBef>
                          <a:spcPts val="0"/>
                        </a:spcBef>
                        <a:spcAft>
                          <a:spcPts val="0"/>
                        </a:spcAft>
                      </a:pPr>
                      <a:r>
                        <a:rPr lang="en-GB" sz="2000" b="0" dirty="0">
                          <a:solidFill>
                            <a:schemeClr val="tx1"/>
                          </a:solidFill>
                          <a:effectLst/>
                          <a:latin typeface="Arial" panose="020B0604020202020204" pitchFamily="34" charset="0"/>
                          <a:cs typeface="Arial" panose="020B0604020202020204" pitchFamily="34" charset="0"/>
                        </a:rPr>
                        <a:t>Titanium oxide nanoparticles</a:t>
                      </a:r>
                      <a:endParaRPr lang="en-GB"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Bef>
                          <a:spcPts val="0"/>
                        </a:spcBef>
                        <a:spcAft>
                          <a:spcPts val="0"/>
                        </a:spcAft>
                      </a:pPr>
                      <a:r>
                        <a:rPr lang="en-GB" sz="2000" dirty="0">
                          <a:solidFill>
                            <a:schemeClr val="tx1"/>
                          </a:solidFill>
                          <a:effectLst/>
                          <a:latin typeface="Arial" panose="020B0604020202020204" pitchFamily="34" charset="0"/>
                          <a:cs typeface="Arial" panose="020B0604020202020204" pitchFamily="34" charset="0"/>
                        </a:rPr>
                        <a:t>Killing bacteria</a:t>
                      </a:r>
                      <a:endParaRPr lang="en-GB"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7695625"/>
                  </a:ext>
                </a:extLst>
              </a:tr>
              <a:tr h="522000">
                <a:tc>
                  <a:txBody>
                    <a:bodyPr/>
                    <a:lstStyle/>
                    <a:p>
                      <a:pPr>
                        <a:lnSpc>
                          <a:spcPct val="100000"/>
                        </a:lnSpc>
                        <a:spcBef>
                          <a:spcPts val="0"/>
                        </a:spcBef>
                        <a:spcAft>
                          <a:spcPts val="0"/>
                        </a:spcAft>
                      </a:pPr>
                      <a:r>
                        <a:rPr lang="en-GB" sz="2000" b="0" dirty="0">
                          <a:solidFill>
                            <a:schemeClr val="tx1"/>
                          </a:solidFill>
                          <a:effectLst/>
                          <a:latin typeface="Arial" panose="020B0604020202020204" pitchFamily="34" charset="0"/>
                          <a:cs typeface="Arial" panose="020B0604020202020204" pitchFamily="34" charset="0"/>
                        </a:rPr>
                        <a:t>Iron oxide nanoparticles</a:t>
                      </a:r>
                      <a:endParaRPr lang="en-GB"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Bef>
                          <a:spcPts val="0"/>
                        </a:spcBef>
                        <a:spcAft>
                          <a:spcPts val="0"/>
                        </a:spcAft>
                      </a:pPr>
                      <a:r>
                        <a:rPr lang="en-GB" sz="2000" dirty="0">
                          <a:solidFill>
                            <a:schemeClr val="tx1"/>
                          </a:solidFill>
                          <a:effectLst/>
                          <a:latin typeface="Arial" panose="020B0604020202020204" pitchFamily="34" charset="0"/>
                          <a:cs typeface="Arial" panose="020B0604020202020204" pitchFamily="34" charset="0"/>
                        </a:rPr>
                        <a:t>Drug delivery</a:t>
                      </a:r>
                      <a:endParaRPr lang="en-GB"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48604770"/>
                  </a:ext>
                </a:extLst>
              </a:tr>
              <a:tr h="522000">
                <a:tc>
                  <a:txBody>
                    <a:bodyPr/>
                    <a:lstStyle/>
                    <a:p>
                      <a:pPr>
                        <a:lnSpc>
                          <a:spcPct val="100000"/>
                        </a:lnSpc>
                        <a:spcBef>
                          <a:spcPts val="0"/>
                        </a:spcBef>
                        <a:spcAft>
                          <a:spcPts val="0"/>
                        </a:spcAft>
                      </a:pPr>
                      <a:r>
                        <a:rPr lang="en-GB" sz="2000" b="0" dirty="0">
                          <a:solidFill>
                            <a:schemeClr val="tx1"/>
                          </a:solidFill>
                          <a:effectLst/>
                          <a:latin typeface="Arial" panose="020B0604020202020204" pitchFamily="34" charset="0"/>
                          <a:cs typeface="Arial" panose="020B0604020202020204" pitchFamily="34" charset="0"/>
                        </a:rPr>
                        <a:t>Zinc oxide nanoparticles</a:t>
                      </a:r>
                      <a:endParaRPr lang="en-GB"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Bef>
                          <a:spcPts val="0"/>
                        </a:spcBef>
                        <a:spcAft>
                          <a:spcPts val="0"/>
                        </a:spcAft>
                      </a:pPr>
                      <a:r>
                        <a:rPr lang="en-GB" sz="2000" i="0" dirty="0">
                          <a:solidFill>
                            <a:schemeClr val="tx1"/>
                          </a:solidFill>
                          <a:effectLst/>
                          <a:latin typeface="Arial" panose="020B0604020202020204" pitchFamily="34" charset="0"/>
                          <a:cs typeface="Arial" panose="020B0604020202020204" pitchFamily="34" charset="0"/>
                        </a:rPr>
                        <a:t>Killing</a:t>
                      </a:r>
                      <a:r>
                        <a:rPr lang="en-GB" sz="2000" i="1" dirty="0">
                          <a:solidFill>
                            <a:schemeClr val="tx1"/>
                          </a:solidFill>
                          <a:effectLst/>
                          <a:latin typeface="Arial" panose="020B0604020202020204" pitchFamily="34" charset="0"/>
                          <a:cs typeface="Arial" panose="020B0604020202020204" pitchFamily="34" charset="0"/>
                        </a:rPr>
                        <a:t> staphylococcus</a:t>
                      </a:r>
                      <a:r>
                        <a:rPr lang="en-GB" sz="2000" dirty="0">
                          <a:solidFill>
                            <a:schemeClr val="tx1"/>
                          </a:solidFill>
                          <a:effectLst/>
                          <a:latin typeface="Arial" panose="020B0604020202020204" pitchFamily="34" charset="0"/>
                          <a:cs typeface="Arial" panose="020B0604020202020204" pitchFamily="34" charset="0"/>
                        </a:rPr>
                        <a:t> (MRSA)</a:t>
                      </a:r>
                      <a:endParaRPr lang="en-GB"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9877559"/>
                  </a:ext>
                </a:extLst>
              </a:tr>
              <a:tr h="522000">
                <a:tc>
                  <a:txBody>
                    <a:bodyPr/>
                    <a:lstStyle/>
                    <a:p>
                      <a:pPr>
                        <a:lnSpc>
                          <a:spcPct val="100000"/>
                        </a:lnSpc>
                        <a:spcBef>
                          <a:spcPts val="0"/>
                        </a:spcBef>
                        <a:spcAft>
                          <a:spcPts val="0"/>
                        </a:spcAft>
                      </a:pPr>
                      <a:r>
                        <a:rPr lang="en-GB" sz="2000" b="0" dirty="0">
                          <a:solidFill>
                            <a:schemeClr val="tx1"/>
                          </a:solidFill>
                          <a:effectLst/>
                          <a:latin typeface="Arial" panose="020B0604020202020204" pitchFamily="34" charset="0"/>
                          <a:cs typeface="Arial" panose="020B0604020202020204" pitchFamily="34" charset="0"/>
                        </a:rPr>
                        <a:t>Honey</a:t>
                      </a:r>
                      <a:endParaRPr lang="en-GB"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Bef>
                          <a:spcPts val="0"/>
                        </a:spcBef>
                        <a:spcAft>
                          <a:spcPts val="0"/>
                        </a:spcAft>
                      </a:pPr>
                      <a:r>
                        <a:rPr lang="en-GB" sz="2000" dirty="0">
                          <a:solidFill>
                            <a:schemeClr val="tx1"/>
                          </a:solidFill>
                          <a:effectLst/>
                          <a:latin typeface="Arial" panose="020B0604020202020204" pitchFamily="34" charset="0"/>
                          <a:cs typeface="Arial" panose="020B0604020202020204" pitchFamily="34" charset="0"/>
                        </a:rPr>
                        <a:t>Antibacterial wound dressings</a:t>
                      </a:r>
                      <a:endParaRPr lang="en-GB"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01667353"/>
                  </a:ext>
                </a:extLst>
              </a:tr>
              <a:tr h="522000">
                <a:tc>
                  <a:txBody>
                    <a:bodyPr/>
                    <a:lstStyle/>
                    <a:p>
                      <a:pPr>
                        <a:lnSpc>
                          <a:spcPct val="100000"/>
                        </a:lnSpc>
                        <a:spcBef>
                          <a:spcPts val="0"/>
                        </a:spcBef>
                        <a:spcAft>
                          <a:spcPts val="0"/>
                        </a:spcAft>
                      </a:pPr>
                      <a:r>
                        <a:rPr lang="en-GB" sz="2000" b="0" dirty="0">
                          <a:solidFill>
                            <a:schemeClr val="tx1"/>
                          </a:solidFill>
                          <a:effectLst/>
                          <a:latin typeface="Arial" panose="020B0604020202020204" pitchFamily="34" charset="0"/>
                          <a:cs typeface="Arial" panose="020B0604020202020204" pitchFamily="34" charset="0"/>
                        </a:rPr>
                        <a:t>Tea tree oil</a:t>
                      </a:r>
                      <a:endParaRPr lang="en-GB"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Bef>
                          <a:spcPts val="0"/>
                        </a:spcBef>
                        <a:spcAft>
                          <a:spcPts val="0"/>
                        </a:spcAft>
                      </a:pPr>
                      <a:r>
                        <a:rPr lang="en-GB" sz="2000" i="0" dirty="0">
                          <a:solidFill>
                            <a:schemeClr val="tx1"/>
                          </a:solidFill>
                          <a:effectLst/>
                          <a:latin typeface="Arial" panose="020B0604020202020204" pitchFamily="34" charset="0"/>
                          <a:cs typeface="Arial" panose="020B0604020202020204" pitchFamily="34" charset="0"/>
                        </a:rPr>
                        <a:t>Killing</a:t>
                      </a:r>
                      <a:r>
                        <a:rPr lang="en-GB" sz="2000" i="1" dirty="0">
                          <a:solidFill>
                            <a:schemeClr val="tx1"/>
                          </a:solidFill>
                          <a:effectLst/>
                          <a:latin typeface="Arial" panose="020B0604020202020204" pitchFamily="34" charset="0"/>
                          <a:cs typeface="Arial" panose="020B0604020202020204" pitchFamily="34" charset="0"/>
                        </a:rPr>
                        <a:t> staphylococcus</a:t>
                      </a:r>
                      <a:r>
                        <a:rPr lang="en-GB" sz="2000" dirty="0">
                          <a:solidFill>
                            <a:schemeClr val="tx1"/>
                          </a:solidFill>
                          <a:effectLst/>
                          <a:latin typeface="Arial" panose="020B0604020202020204" pitchFamily="34" charset="0"/>
                          <a:cs typeface="Arial" panose="020B0604020202020204" pitchFamily="34" charset="0"/>
                        </a:rPr>
                        <a:t> (MRSA)</a:t>
                      </a:r>
                      <a:endParaRPr lang="en-GB"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86819976"/>
                  </a:ext>
                </a:extLst>
              </a:tr>
              <a:tr h="522000">
                <a:tc>
                  <a:txBody>
                    <a:bodyPr/>
                    <a:lstStyle/>
                    <a:p>
                      <a:pPr>
                        <a:lnSpc>
                          <a:spcPct val="100000"/>
                        </a:lnSpc>
                        <a:spcBef>
                          <a:spcPts val="0"/>
                        </a:spcBef>
                        <a:spcAft>
                          <a:spcPts val="0"/>
                        </a:spcAft>
                      </a:pPr>
                      <a:r>
                        <a:rPr lang="en-GB" sz="2000" b="0" dirty="0">
                          <a:solidFill>
                            <a:schemeClr val="tx1"/>
                          </a:solidFill>
                          <a:effectLst/>
                          <a:latin typeface="Arial" panose="020B0604020202020204" pitchFamily="34" charset="0"/>
                          <a:cs typeface="Arial" panose="020B0604020202020204" pitchFamily="34" charset="0"/>
                        </a:rPr>
                        <a:t>Carbon nanotubes</a:t>
                      </a:r>
                      <a:endParaRPr lang="en-GB"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Bef>
                          <a:spcPts val="0"/>
                        </a:spcBef>
                        <a:spcAft>
                          <a:spcPts val="0"/>
                        </a:spcAft>
                      </a:pPr>
                      <a:r>
                        <a:rPr lang="en-GB" sz="2000" dirty="0">
                          <a:solidFill>
                            <a:schemeClr val="tx1"/>
                          </a:solidFill>
                          <a:effectLst/>
                          <a:latin typeface="Arial" panose="020B0604020202020204" pitchFamily="34" charset="0"/>
                          <a:cs typeface="Arial" panose="020B0604020202020204" pitchFamily="34" charset="0"/>
                        </a:rPr>
                        <a:t>Bacteria-detecting bandages</a:t>
                      </a:r>
                      <a:endParaRPr lang="en-GB"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75578852"/>
                  </a:ext>
                </a:extLst>
              </a:tr>
              <a:tr h="522000">
                <a:tc>
                  <a:txBody>
                    <a:bodyPr/>
                    <a:lstStyle/>
                    <a:p>
                      <a:pPr>
                        <a:lnSpc>
                          <a:spcPct val="100000"/>
                        </a:lnSpc>
                        <a:spcBef>
                          <a:spcPts val="0"/>
                        </a:spcBef>
                        <a:spcAft>
                          <a:spcPts val="0"/>
                        </a:spcAft>
                      </a:pPr>
                      <a:r>
                        <a:rPr lang="en-GB" sz="2000" b="0" dirty="0">
                          <a:solidFill>
                            <a:schemeClr val="tx1"/>
                          </a:solidFill>
                          <a:effectLst/>
                          <a:latin typeface="Arial" panose="020B0604020202020204" pitchFamily="34" charset="0"/>
                          <a:cs typeface="Arial" panose="020B0604020202020204" pitchFamily="34" charset="0"/>
                        </a:rPr>
                        <a:t>Ajoene (from garlic)</a:t>
                      </a:r>
                      <a:endParaRPr lang="en-GB"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Bef>
                          <a:spcPts val="0"/>
                        </a:spcBef>
                        <a:spcAft>
                          <a:spcPts val="0"/>
                        </a:spcAft>
                      </a:pPr>
                      <a:r>
                        <a:rPr lang="en-GB" sz="2000" dirty="0">
                          <a:solidFill>
                            <a:schemeClr val="tx1"/>
                          </a:solidFill>
                          <a:effectLst/>
                          <a:latin typeface="Arial" panose="020B0604020202020204" pitchFamily="34" charset="0"/>
                          <a:cs typeface="Arial" panose="020B0604020202020204" pitchFamily="34" charset="0"/>
                        </a:rPr>
                        <a:t>Treating bacterial lung infections in cystic fibrosis</a:t>
                      </a:r>
                      <a:endParaRPr lang="en-GB"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85122044"/>
                  </a:ext>
                </a:extLst>
              </a:tr>
            </a:tbl>
          </a:graphicData>
        </a:graphic>
      </p:graphicFrame>
      <p:pic>
        <p:nvPicPr>
          <p:cNvPr id="3" name="Picture 2">
            <a:extLst>
              <a:ext uri="{FF2B5EF4-FFF2-40B4-BE49-F238E27FC236}">
                <a16:creationId xmlns:a16="http://schemas.microsoft.com/office/drawing/2014/main" id="{9A06071C-129C-EC50-25EC-FC898CAEA47F}"/>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CD76A0B8-23D8-E23F-5507-556E12FA51F3}"/>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7" name="Picture 6">
            <a:extLst>
              <a:ext uri="{FF2B5EF4-FFF2-40B4-BE49-F238E27FC236}">
                <a16:creationId xmlns:a16="http://schemas.microsoft.com/office/drawing/2014/main" id="{AF397E1F-527E-5F2D-F364-E11C0511654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32744781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latin typeface="Source Sans Pro Black" panose="020F0502020204030204" pitchFamily="34" charset="0"/>
                <a:cs typeface="Source Sans Pro Black" panose="020F0502020204030204" pitchFamily="34" charset="0"/>
              </a:rPr>
              <a:t>How can you help to combat infections?</a:t>
            </a:r>
          </a:p>
        </p:txBody>
      </p:sp>
      <p:sp>
        <p:nvSpPr>
          <p:cNvPr id="3" name="Content Placeholder 2"/>
          <p:cNvSpPr>
            <a:spLocks noGrp="1"/>
          </p:cNvSpPr>
          <p:nvPr>
            <p:ph idx="10"/>
          </p:nvPr>
        </p:nvSpPr>
        <p:spPr/>
        <p:txBody>
          <a:bodyPr>
            <a:noAutofit/>
          </a:bodyPr>
          <a:lstStyle/>
          <a:p>
            <a:pPr marL="0" indent="0">
              <a:buNone/>
            </a:pPr>
            <a:r>
              <a:rPr lang="en-GB" dirty="0">
                <a:latin typeface="Arial" panose="020B0604020202020204" pitchFamily="34" charset="0"/>
                <a:cs typeface="Arial" panose="020B0604020202020204" pitchFamily="34" charset="0"/>
              </a:rPr>
              <a:t>Ways to reduce the transmission of infectious diseases include: </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washing hands</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using tissues</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wearing face masks</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socially distancing from other people</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wiping down surfaces that people may have touched.</a:t>
            </a:r>
          </a:p>
        </p:txBody>
      </p:sp>
      <p:pic>
        <p:nvPicPr>
          <p:cNvPr id="4" name="Picture 3">
            <a:extLst>
              <a:ext uri="{FF2B5EF4-FFF2-40B4-BE49-F238E27FC236}">
                <a16:creationId xmlns:a16="http://schemas.microsoft.com/office/drawing/2014/main" id="{550A9286-4580-1323-CEF2-679687EDF54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339F8E4A-ED5F-CE1A-C72D-89BDD471286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6" name="Picture 5">
            <a:extLst>
              <a:ext uri="{FF2B5EF4-FFF2-40B4-BE49-F238E27FC236}">
                <a16:creationId xmlns:a16="http://schemas.microsoft.com/office/drawing/2014/main" id="{F1306BA2-B973-B4A9-D984-CFF2C717496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4191858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83CA8-2939-CD3F-2FFD-ECE0AED4558E}"/>
              </a:ext>
            </a:extLst>
          </p:cNvPr>
          <p:cNvSpPr>
            <a:spLocks noGrp="1"/>
          </p:cNvSpPr>
          <p:nvPr>
            <p:ph type="title"/>
          </p:nvPr>
        </p:nvSpPr>
        <p:spPr/>
        <p:txBody>
          <a:bodyPr>
            <a:normAutofit fontScale="90000"/>
          </a:bodyPr>
          <a:lstStyle/>
          <a:p>
            <a:r>
              <a:rPr lang="en-GB" b="1" dirty="0"/>
              <a:t>Associate scientist</a:t>
            </a:r>
          </a:p>
        </p:txBody>
      </p:sp>
      <p:sp>
        <p:nvSpPr>
          <p:cNvPr id="3" name="Content Placeholder 2">
            <a:extLst>
              <a:ext uri="{FF2B5EF4-FFF2-40B4-BE49-F238E27FC236}">
                <a16:creationId xmlns:a16="http://schemas.microsoft.com/office/drawing/2014/main" id="{08642145-9C01-B4DA-6E6F-089BC3130166}"/>
              </a:ext>
            </a:extLst>
          </p:cNvPr>
          <p:cNvSpPr>
            <a:spLocks noGrp="1"/>
          </p:cNvSpPr>
          <p:nvPr>
            <p:ph idx="10"/>
          </p:nvPr>
        </p:nvSpPr>
        <p:spPr>
          <a:xfrm>
            <a:off x="540001" y="1259999"/>
            <a:ext cx="8615112" cy="985659"/>
          </a:xfrm>
        </p:spPr>
        <p:txBody>
          <a:bodyPr/>
          <a:lstStyle/>
          <a:p>
            <a:pPr marL="0" indent="0">
              <a:buNone/>
            </a:pPr>
            <a:r>
              <a:rPr lang="en-GB" dirty="0">
                <a:effectLst/>
                <a:latin typeface="Arial" panose="020B0604020202020204" pitchFamily="34" charset="0"/>
                <a:ea typeface="Calibri" panose="020F0502020204030204" pitchFamily="34" charset="0"/>
              </a:rPr>
              <a:t>Meet Holly, </a:t>
            </a:r>
            <a:r>
              <a:rPr lang="en-US" u="sng" dirty="0">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an associate scientist </a:t>
            </a:r>
            <a:r>
              <a:rPr lang="en-GB" u="sng" dirty="0">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specialising</a:t>
            </a:r>
            <a:r>
              <a:rPr lang="en-US" u="sng" dirty="0">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 in pharmaceuticals</a:t>
            </a:r>
            <a:r>
              <a:rPr lang="en-GB" dirty="0">
                <a:effectLst/>
                <a:latin typeface="Arial" panose="020B0604020202020204" pitchFamily="34" charset="0"/>
                <a:ea typeface="Calibri" panose="020F0502020204030204" pitchFamily="34" charset="0"/>
              </a:rPr>
              <a:t>, who works on the development of new medicines to treat diseases.</a:t>
            </a:r>
          </a:p>
        </p:txBody>
      </p:sp>
      <p:pic>
        <p:nvPicPr>
          <p:cNvPr id="5" name="Picture 4">
            <a:extLst>
              <a:ext uri="{FF2B5EF4-FFF2-40B4-BE49-F238E27FC236}">
                <a16:creationId xmlns:a16="http://schemas.microsoft.com/office/drawing/2014/main" id="{E9574477-97A6-4A14-FA13-CEB84D8019D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1B137060-484E-9708-A6FB-80D27E38EA5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7" name="Picture 6">
            <a:extLst>
              <a:ext uri="{FF2B5EF4-FFF2-40B4-BE49-F238E27FC236}">
                <a16:creationId xmlns:a16="http://schemas.microsoft.com/office/drawing/2014/main" id="{850A6278-7E4A-CC1D-EAC0-63EA3C46B3EB}"/>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8" name="Picture 7" descr="Image containing a link to the online associate scientist specialising in pharmaceuticals career video">
            <a:hlinkClick r:id="rId3"/>
            <a:extLst>
              <a:ext uri="{FF2B5EF4-FFF2-40B4-BE49-F238E27FC236}">
                <a16:creationId xmlns:a16="http://schemas.microsoft.com/office/drawing/2014/main" id="{2CDDDC68-C7AD-7487-D335-A4CB044ECEC4}"/>
              </a:ext>
              <a:ext uri="{C183D7F6-B498-43B3-948B-1728B52AA6E4}">
                <adec:decorative xmlns:adec="http://schemas.microsoft.com/office/drawing/2017/decorative" val="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999" y="2331956"/>
            <a:ext cx="6337300" cy="3454400"/>
          </a:xfrm>
          <a:prstGeom prst="rect">
            <a:avLst/>
          </a:prstGeom>
        </p:spPr>
      </p:pic>
      <p:sp>
        <p:nvSpPr>
          <p:cNvPr id="9" name="TextBox 8">
            <a:extLst>
              <a:ext uri="{FF2B5EF4-FFF2-40B4-BE49-F238E27FC236}">
                <a16:creationId xmlns:a16="http://schemas.microsoft.com/office/drawing/2014/main" id="{48ADDF74-314D-8E78-418C-AD2ABA7C4D6D}"/>
              </a:ext>
            </a:extLst>
          </p:cNvPr>
          <p:cNvSpPr txBox="1"/>
          <p:nvPr/>
        </p:nvSpPr>
        <p:spPr>
          <a:xfrm>
            <a:off x="1387719" y="4404988"/>
            <a:ext cx="4641861" cy="692497"/>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Associate scientist specialising </a:t>
            </a:r>
            <a:b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b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in pharmaceuticals</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3833792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latin typeface="Source Sans Pro Black" panose="020F0502020204030204" pitchFamily="34" charset="0"/>
                <a:ea typeface="Calibri" panose="020F0502020204030204" pitchFamily="34" charset="0"/>
                <a:cs typeface="Source Sans Pro Black" panose="020F0502020204030204" pitchFamily="34" charset="0"/>
              </a:rPr>
              <a:t>Acknowledgements</a:t>
            </a:r>
            <a:endParaRPr lang="en-GB" dirty="0">
              <a:latin typeface="Source Sans Pro Black" panose="020F0502020204030204" pitchFamily="34" charset="0"/>
              <a:cs typeface="Source Sans Pro Black" panose="020F050202020403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9000000" cy="2437941"/>
          </a:xfrm>
        </p:spPr>
        <p:txBody>
          <a:bodyPr>
            <a:noAutofit/>
          </a:bodyPr>
          <a:lstStyle/>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This resource was originally developed by the University of Reading to support outreach work delivered as part of the Chemistry for All project. </a:t>
            </a:r>
          </a:p>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To find out more about the project, and get more resources to help widen participation, visit our Outreach resources hub: </a:t>
            </a:r>
            <a:r>
              <a:rPr lang="en-GB" u="sng"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rsc.li/3CJX7M3</a:t>
            </a:r>
            <a:r>
              <a:rPr lang="en-GB" dirty="0">
                <a:effectLst/>
                <a:latin typeface="Arial" panose="020B0604020202020204" pitchFamily="34" charset="0"/>
                <a:ea typeface="Calibri" panose="020F050202020403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32551F6F-0E2E-14FE-ED69-B5F4EFC19F48}"/>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5" name="Picture 4">
            <a:extLst>
              <a:ext uri="{FF2B5EF4-FFF2-40B4-BE49-F238E27FC236}">
                <a16:creationId xmlns:a16="http://schemas.microsoft.com/office/drawing/2014/main" id="{2AFB6C61-F1AB-C5E8-184D-C6D09316A36C}"/>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2348193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010E6-828B-4868-8A3F-53C4D1BF7999}"/>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Learning objectives </a:t>
            </a:r>
          </a:p>
        </p:txBody>
      </p:sp>
      <p:sp>
        <p:nvSpPr>
          <p:cNvPr id="3" name="Content Placeholder 2">
            <a:extLst>
              <a:ext uri="{FF2B5EF4-FFF2-40B4-BE49-F238E27FC236}">
                <a16:creationId xmlns:a16="http://schemas.microsoft.com/office/drawing/2014/main" id="{D9BBF411-62A6-4423-A249-BC36DD9071CE}"/>
              </a:ext>
            </a:extLst>
          </p:cNvPr>
          <p:cNvSpPr>
            <a:spLocks noGrp="1"/>
          </p:cNvSpPr>
          <p:nvPr>
            <p:ph idx="1"/>
          </p:nvPr>
        </p:nvSpPr>
        <p:spPr/>
        <p:txBody>
          <a:bodyPr>
            <a:normAutofit/>
          </a:bodyPr>
          <a:lstStyle/>
          <a:p>
            <a:pPr marL="0" indent="0">
              <a:buNone/>
            </a:pPr>
            <a:r>
              <a:rPr lang="en-GB" dirty="0">
                <a:latin typeface="Arial" panose="020B0604020202020204" pitchFamily="34" charset="0"/>
                <a:cs typeface="Arial" panose="020B0604020202020204" pitchFamily="34" charset="0"/>
              </a:rPr>
              <a:t>By the end of this session, you will be able to:</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Explain how infections spread between humans.</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Describe some methods of preventing and fighting infections.</a:t>
            </a:r>
          </a:p>
        </p:txBody>
      </p:sp>
    </p:spTree>
    <p:extLst>
      <p:ext uri="{BB962C8B-B14F-4D97-AF65-F5344CB8AC3E}">
        <p14:creationId xmlns:p14="http://schemas.microsoft.com/office/powerpoint/2010/main" val="4010079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What is infection?</a:t>
            </a:r>
          </a:p>
        </p:txBody>
      </p:sp>
      <p:sp>
        <p:nvSpPr>
          <p:cNvPr id="3" name="Content Placeholder 2"/>
          <p:cNvSpPr>
            <a:spLocks noGrp="1"/>
          </p:cNvSpPr>
          <p:nvPr>
            <p:ph idx="10"/>
          </p:nvPr>
        </p:nvSpPr>
        <p:spPr>
          <a:xfrm>
            <a:off x="540000" y="1260000"/>
            <a:ext cx="4327835" cy="4481894"/>
          </a:xfrm>
        </p:spPr>
        <p:txBody>
          <a:bodyPr>
            <a:normAutofit/>
          </a:bodyPr>
          <a:lstStyle/>
          <a:p>
            <a:r>
              <a:rPr lang="en-GB" dirty="0">
                <a:latin typeface="Arial" panose="020B0604020202020204" pitchFamily="34" charset="0"/>
                <a:cs typeface="Arial" panose="020B0604020202020204" pitchFamily="34" charset="0"/>
              </a:rPr>
              <a:t>An infection is the invasion of the body’s tissues by microorganisms such as bacteria and viruses.</a:t>
            </a:r>
          </a:p>
          <a:p>
            <a:r>
              <a:rPr lang="en-GB" dirty="0">
                <a:latin typeface="Arial" panose="020B0604020202020204" pitchFamily="34" charset="0"/>
                <a:cs typeface="Arial" panose="020B0604020202020204" pitchFamily="34" charset="0"/>
              </a:rPr>
              <a:t>These disease-causing agents produce reactions in their host as the immune system fights the microorganisms and the toxins they produce.</a:t>
            </a:r>
          </a:p>
          <a:p>
            <a:r>
              <a:rPr lang="en-GB" dirty="0">
                <a:latin typeface="Arial" panose="020B0604020202020204" pitchFamily="34" charset="0"/>
                <a:cs typeface="Arial" panose="020B0604020202020204" pitchFamily="34" charset="0"/>
              </a:rPr>
              <a:t>A cold is a type of viral infection.</a:t>
            </a:r>
          </a:p>
        </p:txBody>
      </p:sp>
      <p:pic>
        <p:nvPicPr>
          <p:cNvPr id="7" name="Picture 6" descr="A close-up of a hand holding a petri dish. Inside the petri dish there is agar jelly with some white and pink spots of bacterial growth">
            <a:extLst>
              <a:ext uri="{FF2B5EF4-FFF2-40B4-BE49-F238E27FC236}">
                <a16:creationId xmlns:a16="http://schemas.microsoft.com/office/drawing/2014/main" id="{D88D4482-3440-8FB1-6D2D-ED172D0DA3E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40000" y="1260000"/>
            <a:ext cx="4950000" cy="3711220"/>
          </a:xfrm>
          <a:prstGeom prst="rect">
            <a:avLst/>
          </a:prstGeom>
        </p:spPr>
      </p:pic>
      <p:pic>
        <p:nvPicPr>
          <p:cNvPr id="4" name="Picture 3">
            <a:extLst>
              <a:ext uri="{FF2B5EF4-FFF2-40B4-BE49-F238E27FC236}">
                <a16:creationId xmlns:a16="http://schemas.microsoft.com/office/drawing/2014/main" id="{89821D11-47CB-12EA-5B3A-0342923CD53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5" name="Picture 4">
            <a:extLst>
              <a:ext uri="{FF2B5EF4-FFF2-40B4-BE49-F238E27FC236}">
                <a16:creationId xmlns:a16="http://schemas.microsoft.com/office/drawing/2014/main" id="{2FE379D6-48AE-D05A-295D-F6411722598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70FAEE8A-A29B-B18B-4650-A16729C22723}"/>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3023364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EE06A-B4AA-0839-9CF2-558BF6C73623}"/>
              </a:ext>
            </a:extLst>
          </p:cNvPr>
          <p:cNvSpPr>
            <a:spLocks noGrp="1"/>
          </p:cNvSpPr>
          <p:nvPr>
            <p:ph type="title"/>
          </p:nvPr>
        </p:nvSpPr>
        <p:spPr/>
        <p:txBody>
          <a:bodyPr>
            <a:normAutofit fontScale="90000"/>
          </a:bodyPr>
          <a:lstStyle/>
          <a:p>
            <a:r>
              <a:rPr lang="en-GB" dirty="0">
                <a:latin typeface="Source Sans Pro Black" panose="020F0502020204030204" pitchFamily="34" charset="0"/>
                <a:ea typeface="Calibri" panose="020F0502020204030204" pitchFamily="34" charset="0"/>
                <a:cs typeface="Source Sans Pro Black" panose="020F0502020204030204" pitchFamily="34" charset="0"/>
              </a:rPr>
              <a:t>University laboratory technician apprentice</a:t>
            </a:r>
            <a:br>
              <a:rPr lang="en-GB" dirty="0">
                <a:latin typeface="Source Sans Pro Black" panose="020F0502020204030204" pitchFamily="34" charset="0"/>
                <a:ea typeface="Calibri" panose="020F0502020204030204" pitchFamily="34" charset="0"/>
                <a:cs typeface="Source Sans Pro Black" panose="020F0502020204030204" pitchFamily="34" charset="0"/>
              </a:rPr>
            </a:br>
            <a:endParaRPr lang="en-GB" dirty="0">
              <a:latin typeface="Source Sans Pro Black" panose="020F0502020204030204" pitchFamily="34" charset="0"/>
              <a:cs typeface="Source Sans Pro Black" panose="020F0502020204030204" pitchFamily="34" charset="0"/>
            </a:endParaRPr>
          </a:p>
        </p:txBody>
      </p:sp>
      <p:sp>
        <p:nvSpPr>
          <p:cNvPr id="3" name="Content Placeholder 2">
            <a:extLst>
              <a:ext uri="{FF2B5EF4-FFF2-40B4-BE49-F238E27FC236}">
                <a16:creationId xmlns:a16="http://schemas.microsoft.com/office/drawing/2014/main" id="{D8F9ED93-2762-4FFD-FF9D-BC856E79018B}"/>
              </a:ext>
            </a:extLst>
          </p:cNvPr>
          <p:cNvSpPr>
            <a:spLocks noGrp="1"/>
          </p:cNvSpPr>
          <p:nvPr>
            <p:ph idx="10"/>
          </p:nvPr>
        </p:nvSpPr>
        <p:spPr>
          <a:xfrm>
            <a:off x="539999" y="1260000"/>
            <a:ext cx="9462203" cy="1097438"/>
          </a:xfrm>
        </p:spPr>
        <p:txBody>
          <a:bodyPr>
            <a:normAutofit/>
          </a:bodyPr>
          <a:lstStyle/>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Meet Tyler, </a:t>
            </a:r>
            <a:r>
              <a:rPr lang="en-GB" u="none" strike="noStrike"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 university laboratory technician apprentice</a:t>
            </a:r>
            <a:r>
              <a:rPr lang="en-GB" dirty="0">
                <a:effectLst/>
                <a:latin typeface="Arial" panose="020B0604020202020204" pitchFamily="34" charset="0"/>
                <a:ea typeface="Calibri" panose="020F0502020204030204" pitchFamily="34" charset="0"/>
                <a:cs typeface="Arial" panose="020B0604020202020204" pitchFamily="34" charset="0"/>
              </a:rPr>
              <a:t>, who works with university students by supporting them with their research into infectious diseases such as Covid-19 and long-term conditions such as lung diseases.</a:t>
            </a:r>
            <a:endParaRPr lang="en-GB"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FB0B03B-0853-F5A8-7A21-8736EF9487AA}"/>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5" name="Text Placeholder 2">
            <a:extLst>
              <a:ext uri="{FF2B5EF4-FFF2-40B4-BE49-F238E27FC236}">
                <a16:creationId xmlns:a16="http://schemas.microsoft.com/office/drawing/2014/main" id="{17A9364D-0ED6-1B83-1B76-5F6CDE2A5D0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6" name="Picture 5">
            <a:extLst>
              <a:ext uri="{FF2B5EF4-FFF2-40B4-BE49-F238E27FC236}">
                <a16:creationId xmlns:a16="http://schemas.microsoft.com/office/drawing/2014/main" id="{A1CCFCF9-4EC2-7EDB-EC3F-8E6B9B03158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7" name="Picture 6" descr="Image containing a link to the online university laboratory technician apprentice career video">
            <a:hlinkClick r:id="rId3"/>
            <a:extLst>
              <a:ext uri="{FF2B5EF4-FFF2-40B4-BE49-F238E27FC236}">
                <a16:creationId xmlns:a16="http://schemas.microsoft.com/office/drawing/2014/main" id="{72700F7E-EF84-7F32-692D-C44FE60D19D8}"/>
              </a:ext>
              <a:ext uri="{C183D7F6-B498-43B3-948B-1728B52AA6E4}">
                <adec:decorative xmlns:adec="http://schemas.microsoft.com/office/drawing/2017/decorative" val="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999" y="2525387"/>
            <a:ext cx="6337300" cy="3454400"/>
          </a:xfrm>
          <a:prstGeom prst="rect">
            <a:avLst/>
          </a:prstGeom>
        </p:spPr>
      </p:pic>
      <p:sp>
        <p:nvSpPr>
          <p:cNvPr id="8" name="TextBox 7">
            <a:extLst>
              <a:ext uri="{FF2B5EF4-FFF2-40B4-BE49-F238E27FC236}">
                <a16:creationId xmlns:a16="http://schemas.microsoft.com/office/drawing/2014/main" id="{4F96233E-5286-880F-6B62-7D76A368E0BE}"/>
              </a:ext>
            </a:extLst>
          </p:cNvPr>
          <p:cNvSpPr txBox="1"/>
          <p:nvPr/>
        </p:nvSpPr>
        <p:spPr>
          <a:xfrm>
            <a:off x="1387719" y="4598419"/>
            <a:ext cx="4641861" cy="692497"/>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University laboratory </a:t>
            </a:r>
            <a:b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b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technician apprentice</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2816457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D3030-FCF2-CB62-F366-98FA1B860F26}"/>
              </a:ext>
            </a:extLst>
          </p:cNvPr>
          <p:cNvSpPr>
            <a:spLocks noGrp="1"/>
          </p:cNvSpPr>
          <p:nvPr>
            <p:ph type="title"/>
          </p:nvPr>
        </p:nvSpPr>
        <p:spPr>
          <a:xfrm>
            <a:off x="540000" y="2872266"/>
            <a:ext cx="3238624" cy="1645946"/>
          </a:xfrm>
        </p:spPr>
        <p:txBody>
          <a:bodyPr>
            <a:normAutofit/>
          </a:bodyPr>
          <a:lstStyle/>
          <a:p>
            <a:r>
              <a:rPr lang="en-GB" dirty="0">
                <a:latin typeface="Source Sans Pro Black" panose="020F0502020204030204" pitchFamily="34" charset="0"/>
                <a:cs typeface="Source Sans Pro Black" panose="020F0502020204030204" pitchFamily="34" charset="0"/>
              </a:rPr>
              <a:t>Spreading </a:t>
            </a:r>
            <a:br>
              <a:rPr lang="en-GB" dirty="0">
                <a:latin typeface="Source Sans Pro Black" panose="020F0502020204030204" pitchFamily="34" charset="0"/>
                <a:cs typeface="Source Sans Pro Black" panose="020F0502020204030204" pitchFamily="34" charset="0"/>
              </a:rPr>
            </a:br>
            <a:r>
              <a:rPr lang="en-GB" dirty="0">
                <a:latin typeface="Source Sans Pro Black" panose="020F0502020204030204" pitchFamily="34" charset="0"/>
                <a:cs typeface="Source Sans Pro Black" panose="020F0502020204030204" pitchFamily="34" charset="0"/>
              </a:rPr>
              <a:t>the infection</a:t>
            </a:r>
            <a:endParaRPr lang="en-US" dirty="0"/>
          </a:p>
        </p:txBody>
      </p:sp>
      <p:sp>
        <p:nvSpPr>
          <p:cNvPr id="3" name="Text Placeholder 2">
            <a:extLst>
              <a:ext uri="{FF2B5EF4-FFF2-40B4-BE49-F238E27FC236}">
                <a16:creationId xmlns:a16="http://schemas.microsoft.com/office/drawing/2014/main" id="{93AAC6E9-0C32-418F-7F18-488559AC2986}"/>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45E59C43-2184-C5DA-717D-43E87283220B}"/>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445744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3FDB6-F65C-4424-BEF8-B02D6B859396}"/>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Spreading the infection</a:t>
            </a:r>
          </a:p>
        </p:txBody>
      </p:sp>
      <p:sp>
        <p:nvSpPr>
          <p:cNvPr id="3" name="Content Placeholder 2">
            <a:extLst>
              <a:ext uri="{FF2B5EF4-FFF2-40B4-BE49-F238E27FC236}">
                <a16:creationId xmlns:a16="http://schemas.microsoft.com/office/drawing/2014/main" id="{8B5F58C0-0AB5-4551-B743-084C8DEF7C26}"/>
              </a:ext>
            </a:extLst>
          </p:cNvPr>
          <p:cNvSpPr>
            <a:spLocks noGrp="1"/>
          </p:cNvSpPr>
          <p:nvPr>
            <p:ph idx="10"/>
          </p:nvPr>
        </p:nvSpPr>
        <p:spPr/>
        <p:txBody>
          <a:bodyPr vert="horz" lIns="0" tIns="0" rIns="0" bIns="0" rtlCol="0" anchor="t">
            <a:noAutofit/>
          </a:bodyPr>
          <a:lstStyle/>
          <a:p>
            <a:pPr marL="342000" lvl="1" indent="-342000">
              <a:lnSpc>
                <a:spcPts val="2740"/>
              </a:lnSpc>
              <a:buSzPct val="100000"/>
              <a:buNone/>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1.</a:t>
            </a:r>
            <a:r>
              <a:rPr lang="en-GB" dirty="0">
                <a:effectLst/>
                <a:latin typeface="Arial" panose="020B0604020202020204" pitchFamily="34" charset="0"/>
                <a:ea typeface="Calibri" panose="020F0502020204030204" pitchFamily="34" charset="0"/>
                <a:cs typeface="Arial" panose="020B0604020202020204" pitchFamily="34" charset="0"/>
              </a:rPr>
              <a:t>	Interact with another learner, eg shake hands and say ‘Hello’. </a:t>
            </a:r>
            <a:endParaRPr lang="en-US" dirty="0"/>
          </a:p>
          <a:p>
            <a:pPr marL="342000" lvl="1" indent="-342000">
              <a:lnSpc>
                <a:spcPts val="2740"/>
              </a:lnSpc>
              <a:buSzPct val="100000"/>
              <a:buNone/>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2.</a:t>
            </a:r>
            <a:r>
              <a:rPr lang="en-GB" dirty="0">
                <a:effectLst/>
                <a:latin typeface="Arial" panose="020B0604020202020204" pitchFamily="34" charset="0"/>
                <a:ea typeface="Calibri" panose="020F0502020204030204" pitchFamily="34" charset="0"/>
                <a:cs typeface="Arial" panose="020B0604020202020204" pitchFamily="34" charset="0"/>
              </a:rPr>
              <a:t>	Every time you interact with another learner, transfer five drops of solution from your cup to theirs using your pipette. The other learner will transfer five drops of their solution into your cup.</a:t>
            </a:r>
          </a:p>
          <a:p>
            <a:pPr marL="342000" lvl="1" indent="-342000">
              <a:lnSpc>
                <a:spcPts val="2740"/>
              </a:lnSpc>
              <a:buSzPct val="100000"/>
              <a:buNone/>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3.</a:t>
            </a:r>
            <a:r>
              <a:rPr lang="en-GB" dirty="0">
                <a:effectLst/>
                <a:latin typeface="Arial" panose="020B0604020202020204" pitchFamily="34" charset="0"/>
                <a:ea typeface="Calibri" panose="020F0502020204030204" pitchFamily="34" charset="0"/>
                <a:cs typeface="Arial" panose="020B0604020202020204" pitchFamily="34" charset="0"/>
              </a:rPr>
              <a:t>	Use your empty pipette to stir your solution and move on to the next learner.</a:t>
            </a:r>
          </a:p>
          <a:p>
            <a:pPr marL="342000" lvl="1" indent="-342000">
              <a:lnSpc>
                <a:spcPts val="2740"/>
              </a:lnSpc>
              <a:buSzPct val="100000"/>
              <a:buNone/>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4.</a:t>
            </a:r>
            <a:r>
              <a:rPr lang="en-GB" dirty="0">
                <a:effectLst/>
                <a:latin typeface="Arial" panose="020B0604020202020204" pitchFamily="34" charset="0"/>
                <a:ea typeface="Calibri" panose="020F0502020204030204" pitchFamily="34" charset="0"/>
                <a:cs typeface="Arial" panose="020B0604020202020204" pitchFamily="34" charset="0"/>
              </a:rPr>
              <a:t>	Repeat this process until your teacher tells you to return to your seat.</a:t>
            </a:r>
          </a:p>
          <a:p>
            <a:pPr marL="342000" lvl="1" indent="-342000">
              <a:lnSpc>
                <a:spcPts val="2740"/>
              </a:lnSpc>
              <a:buSzPct val="100000"/>
              <a:buNone/>
            </a:pPr>
            <a:r>
              <a:rPr lang="en-GB" b="1" dirty="0">
                <a:solidFill>
                  <a:srgbClr val="C80C2F"/>
                </a:solidFill>
                <a:ea typeface="+mn-lt"/>
                <a:cs typeface="+mn-lt"/>
              </a:rPr>
              <a:t>5.</a:t>
            </a:r>
            <a:r>
              <a:rPr lang="en-GB" dirty="0">
                <a:ea typeface="+mn-lt"/>
                <a:cs typeface="+mn-lt"/>
              </a:rPr>
              <a:t>	Add 2–3 drops of universal indicator to your cup.</a:t>
            </a:r>
          </a:p>
        </p:txBody>
      </p:sp>
      <p:pic>
        <p:nvPicPr>
          <p:cNvPr id="4" name="Picture 3">
            <a:extLst>
              <a:ext uri="{FF2B5EF4-FFF2-40B4-BE49-F238E27FC236}">
                <a16:creationId xmlns:a16="http://schemas.microsoft.com/office/drawing/2014/main" id="{E7F12F88-1EFE-69BF-6E76-1255FE691AA1}"/>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9DB71589-889C-8493-6D38-D9FCD8C7757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pic>
        <p:nvPicPr>
          <p:cNvPr id="6" name="Picture 5">
            <a:extLst>
              <a:ext uri="{FF2B5EF4-FFF2-40B4-BE49-F238E27FC236}">
                <a16:creationId xmlns:a16="http://schemas.microsoft.com/office/drawing/2014/main" id="{98DA9130-2A9A-9D9F-50D0-D4485151BFD9}"/>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1518904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5B4A5-82A1-F188-7DA4-35D40A5B8DF0}"/>
              </a:ext>
            </a:extLst>
          </p:cNvPr>
          <p:cNvSpPr>
            <a:spLocks noGrp="1"/>
          </p:cNvSpPr>
          <p:nvPr>
            <p:ph type="title"/>
          </p:nvPr>
        </p:nvSpPr>
        <p:spPr/>
        <p:txBody>
          <a:bodyPr>
            <a:normAutofit fontScale="90000"/>
          </a:bodyPr>
          <a:lstStyle/>
          <a:p>
            <a:r>
              <a:rPr lang="en-GB" sz="3600" dirty="0">
                <a:latin typeface="Source Sans Pro Black" panose="020F0502020204030204" pitchFamily="34" charset="0"/>
                <a:cs typeface="Source Sans Pro Black" panose="020F0502020204030204" pitchFamily="34" charset="0"/>
              </a:rPr>
              <a:t>Answers</a:t>
            </a:r>
          </a:p>
        </p:txBody>
      </p:sp>
      <p:sp>
        <p:nvSpPr>
          <p:cNvPr id="3" name="Content Placeholder 2">
            <a:extLst>
              <a:ext uri="{FF2B5EF4-FFF2-40B4-BE49-F238E27FC236}">
                <a16:creationId xmlns:a16="http://schemas.microsoft.com/office/drawing/2014/main" id="{D3645E4A-BA0D-7FD4-6F3B-82CAF9E28AB5}"/>
              </a:ext>
            </a:extLst>
          </p:cNvPr>
          <p:cNvSpPr>
            <a:spLocks noGrp="1"/>
          </p:cNvSpPr>
          <p:nvPr>
            <p:ph idx="10"/>
          </p:nvPr>
        </p:nvSpPr>
        <p:spPr/>
        <p:txBody>
          <a:bodyPr vert="horz" lIns="0" tIns="0" rIns="0" bIns="0" rtlCol="0" anchor="t">
            <a:normAutofit/>
          </a:bodyPr>
          <a:lstStyle/>
          <a:p>
            <a:pPr marL="457200" lvl="0" indent="-457200">
              <a:buAutoNum type="alphaLcParenBoth"/>
            </a:pPr>
            <a:r>
              <a:rPr lang="en-GB" dirty="0">
                <a:effectLst/>
                <a:ea typeface="Calibri" panose="020F0502020204030204" pitchFamily="34" charset="0"/>
              </a:rPr>
              <a:t>An orange, pink or red colour shows that the solution in your cup contains the acid</a:t>
            </a:r>
            <a:r>
              <a:rPr lang="en-GB" dirty="0">
                <a:effectLst/>
                <a:ea typeface="Calibri" panose="020F0502020204030204" pitchFamily="34" charset="0"/>
                <a:cs typeface="Arial" panose="020B0604020202020204" pitchFamily="34" charset="0"/>
              </a:rPr>
              <a:t>. </a:t>
            </a:r>
          </a:p>
          <a:p>
            <a:pPr marL="457200" indent="-457200">
              <a:buAutoNum type="alphaLcParenBoth"/>
            </a:pPr>
            <a:r>
              <a:rPr lang="en-GB" dirty="0">
                <a:ea typeface="+mn-lt"/>
                <a:cs typeface="+mn-lt"/>
              </a:rPr>
              <a:t>The learner with the number recorded by the teacher should have the most intense red colour in their cup and can be identified as the source of the ‘infection’. Their solution should be the most acidic as they started off with just the acid being present in their cup.</a:t>
            </a:r>
            <a:endParaRPr lang="en-GB" dirty="0">
              <a:ea typeface="+mn-lt"/>
              <a:cs typeface="Arial"/>
            </a:endParaRPr>
          </a:p>
          <a:p>
            <a:pPr marL="457200" indent="-457200">
              <a:buAutoNum type="alphaLcParenBoth"/>
            </a:pPr>
            <a:r>
              <a:rPr lang="en-GB" dirty="0">
                <a:ea typeface="Calibri" panose="020F0502020204030204" pitchFamily="34" charset="0"/>
                <a:cs typeface="Arial"/>
              </a:rPr>
              <a:t>This is dependent on your results and techniques. You may be able to see differences in the shades of the universal indicator, which could be used to assess the level of infection.</a:t>
            </a:r>
          </a:p>
        </p:txBody>
      </p:sp>
      <p:pic>
        <p:nvPicPr>
          <p:cNvPr id="4" name="Picture 3">
            <a:extLst>
              <a:ext uri="{FF2B5EF4-FFF2-40B4-BE49-F238E27FC236}">
                <a16:creationId xmlns:a16="http://schemas.microsoft.com/office/drawing/2014/main" id="{F69B904A-866C-BC17-7AFA-246CD419424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6E26A422-C8A9-6515-F6F7-6329D11BD81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pic>
        <p:nvPicPr>
          <p:cNvPr id="6" name="Picture 5">
            <a:extLst>
              <a:ext uri="{FF2B5EF4-FFF2-40B4-BE49-F238E27FC236}">
                <a16:creationId xmlns:a16="http://schemas.microsoft.com/office/drawing/2014/main" id="{2376A74F-9936-C920-094D-7A3FEC833A1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3465574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How does infection spread?</a:t>
            </a:r>
          </a:p>
        </p:txBody>
      </p:sp>
      <p:sp>
        <p:nvSpPr>
          <p:cNvPr id="3" name="Content Placeholder 2"/>
          <p:cNvSpPr>
            <a:spLocks noGrp="1"/>
          </p:cNvSpPr>
          <p:nvPr>
            <p:ph idx="10"/>
          </p:nvPr>
        </p:nvSpPr>
        <p:spPr>
          <a:xfrm>
            <a:off x="540000" y="1259999"/>
            <a:ext cx="9262906" cy="4616365"/>
          </a:xfrm>
        </p:spPr>
        <p:txBody>
          <a:bodyPr>
            <a:noAutofit/>
          </a:bodyPr>
          <a:lstStyle/>
          <a:p>
            <a:pPr marL="0" indent="0">
              <a:buNone/>
            </a:pPr>
            <a:r>
              <a:rPr lang="en-GB" dirty="0">
                <a:latin typeface="Arial" panose="020B0604020202020204" pitchFamily="34" charset="0"/>
                <a:cs typeface="Arial" panose="020B0604020202020204" pitchFamily="34" charset="0"/>
              </a:rPr>
              <a:t>Disease-causing microorganisms can be transferred in several ways:</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touching</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coughing</a:t>
            </a:r>
          </a:p>
          <a:p>
            <a:pPr marL="342900" indent="-342900">
              <a:spcAft>
                <a:spcPts val="4000"/>
              </a:spcAft>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sneezing.</a:t>
            </a:r>
          </a:p>
          <a:p>
            <a:pPr marL="0" indent="0">
              <a:buNone/>
            </a:pPr>
            <a:r>
              <a:rPr lang="en-GB" dirty="0">
                <a:latin typeface="Arial" panose="020B0604020202020204" pitchFamily="34" charset="0"/>
                <a:cs typeface="Arial" panose="020B0604020202020204" pitchFamily="34" charset="0"/>
              </a:rPr>
              <a:t>The lifespan of a germ outside the body differs, depending on the surface.</a:t>
            </a:r>
          </a:p>
          <a:p>
            <a:pPr marL="0" indent="0">
              <a:buNone/>
            </a:pPr>
            <a:r>
              <a:rPr lang="en-GB" dirty="0">
                <a:latin typeface="Arial" panose="020B0604020202020204" pitchFamily="34" charset="0"/>
                <a:cs typeface="Arial" panose="020B0604020202020204" pitchFamily="34" charset="0"/>
              </a:rPr>
              <a:t>On tissues they survive for around 15 minutes.</a:t>
            </a:r>
          </a:p>
          <a:p>
            <a:pPr marL="0" indent="0">
              <a:buNone/>
            </a:pPr>
            <a:r>
              <a:rPr lang="en-GB" dirty="0">
                <a:latin typeface="Arial" panose="020B0604020202020204" pitchFamily="34" charset="0"/>
                <a:cs typeface="Arial" panose="020B0604020202020204" pitchFamily="34" charset="0"/>
              </a:rPr>
              <a:t>This is why treatment of infectious diseases is so important.</a:t>
            </a:r>
          </a:p>
        </p:txBody>
      </p:sp>
      <p:pic>
        <p:nvPicPr>
          <p:cNvPr id="4" name="Picture 3">
            <a:extLst>
              <a:ext uri="{FF2B5EF4-FFF2-40B4-BE49-F238E27FC236}">
                <a16:creationId xmlns:a16="http://schemas.microsoft.com/office/drawing/2014/main" id="{45256F23-74EA-D595-AEF8-B389570F421F}"/>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DFFBBA03-51E9-B57F-E324-296C5252DF0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pic>
        <p:nvPicPr>
          <p:cNvPr id="6" name="Picture 5">
            <a:extLst>
              <a:ext uri="{FF2B5EF4-FFF2-40B4-BE49-F238E27FC236}">
                <a16:creationId xmlns:a16="http://schemas.microsoft.com/office/drawing/2014/main" id="{9D1B5317-34FC-25B4-C8E2-73AD4F8FA06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353883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D9CA9-4ABD-EEEB-930E-137E0B9F6ABC}"/>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Medicinal chemist </a:t>
            </a:r>
          </a:p>
        </p:txBody>
      </p:sp>
      <p:sp>
        <p:nvSpPr>
          <p:cNvPr id="3" name="Content Placeholder 2">
            <a:extLst>
              <a:ext uri="{FF2B5EF4-FFF2-40B4-BE49-F238E27FC236}">
                <a16:creationId xmlns:a16="http://schemas.microsoft.com/office/drawing/2014/main" id="{82300E67-53B4-4A25-DD38-35BEE46AF5A0}"/>
              </a:ext>
            </a:extLst>
          </p:cNvPr>
          <p:cNvSpPr>
            <a:spLocks noGrp="1"/>
          </p:cNvSpPr>
          <p:nvPr>
            <p:ph idx="10"/>
          </p:nvPr>
        </p:nvSpPr>
        <p:spPr>
          <a:xfrm>
            <a:off x="540000" y="1260000"/>
            <a:ext cx="8388847" cy="1093235"/>
          </a:xfrm>
        </p:spPr>
        <p:txBody>
          <a:bodyPr>
            <a:normAutofit/>
          </a:bodyPr>
          <a:lstStyle/>
          <a:p>
            <a:pPr marL="0" indent="0">
              <a:buNone/>
            </a:pPr>
            <a:r>
              <a:rPr lang="en-GB" dirty="0">
                <a:effectLst/>
                <a:latin typeface="Arial" panose="020B0604020202020204" pitchFamily="34" charset="0"/>
                <a:ea typeface="Calibri" panose="020F0502020204030204" pitchFamily="34" charset="0"/>
              </a:rPr>
              <a:t>Meet John, </a:t>
            </a:r>
            <a:r>
              <a:rPr lang="en-GB" u="none" strike="noStrike" dirty="0">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a medicinal chemist</a:t>
            </a:r>
            <a:r>
              <a:rPr lang="en-GB" dirty="0">
                <a:effectLst/>
                <a:latin typeface="Arial" panose="020B0604020202020204" pitchFamily="34" charset="0"/>
                <a:ea typeface="Calibri" panose="020F0502020204030204" pitchFamily="34" charset="0"/>
              </a:rPr>
              <a:t>, who works on the discovery and development of drugs to treat infectious diseases such as malaria and tuberculosis.</a:t>
            </a:r>
          </a:p>
        </p:txBody>
      </p:sp>
      <p:pic>
        <p:nvPicPr>
          <p:cNvPr id="5" name="Picture 4">
            <a:extLst>
              <a:ext uri="{FF2B5EF4-FFF2-40B4-BE49-F238E27FC236}">
                <a16:creationId xmlns:a16="http://schemas.microsoft.com/office/drawing/2014/main" id="{03F91905-35E7-4FAA-6FC4-94852403956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3CA29BA8-5642-F239-F04D-D0D378697108}"/>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7" name="Picture 6">
            <a:extLst>
              <a:ext uri="{FF2B5EF4-FFF2-40B4-BE49-F238E27FC236}">
                <a16:creationId xmlns:a16="http://schemas.microsoft.com/office/drawing/2014/main" id="{E4741579-9348-A547-89FD-CA888344D80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8" name="Picture 7" descr="Image containing a link to the online medicinal chemist career video">
            <a:hlinkClick r:id="rId3"/>
            <a:extLst>
              <a:ext uri="{FF2B5EF4-FFF2-40B4-BE49-F238E27FC236}">
                <a16:creationId xmlns:a16="http://schemas.microsoft.com/office/drawing/2014/main" id="{00C8D376-05E5-E82E-E69D-79E45B0DBEB1}"/>
              </a:ext>
              <a:ext uri="{C183D7F6-B498-43B3-948B-1728B52AA6E4}">
                <adec:decorative xmlns:adec="http://schemas.microsoft.com/office/drawing/2017/decorative" val="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000" y="2503476"/>
            <a:ext cx="6337300" cy="3454400"/>
          </a:xfrm>
          <a:prstGeom prst="rect">
            <a:avLst/>
          </a:prstGeom>
        </p:spPr>
      </p:pic>
      <p:sp>
        <p:nvSpPr>
          <p:cNvPr id="9" name="TextBox 8">
            <a:extLst>
              <a:ext uri="{FF2B5EF4-FFF2-40B4-BE49-F238E27FC236}">
                <a16:creationId xmlns:a16="http://schemas.microsoft.com/office/drawing/2014/main" id="{BFE72B34-D25A-7824-1F8D-3C104221F015}"/>
              </a:ext>
            </a:extLst>
          </p:cNvPr>
          <p:cNvSpPr txBox="1"/>
          <p:nvPr/>
        </p:nvSpPr>
        <p:spPr>
          <a:xfrm>
            <a:off x="1387720" y="4726820"/>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Medicinal chemist</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2243841495"/>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TotalTime>
  <Words>1246</Words>
  <Application>Microsoft Office PowerPoint</Application>
  <PresentationFormat>Widescreen</PresentationFormat>
  <Paragraphs>118</Paragraphs>
  <Slides>15</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Source Sans Pro</vt:lpstr>
      <vt:lpstr>Source Sans Pro Black</vt:lpstr>
      <vt:lpstr>1_Office Theme</vt:lpstr>
      <vt:lpstr>Infection</vt:lpstr>
      <vt:lpstr>Learning objectives </vt:lpstr>
      <vt:lpstr>What is infection?</vt:lpstr>
      <vt:lpstr>University laboratory technician apprentice </vt:lpstr>
      <vt:lpstr>Spreading  the infection</vt:lpstr>
      <vt:lpstr>Spreading the infection</vt:lpstr>
      <vt:lpstr>Answers</vt:lpstr>
      <vt:lpstr>How does infection spread?</vt:lpstr>
      <vt:lpstr>Medicinal chemist </vt:lpstr>
      <vt:lpstr>Chemicals against infection</vt:lpstr>
      <vt:lpstr>Chemicals against infection</vt:lpstr>
      <vt:lpstr>Answers</vt:lpstr>
      <vt:lpstr>How can you help to combat infections?</vt:lpstr>
      <vt:lpstr>Associate scientist</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Infection PowerPoint slides</dc:title>
  <dc:creator>Royal Society of Chemistry</dc:creator>
  <cp:keywords>outreach, infection, chemicals, bacteria, nanoparticles</cp:keywords>
  <dc:description>From Infection resource, available at https://rsc.li/3uUoCiQ</dc:description>
  <cp:lastModifiedBy>Georgia Murphy</cp:lastModifiedBy>
  <cp:revision>144</cp:revision>
  <dcterms:created xsi:type="dcterms:W3CDTF">2015-11-23T15:34:02Z</dcterms:created>
  <dcterms:modified xsi:type="dcterms:W3CDTF">2023-04-11T15:27:38Z</dcterms:modified>
</cp:coreProperties>
</file>