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84" r:id="rId2"/>
    <p:sldId id="273" r:id="rId3"/>
    <p:sldId id="274" r:id="rId4"/>
    <p:sldId id="268" r:id="rId5"/>
    <p:sldId id="276" r:id="rId6"/>
    <p:sldId id="278" r:id="rId7"/>
    <p:sldId id="264" r:id="rId8"/>
    <p:sldId id="265" r:id="rId9"/>
    <p:sldId id="266" r:id="rId10"/>
    <p:sldId id="267" r:id="rId11"/>
    <p:sldId id="282" r:id="rId12"/>
    <p:sldId id="28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D73B"/>
    <a:srgbClr val="144976"/>
    <a:srgbClr val="F49E3F"/>
    <a:srgbClr val="EE4A34"/>
    <a:srgbClr val="FF2600"/>
    <a:srgbClr val="2D6F62"/>
    <a:srgbClr val="48A9C6"/>
    <a:srgbClr val="992966"/>
    <a:srgbClr val="EED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2865"/>
  </p:normalViewPr>
  <p:slideViewPr>
    <p:cSldViewPr snapToGrid="0" snapToObjects="1">
      <p:cViewPr varScale="1">
        <p:scale>
          <a:sx n="97" d="100"/>
          <a:sy n="97" d="100"/>
        </p:scale>
        <p:origin x="1637" y="67"/>
      </p:cViewPr>
      <p:guideLst>
        <p:guide orient="horz" pos="2160"/>
        <p:guide pos="2863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610B9-BA71-2740-B99C-A8FEE304FF9B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0553A-A2A7-4B4F-98FD-2AD76A7E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1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UTm9Db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Download the instructions</a:t>
            </a:r>
            <a:r>
              <a:rPr lang="en-GB" baseline="0" dirty="0" smtClean="0"/>
              <a:t> for this teacher demo from the </a:t>
            </a:r>
            <a:r>
              <a:rPr lang="en-GB" baseline="0" dirty="0" err="1" smtClean="0"/>
              <a:t>EiC</a:t>
            </a:r>
            <a:r>
              <a:rPr lang="en-GB" baseline="0" dirty="0" smtClean="0"/>
              <a:t> website: </a:t>
            </a:r>
            <a:r>
              <a:rPr lang="en-GB" sz="1200" dirty="0" smtClean="0">
                <a:solidFill>
                  <a:srgbClr val="004976"/>
                </a:solidFill>
                <a:hlinkClick r:id="rId3"/>
              </a:rPr>
              <a:t>rsc.li/2UTm9Db</a:t>
            </a:r>
            <a:r>
              <a:rPr lang="en-GB" sz="1200" dirty="0" smtClean="0">
                <a:solidFill>
                  <a:srgbClr val="004976"/>
                </a:solidFill>
              </a:rPr>
              <a:t>. The article includes</a:t>
            </a:r>
            <a:r>
              <a:rPr lang="en-GB" sz="1200" baseline="0" dirty="0" smtClean="0">
                <a:solidFill>
                  <a:srgbClr val="004976"/>
                </a:solidFill>
              </a:rPr>
              <a:t> a video, technician notes and teaching goals.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253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initial addition of the product mixture to the acid, the metal oxide reacts and dissolves away to reveal the silicon following a classic acid–base equation. The silicon/silicide is now also able to react with the acid to produce a range of small hydrides analogous to the alkanes with the general formula Si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H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2n+2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5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silanes float to the surface, where combustion follows the same initial pathway as that of methane, allowing for a meaningful comparison of activation energies to be made in association with bond enthalpy values.</a:t>
            </a:r>
            <a:endParaRPr lang="en-US" dirty="0" smtClean="0"/>
          </a:p>
          <a:p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Lengths and strengths of bonds in CH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(left) and SiH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(right) reflect the change from bonds made in the second and third principle shells of the central atom while maintaining the same core charge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longer, weaker, Si–H bonds will break more easily, leading to more frequent successful collisions at a lower temperature than in the methane–air mixture.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8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0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10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creation and pyrophoric reaction of silanes in air is an excellent way to explore a range of chemistry topics including redox and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acid–base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reactions, combustion, kinetics, and structure and bonding in macromolecular as well as simple covalent substances.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01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Silanes are the silicon analogue of the alkanes.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silicon/silicide reacts with the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HCl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produce a range of small hydrides analogous to the alkanes with the general formula Si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H</a:t>
            </a:r>
            <a:r>
              <a:rPr lang="en-GB" sz="1200" b="0" i="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2n+2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76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94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66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displacement reaction demonstrates silicon’s relative position on the activity series compared with magnesium, as well as the high melting point of silica, a macromolecular substance.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03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Silicon can go on to further react with magnesium.</a:t>
            </a: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14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0553A-A2A7-4B4F-98FD-2AD76A7E97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9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2"/>
            <a:ext cx="2057400" cy="365125"/>
          </a:xfrm>
        </p:spPr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6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34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2"/>
            <a:ext cx="2057400" cy="365125"/>
          </a:xfrm>
        </p:spPr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1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3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2"/>
            <a:ext cx="2057400" cy="365125"/>
          </a:xfrm>
        </p:spPr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52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2"/>
            <a:ext cx="2057400" cy="365125"/>
          </a:xfrm>
        </p:spPr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656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4ECAC-13B6-E049-8213-4F3D78D1D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D84E8-9239-CF46-B3A4-A7D4D2352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6FA3F-9374-5A4D-97A2-7EA8FC536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D7FB-EE85-8B46-90F6-5A8F49DFD990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172FE-39DF-8F46-AB61-4C345A198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FDD63-82B7-A645-AE5F-CF2814A8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16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74F2B-D8FA-DF47-88D8-33E0A7CB91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326B7-8741-8247-99AA-7D9B8232C8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2B295-868A-5D4C-A97D-39700E842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D7FB-EE85-8B46-90F6-5A8F49DFD990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8D9A3-17BC-C443-806C-ADC01B435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76751-CAD0-AE48-AF30-195AF202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1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8988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4976"/>
                </a:solidFill>
              </a:defRPr>
            </a:lvl1pPr>
          </a:lstStyle>
          <a:p>
            <a:fld id="{6B23F036-144A-284E-BB23-C99CF44D474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720633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/>
        </p:nvCxnSpPr>
        <p:spPr>
          <a:xfrm>
            <a:off x="318001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6" y="5816051"/>
            <a:ext cx="967901" cy="9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6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rgbClr val="54585A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54585A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4585A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4585A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UTm9D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ryB8A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hyperlink" Target="https://rsc.li/3l2rvIk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smtClean="0"/>
              <a:t>Chasing the glow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Demonstration of the </a:t>
            </a:r>
            <a:r>
              <a:rPr lang="en-GB" sz="2400" dirty="0" err="1" smtClean="0"/>
              <a:t>pyrophoricity</a:t>
            </a:r>
            <a:r>
              <a:rPr lang="en-GB" sz="2400" dirty="0" smtClean="0"/>
              <a:t> of silanes</a:t>
            </a: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rgbClr val="004976"/>
                </a:solidFill>
                <a:hlinkClick r:id="rId3"/>
              </a:rPr>
              <a:t>rsc.li/2UTm9Db</a:t>
            </a:r>
            <a:r>
              <a:rPr lang="en-GB" sz="1400" dirty="0" smtClean="0">
                <a:solidFill>
                  <a:srgbClr val="004976"/>
                </a:solidFill>
              </a:rPr>
              <a:t> </a:t>
            </a:r>
            <a:endParaRPr lang="en-GB" sz="1400" dirty="0">
              <a:solidFill>
                <a:srgbClr val="00497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1305" y="5868237"/>
            <a:ext cx="3496827" cy="805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2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73FE0BA-A251-0B4B-B112-A681FB4CAB22}"/>
              </a:ext>
            </a:extLst>
          </p:cNvPr>
          <p:cNvGrpSpPr/>
          <p:nvPr/>
        </p:nvGrpSpPr>
        <p:grpSpPr>
          <a:xfrm>
            <a:off x="1514393" y="2159472"/>
            <a:ext cx="867218" cy="582706"/>
            <a:chOff x="8518323" y="2833184"/>
            <a:chExt cx="1156290" cy="77694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612E6CA-29B2-2A4B-BCDE-0EAAD3BCEA1C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4063D6-EA09-B849-9A93-05702FBDBD62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3360E83-D67B-C943-BE64-8D4AF47820D1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8888F1EF-27EF-1B46-A0A8-0F5326F47EAB}"/>
              </a:ext>
            </a:extLst>
          </p:cNvPr>
          <p:cNvSpPr/>
          <p:nvPr/>
        </p:nvSpPr>
        <p:spPr>
          <a:xfrm>
            <a:off x="797868" y="3814405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904E965-98B2-1F4C-86E3-3E7434BE3075}"/>
              </a:ext>
            </a:extLst>
          </p:cNvPr>
          <p:cNvSpPr/>
          <p:nvPr/>
        </p:nvSpPr>
        <p:spPr>
          <a:xfrm>
            <a:off x="1885059" y="1769395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C41E8C4-40FA-F74E-870D-64240C0B6A5A}"/>
              </a:ext>
            </a:extLst>
          </p:cNvPr>
          <p:cNvSpPr/>
          <p:nvPr/>
        </p:nvSpPr>
        <p:spPr>
          <a:xfrm>
            <a:off x="1885059" y="3560076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b="1" baseline="30000" dirty="0">
              <a:solidFill>
                <a:srgbClr val="0070C0"/>
              </a:solidFill>
              <a:ea typeface="Museo 300" charset="0"/>
              <a:cs typeface="Museo 300" charset="0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DE33214-AF60-164B-A695-E3C592B902A3}"/>
              </a:ext>
            </a:extLst>
          </p:cNvPr>
          <p:cNvSpPr/>
          <p:nvPr/>
        </p:nvSpPr>
        <p:spPr>
          <a:xfrm>
            <a:off x="1423421" y="2790906"/>
            <a:ext cx="850741" cy="863321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Cl</a:t>
            </a:r>
            <a:r>
              <a:rPr lang="en-US" sz="13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-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B55F9CB-2722-9642-B1E2-CA095BB9FCCF}"/>
              </a:ext>
            </a:extLst>
          </p:cNvPr>
          <p:cNvSpPr/>
          <p:nvPr/>
        </p:nvSpPr>
        <p:spPr>
          <a:xfrm>
            <a:off x="321187" y="2915337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2CFB9C-53AB-6E48-8EEB-1DDFD8A8CB71}"/>
              </a:ext>
            </a:extLst>
          </p:cNvPr>
          <p:cNvGrpSpPr/>
          <p:nvPr/>
        </p:nvGrpSpPr>
        <p:grpSpPr>
          <a:xfrm rot="11419171">
            <a:off x="1192288" y="3702630"/>
            <a:ext cx="867218" cy="582706"/>
            <a:chOff x="8127854" y="5666230"/>
            <a:chExt cx="1156290" cy="776941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68DE7C3-AEDE-E440-859B-C932322E824A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4187A87-B5D5-2A40-9DCB-8229D1D0A49C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9490D7C-EB5C-594B-8D98-22D7D16BBBE2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03513A8-1A8B-F64F-B81D-CCD267B4285C}"/>
              </a:ext>
            </a:extLst>
          </p:cNvPr>
          <p:cNvGrpSpPr/>
          <p:nvPr/>
        </p:nvGrpSpPr>
        <p:grpSpPr>
          <a:xfrm rot="6292114">
            <a:off x="2141755" y="3183072"/>
            <a:ext cx="867218" cy="582706"/>
            <a:chOff x="8127854" y="5666230"/>
            <a:chExt cx="1156290" cy="776941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2584BEB6-2868-5948-A717-065129EF741C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C876620-AA1E-B54F-8FF9-336EB70D1DEA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A389F6E3-54ED-5848-9792-9E7374A21735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86A7F50-F8EF-FA4D-AA6F-2EE076B1C315}"/>
              </a:ext>
            </a:extLst>
          </p:cNvPr>
          <p:cNvGrpSpPr/>
          <p:nvPr/>
        </p:nvGrpSpPr>
        <p:grpSpPr>
          <a:xfrm rot="16441876">
            <a:off x="647524" y="2772188"/>
            <a:ext cx="867218" cy="582706"/>
            <a:chOff x="8127854" y="5666230"/>
            <a:chExt cx="1156290" cy="776941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81509B62-F323-9341-B4EA-501C9AC9ECAD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A082DDC-263E-C74E-BE4D-7793D550D5EF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6550C8F3-5B9C-C04B-BDEF-25340E116869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760368C-94E1-FA42-A8F2-5E10F20991A1}"/>
              </a:ext>
            </a:extLst>
          </p:cNvPr>
          <p:cNvGrpSpPr/>
          <p:nvPr/>
        </p:nvGrpSpPr>
        <p:grpSpPr>
          <a:xfrm rot="6292114">
            <a:off x="1084997" y="1556682"/>
            <a:ext cx="867218" cy="582706"/>
            <a:chOff x="8127854" y="5666230"/>
            <a:chExt cx="1156290" cy="776941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A8F640-034A-6E4F-AC4D-A299FE855500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E20C71D-769A-AB46-A2E0-EE223570F33E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DE034D0F-73B7-F84D-9170-0E6B0C3697CF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AD8C1C4-7594-F843-958D-C41CDC24F4BB}"/>
              </a:ext>
            </a:extLst>
          </p:cNvPr>
          <p:cNvGrpSpPr/>
          <p:nvPr/>
        </p:nvGrpSpPr>
        <p:grpSpPr>
          <a:xfrm rot="11419171">
            <a:off x="223082" y="2116428"/>
            <a:ext cx="867218" cy="582706"/>
            <a:chOff x="8127854" y="5666230"/>
            <a:chExt cx="1156290" cy="776941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B965812D-AA56-364F-986B-7963872BDF6E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3290562B-B8EE-764B-9938-41326CB0F28A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007371D-80A2-0440-9EC3-F49CDC46195C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142BD26A-94B7-3C4D-9E2F-7449524ED5D2}"/>
              </a:ext>
            </a:extLst>
          </p:cNvPr>
          <p:cNvSpPr>
            <a:spLocks noChangeAspect="1"/>
          </p:cNvSpPr>
          <p:nvPr/>
        </p:nvSpPr>
        <p:spPr>
          <a:xfrm>
            <a:off x="2964080" y="1705654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13C01C10-388D-5442-9A6C-AC10B8C15662}"/>
              </a:ext>
            </a:extLst>
          </p:cNvPr>
          <p:cNvSpPr>
            <a:spLocks noChangeAspect="1"/>
          </p:cNvSpPr>
          <p:nvPr/>
        </p:nvSpPr>
        <p:spPr>
          <a:xfrm>
            <a:off x="4172552" y="2891725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B8AB0938-AA46-1E4F-91AD-AAFF3CB1107D}"/>
              </a:ext>
            </a:extLst>
          </p:cNvPr>
          <p:cNvSpPr>
            <a:spLocks noChangeAspect="1"/>
          </p:cNvSpPr>
          <p:nvPr/>
        </p:nvSpPr>
        <p:spPr>
          <a:xfrm>
            <a:off x="4164117" y="1701828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585696CD-2AAD-4E4B-B2C3-40011E539981}"/>
              </a:ext>
            </a:extLst>
          </p:cNvPr>
          <p:cNvSpPr>
            <a:spLocks noChangeAspect="1"/>
          </p:cNvSpPr>
          <p:nvPr/>
        </p:nvSpPr>
        <p:spPr>
          <a:xfrm>
            <a:off x="4036536" y="2773391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AD6402A2-E2FA-5A4A-A299-92FFC36F9EBA}"/>
              </a:ext>
            </a:extLst>
          </p:cNvPr>
          <p:cNvSpPr>
            <a:spLocks noChangeAspect="1"/>
          </p:cNvSpPr>
          <p:nvPr/>
        </p:nvSpPr>
        <p:spPr>
          <a:xfrm>
            <a:off x="2964080" y="2906798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5E2A3FFA-628C-484D-958C-C282A08789CB}"/>
              </a:ext>
            </a:extLst>
          </p:cNvPr>
          <p:cNvSpPr>
            <a:spLocks noChangeAspect="1"/>
          </p:cNvSpPr>
          <p:nvPr/>
        </p:nvSpPr>
        <p:spPr>
          <a:xfrm>
            <a:off x="4040527" y="1656797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43981B4-C39D-DA4A-8A51-9AEEC9B4C89C}"/>
              </a:ext>
            </a:extLst>
          </p:cNvPr>
          <p:cNvSpPr>
            <a:spLocks noChangeAspect="1"/>
          </p:cNvSpPr>
          <p:nvPr/>
        </p:nvSpPr>
        <p:spPr>
          <a:xfrm>
            <a:off x="4037954" y="3890294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6A51BCF4-B5D9-6443-8D94-06BA50B87E17}"/>
              </a:ext>
            </a:extLst>
          </p:cNvPr>
          <p:cNvSpPr>
            <a:spLocks noChangeAspect="1"/>
          </p:cNvSpPr>
          <p:nvPr/>
        </p:nvSpPr>
        <p:spPr>
          <a:xfrm>
            <a:off x="3128576" y="1857198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2D7D91A-D8A4-7C43-AB87-A3391BF567F7}"/>
              </a:ext>
            </a:extLst>
          </p:cNvPr>
          <p:cNvSpPr>
            <a:spLocks noChangeAspect="1"/>
          </p:cNvSpPr>
          <p:nvPr/>
        </p:nvSpPr>
        <p:spPr>
          <a:xfrm>
            <a:off x="4335920" y="1854272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BB695107-63B8-CE42-9524-FCB86C1AFE13}"/>
              </a:ext>
            </a:extLst>
          </p:cNvPr>
          <p:cNvSpPr>
            <a:spLocks noChangeAspect="1"/>
          </p:cNvSpPr>
          <p:nvPr/>
        </p:nvSpPr>
        <p:spPr>
          <a:xfrm>
            <a:off x="4350026" y="3042688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21A9F2ED-28D7-A74B-9305-22D8EEE505F7}"/>
              </a:ext>
            </a:extLst>
          </p:cNvPr>
          <p:cNvSpPr>
            <a:spLocks noChangeAspect="1"/>
          </p:cNvSpPr>
          <p:nvPr/>
        </p:nvSpPr>
        <p:spPr>
          <a:xfrm>
            <a:off x="3132484" y="3056694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F17EC45-F574-5A4D-BB81-C44609A406F9}"/>
              </a:ext>
            </a:extLst>
          </p:cNvPr>
          <p:cNvGrpSpPr/>
          <p:nvPr/>
        </p:nvGrpSpPr>
        <p:grpSpPr>
          <a:xfrm>
            <a:off x="6968915" y="3468981"/>
            <a:ext cx="867218" cy="582706"/>
            <a:chOff x="8518323" y="2833184"/>
            <a:chExt cx="1156290" cy="776941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10D918EC-F1E2-B34A-9374-A56EB00AF470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C8CE07B-7B9B-4649-96F1-1470CFD71138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9914EB72-D2D1-1747-9EA2-2F719B7B2734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153" name="Oval 152">
            <a:extLst>
              <a:ext uri="{FF2B5EF4-FFF2-40B4-BE49-F238E27FC236}">
                <a16:creationId xmlns:a16="http://schemas.microsoft.com/office/drawing/2014/main" id="{F1E2D28D-7ADA-3C4D-9CC6-8C6319437E2A}"/>
              </a:ext>
            </a:extLst>
          </p:cNvPr>
          <p:cNvSpPr/>
          <p:nvPr/>
        </p:nvSpPr>
        <p:spPr>
          <a:xfrm>
            <a:off x="7339581" y="4869585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b="1" baseline="30000" dirty="0">
              <a:solidFill>
                <a:srgbClr val="0070C0"/>
              </a:solidFill>
              <a:ea typeface="Museo 300" charset="0"/>
              <a:cs typeface="Museo 300" charset="0"/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EFB74203-CD29-A849-9A9D-17BCA3F352B3}"/>
              </a:ext>
            </a:extLst>
          </p:cNvPr>
          <p:cNvSpPr/>
          <p:nvPr/>
        </p:nvSpPr>
        <p:spPr>
          <a:xfrm>
            <a:off x="6844813" y="4028756"/>
            <a:ext cx="850741" cy="863321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Cl</a:t>
            </a:r>
            <a:r>
              <a:rPr lang="en-US" sz="13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-</a:t>
            </a: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F6FF0B52-2E3C-0A48-A1F9-483121E3DF0A}"/>
              </a:ext>
            </a:extLst>
          </p:cNvPr>
          <p:cNvSpPr/>
          <p:nvPr/>
        </p:nvSpPr>
        <p:spPr>
          <a:xfrm>
            <a:off x="5952539" y="3837021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B4CFEA0-535A-A64C-98B5-6323400EA117}"/>
              </a:ext>
            </a:extLst>
          </p:cNvPr>
          <p:cNvGrpSpPr/>
          <p:nvPr/>
        </p:nvGrpSpPr>
        <p:grpSpPr>
          <a:xfrm rot="11419171">
            <a:off x="6626357" y="4871462"/>
            <a:ext cx="867218" cy="582706"/>
            <a:chOff x="8127854" y="5666230"/>
            <a:chExt cx="1156290" cy="776941"/>
          </a:xfrm>
        </p:grpSpPr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13D3A623-7EDE-D149-BF75-E7F0C2C765C8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6C0B9C4A-3256-6245-80CC-C1E8F1E6D8CE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8131B7B-9A34-524A-8843-D78F56F7C081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F231697-7064-734F-B511-280C48831A69}"/>
              </a:ext>
            </a:extLst>
          </p:cNvPr>
          <p:cNvGrpSpPr/>
          <p:nvPr/>
        </p:nvGrpSpPr>
        <p:grpSpPr>
          <a:xfrm rot="6292114">
            <a:off x="7525784" y="4317894"/>
            <a:ext cx="867218" cy="582706"/>
            <a:chOff x="8127854" y="5666230"/>
            <a:chExt cx="1156290" cy="776941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B8B711E2-004E-3C4E-859E-DE72194AA386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9F871E61-DC47-3A4B-8FAC-C0111C91FF6F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03B81E4C-9E57-8841-85B1-FED13210AED0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028B1A3-D7F0-6D4F-BF25-C16C7AD20F75}"/>
              </a:ext>
            </a:extLst>
          </p:cNvPr>
          <p:cNvGrpSpPr/>
          <p:nvPr/>
        </p:nvGrpSpPr>
        <p:grpSpPr>
          <a:xfrm rot="16441876">
            <a:off x="6102046" y="4081697"/>
            <a:ext cx="867218" cy="582706"/>
            <a:chOff x="8127854" y="5666230"/>
            <a:chExt cx="1156290" cy="776941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3BEF1A62-4339-D74A-8CDF-5732E74B0144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21CA4B71-F2A7-4949-A040-7AE3CBBAD339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88562A00-732F-C942-BC2F-F367E52E3679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7C58A2C2-5C73-4C4A-89DD-6261A477D3D7}"/>
              </a:ext>
            </a:extLst>
          </p:cNvPr>
          <p:cNvGrpSpPr/>
          <p:nvPr/>
        </p:nvGrpSpPr>
        <p:grpSpPr>
          <a:xfrm rot="6292114">
            <a:off x="6539519" y="2866191"/>
            <a:ext cx="867218" cy="582706"/>
            <a:chOff x="8127854" y="5666230"/>
            <a:chExt cx="1156290" cy="776941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CFA9582E-1C52-1C46-8E40-C383119C6526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8E021CFF-4CEA-3941-BB76-F49526BAC5A7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4B33AC9-F92E-DE43-8A3D-57D3540EDBCA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9D551403-DF49-DB45-A647-49CBAB8F3BFA}"/>
              </a:ext>
            </a:extLst>
          </p:cNvPr>
          <p:cNvGrpSpPr/>
          <p:nvPr/>
        </p:nvGrpSpPr>
        <p:grpSpPr>
          <a:xfrm rot="11419171">
            <a:off x="5941807" y="3425936"/>
            <a:ext cx="867218" cy="582706"/>
            <a:chOff x="8127854" y="5666230"/>
            <a:chExt cx="1156290" cy="776941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083270BD-A1FD-A645-B392-F81FB4BBB92B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2008BC67-0509-6243-8316-5C731A647306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F6A90472-915C-154B-A3DF-85DF2366AD1E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221" name="Oval 220">
            <a:extLst>
              <a:ext uri="{FF2B5EF4-FFF2-40B4-BE49-F238E27FC236}">
                <a16:creationId xmlns:a16="http://schemas.microsoft.com/office/drawing/2014/main" id="{33DC5472-91AA-E444-90BF-B6D7DBCB16C4}"/>
              </a:ext>
            </a:extLst>
          </p:cNvPr>
          <p:cNvSpPr>
            <a:spLocks noChangeAspect="1"/>
          </p:cNvSpPr>
          <p:nvPr/>
        </p:nvSpPr>
        <p:spPr>
          <a:xfrm>
            <a:off x="7324109" y="298800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74D89584-4155-A648-94AA-B41B9DAA8204}"/>
              </a:ext>
            </a:extLst>
          </p:cNvPr>
          <p:cNvGrpSpPr/>
          <p:nvPr/>
        </p:nvGrpSpPr>
        <p:grpSpPr>
          <a:xfrm rot="1588974">
            <a:off x="5784261" y="1112993"/>
            <a:ext cx="1532206" cy="1412283"/>
            <a:chOff x="3371209" y="920745"/>
            <a:chExt cx="2042941" cy="1883044"/>
          </a:xfrm>
        </p:grpSpPr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2687CAA0-DD07-9146-A80E-CB8635297C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6950" y="190826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C65C9121-9044-CA48-BC80-CF50BFC86ECD}"/>
                </a:ext>
              </a:extLst>
            </p:cNvPr>
            <p:cNvSpPr/>
            <p:nvPr/>
          </p:nvSpPr>
          <p:spPr>
            <a:xfrm>
              <a:off x="3707870" y="120938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ECF51209-FA0E-0C43-B52A-00A09F7526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6193" y="92074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DDB7315F-95E0-9841-B3C6-D5FCCCB007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1209" y="19829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C3AC3AA9-EB62-F740-8F1F-FB9D84960F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20349" y="22565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3D747DE2-DE86-8D4F-81A4-0BA81E3123BB}"/>
              </a:ext>
            </a:extLst>
          </p:cNvPr>
          <p:cNvGrpSpPr/>
          <p:nvPr/>
        </p:nvGrpSpPr>
        <p:grpSpPr>
          <a:xfrm rot="5400000">
            <a:off x="6913099" y="908637"/>
            <a:ext cx="2361617" cy="1462111"/>
            <a:chOff x="1160700" y="3237407"/>
            <a:chExt cx="3148822" cy="1949481"/>
          </a:xfrm>
        </p:grpSpPr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E72B961F-FA82-224D-85C3-CDB1A7958D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2322" y="429136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0F63EEF2-6CD4-864A-8393-D1606F33894F}"/>
                </a:ext>
              </a:extLst>
            </p:cNvPr>
            <p:cNvSpPr/>
            <p:nvPr/>
          </p:nvSpPr>
          <p:spPr>
            <a:xfrm>
              <a:off x="2603242" y="3592479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2CCFB112-2F16-9842-9E4C-27C8DBD9C9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1565" y="330384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3F01AED6-4264-8041-9BD2-71D5A6F94B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5721" y="4639688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66D27CBA-F6E2-AC4F-B00D-199EBC6CC6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0700" y="4011766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27473DCD-BA22-514A-AF03-4241819F05F5}"/>
                </a:ext>
              </a:extLst>
            </p:cNvPr>
            <p:cNvSpPr/>
            <p:nvPr/>
          </p:nvSpPr>
          <p:spPr>
            <a:xfrm>
              <a:off x="1478915" y="3526042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AE98BA2D-C936-B04C-934E-172AA72FC7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7238" y="323740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D7E98453-4D90-4A43-BB99-777BC53564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1795" y="44840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85" name="Cross 84">
            <a:extLst>
              <a:ext uri="{FF2B5EF4-FFF2-40B4-BE49-F238E27FC236}">
                <a16:creationId xmlns:a16="http://schemas.microsoft.com/office/drawing/2014/main" id="{95E0B8A8-6133-FC4B-82C4-8F00720694BB}"/>
              </a:ext>
            </a:extLst>
          </p:cNvPr>
          <p:cNvSpPr>
            <a:spLocks noChangeAspect="1"/>
          </p:cNvSpPr>
          <p:nvPr/>
        </p:nvSpPr>
        <p:spPr>
          <a:xfrm>
            <a:off x="2580844" y="2732711"/>
            <a:ext cx="432000" cy="432000"/>
          </a:xfrm>
          <a:prstGeom prst="plus">
            <a:avLst>
              <a:gd name="adj" fmla="val 36563"/>
            </a:avLst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rgbClr val="FF2600"/>
              </a:solidFill>
            </a:endParaRPr>
          </a:p>
        </p:txBody>
      </p:sp>
      <p:sp>
        <p:nvSpPr>
          <p:cNvPr id="86" name="Right Arrow 85">
            <a:extLst>
              <a:ext uri="{FF2B5EF4-FFF2-40B4-BE49-F238E27FC236}">
                <a16:creationId xmlns:a16="http://schemas.microsoft.com/office/drawing/2014/main" id="{F7032258-C306-AD4A-81BD-29BE7DD8D935}"/>
              </a:ext>
            </a:extLst>
          </p:cNvPr>
          <p:cNvSpPr/>
          <p:nvPr/>
        </p:nvSpPr>
        <p:spPr>
          <a:xfrm>
            <a:off x="5665962" y="2829619"/>
            <a:ext cx="595746" cy="390766"/>
          </a:xfrm>
          <a:prstGeom prst="rightArrow">
            <a:avLst/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rgbClr val="FF2600"/>
              </a:solidFill>
            </a:endParaRP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B85D09BD-BE4A-CD47-B7DD-844A1CA8B8F0}"/>
              </a:ext>
            </a:extLst>
          </p:cNvPr>
          <p:cNvSpPr/>
          <p:nvPr/>
        </p:nvSpPr>
        <p:spPr>
          <a:xfrm>
            <a:off x="5110953" y="676889"/>
            <a:ext cx="1527613" cy="793345"/>
          </a:xfrm>
          <a:prstGeom prst="roundRect">
            <a:avLst/>
          </a:prstGeom>
          <a:solidFill>
            <a:srgbClr val="992966">
              <a:alpha val="40000"/>
            </a:srgbClr>
          </a:solidFill>
          <a:ln w="76200">
            <a:solidFill>
              <a:srgbClr val="9929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b="1" dirty="0">
                <a:solidFill>
                  <a:srgbClr val="992966"/>
                </a:solidFill>
                <a:ea typeface="Museo Slab 700" charset="0"/>
                <a:cs typeface="Museo Slab 700" charset="0"/>
              </a:rPr>
              <a:t>Silane</a:t>
            </a:r>
          </a:p>
        </p:txBody>
      </p:sp>
    </p:spTree>
    <p:extLst>
      <p:ext uri="{BB962C8B-B14F-4D97-AF65-F5344CB8AC3E}">
        <p14:creationId xmlns:p14="http://schemas.microsoft.com/office/powerpoint/2010/main" val="360042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92"/>
    </mc:Choice>
    <mc:Fallback xmlns="">
      <p:transition spd="slow" advTm="15592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1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88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25F911CB-5A62-EC44-9FD6-ABFFEBB924BF}"/>
              </a:ext>
            </a:extLst>
          </p:cNvPr>
          <p:cNvGrpSpPr/>
          <p:nvPr/>
        </p:nvGrpSpPr>
        <p:grpSpPr>
          <a:xfrm>
            <a:off x="1647645" y="1730512"/>
            <a:ext cx="1115335" cy="1125239"/>
            <a:chOff x="2893886" y="2169312"/>
            <a:chExt cx="1487113" cy="150031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4166CB8-B88E-504F-900C-0E99A43E85E1}"/>
                </a:ext>
              </a:extLst>
            </p:cNvPr>
            <p:cNvSpPr/>
            <p:nvPr/>
          </p:nvSpPr>
          <p:spPr>
            <a:xfrm>
              <a:off x="2959131" y="2250680"/>
              <a:ext cx="1338943" cy="13389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A6306C2-4EB1-C747-AA44-5A287A135C25}"/>
                </a:ext>
              </a:extLst>
            </p:cNvPr>
            <p:cNvSpPr/>
            <p:nvPr/>
          </p:nvSpPr>
          <p:spPr>
            <a:xfrm>
              <a:off x="3201065" y="2492614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+6</a:t>
              </a:r>
              <a:endParaRPr lang="en-US" b="1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9A31D32-EBD5-7342-91A7-2286E02E68CC}"/>
                </a:ext>
              </a:extLst>
            </p:cNvPr>
            <p:cNvSpPr/>
            <p:nvPr/>
          </p:nvSpPr>
          <p:spPr>
            <a:xfrm>
              <a:off x="3126580" y="284566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4A2F561-316D-C544-8693-82D3D591B692}"/>
                </a:ext>
              </a:extLst>
            </p:cNvPr>
            <p:cNvSpPr/>
            <p:nvPr/>
          </p:nvSpPr>
          <p:spPr>
            <a:xfrm>
              <a:off x="3981653" y="2849676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0193AE3-797B-BB49-AE9D-80BB8EC12D56}"/>
                </a:ext>
              </a:extLst>
            </p:cNvPr>
            <p:cNvSpPr/>
            <p:nvPr/>
          </p:nvSpPr>
          <p:spPr>
            <a:xfrm>
              <a:off x="2893886" y="277118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735C7EC-4555-C84F-BEFF-FB1637A2E057}"/>
                </a:ext>
              </a:extLst>
            </p:cNvPr>
            <p:cNvSpPr/>
            <p:nvPr/>
          </p:nvSpPr>
          <p:spPr>
            <a:xfrm>
              <a:off x="3479763" y="352066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F7BD33-0396-9944-99CB-5517975F224F}"/>
                </a:ext>
              </a:extLst>
            </p:cNvPr>
            <p:cNvSpPr/>
            <p:nvPr/>
          </p:nvSpPr>
          <p:spPr>
            <a:xfrm>
              <a:off x="3637442" y="2169312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38323BC-DBD4-1A46-AB72-FBDCAC328050}"/>
                </a:ext>
              </a:extLst>
            </p:cNvPr>
            <p:cNvSpPr/>
            <p:nvPr/>
          </p:nvSpPr>
          <p:spPr>
            <a:xfrm>
              <a:off x="4232029" y="2889209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F5BD3CD-ED6F-EE49-A3A0-801CA552FDBC}"/>
              </a:ext>
            </a:extLst>
          </p:cNvPr>
          <p:cNvGrpSpPr/>
          <p:nvPr/>
        </p:nvGrpSpPr>
        <p:grpSpPr>
          <a:xfrm>
            <a:off x="5919955" y="1510868"/>
            <a:ext cx="1536728" cy="1533443"/>
            <a:chOff x="6629555" y="1990723"/>
            <a:chExt cx="2048971" cy="204459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65B7F1F-D3A3-BA44-9F31-11A0DE1B89CB}"/>
                </a:ext>
              </a:extLst>
            </p:cNvPr>
            <p:cNvGrpSpPr/>
            <p:nvPr/>
          </p:nvGrpSpPr>
          <p:grpSpPr>
            <a:xfrm>
              <a:off x="6704040" y="2048652"/>
              <a:ext cx="1892887" cy="1892887"/>
              <a:chOff x="6704040" y="2048652"/>
              <a:chExt cx="1892887" cy="189288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EC8ACD3-7B5D-D248-AE49-0510F98404AC}"/>
                  </a:ext>
                </a:extLst>
              </p:cNvPr>
              <p:cNvSpPr/>
              <p:nvPr/>
            </p:nvSpPr>
            <p:spPr>
              <a:xfrm>
                <a:off x="6986532" y="2310345"/>
                <a:ext cx="1338943" cy="133894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4BD1D0D-0A1A-CB4F-86F9-7A79BA369062}"/>
                  </a:ext>
                </a:extLst>
              </p:cNvPr>
              <p:cNvSpPr/>
              <p:nvPr/>
            </p:nvSpPr>
            <p:spPr>
              <a:xfrm>
                <a:off x="6704040" y="2048652"/>
                <a:ext cx="1892887" cy="1892887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C3B3EC97-F555-BD43-B314-4AA2406EA423}"/>
                  </a:ext>
                </a:extLst>
              </p:cNvPr>
              <p:cNvSpPr/>
              <p:nvPr/>
            </p:nvSpPr>
            <p:spPr>
              <a:xfrm>
                <a:off x="7228466" y="2552279"/>
                <a:ext cx="855073" cy="85507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>
                    <a:solidFill>
                      <a:srgbClr val="2D6F62"/>
                    </a:solidFill>
                    <a:cs typeface="Hadassah Friedlaender" panose="02020603050405020304" pitchFamily="18" charset="-79"/>
                  </a:rPr>
                  <a:t>+14</a:t>
                </a:r>
                <a:endParaRPr lang="en-US" sz="1050" b="1" dirty="0">
                  <a:solidFill>
                    <a:srgbClr val="2D6F62"/>
                  </a:solidFill>
                  <a:cs typeface="Hadassah Friedlaender" panose="02020603050405020304" pitchFamily="18" charset="-79"/>
                </a:endParaRP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984204-F949-6A46-9CE9-5D3B1A7DE820}"/>
                </a:ext>
              </a:extLst>
            </p:cNvPr>
            <p:cNvSpPr/>
            <p:nvPr/>
          </p:nvSpPr>
          <p:spPr>
            <a:xfrm>
              <a:off x="7501797" y="2235858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7B81F84-C1CF-FF46-BFCC-26E40253406F}"/>
                </a:ext>
              </a:extLst>
            </p:cNvPr>
            <p:cNvSpPr/>
            <p:nvPr/>
          </p:nvSpPr>
          <p:spPr>
            <a:xfrm>
              <a:off x="7153981" y="290533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1E13A38-F2FE-AE47-833E-4098635FAB5E}"/>
                </a:ext>
              </a:extLst>
            </p:cNvPr>
            <p:cNvSpPr/>
            <p:nvPr/>
          </p:nvSpPr>
          <p:spPr>
            <a:xfrm>
              <a:off x="8009054" y="2909341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E80A15-78F6-E947-8AC1-73AF6BCF697B}"/>
                </a:ext>
              </a:extLst>
            </p:cNvPr>
            <p:cNvSpPr/>
            <p:nvPr/>
          </p:nvSpPr>
          <p:spPr>
            <a:xfrm>
              <a:off x="7650484" y="2228611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9363126-77CF-5741-9818-53FFE58751C8}"/>
                </a:ext>
              </a:extLst>
            </p:cNvPr>
            <p:cNvSpPr/>
            <p:nvPr/>
          </p:nvSpPr>
          <p:spPr>
            <a:xfrm>
              <a:off x="8250988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D6C4E3-2F34-3441-8CE8-2360343D03B9}"/>
                </a:ext>
              </a:extLst>
            </p:cNvPr>
            <p:cNvSpPr/>
            <p:nvPr/>
          </p:nvSpPr>
          <p:spPr>
            <a:xfrm>
              <a:off x="8250988" y="297981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5768248-E275-CA4D-A8E1-2A1D2B573978}"/>
                </a:ext>
              </a:extLst>
            </p:cNvPr>
            <p:cNvSpPr/>
            <p:nvPr/>
          </p:nvSpPr>
          <p:spPr>
            <a:xfrm>
              <a:off x="6921287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A3D6F4-4FC2-ED40-84DB-5D017E227869}"/>
                </a:ext>
              </a:extLst>
            </p:cNvPr>
            <p:cNvSpPr/>
            <p:nvPr/>
          </p:nvSpPr>
          <p:spPr>
            <a:xfrm>
              <a:off x="6921287" y="297981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3BD6667-F9E5-1040-B68E-38CF862D13E2}"/>
                </a:ext>
              </a:extLst>
            </p:cNvPr>
            <p:cNvSpPr/>
            <p:nvPr/>
          </p:nvSpPr>
          <p:spPr>
            <a:xfrm>
              <a:off x="7501797" y="357236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9CBFAE8-EFC9-714D-A2D7-C76B09AAA688}"/>
                </a:ext>
              </a:extLst>
            </p:cNvPr>
            <p:cNvSpPr/>
            <p:nvPr/>
          </p:nvSpPr>
          <p:spPr>
            <a:xfrm>
              <a:off x="7650484" y="357358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ACADFDD-59C7-CD4C-920E-170066803579}"/>
                </a:ext>
              </a:extLst>
            </p:cNvPr>
            <p:cNvSpPr/>
            <p:nvPr/>
          </p:nvSpPr>
          <p:spPr>
            <a:xfrm>
              <a:off x="7501797" y="199072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0D56626-052B-344E-9C55-34E8503E3441}"/>
                </a:ext>
              </a:extLst>
            </p:cNvPr>
            <p:cNvSpPr/>
            <p:nvPr/>
          </p:nvSpPr>
          <p:spPr>
            <a:xfrm>
              <a:off x="8529556" y="2833118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EC0CF45-9E36-9548-966E-C6637C17317A}"/>
                </a:ext>
              </a:extLst>
            </p:cNvPr>
            <p:cNvSpPr/>
            <p:nvPr/>
          </p:nvSpPr>
          <p:spPr>
            <a:xfrm>
              <a:off x="6629555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AA9C0E3-C81F-4F49-B904-FB2C60432AD2}"/>
                </a:ext>
              </a:extLst>
            </p:cNvPr>
            <p:cNvSpPr/>
            <p:nvPr/>
          </p:nvSpPr>
          <p:spPr>
            <a:xfrm>
              <a:off x="7650484" y="3886344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81B108F-7E61-DB41-BF38-51E4E9F86DFB}"/>
              </a:ext>
            </a:extLst>
          </p:cNvPr>
          <p:cNvGrpSpPr/>
          <p:nvPr/>
        </p:nvGrpSpPr>
        <p:grpSpPr>
          <a:xfrm>
            <a:off x="1884660" y="1171526"/>
            <a:ext cx="641305" cy="675875"/>
            <a:chOff x="3209906" y="1423996"/>
            <a:chExt cx="855073" cy="901167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A3F1F5B-942E-5E4E-BD0B-C5002D5E4160}"/>
                </a:ext>
              </a:extLst>
            </p:cNvPr>
            <p:cNvSpPr/>
            <p:nvPr/>
          </p:nvSpPr>
          <p:spPr>
            <a:xfrm>
              <a:off x="3209906" y="1423996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9667563-F1A4-3144-8A89-7D55ED61AD45}"/>
                </a:ext>
              </a:extLst>
            </p:cNvPr>
            <p:cNvSpPr/>
            <p:nvPr/>
          </p:nvSpPr>
          <p:spPr>
            <a:xfrm>
              <a:off x="3474396" y="2176193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B571286-DC2B-744C-AFF4-F05281FD78B9}"/>
              </a:ext>
            </a:extLst>
          </p:cNvPr>
          <p:cNvGrpSpPr/>
          <p:nvPr/>
        </p:nvGrpSpPr>
        <p:grpSpPr>
          <a:xfrm>
            <a:off x="1873890" y="2738967"/>
            <a:ext cx="641305" cy="691779"/>
            <a:chOff x="3195546" y="3513918"/>
            <a:chExt cx="855073" cy="92237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E8FBFC6-A81C-6844-B35A-B7365C585CFE}"/>
                </a:ext>
              </a:extLst>
            </p:cNvPr>
            <p:cNvSpPr/>
            <p:nvPr/>
          </p:nvSpPr>
          <p:spPr>
            <a:xfrm>
              <a:off x="3195546" y="358121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8BFB3BA-ACD7-8741-AEB9-D78D7A1054FC}"/>
                </a:ext>
              </a:extLst>
            </p:cNvPr>
            <p:cNvSpPr/>
            <p:nvPr/>
          </p:nvSpPr>
          <p:spPr>
            <a:xfrm>
              <a:off x="3623083" y="3513918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108A8F0-3777-8741-B9A1-F8B7AEDBDE78}"/>
              </a:ext>
            </a:extLst>
          </p:cNvPr>
          <p:cNvGrpSpPr/>
          <p:nvPr/>
        </p:nvGrpSpPr>
        <p:grpSpPr>
          <a:xfrm>
            <a:off x="2651251" y="1972989"/>
            <a:ext cx="697169" cy="641305"/>
            <a:chOff x="4232029" y="2492614"/>
            <a:chExt cx="929558" cy="85507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EE718B8-DB98-D648-B8DC-D67ECCD69544}"/>
                </a:ext>
              </a:extLst>
            </p:cNvPr>
            <p:cNvSpPr/>
            <p:nvPr/>
          </p:nvSpPr>
          <p:spPr>
            <a:xfrm>
              <a:off x="4306514" y="2492614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B42C711-1E38-AE44-85FF-E39B5188702C}"/>
                </a:ext>
              </a:extLst>
            </p:cNvPr>
            <p:cNvSpPr/>
            <p:nvPr/>
          </p:nvSpPr>
          <p:spPr>
            <a:xfrm>
              <a:off x="4232029" y="2731642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69CB432-33C1-A347-B60C-796952096FD2}"/>
              </a:ext>
            </a:extLst>
          </p:cNvPr>
          <p:cNvGrpSpPr/>
          <p:nvPr/>
        </p:nvGrpSpPr>
        <p:grpSpPr>
          <a:xfrm>
            <a:off x="1048942" y="1974613"/>
            <a:ext cx="710430" cy="641305"/>
            <a:chOff x="2095616" y="2494779"/>
            <a:chExt cx="947240" cy="85507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3D4813-0AA2-104A-8D7B-CBEB3AB2BF51}"/>
                </a:ext>
              </a:extLst>
            </p:cNvPr>
            <p:cNvSpPr/>
            <p:nvPr/>
          </p:nvSpPr>
          <p:spPr>
            <a:xfrm>
              <a:off x="2095616" y="2494779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B2BB134-2249-C24E-AF54-6FDEDBED164C}"/>
                </a:ext>
              </a:extLst>
            </p:cNvPr>
            <p:cNvSpPr/>
            <p:nvPr/>
          </p:nvSpPr>
          <p:spPr>
            <a:xfrm>
              <a:off x="2893886" y="2924106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02427DF-EFED-6041-9976-055FC633B20D}"/>
              </a:ext>
            </a:extLst>
          </p:cNvPr>
          <p:cNvGrpSpPr/>
          <p:nvPr/>
        </p:nvGrpSpPr>
        <p:grpSpPr>
          <a:xfrm>
            <a:off x="7344955" y="1948271"/>
            <a:ext cx="697169" cy="641305"/>
            <a:chOff x="8529556" y="2573927"/>
            <a:chExt cx="929558" cy="85507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A30A41C-F8F0-ED4E-B158-5EB78CBF882B}"/>
                </a:ext>
              </a:extLst>
            </p:cNvPr>
            <p:cNvSpPr/>
            <p:nvPr/>
          </p:nvSpPr>
          <p:spPr>
            <a:xfrm>
              <a:off x="8604041" y="257392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6DB798-F15B-144F-B9F5-5491AA188459}"/>
                </a:ext>
              </a:extLst>
            </p:cNvPr>
            <p:cNvSpPr/>
            <p:nvPr/>
          </p:nvSpPr>
          <p:spPr>
            <a:xfrm>
              <a:off x="8529556" y="2970522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F9260A3-8BD2-6B40-ABA9-1043CEAA7488}"/>
              </a:ext>
            </a:extLst>
          </p:cNvPr>
          <p:cNvGrpSpPr/>
          <p:nvPr/>
        </p:nvGrpSpPr>
        <p:grpSpPr>
          <a:xfrm>
            <a:off x="6359999" y="2935951"/>
            <a:ext cx="641305" cy="686723"/>
            <a:chOff x="7216280" y="3890834"/>
            <a:chExt cx="855073" cy="91563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339B245-DD0A-ED40-B96F-C2873E2405B9}"/>
                </a:ext>
              </a:extLst>
            </p:cNvPr>
            <p:cNvSpPr/>
            <p:nvPr/>
          </p:nvSpPr>
          <p:spPr>
            <a:xfrm>
              <a:off x="7216280" y="3951391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2D6F62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17C0902-F53B-0F42-895E-0C8A02AE0CCC}"/>
                </a:ext>
              </a:extLst>
            </p:cNvPr>
            <p:cNvSpPr/>
            <p:nvPr/>
          </p:nvSpPr>
          <p:spPr>
            <a:xfrm>
              <a:off x="7500497" y="3890834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84D0130-B4C4-4545-81CE-C71137961569}"/>
              </a:ext>
            </a:extLst>
          </p:cNvPr>
          <p:cNvGrpSpPr/>
          <p:nvPr/>
        </p:nvGrpSpPr>
        <p:grpSpPr>
          <a:xfrm>
            <a:off x="6376329" y="951880"/>
            <a:ext cx="641305" cy="670715"/>
            <a:chOff x="7238053" y="1245407"/>
            <a:chExt cx="855073" cy="894286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F88C7A9-4333-A945-9538-84421556064A}"/>
                </a:ext>
              </a:extLst>
            </p:cNvPr>
            <p:cNvSpPr/>
            <p:nvPr/>
          </p:nvSpPr>
          <p:spPr>
            <a:xfrm>
              <a:off x="7238053" y="124540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  <a:endParaRPr lang="en-US" sz="1050" b="1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436E6D7-F50D-CB44-B477-FEA93EB36F84}"/>
                </a:ext>
              </a:extLst>
            </p:cNvPr>
            <p:cNvSpPr/>
            <p:nvPr/>
          </p:nvSpPr>
          <p:spPr>
            <a:xfrm>
              <a:off x="7665589" y="1990723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814ED7-E5A4-B440-8A3B-DE3FBF2CB6F3}"/>
              </a:ext>
            </a:extLst>
          </p:cNvPr>
          <p:cNvGrpSpPr/>
          <p:nvPr/>
        </p:nvGrpSpPr>
        <p:grpSpPr>
          <a:xfrm>
            <a:off x="5314622" y="1931235"/>
            <a:ext cx="710430" cy="641305"/>
            <a:chOff x="5822444" y="2551212"/>
            <a:chExt cx="947240" cy="85507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7353876-1041-A44E-B149-9148434A0188}"/>
                </a:ext>
              </a:extLst>
            </p:cNvPr>
            <p:cNvSpPr/>
            <p:nvPr/>
          </p:nvSpPr>
          <p:spPr>
            <a:xfrm>
              <a:off x="5822444" y="2551212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D5391B-2BE4-5343-BD03-64DCA0F4DEAF}"/>
                </a:ext>
              </a:extLst>
            </p:cNvPr>
            <p:cNvSpPr/>
            <p:nvPr/>
          </p:nvSpPr>
          <p:spPr>
            <a:xfrm>
              <a:off x="6620714" y="2980539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A72FA72A-C459-0340-93F9-B22936D2F562}"/>
              </a:ext>
            </a:extLst>
          </p:cNvPr>
          <p:cNvSpPr>
            <a:spLocks noChangeAspect="1"/>
          </p:cNvSpPr>
          <p:nvPr/>
        </p:nvSpPr>
        <p:spPr>
          <a:xfrm>
            <a:off x="5909619" y="1497891"/>
            <a:ext cx="1542064" cy="1542064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  <a:alpha val="40000"/>
                </a:schemeClr>
              </a:gs>
              <a:gs pos="64000">
                <a:schemeClr val="accent2">
                  <a:lumMod val="60000"/>
                  <a:lumOff val="4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2">
                  <a:lumMod val="10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764E210-FFEF-6440-A629-EEEA9C18D5DF}"/>
              </a:ext>
            </a:extLst>
          </p:cNvPr>
          <p:cNvSpPr>
            <a:spLocks noChangeAspect="1"/>
          </p:cNvSpPr>
          <p:nvPr/>
        </p:nvSpPr>
        <p:spPr>
          <a:xfrm>
            <a:off x="5912964" y="1492770"/>
            <a:ext cx="1542064" cy="1542064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  <a:alpha val="50000"/>
                </a:schemeClr>
              </a:gs>
              <a:gs pos="66000">
                <a:schemeClr val="accent2">
                  <a:lumMod val="60000"/>
                  <a:lumOff val="4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3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Si</a:t>
            </a:r>
            <a:endParaRPr lang="en-US" sz="3300" b="1" baseline="30000" dirty="0">
              <a:solidFill>
                <a:schemeClr val="bg2">
                  <a:lumMod val="10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14DC1E7-00AF-6E48-9542-F624B27B7D58}"/>
              </a:ext>
            </a:extLst>
          </p:cNvPr>
          <p:cNvSpPr/>
          <p:nvPr/>
        </p:nvSpPr>
        <p:spPr>
          <a:xfrm>
            <a:off x="1583839" y="1691591"/>
            <a:ext cx="1204100" cy="1204100"/>
          </a:xfrm>
          <a:prstGeom prst="ellipse">
            <a:avLst/>
          </a:prstGeom>
          <a:gradFill>
            <a:gsLst>
              <a:gs pos="0">
                <a:schemeClr val="tx1">
                  <a:lumMod val="95000"/>
                  <a:lumOff val="5000"/>
                  <a:alpha val="20000"/>
                </a:schemeClr>
              </a:gs>
              <a:gs pos="65000">
                <a:schemeClr val="tx1">
                  <a:lumMod val="65000"/>
                  <a:lumOff val="35000"/>
                  <a:alpha val="20000"/>
                </a:schemeClr>
              </a:gs>
              <a:gs pos="100000">
                <a:schemeClr val="accent2">
                  <a:lumMod val="20000"/>
                  <a:lumOff val="80000"/>
                  <a:alpha val="2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30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CBD0C-34CF-B44C-9636-04FA6001AA3F}"/>
              </a:ext>
            </a:extLst>
          </p:cNvPr>
          <p:cNvSpPr/>
          <p:nvPr/>
        </p:nvSpPr>
        <p:spPr>
          <a:xfrm>
            <a:off x="1601599" y="1680476"/>
            <a:ext cx="1204100" cy="1204100"/>
          </a:xfrm>
          <a:prstGeom prst="ellipse">
            <a:avLst/>
          </a:prstGeom>
          <a:gradFill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66000">
                <a:schemeClr val="tx1">
                  <a:lumMod val="65000"/>
                  <a:lumOff val="35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0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C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CB51277-ED50-B745-A0E9-2ED0AF6DC2F8}"/>
              </a:ext>
            </a:extLst>
          </p:cNvPr>
          <p:cNvSpPr/>
          <p:nvPr/>
        </p:nvSpPr>
        <p:spPr>
          <a:xfrm>
            <a:off x="7354072" y="1917687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A9750D4-2EFF-E14D-BA39-7AF1AAB0F8B6}"/>
              </a:ext>
            </a:extLst>
          </p:cNvPr>
          <p:cNvSpPr/>
          <p:nvPr/>
        </p:nvSpPr>
        <p:spPr>
          <a:xfrm>
            <a:off x="7355727" y="1896656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0E2ACE4-9AFE-FC40-97FD-762334E89363}"/>
              </a:ext>
            </a:extLst>
          </p:cNvPr>
          <p:cNvSpPr/>
          <p:nvPr/>
        </p:nvSpPr>
        <p:spPr>
          <a:xfrm>
            <a:off x="1006953" y="1931024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18774D-B0FC-2B42-9F57-C63ED41E616B}"/>
              </a:ext>
            </a:extLst>
          </p:cNvPr>
          <p:cNvSpPr/>
          <p:nvPr/>
        </p:nvSpPr>
        <p:spPr>
          <a:xfrm>
            <a:off x="1006542" y="1935903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6D8B006-97F9-5345-88A9-F09990C40343}"/>
              </a:ext>
            </a:extLst>
          </p:cNvPr>
          <p:cNvSpPr/>
          <p:nvPr/>
        </p:nvSpPr>
        <p:spPr>
          <a:xfrm>
            <a:off x="1831362" y="2775823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38EBB6F-3323-754E-A639-74FFA0086BA0}"/>
              </a:ext>
            </a:extLst>
          </p:cNvPr>
          <p:cNvSpPr/>
          <p:nvPr/>
        </p:nvSpPr>
        <p:spPr>
          <a:xfrm>
            <a:off x="1833017" y="2754791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29154D2-D77D-8147-A933-1EC655967ECD}"/>
              </a:ext>
            </a:extLst>
          </p:cNvPr>
          <p:cNvSpPr/>
          <p:nvPr/>
        </p:nvSpPr>
        <p:spPr>
          <a:xfrm>
            <a:off x="1837903" y="1134985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DCB02A3-0E04-324D-8D17-8DCE396FE61A}"/>
              </a:ext>
            </a:extLst>
          </p:cNvPr>
          <p:cNvSpPr/>
          <p:nvPr/>
        </p:nvSpPr>
        <p:spPr>
          <a:xfrm>
            <a:off x="1838191" y="1138413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4DA9D1D-2DB6-664E-888F-DEAA0D639918}"/>
              </a:ext>
            </a:extLst>
          </p:cNvPr>
          <p:cNvSpPr/>
          <p:nvPr/>
        </p:nvSpPr>
        <p:spPr>
          <a:xfrm>
            <a:off x="2665819" y="1934201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8A3FA0B-5AE9-F148-BF66-B2C55A65FA25}"/>
              </a:ext>
            </a:extLst>
          </p:cNvPr>
          <p:cNvSpPr/>
          <p:nvPr/>
        </p:nvSpPr>
        <p:spPr>
          <a:xfrm>
            <a:off x="2667474" y="1932114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8D35D8D-7E1D-B342-A9CD-4CCC19CAB4EF}"/>
              </a:ext>
            </a:extLst>
          </p:cNvPr>
          <p:cNvSpPr/>
          <p:nvPr/>
        </p:nvSpPr>
        <p:spPr>
          <a:xfrm>
            <a:off x="5277721" y="1907973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E83890E-9209-CA4C-9ECB-12FDE09BD2C6}"/>
              </a:ext>
            </a:extLst>
          </p:cNvPr>
          <p:cNvSpPr/>
          <p:nvPr/>
        </p:nvSpPr>
        <p:spPr>
          <a:xfrm>
            <a:off x="5279376" y="1886942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2110E1E-9197-1A41-914F-6B0C5292BF13}"/>
              </a:ext>
            </a:extLst>
          </p:cNvPr>
          <p:cNvSpPr/>
          <p:nvPr/>
        </p:nvSpPr>
        <p:spPr>
          <a:xfrm>
            <a:off x="6311619" y="2960195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754ED8-2CF0-2A46-B950-DAF6C28113FB}"/>
              </a:ext>
            </a:extLst>
          </p:cNvPr>
          <p:cNvSpPr/>
          <p:nvPr/>
        </p:nvSpPr>
        <p:spPr>
          <a:xfrm>
            <a:off x="6313274" y="2939164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19A84FA-E1C3-2940-B03F-C0B15B66D25E}"/>
              </a:ext>
            </a:extLst>
          </p:cNvPr>
          <p:cNvSpPr/>
          <p:nvPr/>
        </p:nvSpPr>
        <p:spPr>
          <a:xfrm>
            <a:off x="6333161" y="937424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1E2B645-334A-A04B-8EFF-AA0A04BF9EDF}"/>
              </a:ext>
            </a:extLst>
          </p:cNvPr>
          <p:cNvSpPr/>
          <p:nvPr/>
        </p:nvSpPr>
        <p:spPr>
          <a:xfrm>
            <a:off x="6334817" y="916392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745EA4C7-15AE-EA4C-82B3-D28EB8AD6AB9}"/>
              </a:ext>
            </a:extLst>
          </p:cNvPr>
          <p:cNvSpPr/>
          <p:nvPr/>
        </p:nvSpPr>
        <p:spPr>
          <a:xfrm>
            <a:off x="2341609" y="3888560"/>
            <a:ext cx="4399907" cy="1153979"/>
          </a:xfrm>
          <a:prstGeom prst="roundRect">
            <a:avLst/>
          </a:prstGeom>
          <a:solidFill>
            <a:srgbClr val="48A9C6">
              <a:alpha val="49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Longer bonds are weaker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BC207CF3-2E29-9749-B78F-8CEB8CE0B161}"/>
              </a:ext>
            </a:extLst>
          </p:cNvPr>
          <p:cNvSpPr/>
          <p:nvPr/>
        </p:nvSpPr>
        <p:spPr>
          <a:xfrm>
            <a:off x="2720678" y="714222"/>
            <a:ext cx="1604110" cy="1153979"/>
          </a:xfrm>
          <a:prstGeom prst="roundRect">
            <a:avLst/>
          </a:prstGeom>
          <a:solidFill>
            <a:srgbClr val="FF2600">
              <a:alpha val="30000"/>
            </a:srgbClr>
          </a:solidFill>
          <a:ln w="76200">
            <a:solidFill>
              <a:srgbClr val="FF2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smtClean="0">
                <a:solidFill>
                  <a:srgbClr val="FF2600"/>
                </a:solidFill>
              </a:rPr>
              <a:t>C–H</a:t>
            </a:r>
            <a:endParaRPr lang="en-US" sz="2700" dirty="0">
              <a:solidFill>
                <a:srgbClr val="FF2600"/>
              </a:solidFill>
            </a:endParaRPr>
          </a:p>
          <a:p>
            <a:pPr algn="ctr"/>
            <a:r>
              <a:rPr lang="en-US" sz="1050" dirty="0">
                <a:solidFill>
                  <a:srgbClr val="FF2600"/>
                </a:solidFill>
                <a:cs typeface="Hadassah Friedlaender" panose="02020603050405020304" pitchFamily="18" charset="-79"/>
              </a:rPr>
              <a:t>108 pm</a:t>
            </a:r>
          </a:p>
          <a:p>
            <a:pPr algn="ctr"/>
            <a:r>
              <a:rPr lang="en-US" dirty="0">
                <a:solidFill>
                  <a:srgbClr val="FF2600"/>
                </a:solidFill>
                <a:cs typeface="Hadassah Friedlaender" panose="02020603050405020304" pitchFamily="18" charset="-79"/>
              </a:rPr>
              <a:t>414 kJ/mol</a:t>
            </a: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3E9E841A-3BE9-3E48-BE39-3826C9511B07}"/>
              </a:ext>
            </a:extLst>
          </p:cNvPr>
          <p:cNvSpPr/>
          <p:nvPr/>
        </p:nvSpPr>
        <p:spPr>
          <a:xfrm>
            <a:off x="4723494" y="714136"/>
            <a:ext cx="1604110" cy="1153979"/>
          </a:xfrm>
          <a:prstGeom prst="roundRect">
            <a:avLst/>
          </a:prstGeom>
          <a:solidFill>
            <a:srgbClr val="FF2600">
              <a:alpha val="30000"/>
            </a:srgbClr>
          </a:solidFill>
          <a:ln w="76200">
            <a:solidFill>
              <a:srgbClr val="FF2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smtClean="0">
                <a:solidFill>
                  <a:srgbClr val="FF2600"/>
                </a:solidFill>
              </a:rPr>
              <a:t>Si–H</a:t>
            </a:r>
            <a:endParaRPr lang="en-US" sz="2700" dirty="0">
              <a:solidFill>
                <a:srgbClr val="FF2600"/>
              </a:solidFill>
            </a:endParaRPr>
          </a:p>
          <a:p>
            <a:pPr algn="ctr"/>
            <a:r>
              <a:rPr lang="en-US" dirty="0">
                <a:solidFill>
                  <a:srgbClr val="FF2600"/>
                </a:solidFill>
                <a:cs typeface="Hadassah Friedlaender" panose="02020603050405020304" pitchFamily="18" charset="-79"/>
              </a:rPr>
              <a:t>148 pm</a:t>
            </a:r>
          </a:p>
          <a:p>
            <a:pPr algn="ctr"/>
            <a:r>
              <a:rPr lang="en-US" sz="788" dirty="0">
                <a:solidFill>
                  <a:srgbClr val="FF2600"/>
                </a:solidFill>
                <a:cs typeface="Hadassah Friedlaender" panose="02020603050405020304" pitchFamily="18" charset="-79"/>
              </a:rPr>
              <a:t>323 kJ/mol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620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32"/>
    </mc:Choice>
    <mc:Fallback xmlns="">
      <p:transition spd="slow" advTm="26032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8" grpId="0" animBg="1"/>
          <p:bldP spid="80" grpId="0" animBg="1"/>
          <p:bldP spid="82" grpId="0" animBg="1"/>
          <p:bldP spid="84" grpId="0" animBg="1"/>
          <p:bldP spid="86" grpId="0" animBg="1"/>
          <p:bldP spid="88" grpId="0" animBg="1"/>
          <p:bldP spid="90" grpId="0" animBg="1"/>
          <p:bldP spid="92" grpId="0" animBg="1"/>
          <p:bldP spid="93" grpId="0" animBg="1"/>
          <p:bldP spid="94" grpId="0" animBg="1"/>
          <p:bldP spid="9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3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8" grpId="0" animBg="1"/>
          <p:bldP spid="80" grpId="0" animBg="1"/>
          <p:bldP spid="82" grpId="0" animBg="1"/>
          <p:bldP spid="84" grpId="0" animBg="1"/>
          <p:bldP spid="86" grpId="0" animBg="1"/>
          <p:bldP spid="88" grpId="0" animBg="1"/>
          <p:bldP spid="90" grpId="0" animBg="1"/>
          <p:bldP spid="92" grpId="0" animBg="1"/>
          <p:bldP spid="93" grpId="0" animBg="1"/>
          <p:bldP spid="94" grpId="0" animBg="1"/>
          <p:bldP spid="95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4FE32BB9-89BB-5F4A-906E-E4184C497AF8}"/>
              </a:ext>
            </a:extLst>
          </p:cNvPr>
          <p:cNvGrpSpPr/>
          <p:nvPr/>
        </p:nvGrpSpPr>
        <p:grpSpPr>
          <a:xfrm>
            <a:off x="2905190" y="1412781"/>
            <a:ext cx="1043720" cy="1018847"/>
            <a:chOff x="788699" y="567257"/>
            <a:chExt cx="1391627" cy="1358463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AEE9D5C-AE3D-C64A-8FB8-A9BEF69AB9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3126" y="10983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B1DBE94-AE29-3B4A-A690-7FF8B0E537E5}"/>
                </a:ext>
              </a:extLst>
            </p:cNvPr>
            <p:cNvSpPr/>
            <p:nvPr/>
          </p:nvSpPr>
          <p:spPr>
            <a:xfrm>
              <a:off x="1174024" y="997269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0D48FC1-4C83-BE40-AB48-EA1FDF123B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6853" y="56725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641C8C6-BA25-8841-8FA0-20F94AD697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699" y="12601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01A6944-ABAE-654D-8F37-3BB0425268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6987" y="1378520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95494E2-6162-AA42-B6E2-6DA7418CA1AF}"/>
              </a:ext>
            </a:extLst>
          </p:cNvPr>
          <p:cNvGrpSpPr/>
          <p:nvPr/>
        </p:nvGrpSpPr>
        <p:grpSpPr>
          <a:xfrm rot="21014423">
            <a:off x="4684484" y="1310597"/>
            <a:ext cx="1532206" cy="1412283"/>
            <a:chOff x="3371209" y="920745"/>
            <a:chExt cx="2042941" cy="1883044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9B0D5A9-707C-4C46-926B-18B5C1BD99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6950" y="190826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FCBB19F-D8E5-2F42-BECE-011CA34BC848}"/>
                </a:ext>
              </a:extLst>
            </p:cNvPr>
            <p:cNvSpPr/>
            <p:nvPr/>
          </p:nvSpPr>
          <p:spPr>
            <a:xfrm>
              <a:off x="3707870" y="120938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31E016B-EFFD-CF4B-8FEA-ABEE14D729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6193" y="92074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7B18FB7-4D95-CD45-81CA-07872C3005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1209" y="19829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95095C2-9765-624A-B3B3-7D2AC7AF62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20349" y="22565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E83014F-0EF8-8741-89C3-7D6268271F85}"/>
              </a:ext>
            </a:extLst>
          </p:cNvPr>
          <p:cNvGrpSpPr/>
          <p:nvPr/>
        </p:nvGrpSpPr>
        <p:grpSpPr>
          <a:xfrm rot="207357">
            <a:off x="4304266" y="3176084"/>
            <a:ext cx="2361617" cy="1462111"/>
            <a:chOff x="1160700" y="3237407"/>
            <a:chExt cx="3148822" cy="1949481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4C4D161-85BE-2642-AD94-B79AFB46A3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2322" y="429136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2861E50-E032-BF4E-B57D-3FF670E1B36D}"/>
                </a:ext>
              </a:extLst>
            </p:cNvPr>
            <p:cNvSpPr/>
            <p:nvPr/>
          </p:nvSpPr>
          <p:spPr>
            <a:xfrm>
              <a:off x="2603242" y="3592479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45A732CD-2BED-3B47-B4E7-5A7EA921EA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1565" y="330384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5B5F502-87F2-7441-966D-30AE4F71EC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5721" y="4639688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363F291-B7E2-4C4B-99ED-4C704EDDF1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0700" y="4011766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6F4E304B-6C9C-6741-9A11-38C393FA44ED}"/>
                </a:ext>
              </a:extLst>
            </p:cNvPr>
            <p:cNvSpPr/>
            <p:nvPr/>
          </p:nvSpPr>
          <p:spPr>
            <a:xfrm>
              <a:off x="1478915" y="3526042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AF6DDC7-DE25-5D49-B5EA-02D9EBEC4C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7238" y="323740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24484D6-0F9D-E944-A883-A85C1F685D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1795" y="44840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EC9DE82-9B9F-674C-BD4D-00B81FFA1BF6}"/>
              </a:ext>
            </a:extLst>
          </p:cNvPr>
          <p:cNvGrpSpPr/>
          <p:nvPr/>
        </p:nvGrpSpPr>
        <p:grpSpPr>
          <a:xfrm>
            <a:off x="2732591" y="3361100"/>
            <a:ext cx="1329929" cy="1109540"/>
            <a:chOff x="171736" y="2095069"/>
            <a:chExt cx="1773238" cy="147938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6CB926D8-73D4-4043-B395-7AD0F5AA0B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736" y="277335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AE89A7B-EA35-2146-84BD-F831DD8D578C}"/>
                </a:ext>
              </a:extLst>
            </p:cNvPr>
            <p:cNvSpPr/>
            <p:nvPr/>
          </p:nvSpPr>
          <p:spPr>
            <a:xfrm>
              <a:off x="438132" y="2607997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2C3327B-6A87-9D43-B9B1-9668E03CC6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847" y="2245863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A78E1983-3961-384B-B27F-11DC80B27D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7408" y="302725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ADB12D7E-54DF-1242-912E-7E36416D0C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7774" y="262612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0B790A7-398D-3E49-824C-A28954D28EB5}"/>
                </a:ext>
              </a:extLst>
            </p:cNvPr>
            <p:cNvSpPr/>
            <p:nvPr/>
          </p:nvSpPr>
          <p:spPr>
            <a:xfrm>
              <a:off x="938672" y="2525081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AB2C33F-AA0F-7F42-831A-5A5D1A4B4A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501" y="209506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AF0BBFE1-F872-8F40-87B1-7117347E6C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635" y="29063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CE1BFF0D-158C-384F-8D2B-5FFE5660375F}"/>
              </a:ext>
            </a:extLst>
          </p:cNvPr>
          <p:cNvSpPr/>
          <p:nvPr/>
        </p:nvSpPr>
        <p:spPr>
          <a:xfrm>
            <a:off x="892906" y="2243501"/>
            <a:ext cx="2750260" cy="1308344"/>
          </a:xfrm>
          <a:prstGeom prst="roundRect">
            <a:avLst/>
          </a:prstGeom>
          <a:solidFill>
            <a:srgbClr val="48A9C6">
              <a:alpha val="4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Need a spark</a:t>
            </a:r>
          </a:p>
          <a:p>
            <a:pPr algn="ctr"/>
            <a:r>
              <a:rPr lang="en-US" sz="1500" dirty="0">
                <a:solidFill>
                  <a:srgbClr val="144976"/>
                </a:solidFill>
                <a:ea typeface="Museo Slab 700" charset="0"/>
                <a:cs typeface="Hadassah Friedlaender" panose="02020603050405020304" pitchFamily="18" charset="-79"/>
              </a:rPr>
              <a:t>Stronger bond = higher activation energy</a:t>
            </a:r>
            <a:endParaRPr lang="en-US" sz="2100" dirty="0">
              <a:solidFill>
                <a:srgbClr val="144976"/>
              </a:solidFill>
              <a:ea typeface="Museo Slab 700" charset="0"/>
              <a:cs typeface="Hadassah Friedlaender" panose="02020603050405020304" pitchFamily="18" charset="-79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EFF1CBB-8DC4-0E40-B119-7276E8F9F9F0}"/>
              </a:ext>
            </a:extLst>
          </p:cNvPr>
          <p:cNvSpPr/>
          <p:nvPr/>
        </p:nvSpPr>
        <p:spPr>
          <a:xfrm>
            <a:off x="5422668" y="2226934"/>
            <a:ext cx="2751300" cy="1309500"/>
          </a:xfrm>
          <a:prstGeom prst="roundRect">
            <a:avLst/>
          </a:prstGeom>
          <a:solidFill>
            <a:srgbClr val="992966">
              <a:alpha val="40000"/>
            </a:srgbClr>
          </a:solidFill>
          <a:ln w="76200">
            <a:solidFill>
              <a:srgbClr val="9929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992966"/>
                </a:solidFill>
                <a:ea typeface="Museo Slab 700" charset="0"/>
                <a:cs typeface="Museo Slab 700" charset="0"/>
              </a:rPr>
              <a:t>Pyrophoric</a:t>
            </a:r>
            <a:endParaRPr lang="en-US" sz="2400" b="1" dirty="0">
              <a:solidFill>
                <a:srgbClr val="992966"/>
              </a:solidFill>
              <a:ea typeface="Museo Slab 700" charset="0"/>
              <a:cs typeface="Museo Slab 700" charset="0"/>
            </a:endParaRPr>
          </a:p>
          <a:p>
            <a:pPr algn="ctr"/>
            <a:r>
              <a:rPr lang="en-US" sz="1500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Spontaneously combusts in air at room temp</a:t>
            </a:r>
            <a:endParaRPr lang="en-US" sz="1500" baseline="-25000" dirty="0">
              <a:solidFill>
                <a:srgbClr val="99296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0DF7B53-8C97-9C43-BE4E-00734C9F57F4}"/>
              </a:ext>
            </a:extLst>
          </p:cNvPr>
          <p:cNvGrpSpPr/>
          <p:nvPr/>
        </p:nvGrpSpPr>
        <p:grpSpPr>
          <a:xfrm rot="459409">
            <a:off x="6372806" y="959343"/>
            <a:ext cx="2361617" cy="1462111"/>
            <a:chOff x="1160700" y="3237407"/>
            <a:chExt cx="3148822" cy="1949481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ABF461B-665C-1645-A119-35D26B2783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2322" y="429136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A06CF416-8384-D242-9C68-BC1E7CB4AF3C}"/>
                </a:ext>
              </a:extLst>
            </p:cNvPr>
            <p:cNvSpPr/>
            <p:nvPr/>
          </p:nvSpPr>
          <p:spPr>
            <a:xfrm>
              <a:off x="2603242" y="3592479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59D68F40-1B3F-E14E-B3A8-B680980CD6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1565" y="330384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E1ABBE8-ADAA-1749-96E0-E0C30871D2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5721" y="4639688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5A40EA4-62B5-E449-B7BC-F597F934B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0700" y="4011766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FEEDED3C-1325-BC4B-BFBE-426F9CD8FDC5}"/>
                </a:ext>
              </a:extLst>
            </p:cNvPr>
            <p:cNvSpPr/>
            <p:nvPr/>
          </p:nvSpPr>
          <p:spPr>
            <a:xfrm>
              <a:off x="1478915" y="3526042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087B6789-7FB4-1D46-BA24-6EA22AFC31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7238" y="323740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F5E52BE2-6B76-C440-80E6-9421DAB319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1795" y="44840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B259B2A-64B5-C145-A8B1-113D482F455C}"/>
              </a:ext>
            </a:extLst>
          </p:cNvPr>
          <p:cNvGrpSpPr/>
          <p:nvPr/>
        </p:nvGrpSpPr>
        <p:grpSpPr>
          <a:xfrm rot="283622">
            <a:off x="6943939" y="3244423"/>
            <a:ext cx="1532206" cy="1412283"/>
            <a:chOff x="3371209" y="920745"/>
            <a:chExt cx="2042941" cy="188304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E381F51-88AC-0543-92AF-50F9C7792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6950" y="190826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54C5F067-1513-8141-9809-23C1C5D6B9AF}"/>
                </a:ext>
              </a:extLst>
            </p:cNvPr>
            <p:cNvSpPr/>
            <p:nvPr/>
          </p:nvSpPr>
          <p:spPr>
            <a:xfrm>
              <a:off x="3707870" y="120938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FF437C1-42DC-EF41-B887-36A47BA389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6193" y="92074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1C308833-3D58-DC44-905D-03C9540324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1209" y="19829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470B7C2C-17ED-D14A-98D9-07A73D8AD8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20349" y="22565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890888D-1EB3-9B4B-8565-23438B6D6DB1}"/>
              </a:ext>
            </a:extLst>
          </p:cNvPr>
          <p:cNvGrpSpPr/>
          <p:nvPr/>
        </p:nvGrpSpPr>
        <p:grpSpPr>
          <a:xfrm rot="21364702">
            <a:off x="677935" y="3120595"/>
            <a:ext cx="1043720" cy="1018847"/>
            <a:chOff x="788699" y="567257"/>
            <a:chExt cx="1391627" cy="1358463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C237083-9863-7B47-B85D-E7571549CF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3126" y="10983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FCAADC18-1404-4B4C-A560-9DE66F7668BE}"/>
                </a:ext>
              </a:extLst>
            </p:cNvPr>
            <p:cNvSpPr/>
            <p:nvPr/>
          </p:nvSpPr>
          <p:spPr>
            <a:xfrm>
              <a:off x="1174024" y="997269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AC230B26-CC7A-684D-9077-FC1DCA0491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6853" y="56725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6C07AB71-7B45-BD44-9D43-59C8BCD0E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699" y="12601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B55A5AD2-8046-354F-BF56-6660232F94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6987" y="1378520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6CC4C24-718A-C046-B8DD-198CC8007476}"/>
              </a:ext>
            </a:extLst>
          </p:cNvPr>
          <p:cNvGrpSpPr/>
          <p:nvPr/>
        </p:nvGrpSpPr>
        <p:grpSpPr>
          <a:xfrm>
            <a:off x="746174" y="1368310"/>
            <a:ext cx="1329929" cy="1109540"/>
            <a:chOff x="171736" y="2095069"/>
            <a:chExt cx="1773238" cy="1479386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73CCD1E-BA5E-8244-92FB-625A5294C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736" y="277335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0704996-723E-1240-A4F1-CAD002538CF6}"/>
                </a:ext>
              </a:extLst>
            </p:cNvPr>
            <p:cNvSpPr/>
            <p:nvPr/>
          </p:nvSpPr>
          <p:spPr>
            <a:xfrm>
              <a:off x="438132" y="2607997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9AB21BC-D472-B743-A077-4B6B01A943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847" y="2245863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A42E89C-BD03-9B4E-A822-5BDB26AD90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7408" y="302725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692FAB8F-8BE7-9044-BC32-18EDA8409C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7774" y="262612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8DAC508D-DB98-AD40-8D16-7129C252E2B2}"/>
                </a:ext>
              </a:extLst>
            </p:cNvPr>
            <p:cNvSpPr/>
            <p:nvPr/>
          </p:nvSpPr>
          <p:spPr>
            <a:xfrm>
              <a:off x="938672" y="2525081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FB352880-8BE7-7B4A-B2C6-37D8275D1A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501" y="209506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7621FC6-C323-4544-B8F9-006E18C9B8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635" y="29063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9B19F044-4FEF-0D43-97D7-59F63DCE4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514" y="3208712"/>
            <a:ext cx="1371662" cy="182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" name="Oval 130">
            <a:extLst>
              <a:ext uri="{FF2B5EF4-FFF2-40B4-BE49-F238E27FC236}">
                <a16:creationId xmlns:a16="http://schemas.microsoft.com/office/drawing/2014/main" id="{6CA1AEF7-C0DA-6A41-8C54-43980518A33C}"/>
              </a:ext>
            </a:extLst>
          </p:cNvPr>
          <p:cNvSpPr/>
          <p:nvPr/>
        </p:nvSpPr>
        <p:spPr>
          <a:xfrm>
            <a:off x="176771" y="2801970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16D521DD-2238-E74E-B5A3-AF17AEA0D237}"/>
              </a:ext>
            </a:extLst>
          </p:cNvPr>
          <p:cNvSpPr/>
          <p:nvPr/>
        </p:nvSpPr>
        <p:spPr>
          <a:xfrm>
            <a:off x="448475" y="2557870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9715075-8BAB-4D48-B744-31980562162B}"/>
              </a:ext>
            </a:extLst>
          </p:cNvPr>
          <p:cNvSpPr/>
          <p:nvPr/>
        </p:nvSpPr>
        <p:spPr>
          <a:xfrm>
            <a:off x="2085347" y="1171194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64E3CC3A-E007-5249-A0B7-6BE9CA17A8FC}"/>
              </a:ext>
            </a:extLst>
          </p:cNvPr>
          <p:cNvSpPr/>
          <p:nvPr/>
        </p:nvSpPr>
        <p:spPr>
          <a:xfrm>
            <a:off x="2419718" y="1208003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B99C9520-AFC1-B947-818E-97EFA19342C4}"/>
              </a:ext>
            </a:extLst>
          </p:cNvPr>
          <p:cNvSpPr/>
          <p:nvPr/>
        </p:nvSpPr>
        <p:spPr>
          <a:xfrm>
            <a:off x="3461525" y="2606601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D9AE7B24-2649-BA47-A8F9-A043341D6BA8}"/>
              </a:ext>
            </a:extLst>
          </p:cNvPr>
          <p:cNvSpPr/>
          <p:nvPr/>
        </p:nvSpPr>
        <p:spPr>
          <a:xfrm>
            <a:off x="3771297" y="2851560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A00F373-38E3-2B44-A249-D5A4856209D2}"/>
              </a:ext>
            </a:extLst>
          </p:cNvPr>
          <p:cNvSpPr/>
          <p:nvPr/>
        </p:nvSpPr>
        <p:spPr>
          <a:xfrm>
            <a:off x="6366470" y="4767779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A9B12AA7-BE55-4649-AFDE-86AF7FB70456}"/>
              </a:ext>
            </a:extLst>
          </p:cNvPr>
          <p:cNvSpPr/>
          <p:nvPr/>
        </p:nvSpPr>
        <p:spPr>
          <a:xfrm>
            <a:off x="6638173" y="4523679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EB5C83CE-B930-E942-A3B5-EB91212D3D05}"/>
              </a:ext>
            </a:extLst>
          </p:cNvPr>
          <p:cNvSpPr/>
          <p:nvPr/>
        </p:nvSpPr>
        <p:spPr>
          <a:xfrm>
            <a:off x="5760063" y="552422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0180897B-64D4-9F4E-9586-5F56AEA60BF4}"/>
              </a:ext>
            </a:extLst>
          </p:cNvPr>
          <p:cNvSpPr/>
          <p:nvPr/>
        </p:nvSpPr>
        <p:spPr>
          <a:xfrm>
            <a:off x="6094434" y="589230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97409B4E-7227-9846-BB3D-80F3E22364BA}"/>
              </a:ext>
            </a:extLst>
          </p:cNvPr>
          <p:cNvSpPr/>
          <p:nvPr/>
        </p:nvSpPr>
        <p:spPr>
          <a:xfrm>
            <a:off x="7972874" y="2575436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EFF01FC-62B9-6F42-8908-071C3FA877AB}"/>
              </a:ext>
            </a:extLst>
          </p:cNvPr>
          <p:cNvSpPr/>
          <p:nvPr/>
        </p:nvSpPr>
        <p:spPr>
          <a:xfrm>
            <a:off x="8282645" y="2820395"/>
            <a:ext cx="519644" cy="519644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26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224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98"/>
    </mc:Choice>
    <mc:Fallback xmlns="">
      <p:transition spd="slow" advTm="91498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9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 animBg="1"/>
          <p:bldP spid="9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53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97" grpId="0" animBg="1"/>
          <p:bldP spid="98" grpId="0" animBg="1"/>
          <p:bldP spid="98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25F911CB-5A62-EC44-9FD6-ABFFEBB924BF}"/>
              </a:ext>
            </a:extLst>
          </p:cNvPr>
          <p:cNvGrpSpPr/>
          <p:nvPr/>
        </p:nvGrpSpPr>
        <p:grpSpPr>
          <a:xfrm>
            <a:off x="1829050" y="1736848"/>
            <a:ext cx="1115335" cy="1125239"/>
            <a:chOff x="2893886" y="2169312"/>
            <a:chExt cx="1487113" cy="150031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4166CB8-B88E-504F-900C-0E99A43E85E1}"/>
                </a:ext>
              </a:extLst>
            </p:cNvPr>
            <p:cNvSpPr/>
            <p:nvPr/>
          </p:nvSpPr>
          <p:spPr>
            <a:xfrm>
              <a:off x="2959131" y="2250680"/>
              <a:ext cx="1338943" cy="133894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A6306C2-4EB1-C747-AA44-5A287A135C25}"/>
                </a:ext>
              </a:extLst>
            </p:cNvPr>
            <p:cNvSpPr/>
            <p:nvPr/>
          </p:nvSpPr>
          <p:spPr>
            <a:xfrm>
              <a:off x="3201065" y="2492614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+6</a:t>
              </a:r>
              <a:endParaRPr lang="en-US" b="1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9A31D32-EBD5-7342-91A7-2286E02E68CC}"/>
                </a:ext>
              </a:extLst>
            </p:cNvPr>
            <p:cNvSpPr/>
            <p:nvPr/>
          </p:nvSpPr>
          <p:spPr>
            <a:xfrm>
              <a:off x="3126580" y="284566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4A2F561-316D-C544-8693-82D3D591B692}"/>
                </a:ext>
              </a:extLst>
            </p:cNvPr>
            <p:cNvSpPr/>
            <p:nvPr/>
          </p:nvSpPr>
          <p:spPr>
            <a:xfrm>
              <a:off x="3981653" y="2849676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0193AE3-797B-BB49-AE9D-80BB8EC12D56}"/>
                </a:ext>
              </a:extLst>
            </p:cNvPr>
            <p:cNvSpPr/>
            <p:nvPr/>
          </p:nvSpPr>
          <p:spPr>
            <a:xfrm>
              <a:off x="2893886" y="277118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735C7EC-4555-C84F-BEFF-FB1637A2E057}"/>
                </a:ext>
              </a:extLst>
            </p:cNvPr>
            <p:cNvSpPr/>
            <p:nvPr/>
          </p:nvSpPr>
          <p:spPr>
            <a:xfrm>
              <a:off x="3479763" y="352066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F7BD33-0396-9944-99CB-5517975F224F}"/>
                </a:ext>
              </a:extLst>
            </p:cNvPr>
            <p:cNvSpPr/>
            <p:nvPr/>
          </p:nvSpPr>
          <p:spPr>
            <a:xfrm>
              <a:off x="3637442" y="2169312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38323BC-DBD4-1A46-AB72-FBDCAC328050}"/>
                </a:ext>
              </a:extLst>
            </p:cNvPr>
            <p:cNvSpPr/>
            <p:nvPr/>
          </p:nvSpPr>
          <p:spPr>
            <a:xfrm>
              <a:off x="4232029" y="2889209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F5BD3CD-ED6F-EE49-A3A0-801CA552FDBC}"/>
              </a:ext>
            </a:extLst>
          </p:cNvPr>
          <p:cNvGrpSpPr/>
          <p:nvPr/>
        </p:nvGrpSpPr>
        <p:grpSpPr>
          <a:xfrm>
            <a:off x="6101360" y="1517204"/>
            <a:ext cx="1536728" cy="1533443"/>
            <a:chOff x="6629555" y="1990723"/>
            <a:chExt cx="2048971" cy="204459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65B7F1F-D3A3-BA44-9F31-11A0DE1B89CB}"/>
                </a:ext>
              </a:extLst>
            </p:cNvPr>
            <p:cNvGrpSpPr/>
            <p:nvPr/>
          </p:nvGrpSpPr>
          <p:grpSpPr>
            <a:xfrm>
              <a:off x="6704040" y="2048652"/>
              <a:ext cx="1892887" cy="1892887"/>
              <a:chOff x="6704040" y="2048652"/>
              <a:chExt cx="1892887" cy="189288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EC8ACD3-7B5D-D248-AE49-0510F98404AC}"/>
                  </a:ext>
                </a:extLst>
              </p:cNvPr>
              <p:cNvSpPr/>
              <p:nvPr/>
            </p:nvSpPr>
            <p:spPr>
              <a:xfrm>
                <a:off x="6986532" y="2310345"/>
                <a:ext cx="1338943" cy="133894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94BD1D0D-0A1A-CB4F-86F9-7A79BA369062}"/>
                  </a:ext>
                </a:extLst>
              </p:cNvPr>
              <p:cNvSpPr/>
              <p:nvPr/>
            </p:nvSpPr>
            <p:spPr>
              <a:xfrm>
                <a:off x="6704040" y="2048652"/>
                <a:ext cx="1892887" cy="1892887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C3B3EC97-F555-BD43-B314-4AA2406EA423}"/>
                  </a:ext>
                </a:extLst>
              </p:cNvPr>
              <p:cNvSpPr/>
              <p:nvPr/>
            </p:nvSpPr>
            <p:spPr>
              <a:xfrm>
                <a:off x="7228466" y="2552279"/>
                <a:ext cx="855073" cy="85507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>
                    <a:solidFill>
                      <a:srgbClr val="2D6F62"/>
                    </a:solidFill>
                    <a:cs typeface="Hadassah Friedlaender" panose="02020603050405020304" pitchFamily="18" charset="-79"/>
                  </a:rPr>
                  <a:t>+14</a:t>
                </a:r>
                <a:endParaRPr lang="en-US" sz="1050" b="1" dirty="0">
                  <a:solidFill>
                    <a:srgbClr val="2D6F62"/>
                  </a:solidFill>
                  <a:cs typeface="Hadassah Friedlaender" panose="02020603050405020304" pitchFamily="18" charset="-79"/>
                </a:endParaRP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984204-F949-6A46-9CE9-5D3B1A7DE820}"/>
                </a:ext>
              </a:extLst>
            </p:cNvPr>
            <p:cNvSpPr/>
            <p:nvPr/>
          </p:nvSpPr>
          <p:spPr>
            <a:xfrm>
              <a:off x="7501797" y="2235858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7B81F84-C1CF-FF46-BFCC-26E40253406F}"/>
                </a:ext>
              </a:extLst>
            </p:cNvPr>
            <p:cNvSpPr/>
            <p:nvPr/>
          </p:nvSpPr>
          <p:spPr>
            <a:xfrm>
              <a:off x="7153981" y="2905330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1E13A38-F2FE-AE47-833E-4098635FAB5E}"/>
                </a:ext>
              </a:extLst>
            </p:cNvPr>
            <p:cNvSpPr/>
            <p:nvPr/>
          </p:nvSpPr>
          <p:spPr>
            <a:xfrm>
              <a:off x="8009054" y="2909341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EE80A15-78F6-E947-8AC1-73AF6BCF697B}"/>
                </a:ext>
              </a:extLst>
            </p:cNvPr>
            <p:cNvSpPr/>
            <p:nvPr/>
          </p:nvSpPr>
          <p:spPr>
            <a:xfrm>
              <a:off x="7650484" y="2228611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9363126-77CF-5741-9818-53FFE58751C8}"/>
                </a:ext>
              </a:extLst>
            </p:cNvPr>
            <p:cNvSpPr/>
            <p:nvPr/>
          </p:nvSpPr>
          <p:spPr>
            <a:xfrm>
              <a:off x="8250988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D6C4E3-2F34-3441-8CE8-2360343D03B9}"/>
                </a:ext>
              </a:extLst>
            </p:cNvPr>
            <p:cNvSpPr/>
            <p:nvPr/>
          </p:nvSpPr>
          <p:spPr>
            <a:xfrm>
              <a:off x="8250988" y="297981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5768248-E275-CA4D-A8E1-2A1D2B573978}"/>
                </a:ext>
              </a:extLst>
            </p:cNvPr>
            <p:cNvSpPr/>
            <p:nvPr/>
          </p:nvSpPr>
          <p:spPr>
            <a:xfrm>
              <a:off x="6921287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AA3D6F4-4FC2-ED40-84DB-5D017E227869}"/>
                </a:ext>
              </a:extLst>
            </p:cNvPr>
            <p:cNvSpPr/>
            <p:nvPr/>
          </p:nvSpPr>
          <p:spPr>
            <a:xfrm>
              <a:off x="6921287" y="297981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3BD6667-F9E5-1040-B68E-38CF862D13E2}"/>
                </a:ext>
              </a:extLst>
            </p:cNvPr>
            <p:cNvSpPr/>
            <p:nvPr/>
          </p:nvSpPr>
          <p:spPr>
            <a:xfrm>
              <a:off x="7501797" y="357236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9CBFAE8-EFC9-714D-A2D7-C76B09AAA688}"/>
                </a:ext>
              </a:extLst>
            </p:cNvPr>
            <p:cNvSpPr/>
            <p:nvPr/>
          </p:nvSpPr>
          <p:spPr>
            <a:xfrm>
              <a:off x="7650484" y="357358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ACADFDD-59C7-CD4C-920E-170066803579}"/>
                </a:ext>
              </a:extLst>
            </p:cNvPr>
            <p:cNvSpPr/>
            <p:nvPr/>
          </p:nvSpPr>
          <p:spPr>
            <a:xfrm>
              <a:off x="7501797" y="1990723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0D56626-052B-344E-9C55-34E8503E3441}"/>
                </a:ext>
              </a:extLst>
            </p:cNvPr>
            <p:cNvSpPr/>
            <p:nvPr/>
          </p:nvSpPr>
          <p:spPr>
            <a:xfrm>
              <a:off x="8529556" y="2833118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EC0CF45-9E36-9548-966E-C6637C17317A}"/>
                </a:ext>
              </a:extLst>
            </p:cNvPr>
            <p:cNvSpPr/>
            <p:nvPr/>
          </p:nvSpPr>
          <p:spPr>
            <a:xfrm>
              <a:off x="6629555" y="2830845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AA9C0E3-C81F-4F49-B904-FB2C60432AD2}"/>
                </a:ext>
              </a:extLst>
            </p:cNvPr>
            <p:cNvSpPr/>
            <p:nvPr/>
          </p:nvSpPr>
          <p:spPr>
            <a:xfrm>
              <a:off x="7650484" y="3886344"/>
              <a:ext cx="148970" cy="148970"/>
            </a:xfrm>
            <a:prstGeom prst="ellipse">
              <a:avLst/>
            </a:prstGeom>
            <a:solidFill>
              <a:srgbClr val="48A9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81B108F-7E61-DB41-BF38-51E4E9F86DFB}"/>
              </a:ext>
            </a:extLst>
          </p:cNvPr>
          <p:cNvGrpSpPr/>
          <p:nvPr/>
        </p:nvGrpSpPr>
        <p:grpSpPr>
          <a:xfrm>
            <a:off x="2066065" y="1177862"/>
            <a:ext cx="641305" cy="675875"/>
            <a:chOff x="3209906" y="1423996"/>
            <a:chExt cx="855073" cy="901167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A3F1F5B-942E-5E4E-BD0B-C5002D5E4160}"/>
                </a:ext>
              </a:extLst>
            </p:cNvPr>
            <p:cNvSpPr/>
            <p:nvPr/>
          </p:nvSpPr>
          <p:spPr>
            <a:xfrm>
              <a:off x="3209906" y="1423996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9667563-F1A4-3144-8A89-7D55ED61AD45}"/>
                </a:ext>
              </a:extLst>
            </p:cNvPr>
            <p:cNvSpPr/>
            <p:nvPr/>
          </p:nvSpPr>
          <p:spPr>
            <a:xfrm>
              <a:off x="3474396" y="2176193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B571286-DC2B-744C-AFF4-F05281FD78B9}"/>
              </a:ext>
            </a:extLst>
          </p:cNvPr>
          <p:cNvGrpSpPr/>
          <p:nvPr/>
        </p:nvGrpSpPr>
        <p:grpSpPr>
          <a:xfrm>
            <a:off x="2055295" y="2745303"/>
            <a:ext cx="641305" cy="691779"/>
            <a:chOff x="3195546" y="3513918"/>
            <a:chExt cx="855073" cy="92237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E8FBFC6-A81C-6844-B35A-B7365C585CFE}"/>
                </a:ext>
              </a:extLst>
            </p:cNvPr>
            <p:cNvSpPr/>
            <p:nvPr/>
          </p:nvSpPr>
          <p:spPr>
            <a:xfrm>
              <a:off x="3195546" y="358121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8BFB3BA-ACD7-8741-AEB9-D78D7A1054FC}"/>
                </a:ext>
              </a:extLst>
            </p:cNvPr>
            <p:cNvSpPr/>
            <p:nvPr/>
          </p:nvSpPr>
          <p:spPr>
            <a:xfrm>
              <a:off x="3623083" y="3513918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108A8F0-3777-8741-B9A1-F8B7AEDBDE78}"/>
              </a:ext>
            </a:extLst>
          </p:cNvPr>
          <p:cNvGrpSpPr/>
          <p:nvPr/>
        </p:nvGrpSpPr>
        <p:grpSpPr>
          <a:xfrm>
            <a:off x="2832656" y="1979325"/>
            <a:ext cx="697169" cy="641305"/>
            <a:chOff x="4232029" y="2492614"/>
            <a:chExt cx="929558" cy="85507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EE718B8-DB98-D648-B8DC-D67ECCD69544}"/>
                </a:ext>
              </a:extLst>
            </p:cNvPr>
            <p:cNvSpPr/>
            <p:nvPr/>
          </p:nvSpPr>
          <p:spPr>
            <a:xfrm>
              <a:off x="4306514" y="2492614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B42C711-1E38-AE44-85FF-E39B5188702C}"/>
                </a:ext>
              </a:extLst>
            </p:cNvPr>
            <p:cNvSpPr/>
            <p:nvPr/>
          </p:nvSpPr>
          <p:spPr>
            <a:xfrm>
              <a:off x="4232029" y="2731642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69CB432-33C1-A347-B60C-796952096FD2}"/>
              </a:ext>
            </a:extLst>
          </p:cNvPr>
          <p:cNvGrpSpPr/>
          <p:nvPr/>
        </p:nvGrpSpPr>
        <p:grpSpPr>
          <a:xfrm>
            <a:off x="1230347" y="1980949"/>
            <a:ext cx="710430" cy="641305"/>
            <a:chOff x="2095616" y="2494779"/>
            <a:chExt cx="947240" cy="85507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3D4813-0AA2-104A-8D7B-CBEB3AB2BF51}"/>
                </a:ext>
              </a:extLst>
            </p:cNvPr>
            <p:cNvSpPr/>
            <p:nvPr/>
          </p:nvSpPr>
          <p:spPr>
            <a:xfrm>
              <a:off x="2095616" y="2494779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B2BB134-2249-C24E-AF54-6FDEDBED164C}"/>
                </a:ext>
              </a:extLst>
            </p:cNvPr>
            <p:cNvSpPr/>
            <p:nvPr/>
          </p:nvSpPr>
          <p:spPr>
            <a:xfrm>
              <a:off x="2893886" y="2924106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02427DF-EFED-6041-9976-055FC633B20D}"/>
              </a:ext>
            </a:extLst>
          </p:cNvPr>
          <p:cNvGrpSpPr/>
          <p:nvPr/>
        </p:nvGrpSpPr>
        <p:grpSpPr>
          <a:xfrm>
            <a:off x="7526360" y="1954607"/>
            <a:ext cx="697169" cy="641305"/>
            <a:chOff x="8529556" y="2573927"/>
            <a:chExt cx="929558" cy="855073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A30A41C-F8F0-ED4E-B158-5EB78CBF882B}"/>
                </a:ext>
              </a:extLst>
            </p:cNvPr>
            <p:cNvSpPr/>
            <p:nvPr/>
          </p:nvSpPr>
          <p:spPr>
            <a:xfrm>
              <a:off x="8604041" y="257392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6DB798-F15B-144F-B9F5-5491AA188459}"/>
                </a:ext>
              </a:extLst>
            </p:cNvPr>
            <p:cNvSpPr/>
            <p:nvPr/>
          </p:nvSpPr>
          <p:spPr>
            <a:xfrm>
              <a:off x="8529556" y="2970522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F9260A3-8BD2-6B40-ABA9-1043CEAA7488}"/>
              </a:ext>
            </a:extLst>
          </p:cNvPr>
          <p:cNvGrpSpPr/>
          <p:nvPr/>
        </p:nvGrpSpPr>
        <p:grpSpPr>
          <a:xfrm>
            <a:off x="6541404" y="2942287"/>
            <a:ext cx="641305" cy="686723"/>
            <a:chOff x="7216280" y="3890834"/>
            <a:chExt cx="855073" cy="91563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339B245-DD0A-ED40-B96F-C2873E2405B9}"/>
                </a:ext>
              </a:extLst>
            </p:cNvPr>
            <p:cNvSpPr/>
            <p:nvPr/>
          </p:nvSpPr>
          <p:spPr>
            <a:xfrm>
              <a:off x="7216280" y="3951391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2D6F62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17C0902-F53B-0F42-895E-0C8A02AE0CCC}"/>
                </a:ext>
              </a:extLst>
            </p:cNvPr>
            <p:cNvSpPr/>
            <p:nvPr/>
          </p:nvSpPr>
          <p:spPr>
            <a:xfrm>
              <a:off x="7500497" y="3890834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84D0130-B4C4-4545-81CE-C71137961569}"/>
              </a:ext>
            </a:extLst>
          </p:cNvPr>
          <p:cNvGrpSpPr/>
          <p:nvPr/>
        </p:nvGrpSpPr>
        <p:grpSpPr>
          <a:xfrm>
            <a:off x="6557734" y="958216"/>
            <a:ext cx="641305" cy="670715"/>
            <a:chOff x="7238053" y="1245407"/>
            <a:chExt cx="855073" cy="894286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F88C7A9-4333-A945-9538-84421556064A}"/>
                </a:ext>
              </a:extLst>
            </p:cNvPr>
            <p:cNvSpPr/>
            <p:nvPr/>
          </p:nvSpPr>
          <p:spPr>
            <a:xfrm>
              <a:off x="7238053" y="1245407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  <a:endParaRPr lang="en-US" sz="1050" b="1" dirty="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436E6D7-F50D-CB44-B477-FEA93EB36F84}"/>
                </a:ext>
              </a:extLst>
            </p:cNvPr>
            <p:cNvSpPr/>
            <p:nvPr/>
          </p:nvSpPr>
          <p:spPr>
            <a:xfrm>
              <a:off x="7665589" y="1990723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814ED7-E5A4-B440-8A3B-DE3FBF2CB6F3}"/>
              </a:ext>
            </a:extLst>
          </p:cNvPr>
          <p:cNvGrpSpPr/>
          <p:nvPr/>
        </p:nvGrpSpPr>
        <p:grpSpPr>
          <a:xfrm>
            <a:off x="5496027" y="1937571"/>
            <a:ext cx="710430" cy="641305"/>
            <a:chOff x="5822444" y="2551212"/>
            <a:chExt cx="947240" cy="85507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7353876-1041-A44E-B149-9148434A0188}"/>
                </a:ext>
              </a:extLst>
            </p:cNvPr>
            <p:cNvSpPr/>
            <p:nvPr/>
          </p:nvSpPr>
          <p:spPr>
            <a:xfrm>
              <a:off x="5822444" y="2551212"/>
              <a:ext cx="855073" cy="85507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144976"/>
                  </a:solidFill>
                  <a:cs typeface="Hadassah Friedlaender" panose="02020603050405020304" pitchFamily="18" charset="-79"/>
                </a:rPr>
                <a:t>+1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7D5391B-2BE4-5343-BD03-64DCA0F4DEAF}"/>
                </a:ext>
              </a:extLst>
            </p:cNvPr>
            <p:cNvSpPr/>
            <p:nvPr/>
          </p:nvSpPr>
          <p:spPr>
            <a:xfrm>
              <a:off x="6620714" y="2980539"/>
              <a:ext cx="148970" cy="148970"/>
            </a:xfrm>
            <a:prstGeom prst="ellipse">
              <a:avLst/>
            </a:prstGeom>
            <a:solidFill>
              <a:srgbClr val="97D7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144976"/>
                </a:solidFill>
                <a:cs typeface="Hadassah Friedlaender" panose="02020603050405020304" pitchFamily="18" charset="-79"/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A72FA72A-C459-0340-93F9-B22936D2F562}"/>
              </a:ext>
            </a:extLst>
          </p:cNvPr>
          <p:cNvSpPr>
            <a:spLocks noChangeAspect="1"/>
          </p:cNvSpPr>
          <p:nvPr/>
        </p:nvSpPr>
        <p:spPr>
          <a:xfrm>
            <a:off x="6091024" y="1504227"/>
            <a:ext cx="1542064" cy="1542064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  <a:alpha val="40000"/>
                </a:schemeClr>
              </a:gs>
              <a:gs pos="64000">
                <a:schemeClr val="accent2">
                  <a:lumMod val="60000"/>
                  <a:lumOff val="4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2">
                  <a:lumMod val="10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1764E210-FFEF-6440-A629-EEEA9C18D5DF}"/>
              </a:ext>
            </a:extLst>
          </p:cNvPr>
          <p:cNvSpPr>
            <a:spLocks noChangeAspect="1"/>
          </p:cNvSpPr>
          <p:nvPr/>
        </p:nvSpPr>
        <p:spPr>
          <a:xfrm>
            <a:off x="6094369" y="1499106"/>
            <a:ext cx="1542064" cy="1542064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  <a:alpha val="50000"/>
                </a:schemeClr>
              </a:gs>
              <a:gs pos="66000">
                <a:schemeClr val="accent2">
                  <a:lumMod val="60000"/>
                  <a:lumOff val="4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3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Si</a:t>
            </a:r>
            <a:endParaRPr lang="en-US" sz="3300" b="1" baseline="30000" dirty="0">
              <a:solidFill>
                <a:schemeClr val="bg2">
                  <a:lumMod val="10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14DC1E7-00AF-6E48-9542-F624B27B7D58}"/>
              </a:ext>
            </a:extLst>
          </p:cNvPr>
          <p:cNvSpPr/>
          <p:nvPr/>
        </p:nvSpPr>
        <p:spPr>
          <a:xfrm>
            <a:off x="1765244" y="1697927"/>
            <a:ext cx="1204100" cy="1204100"/>
          </a:xfrm>
          <a:prstGeom prst="ellipse">
            <a:avLst/>
          </a:prstGeom>
          <a:gradFill>
            <a:gsLst>
              <a:gs pos="0">
                <a:schemeClr val="tx1">
                  <a:lumMod val="95000"/>
                  <a:lumOff val="5000"/>
                  <a:alpha val="20000"/>
                </a:schemeClr>
              </a:gs>
              <a:gs pos="65000">
                <a:schemeClr val="tx1">
                  <a:lumMod val="65000"/>
                  <a:lumOff val="35000"/>
                  <a:alpha val="20000"/>
                </a:schemeClr>
              </a:gs>
              <a:gs pos="100000">
                <a:schemeClr val="accent2">
                  <a:lumMod val="20000"/>
                  <a:lumOff val="80000"/>
                  <a:alpha val="2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30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CBD0C-34CF-B44C-9636-04FA6001AA3F}"/>
              </a:ext>
            </a:extLst>
          </p:cNvPr>
          <p:cNvSpPr/>
          <p:nvPr/>
        </p:nvSpPr>
        <p:spPr>
          <a:xfrm>
            <a:off x="1783004" y="1686812"/>
            <a:ext cx="1204100" cy="1204100"/>
          </a:xfrm>
          <a:prstGeom prst="ellipse">
            <a:avLst/>
          </a:prstGeom>
          <a:gradFill>
            <a:gsLst>
              <a:gs pos="0">
                <a:schemeClr val="tx1">
                  <a:lumMod val="95000"/>
                  <a:lumOff val="5000"/>
                  <a:alpha val="50000"/>
                </a:schemeClr>
              </a:gs>
              <a:gs pos="66000">
                <a:schemeClr val="tx1">
                  <a:lumMod val="65000"/>
                  <a:lumOff val="35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0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rPr>
              <a:t>C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CB51277-ED50-B745-A0E9-2ED0AF6DC2F8}"/>
              </a:ext>
            </a:extLst>
          </p:cNvPr>
          <p:cNvSpPr/>
          <p:nvPr/>
        </p:nvSpPr>
        <p:spPr>
          <a:xfrm>
            <a:off x="7535477" y="1924023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A9750D4-2EFF-E14D-BA39-7AF1AAB0F8B6}"/>
              </a:ext>
            </a:extLst>
          </p:cNvPr>
          <p:cNvSpPr/>
          <p:nvPr/>
        </p:nvSpPr>
        <p:spPr>
          <a:xfrm>
            <a:off x="7537132" y="1902992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0E2ACE4-9AFE-FC40-97FD-762334E89363}"/>
              </a:ext>
            </a:extLst>
          </p:cNvPr>
          <p:cNvSpPr/>
          <p:nvPr/>
        </p:nvSpPr>
        <p:spPr>
          <a:xfrm>
            <a:off x="1188358" y="1937360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18774D-B0FC-2B42-9F57-C63ED41E616B}"/>
              </a:ext>
            </a:extLst>
          </p:cNvPr>
          <p:cNvSpPr/>
          <p:nvPr/>
        </p:nvSpPr>
        <p:spPr>
          <a:xfrm>
            <a:off x="1187947" y="1942239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6D8B006-97F9-5345-88A9-F09990C40343}"/>
              </a:ext>
            </a:extLst>
          </p:cNvPr>
          <p:cNvSpPr/>
          <p:nvPr/>
        </p:nvSpPr>
        <p:spPr>
          <a:xfrm>
            <a:off x="2012767" y="2782159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38EBB6F-3323-754E-A639-74FFA0086BA0}"/>
              </a:ext>
            </a:extLst>
          </p:cNvPr>
          <p:cNvSpPr/>
          <p:nvPr/>
        </p:nvSpPr>
        <p:spPr>
          <a:xfrm>
            <a:off x="2014422" y="2761127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29154D2-D77D-8147-A933-1EC655967ECD}"/>
              </a:ext>
            </a:extLst>
          </p:cNvPr>
          <p:cNvSpPr/>
          <p:nvPr/>
        </p:nvSpPr>
        <p:spPr>
          <a:xfrm>
            <a:off x="2019308" y="1141321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DCB02A3-0E04-324D-8D17-8DCE396FE61A}"/>
              </a:ext>
            </a:extLst>
          </p:cNvPr>
          <p:cNvSpPr/>
          <p:nvPr/>
        </p:nvSpPr>
        <p:spPr>
          <a:xfrm>
            <a:off x="2019596" y="1144749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4DA9D1D-2DB6-664E-888F-DEAA0D639918}"/>
              </a:ext>
            </a:extLst>
          </p:cNvPr>
          <p:cNvSpPr/>
          <p:nvPr/>
        </p:nvSpPr>
        <p:spPr>
          <a:xfrm>
            <a:off x="2847224" y="1940537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8A3FA0B-5AE9-F148-BF66-B2C55A65FA25}"/>
              </a:ext>
            </a:extLst>
          </p:cNvPr>
          <p:cNvSpPr/>
          <p:nvPr/>
        </p:nvSpPr>
        <p:spPr>
          <a:xfrm>
            <a:off x="2848879" y="1938450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8D35D8D-7E1D-B342-A9CD-4CCC19CAB4EF}"/>
              </a:ext>
            </a:extLst>
          </p:cNvPr>
          <p:cNvSpPr/>
          <p:nvPr/>
        </p:nvSpPr>
        <p:spPr>
          <a:xfrm>
            <a:off x="5459126" y="1914309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E83890E-9209-CA4C-9ECB-12FDE09BD2C6}"/>
              </a:ext>
            </a:extLst>
          </p:cNvPr>
          <p:cNvSpPr/>
          <p:nvPr/>
        </p:nvSpPr>
        <p:spPr>
          <a:xfrm>
            <a:off x="5460781" y="1893278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62110E1E-9197-1A41-914F-6B0C5292BF13}"/>
              </a:ext>
            </a:extLst>
          </p:cNvPr>
          <p:cNvSpPr/>
          <p:nvPr/>
        </p:nvSpPr>
        <p:spPr>
          <a:xfrm>
            <a:off x="6493024" y="2966531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754ED8-2CF0-2A46-B950-DAF6C28113FB}"/>
              </a:ext>
            </a:extLst>
          </p:cNvPr>
          <p:cNvSpPr/>
          <p:nvPr/>
        </p:nvSpPr>
        <p:spPr>
          <a:xfrm>
            <a:off x="6494679" y="2945500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19A84FA-E1C3-2940-B03F-C0B15B66D25E}"/>
              </a:ext>
            </a:extLst>
          </p:cNvPr>
          <p:cNvSpPr/>
          <p:nvPr/>
        </p:nvSpPr>
        <p:spPr>
          <a:xfrm>
            <a:off x="6514566" y="943760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0000"/>
                </a:schemeClr>
              </a:gs>
              <a:gs pos="6600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2">
                  <a:lumMod val="20000"/>
                  <a:lumOff val="80000"/>
                  <a:alpha val="4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1E2B645-334A-A04B-8EFF-AA0A04BF9EDF}"/>
              </a:ext>
            </a:extLst>
          </p:cNvPr>
          <p:cNvSpPr/>
          <p:nvPr/>
        </p:nvSpPr>
        <p:spPr>
          <a:xfrm>
            <a:off x="6516222" y="922728"/>
            <a:ext cx="731490" cy="73149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ea typeface="Museo 300" charset="0"/>
                <a:cs typeface="Hadassah Friedlaender" panose="02020603050405020304" pitchFamily="18" charset="-79"/>
              </a:rPr>
              <a:t>H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745EA4C7-15AE-EA4C-82B3-D28EB8AD6AB9}"/>
              </a:ext>
            </a:extLst>
          </p:cNvPr>
          <p:cNvSpPr/>
          <p:nvPr/>
        </p:nvSpPr>
        <p:spPr>
          <a:xfrm>
            <a:off x="2523014" y="3882394"/>
            <a:ext cx="4399907" cy="1153979"/>
          </a:xfrm>
          <a:prstGeom prst="roundRect">
            <a:avLst/>
          </a:prstGeom>
          <a:solidFill>
            <a:srgbClr val="48A9C6">
              <a:alpha val="49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Covalent bond</a:t>
            </a:r>
          </a:p>
          <a:p>
            <a:pPr algn="ctr"/>
            <a:r>
              <a:rPr lang="en-US" sz="1350" i="1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Electrostatic attraction between shared electrons and the nuclei of their atoms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29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01"/>
    </mc:Choice>
    <mc:Fallback xmlns="">
      <p:transition spd="slow" advTm="34201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1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4" grpId="0" animBg="1"/>
          <p:bldP spid="78" grpId="0" animBg="1"/>
          <p:bldP spid="80" grpId="0" animBg="1"/>
          <p:bldP spid="82" grpId="0" animBg="1"/>
          <p:bldP spid="84" grpId="0" animBg="1"/>
          <p:bldP spid="86" grpId="0" animBg="1"/>
          <p:bldP spid="88" grpId="0" animBg="1"/>
          <p:bldP spid="90" grpId="0" animBg="1"/>
          <p:bldP spid="92" grpId="0" animBg="1"/>
          <p:bldP spid="9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10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1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0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79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57"/>
                    </p:tgtEl>
                  </p:cMediaNode>
                </p:audio>
              </p:childTnLst>
            </p:cTn>
          </p:par>
        </p:tnLst>
        <p:bldLst>
          <p:bldP spid="71" grpId="0" animBg="1"/>
          <p:bldP spid="74" grpId="0" animBg="1"/>
          <p:bldP spid="78" grpId="0" animBg="1"/>
          <p:bldP spid="80" grpId="0" animBg="1"/>
          <p:bldP spid="82" grpId="0" animBg="1"/>
          <p:bldP spid="84" grpId="0" animBg="1"/>
          <p:bldP spid="86" grpId="0" animBg="1"/>
          <p:bldP spid="88" grpId="0" animBg="1"/>
          <p:bldP spid="90" grpId="0" animBg="1"/>
          <p:bldP spid="92" grpId="0" animBg="1"/>
          <p:bldP spid="93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14987AC-126B-2943-BDBA-A16C23DAF0C2}"/>
              </a:ext>
            </a:extLst>
          </p:cNvPr>
          <p:cNvSpPr/>
          <p:nvPr/>
        </p:nvSpPr>
        <p:spPr>
          <a:xfrm>
            <a:off x="770845" y="384350"/>
            <a:ext cx="4024266" cy="818639"/>
          </a:xfrm>
          <a:prstGeom prst="roundRect">
            <a:avLst/>
          </a:prstGeom>
          <a:solidFill>
            <a:srgbClr val="48A9C6">
              <a:alpha val="4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Acids + metal oxides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DA26AD8-FD0E-CB43-B46D-5EAD71BE7A71}"/>
              </a:ext>
            </a:extLst>
          </p:cNvPr>
          <p:cNvSpPr/>
          <p:nvPr/>
        </p:nvSpPr>
        <p:spPr>
          <a:xfrm>
            <a:off x="696199" y="3173466"/>
            <a:ext cx="4024266" cy="818639"/>
          </a:xfrm>
          <a:prstGeom prst="roundRect">
            <a:avLst/>
          </a:prstGeom>
          <a:solidFill>
            <a:srgbClr val="992966">
              <a:alpha val="40000"/>
            </a:srgbClr>
          </a:solidFill>
          <a:ln w="76200">
            <a:solidFill>
              <a:srgbClr val="9929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Reduction and oxidation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603152B-B468-D440-80C3-B2536EF0BB67}"/>
              </a:ext>
            </a:extLst>
          </p:cNvPr>
          <p:cNvSpPr/>
          <p:nvPr/>
        </p:nvSpPr>
        <p:spPr>
          <a:xfrm>
            <a:off x="4319446" y="1769712"/>
            <a:ext cx="4024266" cy="818639"/>
          </a:xfrm>
          <a:prstGeom prst="roundRect">
            <a:avLst/>
          </a:prstGeom>
          <a:solidFill>
            <a:srgbClr val="EE4A34">
              <a:alpha val="40000"/>
            </a:srgbClr>
          </a:solidFill>
          <a:ln w="76200">
            <a:solidFill>
              <a:srgbClr val="EE4A3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Structure and bonding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B094FED-F148-B948-BCB5-88C8E2227FA9}"/>
              </a:ext>
            </a:extLst>
          </p:cNvPr>
          <p:cNvSpPr>
            <a:spLocks noChangeAspect="1"/>
          </p:cNvSpPr>
          <p:nvPr/>
        </p:nvSpPr>
        <p:spPr>
          <a:xfrm>
            <a:off x="357580" y="1129137"/>
            <a:ext cx="3035595" cy="1707523"/>
          </a:xfrm>
          <a:prstGeom prst="roundRect">
            <a:avLst>
              <a:gd name="adj" fmla="val 9256"/>
            </a:avLst>
          </a:prstGeom>
          <a:solidFill>
            <a:schemeClr val="bg1"/>
          </a:solidFill>
          <a:ln w="10795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28A334-E561-7245-B8B9-6C674D60EFEA}"/>
              </a:ext>
            </a:extLst>
          </p:cNvPr>
          <p:cNvSpPr>
            <a:spLocks noChangeAspect="1"/>
          </p:cNvSpPr>
          <p:nvPr/>
        </p:nvSpPr>
        <p:spPr>
          <a:xfrm>
            <a:off x="5566787" y="2567781"/>
            <a:ext cx="3114841" cy="1752099"/>
          </a:xfrm>
          <a:prstGeom prst="roundRect">
            <a:avLst>
              <a:gd name="adj" fmla="val 9256"/>
            </a:avLst>
          </a:prstGeom>
          <a:solidFill>
            <a:schemeClr val="bg1"/>
          </a:solidFill>
          <a:ln w="107950">
            <a:solidFill>
              <a:srgbClr val="EE4A3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A5E46C0-080D-C84E-9DC1-BAEF6963EA04}"/>
              </a:ext>
            </a:extLst>
          </p:cNvPr>
          <p:cNvSpPr>
            <a:spLocks noChangeAspect="1"/>
          </p:cNvSpPr>
          <p:nvPr/>
        </p:nvSpPr>
        <p:spPr>
          <a:xfrm>
            <a:off x="2271013" y="3889684"/>
            <a:ext cx="3054499" cy="1718156"/>
          </a:xfrm>
          <a:prstGeom prst="roundRect">
            <a:avLst>
              <a:gd name="adj" fmla="val 9256"/>
            </a:avLst>
          </a:prstGeom>
          <a:solidFill>
            <a:schemeClr val="bg1"/>
          </a:solidFill>
          <a:ln w="107950">
            <a:solidFill>
              <a:srgbClr val="9929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pic>
        <p:nvPicPr>
          <p:cNvPr id="10" name="Picture 9" descr="Chart, bubble chart&#10;&#10;Description automatically generated">
            <a:extLst>
              <a:ext uri="{FF2B5EF4-FFF2-40B4-BE49-F238E27FC236}">
                <a16:creationId xmlns:a16="http://schemas.microsoft.com/office/drawing/2014/main" id="{AA7B4942-C40F-E743-B828-AD9A0C2EF1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41"/>
          <a:stretch/>
        </p:blipFill>
        <p:spPr>
          <a:xfrm>
            <a:off x="432226" y="1186215"/>
            <a:ext cx="2801798" cy="1555746"/>
          </a:xfrm>
          <a:prstGeom prst="rect">
            <a:avLst/>
          </a:prstGeom>
        </p:spPr>
      </p:pic>
      <p:pic>
        <p:nvPicPr>
          <p:cNvPr id="15" name="Picture 14" descr="Chart, bubble chart&#10;&#10;Description automatically generated">
            <a:extLst>
              <a:ext uri="{FF2B5EF4-FFF2-40B4-BE49-F238E27FC236}">
                <a16:creationId xmlns:a16="http://schemas.microsoft.com/office/drawing/2014/main" id="{FBA3F812-22BB-714E-9164-1A2CCB861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7753" y="3941894"/>
            <a:ext cx="2803015" cy="15708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FAC5CD-DCFB-5A43-BBBF-4F2AD4D8DCB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00" t="4376" r="8168" b="1"/>
          <a:stretch/>
        </p:blipFill>
        <p:spPr>
          <a:xfrm>
            <a:off x="5791633" y="2617594"/>
            <a:ext cx="2749695" cy="163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1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24"/>
    </mc:Choice>
    <mc:Fallback xmlns="">
      <p:transition spd="slow" advTm="1452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19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4" grpId="0" animBg="1"/>
          <p:bldP spid="5" grpId="0" animBg="1"/>
          <p:bldP spid="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CB114E3-715A-F640-BE45-A460C7843311}"/>
              </a:ext>
            </a:extLst>
          </p:cNvPr>
          <p:cNvGrpSpPr/>
          <p:nvPr/>
        </p:nvGrpSpPr>
        <p:grpSpPr>
          <a:xfrm>
            <a:off x="2880208" y="1984435"/>
            <a:ext cx="1043720" cy="1018847"/>
            <a:chOff x="788699" y="567257"/>
            <a:chExt cx="1391627" cy="1358463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9874C79-9791-794B-A0A1-E2E509232A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3126" y="10983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B2B4D48-5B9B-9E43-B825-0752B9DF7351}"/>
                </a:ext>
              </a:extLst>
            </p:cNvPr>
            <p:cNvSpPr/>
            <p:nvPr/>
          </p:nvSpPr>
          <p:spPr>
            <a:xfrm>
              <a:off x="1174024" y="997269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E5311A-B5ED-724D-AB1E-CC033D56F2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6853" y="56725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045D971-85F2-E549-9AA2-14889CFD9F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699" y="12601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4D76222-7EF4-1549-BC1D-AD02D94814C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6987" y="1378520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4FDFAB6-DD8B-6F4E-B063-861D04DA7004}"/>
              </a:ext>
            </a:extLst>
          </p:cNvPr>
          <p:cNvGrpSpPr/>
          <p:nvPr/>
        </p:nvGrpSpPr>
        <p:grpSpPr>
          <a:xfrm rot="21014423">
            <a:off x="4659502" y="1882251"/>
            <a:ext cx="1532206" cy="1412283"/>
            <a:chOff x="3371209" y="920745"/>
            <a:chExt cx="2042941" cy="1883044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A720B124-942C-C04A-B53E-8A4CF30790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6950" y="190826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0DC5DE8-1CE6-DF46-908D-B7D4266B3F9A}"/>
                </a:ext>
              </a:extLst>
            </p:cNvPr>
            <p:cNvSpPr/>
            <p:nvPr/>
          </p:nvSpPr>
          <p:spPr>
            <a:xfrm>
              <a:off x="3707870" y="120938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7625E52-F244-9D4D-8BE4-20685A1682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6193" y="92074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B6BB823-4306-F14F-B475-504A5A831A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1209" y="19829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817780B-B698-D140-836D-72F3605148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20349" y="22565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6068E53-4B22-CD49-83BD-DC25274BB543}"/>
              </a:ext>
            </a:extLst>
          </p:cNvPr>
          <p:cNvGrpSpPr/>
          <p:nvPr/>
        </p:nvGrpSpPr>
        <p:grpSpPr>
          <a:xfrm rot="207357">
            <a:off x="4279284" y="3747738"/>
            <a:ext cx="2361617" cy="1462111"/>
            <a:chOff x="1160700" y="3237407"/>
            <a:chExt cx="3148822" cy="1949481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F537A54-5136-F04B-A1D7-2D78F55AC4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2322" y="429136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A60813FC-CB68-994A-BD3A-CD02CF7C3A4C}"/>
                </a:ext>
              </a:extLst>
            </p:cNvPr>
            <p:cNvSpPr/>
            <p:nvPr/>
          </p:nvSpPr>
          <p:spPr>
            <a:xfrm>
              <a:off x="2603242" y="3592479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0477523-332B-504F-B437-4323C5E303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1565" y="330384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136862B-F8A5-FF4A-91E9-A6F41AC86C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5721" y="4639688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F20D413-04E2-2E40-BB07-0D0D4728FB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0700" y="4011766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7ED522AF-1166-8E41-8E7E-5424230ACEF3}"/>
                </a:ext>
              </a:extLst>
            </p:cNvPr>
            <p:cNvSpPr/>
            <p:nvPr/>
          </p:nvSpPr>
          <p:spPr>
            <a:xfrm>
              <a:off x="1478915" y="3526042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13FFC5C0-DF29-9E4D-B6FD-9CE3670060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7238" y="323740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2A337F58-7633-2A44-8212-94EE74801E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1795" y="44840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A3C0B6E-204A-EF45-AE47-9264A49FBDF1}"/>
              </a:ext>
            </a:extLst>
          </p:cNvPr>
          <p:cNvGrpSpPr/>
          <p:nvPr/>
        </p:nvGrpSpPr>
        <p:grpSpPr>
          <a:xfrm>
            <a:off x="2707609" y="3932754"/>
            <a:ext cx="1329929" cy="1109540"/>
            <a:chOff x="171736" y="2095069"/>
            <a:chExt cx="1773238" cy="1479386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7121477-C1DB-6A45-9B7A-124CA1145B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736" y="277335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9873B3C5-92DB-C249-B8BD-BE489352B09F}"/>
                </a:ext>
              </a:extLst>
            </p:cNvPr>
            <p:cNvSpPr/>
            <p:nvPr/>
          </p:nvSpPr>
          <p:spPr>
            <a:xfrm>
              <a:off x="438132" y="2607997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1F13D82-4669-0D45-8A80-FF42629762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847" y="2245863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7A99BAB-1511-3C4D-8C64-EF4928F25D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7408" y="302725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0A38FCB8-EAAD-2C47-A0D5-FB89853309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7774" y="262612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EE38A00C-117B-F445-AEC0-C79653410A57}"/>
                </a:ext>
              </a:extLst>
            </p:cNvPr>
            <p:cNvSpPr/>
            <p:nvPr/>
          </p:nvSpPr>
          <p:spPr>
            <a:xfrm>
              <a:off x="938672" y="2525081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BBF1680-665F-5B4C-BB43-1D2478FEA0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501" y="209506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90E003EA-6D25-E74C-BB67-3E07C333FB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635" y="29063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E560678-11CA-3445-9255-5372003896D4}"/>
              </a:ext>
            </a:extLst>
          </p:cNvPr>
          <p:cNvSpPr/>
          <p:nvPr/>
        </p:nvSpPr>
        <p:spPr>
          <a:xfrm>
            <a:off x="867924" y="2815155"/>
            <a:ext cx="2750260" cy="1308344"/>
          </a:xfrm>
          <a:prstGeom prst="roundRect">
            <a:avLst/>
          </a:prstGeom>
          <a:solidFill>
            <a:srgbClr val="48A9C6">
              <a:alpha val="4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Alkane</a:t>
            </a:r>
          </a:p>
          <a:p>
            <a:pPr algn="ctr"/>
            <a:r>
              <a:rPr lang="en-US" sz="27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C</a:t>
            </a:r>
            <a:r>
              <a:rPr lang="en-US" sz="2700" baseline="-250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n</a:t>
            </a:r>
            <a:r>
              <a:rPr lang="en-US" sz="27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H</a:t>
            </a:r>
            <a:r>
              <a:rPr lang="en-US" sz="2700" baseline="-250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2n+2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D6FF4EAC-79FB-164C-83BC-57B09EA80752}"/>
              </a:ext>
            </a:extLst>
          </p:cNvPr>
          <p:cNvSpPr/>
          <p:nvPr/>
        </p:nvSpPr>
        <p:spPr>
          <a:xfrm>
            <a:off x="5397686" y="2798588"/>
            <a:ext cx="2751300" cy="1309500"/>
          </a:xfrm>
          <a:prstGeom prst="roundRect">
            <a:avLst/>
          </a:prstGeom>
          <a:solidFill>
            <a:srgbClr val="992966">
              <a:alpha val="40000"/>
            </a:srgbClr>
          </a:solidFill>
          <a:ln w="76200">
            <a:solidFill>
              <a:srgbClr val="9929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b="1" dirty="0">
                <a:solidFill>
                  <a:srgbClr val="992966"/>
                </a:solidFill>
                <a:ea typeface="Museo Slab 700" charset="0"/>
                <a:cs typeface="Museo Slab 700" charset="0"/>
              </a:rPr>
              <a:t>Silane</a:t>
            </a:r>
          </a:p>
          <a:p>
            <a:pPr algn="ctr"/>
            <a:r>
              <a:rPr lang="en-US" sz="2700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Si</a:t>
            </a:r>
            <a:r>
              <a:rPr lang="en-US" sz="2700" baseline="-25000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n</a:t>
            </a:r>
            <a:r>
              <a:rPr lang="en-US" sz="2700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H</a:t>
            </a:r>
            <a:r>
              <a:rPr lang="en-US" sz="2700" baseline="-25000" dirty="0">
                <a:solidFill>
                  <a:srgbClr val="992966"/>
                </a:solidFill>
                <a:ea typeface="Museo Sans 500" charset="0"/>
                <a:cs typeface="Hadassah Friedlaender" panose="02020603050405020304" pitchFamily="18" charset="-79"/>
              </a:rPr>
              <a:t>2n+2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9BA031-3E4A-214A-A14E-04F5E953B0C6}"/>
              </a:ext>
            </a:extLst>
          </p:cNvPr>
          <p:cNvGrpSpPr/>
          <p:nvPr/>
        </p:nvGrpSpPr>
        <p:grpSpPr>
          <a:xfrm rot="459409">
            <a:off x="6347824" y="1530997"/>
            <a:ext cx="2361617" cy="1462111"/>
            <a:chOff x="1160700" y="3237407"/>
            <a:chExt cx="3148822" cy="1949481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5623E19-90DA-2F4B-99C7-7B05B600C7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62322" y="429136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AD803BD-4F06-B740-BDC5-45EBF0E838C0}"/>
                </a:ext>
              </a:extLst>
            </p:cNvPr>
            <p:cNvSpPr/>
            <p:nvPr/>
          </p:nvSpPr>
          <p:spPr>
            <a:xfrm>
              <a:off x="2603242" y="3592479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4F1EFC0-0A45-1149-9EBE-BFF897E5D0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1565" y="3303844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5E5FA25-5C38-B349-8126-559A12895B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5721" y="4639688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F40BF30-2253-B242-A618-E8EB11E9B3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60700" y="4011766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369B8C3-DC5C-A44F-B2A3-DC48077A369A}"/>
                </a:ext>
              </a:extLst>
            </p:cNvPr>
            <p:cNvSpPr/>
            <p:nvPr/>
          </p:nvSpPr>
          <p:spPr>
            <a:xfrm>
              <a:off x="1478915" y="3526042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6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180A65-F149-3549-A4AC-C886A9F60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7238" y="323740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E0F116D-5A45-4E47-876F-4564985DE5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61795" y="44840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CFBA8B2-3A9E-C645-97B7-1575DEE767FB}"/>
              </a:ext>
            </a:extLst>
          </p:cNvPr>
          <p:cNvGrpSpPr/>
          <p:nvPr/>
        </p:nvGrpSpPr>
        <p:grpSpPr>
          <a:xfrm rot="283622">
            <a:off x="6918957" y="3816077"/>
            <a:ext cx="1532206" cy="1412283"/>
            <a:chOff x="3371209" y="920745"/>
            <a:chExt cx="2042941" cy="1883044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208CE12-FEE7-D941-94ED-22E8D6F587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6950" y="190826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0035B79-3136-9F4D-B1DE-4DE95A127268}"/>
                </a:ext>
              </a:extLst>
            </p:cNvPr>
            <p:cNvSpPr/>
            <p:nvPr/>
          </p:nvSpPr>
          <p:spPr>
            <a:xfrm>
              <a:off x="3707870" y="120938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E88076E-5365-364A-B223-72CBA9686A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96193" y="92074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B09AEB5-33CA-7B41-AA0B-E05F4B4CDE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71209" y="19829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E1C0219-19B7-1F4B-A1CF-F8EA93AA9D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20349" y="225658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103B072-1931-2143-9C9E-F765C54FC10E}"/>
              </a:ext>
            </a:extLst>
          </p:cNvPr>
          <p:cNvGrpSpPr/>
          <p:nvPr/>
        </p:nvGrpSpPr>
        <p:grpSpPr>
          <a:xfrm rot="21364702">
            <a:off x="652953" y="3692249"/>
            <a:ext cx="1043720" cy="1018847"/>
            <a:chOff x="788699" y="567257"/>
            <a:chExt cx="1391627" cy="1358463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57B05D7-F397-4B49-BDDC-69226D2E18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33126" y="10983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2EEF7F8-1642-0C4A-9F90-EE9C2157B83C}"/>
                </a:ext>
              </a:extLst>
            </p:cNvPr>
            <p:cNvSpPr/>
            <p:nvPr/>
          </p:nvSpPr>
          <p:spPr>
            <a:xfrm>
              <a:off x="1174024" y="997269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2D9F550-107B-0C4B-A2C4-34E81ACD0C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6853" y="56725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559FE60-33BF-AA40-A5C4-7BCB8A7A7C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699" y="126011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968D9606-8E89-4740-B019-22E9C7EE61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6987" y="1378520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6CB3C7D-BFD4-9941-90AA-75E2375FE347}"/>
              </a:ext>
            </a:extLst>
          </p:cNvPr>
          <p:cNvGrpSpPr/>
          <p:nvPr/>
        </p:nvGrpSpPr>
        <p:grpSpPr>
          <a:xfrm>
            <a:off x="721192" y="1939964"/>
            <a:ext cx="1329929" cy="1109540"/>
            <a:chOff x="171736" y="2095069"/>
            <a:chExt cx="1773238" cy="147938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9849F2A-1861-034F-AA19-846485446E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736" y="277335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FBB2C58-CD57-2C4C-80A2-5C66E133EFF3}"/>
                </a:ext>
              </a:extLst>
            </p:cNvPr>
            <p:cNvSpPr/>
            <p:nvPr/>
          </p:nvSpPr>
          <p:spPr>
            <a:xfrm>
              <a:off x="438132" y="2607997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C0E93E8-C356-0D4E-81BE-729B1E651F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8847" y="2245863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BFE0B4F-8E3F-7E48-BE02-11AB42CB5D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7408" y="3027255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D93220C-7DFC-3D41-A5C1-6D64FC6F29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7774" y="2626127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3BB4B32-7D16-6645-BE11-D9D27D3D7CD3}"/>
                </a:ext>
              </a:extLst>
            </p:cNvPr>
            <p:cNvSpPr/>
            <p:nvPr/>
          </p:nvSpPr>
          <p:spPr>
            <a:xfrm>
              <a:off x="938672" y="2525081"/>
              <a:ext cx="692858" cy="692858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66000">
                  <a:schemeClr val="tx1">
                    <a:lumMod val="65000"/>
                    <a:lumOff val="35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C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F0EEA7C-3F7F-2D4D-955A-6DC52238D8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1501" y="2095069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1987135-3182-5F4D-BFE5-3CACCEF167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21635" y="2906332"/>
              <a:ext cx="547200" cy="547200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5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H</a:t>
              </a:r>
            </a:p>
          </p:txBody>
        </p:sp>
      </p:grp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11D5FF0-FA97-6344-A8DD-C47FDA8131E1}"/>
              </a:ext>
            </a:extLst>
          </p:cNvPr>
          <p:cNvSpPr/>
          <p:nvPr/>
        </p:nvSpPr>
        <p:spPr>
          <a:xfrm rot="21037986">
            <a:off x="5328646" y="1132091"/>
            <a:ext cx="1689419" cy="987294"/>
          </a:xfrm>
          <a:prstGeom prst="roundRect">
            <a:avLst/>
          </a:prstGeom>
          <a:solidFill>
            <a:srgbClr val="EE4A34">
              <a:alpha val="16000"/>
            </a:srgbClr>
          </a:solidFill>
          <a:ln w="76200">
            <a:solidFill>
              <a:srgbClr val="EE4A3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Bigger atoms?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2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34"/>
    </mc:Choice>
    <mc:Fallback xmlns="">
      <p:transition spd="slow" advTm="1423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9" presetID="2" presetClass="entr" presetSubtype="3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4" presetID="2" presetClass="entr" presetSubtype="1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9" presetID="2" presetClass="entr" presetSubtype="6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4" presetID="2" presetClass="entr" presetSubtype="1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4" presetID="2" presetClass="entr" presetSubtype="6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9" presetID="2" presetClass="entr" presetSubtype="3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6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1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36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6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5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63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"/>
                    </p:tgtEl>
                  </p:cMediaNode>
                </p:audio>
              </p:childTnLst>
            </p:cTn>
          </p:par>
        </p:tnLst>
        <p:bldLst>
          <p:bldP spid="32" grpId="0" animBg="1"/>
          <p:bldP spid="33" grpId="0" animBg="1"/>
          <p:bldP spid="6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09D98E8-59D6-9B4A-89AC-07536384F1DD}"/>
              </a:ext>
            </a:extLst>
          </p:cNvPr>
          <p:cNvSpPr/>
          <p:nvPr/>
        </p:nvSpPr>
        <p:spPr>
          <a:xfrm>
            <a:off x="919736" y="2379563"/>
            <a:ext cx="2750260" cy="1514039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Magnesium</a:t>
            </a:r>
          </a:p>
          <a:p>
            <a:pPr algn="ctr"/>
            <a:r>
              <a:rPr lang="en-US" sz="3300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Mg</a:t>
            </a:r>
          </a:p>
          <a:p>
            <a:pPr algn="ctr"/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Metallic structure</a:t>
            </a:r>
            <a:endParaRPr lang="en-US" baseline="-250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D186148-898B-D64C-9EA8-20872D64914A}"/>
              </a:ext>
            </a:extLst>
          </p:cNvPr>
          <p:cNvSpPr>
            <a:spLocks noChangeAspect="1"/>
          </p:cNvSpPr>
          <p:nvPr/>
        </p:nvSpPr>
        <p:spPr>
          <a:xfrm>
            <a:off x="2294866" y="986465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420BA9-273E-384D-8E42-A3B5FF75819A}"/>
              </a:ext>
            </a:extLst>
          </p:cNvPr>
          <p:cNvSpPr>
            <a:spLocks noChangeAspect="1"/>
          </p:cNvSpPr>
          <p:nvPr/>
        </p:nvSpPr>
        <p:spPr>
          <a:xfrm>
            <a:off x="1826913" y="986465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5EBEC2-CB8B-6044-B7AE-DB761CE774A7}"/>
              </a:ext>
            </a:extLst>
          </p:cNvPr>
          <p:cNvSpPr>
            <a:spLocks noChangeAspect="1"/>
          </p:cNvSpPr>
          <p:nvPr/>
        </p:nvSpPr>
        <p:spPr>
          <a:xfrm>
            <a:off x="2522153" y="141354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CDD7831-189E-B24D-A9E0-A1CB59C6E126}"/>
              </a:ext>
            </a:extLst>
          </p:cNvPr>
          <p:cNvSpPr>
            <a:spLocks noChangeAspect="1"/>
          </p:cNvSpPr>
          <p:nvPr/>
        </p:nvSpPr>
        <p:spPr>
          <a:xfrm>
            <a:off x="2060890" y="140863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220E928-D172-E64A-848A-C9B705B1A7F6}"/>
              </a:ext>
            </a:extLst>
          </p:cNvPr>
          <p:cNvSpPr>
            <a:spLocks noChangeAspect="1"/>
          </p:cNvSpPr>
          <p:nvPr/>
        </p:nvSpPr>
        <p:spPr>
          <a:xfrm>
            <a:off x="1610054" y="140863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BA1AC4-79EF-9242-BA72-CFF10B015B0A}"/>
              </a:ext>
            </a:extLst>
          </p:cNvPr>
          <p:cNvSpPr>
            <a:spLocks noChangeAspect="1"/>
          </p:cNvSpPr>
          <p:nvPr/>
        </p:nvSpPr>
        <p:spPr>
          <a:xfrm>
            <a:off x="1830293" y="1824707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9FED6D9-05B1-C74E-85E3-C455C06F97F9}"/>
              </a:ext>
            </a:extLst>
          </p:cNvPr>
          <p:cNvSpPr>
            <a:spLocks noChangeAspect="1"/>
          </p:cNvSpPr>
          <p:nvPr/>
        </p:nvSpPr>
        <p:spPr>
          <a:xfrm>
            <a:off x="2305295" y="183833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40A5533-0F79-2242-AA6B-D2B9BD267DB3}"/>
              </a:ext>
            </a:extLst>
          </p:cNvPr>
          <p:cNvSpPr/>
          <p:nvPr/>
        </p:nvSpPr>
        <p:spPr>
          <a:xfrm>
            <a:off x="1998783" y="1422954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38C7C68-BB93-FB48-983C-15C11CF81953}"/>
              </a:ext>
            </a:extLst>
          </p:cNvPr>
          <p:cNvSpPr/>
          <p:nvPr/>
        </p:nvSpPr>
        <p:spPr>
          <a:xfrm>
            <a:off x="1730244" y="128444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2353C51-CBFA-544A-BE75-C757BC0050BA}"/>
              </a:ext>
            </a:extLst>
          </p:cNvPr>
          <p:cNvSpPr/>
          <p:nvPr/>
        </p:nvSpPr>
        <p:spPr>
          <a:xfrm>
            <a:off x="2718223" y="1869175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733042-4E67-2540-8FFF-B9472666070C}"/>
              </a:ext>
            </a:extLst>
          </p:cNvPr>
          <p:cNvSpPr/>
          <p:nvPr/>
        </p:nvSpPr>
        <p:spPr>
          <a:xfrm>
            <a:off x="2449684" y="173066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F4A972-2436-7941-927F-9D4AF6318D97}"/>
              </a:ext>
            </a:extLst>
          </p:cNvPr>
          <p:cNvSpPr/>
          <p:nvPr/>
        </p:nvSpPr>
        <p:spPr>
          <a:xfrm>
            <a:off x="2484181" y="1445244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F5134F1-AD87-D940-B4E2-E080C8679107}"/>
              </a:ext>
            </a:extLst>
          </p:cNvPr>
          <p:cNvSpPr/>
          <p:nvPr/>
        </p:nvSpPr>
        <p:spPr>
          <a:xfrm>
            <a:off x="2215642" y="130673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30C482B-E559-D248-9B42-870F15E9C4F0}"/>
              </a:ext>
            </a:extLst>
          </p:cNvPr>
          <p:cNvSpPr/>
          <p:nvPr/>
        </p:nvSpPr>
        <p:spPr>
          <a:xfrm>
            <a:off x="2250138" y="102131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EDDCC2-17E2-6841-9C29-29DE6D3DB34E}"/>
              </a:ext>
            </a:extLst>
          </p:cNvPr>
          <p:cNvSpPr/>
          <p:nvPr/>
        </p:nvSpPr>
        <p:spPr>
          <a:xfrm>
            <a:off x="1820026" y="96283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ECF3C67-0051-5F42-8226-19BE591E32E9}"/>
              </a:ext>
            </a:extLst>
          </p:cNvPr>
          <p:cNvSpPr/>
          <p:nvPr/>
        </p:nvSpPr>
        <p:spPr>
          <a:xfrm>
            <a:off x="2271001" y="186747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06EACB8-EE7E-A842-B96C-46BA2E3DF719}"/>
              </a:ext>
            </a:extLst>
          </p:cNvPr>
          <p:cNvSpPr/>
          <p:nvPr/>
        </p:nvSpPr>
        <p:spPr>
          <a:xfrm>
            <a:off x="2002462" y="1728963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14F2E62-4AD2-1B48-A1B0-E29CBAC2AD34}"/>
              </a:ext>
            </a:extLst>
          </p:cNvPr>
          <p:cNvSpPr/>
          <p:nvPr/>
        </p:nvSpPr>
        <p:spPr>
          <a:xfrm>
            <a:off x="1781902" y="1862055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731545E-9124-A94B-BAD7-AB2833A86444}"/>
              </a:ext>
            </a:extLst>
          </p:cNvPr>
          <p:cNvSpPr/>
          <p:nvPr/>
        </p:nvSpPr>
        <p:spPr>
          <a:xfrm>
            <a:off x="2679801" y="97947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623F280-900F-334C-9EE9-4FA61AB7EFA8}"/>
              </a:ext>
            </a:extLst>
          </p:cNvPr>
          <p:cNvSpPr/>
          <p:nvPr/>
        </p:nvSpPr>
        <p:spPr>
          <a:xfrm>
            <a:off x="2227436" y="212351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DFC1129-8D77-714B-B482-6D9AE7CF8E5C}"/>
              </a:ext>
            </a:extLst>
          </p:cNvPr>
          <p:cNvSpPr/>
          <p:nvPr/>
        </p:nvSpPr>
        <p:spPr>
          <a:xfrm>
            <a:off x="2728136" y="130358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39A7F56-C931-994D-B504-29E749E51845}"/>
              </a:ext>
            </a:extLst>
          </p:cNvPr>
          <p:cNvGrpSpPr/>
          <p:nvPr/>
        </p:nvGrpSpPr>
        <p:grpSpPr>
          <a:xfrm>
            <a:off x="5202406" y="783934"/>
            <a:ext cx="2974055" cy="2439752"/>
            <a:chOff x="2144535" y="57840"/>
            <a:chExt cx="3965407" cy="325300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0A7CE1D-3506-174C-B084-C4A382798E06}"/>
                </a:ext>
              </a:extLst>
            </p:cNvPr>
            <p:cNvSpPr/>
            <p:nvPr/>
          </p:nvSpPr>
          <p:spPr>
            <a:xfrm>
              <a:off x="5120316" y="203257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20899ED-42CF-1A44-B461-708F15DF48A9}"/>
                </a:ext>
              </a:extLst>
            </p:cNvPr>
            <p:cNvSpPr/>
            <p:nvPr/>
          </p:nvSpPr>
          <p:spPr>
            <a:xfrm>
              <a:off x="4063347" y="1444326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5D8B00D-BBE6-4C4A-BD51-1CB6D15A63AB}"/>
                </a:ext>
              </a:extLst>
            </p:cNvPr>
            <p:cNvSpPr/>
            <p:nvPr/>
          </p:nvSpPr>
          <p:spPr>
            <a:xfrm>
              <a:off x="5017466" y="228053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15230F2-BDCB-814E-9054-1F33EDD757AE}"/>
                </a:ext>
              </a:extLst>
            </p:cNvPr>
            <p:cNvSpPr/>
            <p:nvPr/>
          </p:nvSpPr>
          <p:spPr>
            <a:xfrm>
              <a:off x="3767296" y="2243856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3CF9DAE-685F-E04D-8BBF-CF955E59B513}"/>
                </a:ext>
              </a:extLst>
            </p:cNvPr>
            <p:cNvSpPr/>
            <p:nvPr/>
          </p:nvSpPr>
          <p:spPr>
            <a:xfrm>
              <a:off x="4447038" y="108891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68725BF-E801-0648-B740-608F8E319992}"/>
                </a:ext>
              </a:extLst>
            </p:cNvPr>
            <p:cNvSpPr/>
            <p:nvPr/>
          </p:nvSpPr>
          <p:spPr>
            <a:xfrm>
              <a:off x="3390069" y="50066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A7940B6-6E4A-B345-A574-7676B781550C}"/>
                </a:ext>
              </a:extLst>
            </p:cNvPr>
            <p:cNvSpPr/>
            <p:nvPr/>
          </p:nvSpPr>
          <p:spPr>
            <a:xfrm>
              <a:off x="4344188" y="133687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FDDCD6A-388E-264A-A2BA-32D8DD120168}"/>
                </a:ext>
              </a:extLst>
            </p:cNvPr>
            <p:cNvSpPr/>
            <p:nvPr/>
          </p:nvSpPr>
          <p:spPr>
            <a:xfrm>
              <a:off x="3094018" y="130019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A970CDB-8671-9E4E-A8CF-24C4D41EF662}"/>
                </a:ext>
              </a:extLst>
            </p:cNvPr>
            <p:cNvSpPr/>
            <p:nvPr/>
          </p:nvSpPr>
          <p:spPr>
            <a:xfrm>
              <a:off x="3786876" y="5784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2DFB089-0695-3D48-B94B-4BD95F9ED4E0}"/>
                </a:ext>
              </a:extLst>
            </p:cNvPr>
            <p:cNvSpPr/>
            <p:nvPr/>
          </p:nvSpPr>
          <p:spPr>
            <a:xfrm>
              <a:off x="3497555" y="235027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0EC4AAE-AAA5-D944-89FD-A270C7B80DE7}"/>
                </a:ext>
              </a:extLst>
            </p:cNvPr>
            <p:cNvSpPr/>
            <p:nvPr/>
          </p:nvSpPr>
          <p:spPr>
            <a:xfrm>
              <a:off x="2440586" y="1762024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48FB9D-3ECA-4E45-9A60-F9AADB55CFE2}"/>
                </a:ext>
              </a:extLst>
            </p:cNvPr>
            <p:cNvSpPr/>
            <p:nvPr/>
          </p:nvSpPr>
          <p:spPr>
            <a:xfrm>
              <a:off x="3394705" y="259823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E682B4E-3204-EE42-9DDD-B3813925712F}"/>
                </a:ext>
              </a:extLst>
            </p:cNvPr>
            <p:cNvSpPr/>
            <p:nvPr/>
          </p:nvSpPr>
          <p:spPr>
            <a:xfrm>
              <a:off x="2144535" y="256155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B16CBAF-104D-3E4E-8C4C-62599C6F101A}"/>
                </a:ext>
              </a:extLst>
            </p:cNvPr>
            <p:cNvSpPr/>
            <p:nvPr/>
          </p:nvSpPr>
          <p:spPr>
            <a:xfrm>
              <a:off x="5417084" y="237002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94810D4-298F-EA49-8958-22570225BC95}"/>
                </a:ext>
              </a:extLst>
            </p:cNvPr>
            <p:cNvSpPr/>
            <p:nvPr/>
          </p:nvSpPr>
          <p:spPr>
            <a:xfrm>
              <a:off x="4360115" y="1781771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62F21BC-DAB2-5C45-93F9-3BF932798A7D}"/>
                </a:ext>
              </a:extLst>
            </p:cNvPr>
            <p:cNvSpPr/>
            <p:nvPr/>
          </p:nvSpPr>
          <p:spPr>
            <a:xfrm>
              <a:off x="5314234" y="26179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B84DF9B-0CF3-0045-A4D7-3973AD5A520B}"/>
                </a:ext>
              </a:extLst>
            </p:cNvPr>
            <p:cNvSpPr/>
            <p:nvPr/>
          </p:nvSpPr>
          <p:spPr>
            <a:xfrm>
              <a:off x="4064064" y="2581301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</p:grp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1A38008B-0521-F847-A99D-01A450C85A71}"/>
              </a:ext>
            </a:extLst>
          </p:cNvPr>
          <p:cNvSpPr/>
          <p:nvPr/>
        </p:nvSpPr>
        <p:spPr>
          <a:xfrm>
            <a:off x="5230802" y="3461960"/>
            <a:ext cx="2945659" cy="1781597"/>
          </a:xfrm>
          <a:prstGeom prst="roundRect">
            <a:avLst/>
          </a:prstGeom>
          <a:solidFill>
            <a:srgbClr val="FF2600">
              <a:alpha val="30000"/>
            </a:srgbClr>
          </a:solidFill>
          <a:ln w="76200">
            <a:solidFill>
              <a:srgbClr val="FF2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Silica</a:t>
            </a:r>
            <a:r>
              <a:rPr lang="en-US" sz="3000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 </a:t>
            </a:r>
          </a:p>
          <a:p>
            <a:pPr algn="ctr"/>
            <a:r>
              <a:rPr lang="en-US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(silicon dioxide)</a:t>
            </a:r>
            <a:endParaRPr lang="en-US" sz="3000" dirty="0">
              <a:solidFill>
                <a:srgbClr val="FF2600"/>
              </a:solidFill>
              <a:ea typeface="Museo Slab 700" charset="0"/>
              <a:cs typeface="Museo Slab 700" charset="0"/>
            </a:endParaRPr>
          </a:p>
          <a:p>
            <a:pPr algn="ctr"/>
            <a:r>
              <a:rPr lang="en-US" sz="3000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SiO</a:t>
            </a:r>
            <a:r>
              <a:rPr lang="en-US" sz="3000" baseline="-25000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2</a:t>
            </a:r>
          </a:p>
          <a:p>
            <a:pPr algn="ctr"/>
            <a:r>
              <a:rPr lang="en-US" sz="1500" dirty="0">
                <a:solidFill>
                  <a:srgbClr val="FF2600"/>
                </a:solidFill>
                <a:ea typeface="Museo Sans 500" charset="0"/>
                <a:cs typeface="Hadassah Friedlaender" panose="02020603050405020304" pitchFamily="18" charset="-79"/>
              </a:rPr>
              <a:t>Giant covalent structure</a:t>
            </a:r>
            <a:endParaRPr lang="en-US" sz="1500" baseline="-25000" dirty="0">
              <a:solidFill>
                <a:srgbClr val="FF2600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A3A1B81-706E-3A49-BDD2-106A35F6DB79}"/>
              </a:ext>
            </a:extLst>
          </p:cNvPr>
          <p:cNvSpPr/>
          <p:nvPr/>
        </p:nvSpPr>
        <p:spPr>
          <a:xfrm>
            <a:off x="597483" y="4368809"/>
            <a:ext cx="3443705" cy="891595"/>
          </a:xfrm>
          <a:prstGeom prst="roundRect">
            <a:avLst/>
          </a:prstGeom>
          <a:solidFill>
            <a:srgbClr val="97D73B">
              <a:alpha val="20000"/>
            </a:srgbClr>
          </a:solidFill>
          <a:ln w="76200">
            <a:solidFill>
              <a:srgbClr val="97D73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Search:</a:t>
            </a:r>
            <a:r>
              <a:rPr lang="en-US" sz="1500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</a:p>
          <a:p>
            <a:pPr algn="ctr"/>
            <a:r>
              <a:rPr lang="en-US" sz="1500" i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Exhibition Chemistry </a:t>
            </a:r>
          </a:p>
          <a:p>
            <a:pPr algn="ctr"/>
            <a:r>
              <a:rPr lang="en-US" sz="1500" i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3"/>
              </a:rPr>
              <a:t>Steaming </a:t>
            </a:r>
            <a:r>
              <a:rPr lang="en-US" sz="1500" i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3"/>
              </a:rPr>
              <a:t>ahead with </a:t>
            </a:r>
            <a:r>
              <a:rPr lang="en-US" sz="1500" i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3"/>
              </a:rPr>
              <a:t>magnesium</a:t>
            </a:r>
            <a:endParaRPr lang="en-US" sz="1500" i="1" dirty="0">
              <a:solidFill>
                <a:srgbClr val="97D73B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354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90"/>
    </mc:Choice>
    <mc:Fallback xmlns="">
      <p:transition spd="slow" advTm="1729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 animBg="1"/>
          <p:bldP spid="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 animBg="1"/>
          <p:bldP spid="4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3F99F42-B7C4-854F-88BB-4D9791BC1AC8}"/>
              </a:ext>
            </a:extLst>
          </p:cNvPr>
          <p:cNvSpPr>
            <a:spLocks noChangeAspect="1"/>
          </p:cNvSpPr>
          <p:nvPr/>
        </p:nvSpPr>
        <p:spPr>
          <a:xfrm>
            <a:off x="3533635" y="2547886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FA92966-502F-6745-BF95-F07E3731163A}"/>
              </a:ext>
            </a:extLst>
          </p:cNvPr>
          <p:cNvSpPr>
            <a:spLocks noChangeAspect="1"/>
          </p:cNvSpPr>
          <p:nvPr/>
        </p:nvSpPr>
        <p:spPr>
          <a:xfrm>
            <a:off x="3065683" y="2547886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22D646-5A49-D645-9CA7-F116B7160AC2}"/>
              </a:ext>
            </a:extLst>
          </p:cNvPr>
          <p:cNvSpPr>
            <a:spLocks noChangeAspect="1"/>
          </p:cNvSpPr>
          <p:nvPr/>
        </p:nvSpPr>
        <p:spPr>
          <a:xfrm>
            <a:off x="3760923" y="297496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6D608F-F2B1-8C4D-925C-7E9B21FB9823}"/>
              </a:ext>
            </a:extLst>
          </p:cNvPr>
          <p:cNvSpPr>
            <a:spLocks noChangeAspect="1"/>
          </p:cNvSpPr>
          <p:nvPr/>
        </p:nvSpPr>
        <p:spPr>
          <a:xfrm>
            <a:off x="3299659" y="297005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DC2097C-3392-734B-ACBD-DBC4E7D9A310}"/>
              </a:ext>
            </a:extLst>
          </p:cNvPr>
          <p:cNvSpPr>
            <a:spLocks noChangeAspect="1"/>
          </p:cNvSpPr>
          <p:nvPr/>
        </p:nvSpPr>
        <p:spPr>
          <a:xfrm>
            <a:off x="2848824" y="297005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BE003A2-FD9C-A14A-9C65-DD654EE9332E}"/>
              </a:ext>
            </a:extLst>
          </p:cNvPr>
          <p:cNvSpPr>
            <a:spLocks noChangeAspect="1"/>
          </p:cNvSpPr>
          <p:nvPr/>
        </p:nvSpPr>
        <p:spPr>
          <a:xfrm>
            <a:off x="3069063" y="338612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F92F506-8907-6448-8E53-61696A827BE5}"/>
              </a:ext>
            </a:extLst>
          </p:cNvPr>
          <p:cNvSpPr>
            <a:spLocks noChangeAspect="1"/>
          </p:cNvSpPr>
          <p:nvPr/>
        </p:nvSpPr>
        <p:spPr>
          <a:xfrm>
            <a:off x="3544064" y="3399751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5827027-F0C6-D74F-9170-0509B0AA81AB}"/>
              </a:ext>
            </a:extLst>
          </p:cNvPr>
          <p:cNvSpPr/>
          <p:nvPr/>
        </p:nvSpPr>
        <p:spPr>
          <a:xfrm>
            <a:off x="3237552" y="2984375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963549B-EB79-B749-BB63-247B00F2E1BB}"/>
              </a:ext>
            </a:extLst>
          </p:cNvPr>
          <p:cNvSpPr/>
          <p:nvPr/>
        </p:nvSpPr>
        <p:spPr>
          <a:xfrm>
            <a:off x="2969013" y="284586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9280FC-E5E6-804E-BED6-EE443FC94650}"/>
              </a:ext>
            </a:extLst>
          </p:cNvPr>
          <p:cNvSpPr/>
          <p:nvPr/>
        </p:nvSpPr>
        <p:spPr>
          <a:xfrm>
            <a:off x="3956993" y="343059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1BA369B-19DD-6343-8221-80C3D671CBB5}"/>
              </a:ext>
            </a:extLst>
          </p:cNvPr>
          <p:cNvSpPr/>
          <p:nvPr/>
        </p:nvSpPr>
        <p:spPr>
          <a:xfrm>
            <a:off x="3688454" y="329208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BCFE797-B1A1-BF47-8E0C-C6A2D97586E9}"/>
              </a:ext>
            </a:extLst>
          </p:cNvPr>
          <p:cNvSpPr/>
          <p:nvPr/>
        </p:nvSpPr>
        <p:spPr>
          <a:xfrm>
            <a:off x="3722950" y="3006664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173DE7F-0762-E243-B37B-5761B833C07E}"/>
              </a:ext>
            </a:extLst>
          </p:cNvPr>
          <p:cNvSpPr/>
          <p:nvPr/>
        </p:nvSpPr>
        <p:spPr>
          <a:xfrm>
            <a:off x="3454411" y="286815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FF066AA-3BE0-A542-B06E-55B5615DEB9F}"/>
              </a:ext>
            </a:extLst>
          </p:cNvPr>
          <p:cNvSpPr/>
          <p:nvPr/>
        </p:nvSpPr>
        <p:spPr>
          <a:xfrm>
            <a:off x="3488907" y="2582733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218B4E8-5EE4-574C-9F88-742412C4CA13}"/>
              </a:ext>
            </a:extLst>
          </p:cNvPr>
          <p:cNvSpPr/>
          <p:nvPr/>
        </p:nvSpPr>
        <p:spPr>
          <a:xfrm>
            <a:off x="3058796" y="252425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F73E4D2-F6CA-9D48-AC28-DF83926245AD}"/>
              </a:ext>
            </a:extLst>
          </p:cNvPr>
          <p:cNvSpPr/>
          <p:nvPr/>
        </p:nvSpPr>
        <p:spPr>
          <a:xfrm>
            <a:off x="3509771" y="342889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449A261-A787-DC4C-957B-959F575C3B40}"/>
              </a:ext>
            </a:extLst>
          </p:cNvPr>
          <p:cNvSpPr/>
          <p:nvPr/>
        </p:nvSpPr>
        <p:spPr>
          <a:xfrm>
            <a:off x="3241232" y="3290384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6FB7D97-57AF-8044-B543-F3FB34A4F9EB}"/>
              </a:ext>
            </a:extLst>
          </p:cNvPr>
          <p:cNvSpPr/>
          <p:nvPr/>
        </p:nvSpPr>
        <p:spPr>
          <a:xfrm>
            <a:off x="3020671" y="342347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9F45B70-CA1E-6C49-8BD2-2EAD5755CF6E}"/>
              </a:ext>
            </a:extLst>
          </p:cNvPr>
          <p:cNvSpPr/>
          <p:nvPr/>
        </p:nvSpPr>
        <p:spPr>
          <a:xfrm>
            <a:off x="3918570" y="254089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1AE332-47B1-8A40-A8F9-9CC300B9626C}"/>
              </a:ext>
            </a:extLst>
          </p:cNvPr>
          <p:cNvSpPr/>
          <p:nvPr/>
        </p:nvSpPr>
        <p:spPr>
          <a:xfrm>
            <a:off x="3466206" y="368493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5ACFFB-DC3F-8248-B0D5-DC942ACBB01C}"/>
              </a:ext>
            </a:extLst>
          </p:cNvPr>
          <p:cNvSpPr/>
          <p:nvPr/>
        </p:nvSpPr>
        <p:spPr>
          <a:xfrm>
            <a:off x="3966906" y="286500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7C4D3B9-5009-774D-AA34-815AF1E4A4BF}"/>
              </a:ext>
            </a:extLst>
          </p:cNvPr>
          <p:cNvSpPr>
            <a:spLocks noChangeAspect="1"/>
          </p:cNvSpPr>
          <p:nvPr/>
        </p:nvSpPr>
        <p:spPr>
          <a:xfrm>
            <a:off x="1587004" y="2477206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D6DF66D-389C-EB43-8C91-914A32A5B48C}"/>
              </a:ext>
            </a:extLst>
          </p:cNvPr>
          <p:cNvSpPr>
            <a:spLocks noChangeAspect="1"/>
          </p:cNvSpPr>
          <p:nvPr/>
        </p:nvSpPr>
        <p:spPr>
          <a:xfrm>
            <a:off x="1057607" y="2451681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04D51B8-93DB-D142-9F4B-1D821853A0FA}"/>
              </a:ext>
            </a:extLst>
          </p:cNvPr>
          <p:cNvSpPr>
            <a:spLocks noChangeAspect="1"/>
          </p:cNvSpPr>
          <p:nvPr/>
        </p:nvSpPr>
        <p:spPr>
          <a:xfrm>
            <a:off x="1831308" y="2930713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DBFCD54-FAAE-C845-96F9-6F0821A18D20}"/>
              </a:ext>
            </a:extLst>
          </p:cNvPr>
          <p:cNvSpPr>
            <a:spLocks noChangeAspect="1"/>
          </p:cNvSpPr>
          <p:nvPr/>
        </p:nvSpPr>
        <p:spPr>
          <a:xfrm>
            <a:off x="1301188" y="2915682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5BEFF68-72FE-B14E-A4D3-D51F927D88E9}"/>
              </a:ext>
            </a:extLst>
          </p:cNvPr>
          <p:cNvSpPr>
            <a:spLocks noChangeAspect="1"/>
          </p:cNvSpPr>
          <p:nvPr/>
        </p:nvSpPr>
        <p:spPr>
          <a:xfrm>
            <a:off x="779795" y="2906145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6DF06BC-8A6E-C440-9232-612B73BBCC04}"/>
              </a:ext>
            </a:extLst>
          </p:cNvPr>
          <p:cNvSpPr>
            <a:spLocks noChangeAspect="1"/>
          </p:cNvSpPr>
          <p:nvPr/>
        </p:nvSpPr>
        <p:spPr>
          <a:xfrm>
            <a:off x="1032649" y="3380255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4DC3F1D-BDBD-694E-B324-7A695A1328DD}"/>
              </a:ext>
            </a:extLst>
          </p:cNvPr>
          <p:cNvSpPr>
            <a:spLocks noChangeAspect="1"/>
          </p:cNvSpPr>
          <p:nvPr/>
        </p:nvSpPr>
        <p:spPr>
          <a:xfrm>
            <a:off x="1555987" y="3382980"/>
            <a:ext cx="509598" cy="507580"/>
          </a:xfrm>
          <a:prstGeom prst="ellipse">
            <a:avLst/>
          </a:prstGeom>
          <a:gradFill>
            <a:gsLst>
              <a:gs pos="0">
                <a:schemeClr val="accent2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Na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2825231-24A0-584D-BF27-C36CC96F84FE}"/>
              </a:ext>
            </a:extLst>
          </p:cNvPr>
          <p:cNvSpPr/>
          <p:nvPr/>
        </p:nvSpPr>
        <p:spPr>
          <a:xfrm>
            <a:off x="956863" y="282046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06B16EF-C4AA-E14E-81C9-ECFA82A86048}"/>
              </a:ext>
            </a:extLst>
          </p:cNvPr>
          <p:cNvSpPr/>
          <p:nvPr/>
        </p:nvSpPr>
        <p:spPr>
          <a:xfrm>
            <a:off x="2063905" y="346710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0F881A8-6B7E-6949-893B-B2753E747DBA}"/>
              </a:ext>
            </a:extLst>
          </p:cNvPr>
          <p:cNvSpPr/>
          <p:nvPr/>
        </p:nvSpPr>
        <p:spPr>
          <a:xfrm>
            <a:off x="1772712" y="2966974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EA99863-0EE0-454F-8B17-85ACE5E64658}"/>
              </a:ext>
            </a:extLst>
          </p:cNvPr>
          <p:cNvSpPr/>
          <p:nvPr/>
        </p:nvSpPr>
        <p:spPr>
          <a:xfrm>
            <a:off x="1504173" y="2842755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AEC0B52-133C-0E43-B1F4-EFC76F8388AB}"/>
              </a:ext>
            </a:extLst>
          </p:cNvPr>
          <p:cNvSpPr/>
          <p:nvPr/>
        </p:nvSpPr>
        <p:spPr>
          <a:xfrm>
            <a:off x="1538670" y="250018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F972BF-DA44-074E-9BC9-ABDBF8B37233}"/>
              </a:ext>
            </a:extLst>
          </p:cNvPr>
          <p:cNvSpPr/>
          <p:nvPr/>
        </p:nvSpPr>
        <p:spPr>
          <a:xfrm>
            <a:off x="1257657" y="3303081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D160B89-C19B-B14F-B951-A989AAADEAA6}"/>
              </a:ext>
            </a:extLst>
          </p:cNvPr>
          <p:cNvSpPr/>
          <p:nvPr/>
        </p:nvSpPr>
        <p:spPr>
          <a:xfrm>
            <a:off x="1506443" y="374049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EA5EF964-615D-B14D-9039-4CB6A919BAEB}"/>
              </a:ext>
            </a:extLst>
          </p:cNvPr>
          <p:cNvSpPr/>
          <p:nvPr/>
        </p:nvSpPr>
        <p:spPr>
          <a:xfrm>
            <a:off x="653185" y="798082"/>
            <a:ext cx="3733640" cy="1514039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Metallic</a:t>
            </a:r>
          </a:p>
          <a:p>
            <a:pPr algn="ctr"/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Stronger electrostatic force between </a:t>
            </a:r>
            <a:r>
              <a:rPr lang="en-US" dirty="0" err="1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delocalised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electrons and metal ions in Mg</a:t>
            </a:r>
            <a:endParaRPr lang="en-US" baseline="-250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2A89BBE-9113-7043-A274-27155821ABC2}"/>
              </a:ext>
            </a:extLst>
          </p:cNvPr>
          <p:cNvSpPr/>
          <p:nvPr/>
        </p:nvSpPr>
        <p:spPr>
          <a:xfrm>
            <a:off x="1143586" y="4410513"/>
            <a:ext cx="2752838" cy="891595"/>
          </a:xfrm>
          <a:prstGeom prst="roundRect">
            <a:avLst/>
          </a:prstGeom>
          <a:solidFill>
            <a:srgbClr val="97D73B">
              <a:alpha val="20000"/>
            </a:srgbClr>
          </a:solidFill>
          <a:ln w="76200">
            <a:solidFill>
              <a:srgbClr val="97D73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S</a:t>
            </a:r>
            <a:r>
              <a:rPr lang="en-US" sz="1500" b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earch</a:t>
            </a:r>
            <a:r>
              <a:rPr lang="en-US" sz="1500" b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:</a:t>
            </a:r>
            <a:r>
              <a:rPr lang="en-US" sz="1500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</a:p>
          <a:p>
            <a:pPr algn="ctr"/>
            <a:r>
              <a:rPr lang="en-US" sz="1500" i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>Exhibition Chemistry </a:t>
            </a:r>
            <a:r>
              <a:rPr lang="en-US" sz="1500" i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  <a:t/>
            </a:r>
            <a:br>
              <a:rPr lang="en-US" sz="1500" i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</a:rPr>
            </a:br>
            <a:r>
              <a:rPr lang="en-US" sz="1500" i="1" dirty="0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4"/>
              </a:rPr>
              <a:t>Finding </a:t>
            </a:r>
            <a:r>
              <a:rPr lang="en-US" sz="1500" i="1" dirty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4"/>
              </a:rPr>
              <a:t>the </a:t>
            </a:r>
            <a:r>
              <a:rPr lang="en-US" sz="1500" i="1" dirty="0" err="1" smtClean="0">
                <a:solidFill>
                  <a:srgbClr val="97D73B"/>
                </a:solidFill>
                <a:ea typeface="Museo Sans 500" charset="0"/>
                <a:cs typeface="Hadassah Friedlaender" panose="02020603050405020304" pitchFamily="18" charset="-79"/>
                <a:hlinkClick r:id="rId4"/>
              </a:rPr>
              <a:t>NaK</a:t>
            </a:r>
            <a:endParaRPr lang="en-US" sz="1500" i="1" dirty="0">
              <a:solidFill>
                <a:srgbClr val="97D73B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B80619A-7AAB-5B44-B002-AB865ED1DCDA}"/>
              </a:ext>
            </a:extLst>
          </p:cNvPr>
          <p:cNvGrpSpPr/>
          <p:nvPr/>
        </p:nvGrpSpPr>
        <p:grpSpPr>
          <a:xfrm>
            <a:off x="5442090" y="752389"/>
            <a:ext cx="2974055" cy="2439752"/>
            <a:chOff x="2144535" y="57840"/>
            <a:chExt cx="3965407" cy="325300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17CD003-DEAA-5F49-B64A-8B3EDDF1232B}"/>
                </a:ext>
              </a:extLst>
            </p:cNvPr>
            <p:cNvSpPr/>
            <p:nvPr/>
          </p:nvSpPr>
          <p:spPr>
            <a:xfrm>
              <a:off x="5120316" y="203257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B668DA2-9049-DE4E-AC07-E02FF1E94EB6}"/>
                </a:ext>
              </a:extLst>
            </p:cNvPr>
            <p:cNvSpPr/>
            <p:nvPr/>
          </p:nvSpPr>
          <p:spPr>
            <a:xfrm>
              <a:off x="4063347" y="1444326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D9023EB-FFD6-584A-ACA4-0D5B2FDDC774}"/>
                </a:ext>
              </a:extLst>
            </p:cNvPr>
            <p:cNvSpPr/>
            <p:nvPr/>
          </p:nvSpPr>
          <p:spPr>
            <a:xfrm>
              <a:off x="5017466" y="228053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5C78107-BAAC-7049-B151-E0BF462A96E7}"/>
                </a:ext>
              </a:extLst>
            </p:cNvPr>
            <p:cNvSpPr/>
            <p:nvPr/>
          </p:nvSpPr>
          <p:spPr>
            <a:xfrm>
              <a:off x="3767296" y="2243856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3403944-0F3D-2C4F-ABC0-D919BF911FAA}"/>
                </a:ext>
              </a:extLst>
            </p:cNvPr>
            <p:cNvSpPr/>
            <p:nvPr/>
          </p:nvSpPr>
          <p:spPr>
            <a:xfrm>
              <a:off x="4447038" y="108891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EDF451E-13E6-8F43-A7DE-0FE12D68AAC6}"/>
                </a:ext>
              </a:extLst>
            </p:cNvPr>
            <p:cNvSpPr/>
            <p:nvPr/>
          </p:nvSpPr>
          <p:spPr>
            <a:xfrm>
              <a:off x="3390069" y="50066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C85C079-8110-3C42-8482-33C411246BFF}"/>
                </a:ext>
              </a:extLst>
            </p:cNvPr>
            <p:cNvSpPr/>
            <p:nvPr/>
          </p:nvSpPr>
          <p:spPr>
            <a:xfrm>
              <a:off x="4344188" y="133687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1B4A348-78F5-7A4D-B31A-C548B7D54090}"/>
                </a:ext>
              </a:extLst>
            </p:cNvPr>
            <p:cNvSpPr/>
            <p:nvPr/>
          </p:nvSpPr>
          <p:spPr>
            <a:xfrm>
              <a:off x="3094018" y="130019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3554F12-A237-7A4F-9EDC-A01B8FBDEB9E}"/>
                </a:ext>
              </a:extLst>
            </p:cNvPr>
            <p:cNvSpPr/>
            <p:nvPr/>
          </p:nvSpPr>
          <p:spPr>
            <a:xfrm>
              <a:off x="3786876" y="5784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A076D90-6979-CD40-92C0-D5D0F17DC7FA}"/>
                </a:ext>
              </a:extLst>
            </p:cNvPr>
            <p:cNvSpPr/>
            <p:nvPr/>
          </p:nvSpPr>
          <p:spPr>
            <a:xfrm>
              <a:off x="3497555" y="235027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083BF7-1829-574E-8728-783CFD8C57B4}"/>
                </a:ext>
              </a:extLst>
            </p:cNvPr>
            <p:cNvSpPr/>
            <p:nvPr/>
          </p:nvSpPr>
          <p:spPr>
            <a:xfrm>
              <a:off x="2440586" y="1762024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8C97018-700D-F649-B4C7-502F0D701095}"/>
                </a:ext>
              </a:extLst>
            </p:cNvPr>
            <p:cNvSpPr/>
            <p:nvPr/>
          </p:nvSpPr>
          <p:spPr>
            <a:xfrm>
              <a:off x="3394705" y="259823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AD6FD8E-6625-8E47-A563-7BB2B9A2E09E}"/>
                </a:ext>
              </a:extLst>
            </p:cNvPr>
            <p:cNvSpPr/>
            <p:nvPr/>
          </p:nvSpPr>
          <p:spPr>
            <a:xfrm>
              <a:off x="2144535" y="256155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556BC25-A7A2-3141-A00D-E36094BAE506}"/>
                </a:ext>
              </a:extLst>
            </p:cNvPr>
            <p:cNvSpPr/>
            <p:nvPr/>
          </p:nvSpPr>
          <p:spPr>
            <a:xfrm>
              <a:off x="5417084" y="237002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129F3AE-B804-FB4E-8FEB-F89B00D726E3}"/>
                </a:ext>
              </a:extLst>
            </p:cNvPr>
            <p:cNvSpPr/>
            <p:nvPr/>
          </p:nvSpPr>
          <p:spPr>
            <a:xfrm>
              <a:off x="4360115" y="1781771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CD5DBAE-A9D3-3549-A975-284A7AC3EAB8}"/>
                </a:ext>
              </a:extLst>
            </p:cNvPr>
            <p:cNvSpPr/>
            <p:nvPr/>
          </p:nvSpPr>
          <p:spPr>
            <a:xfrm>
              <a:off x="5314234" y="26179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BBEFB6A-88BC-C944-BF96-BC85D960A969}"/>
                </a:ext>
              </a:extLst>
            </p:cNvPr>
            <p:cNvSpPr/>
            <p:nvPr/>
          </p:nvSpPr>
          <p:spPr>
            <a:xfrm>
              <a:off x="4064064" y="2581301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</p:grp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2E01DACF-2620-6340-9951-475E3B1A76B4}"/>
              </a:ext>
            </a:extLst>
          </p:cNvPr>
          <p:cNvSpPr/>
          <p:nvPr/>
        </p:nvSpPr>
        <p:spPr>
          <a:xfrm>
            <a:off x="5600848" y="3591008"/>
            <a:ext cx="2751300" cy="1568700"/>
          </a:xfrm>
          <a:prstGeom prst="roundRect">
            <a:avLst/>
          </a:prstGeom>
          <a:solidFill>
            <a:srgbClr val="FF2600">
              <a:alpha val="30000"/>
            </a:srgbClr>
          </a:solidFill>
          <a:ln w="76200">
            <a:solidFill>
              <a:srgbClr val="FF2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2600"/>
                </a:solidFill>
                <a:ea typeface="Museo Slab 700" charset="0"/>
                <a:cs typeface="Museo Slab 700" charset="0"/>
              </a:rPr>
              <a:t>Giant covalent</a:t>
            </a:r>
            <a:endParaRPr lang="en-US" sz="3300" b="1" dirty="0">
              <a:solidFill>
                <a:srgbClr val="FF2600"/>
              </a:solidFill>
              <a:ea typeface="Museo Slab 700" charset="0"/>
              <a:cs typeface="Museo Slab 700" charset="0"/>
            </a:endParaRPr>
          </a:p>
          <a:p>
            <a:pPr algn="ctr"/>
            <a:r>
              <a:rPr lang="en-US" dirty="0">
                <a:solidFill>
                  <a:srgbClr val="FF2600"/>
                </a:solidFill>
                <a:ea typeface="Museo Sans 500" charset="0"/>
                <a:cs typeface="Hadassah Friedlaender" panose="02020603050405020304" pitchFamily="18" charset="-79"/>
              </a:rPr>
              <a:t>Strong covalent bonds between all atoms</a:t>
            </a:r>
            <a:endParaRPr lang="en-US" baseline="-25000" dirty="0">
              <a:solidFill>
                <a:srgbClr val="FF2600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61" name="Left-Right Arrow 60">
            <a:extLst>
              <a:ext uri="{FF2B5EF4-FFF2-40B4-BE49-F238E27FC236}">
                <a16:creationId xmlns:a16="http://schemas.microsoft.com/office/drawing/2014/main" id="{C13AD3BB-94CD-B84B-A734-C69D8086137A}"/>
              </a:ext>
            </a:extLst>
          </p:cNvPr>
          <p:cNvSpPr>
            <a:spLocks/>
          </p:cNvSpPr>
          <p:nvPr/>
        </p:nvSpPr>
        <p:spPr>
          <a:xfrm rot="19583180">
            <a:off x="1509896" y="3056801"/>
            <a:ext cx="310500" cy="108000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3" name="Left-Right Arrow 62">
            <a:extLst>
              <a:ext uri="{FF2B5EF4-FFF2-40B4-BE49-F238E27FC236}">
                <a16:creationId xmlns:a16="http://schemas.microsoft.com/office/drawing/2014/main" id="{4F35C4EE-F680-6C44-9792-27934C9DC5A8}"/>
              </a:ext>
            </a:extLst>
          </p:cNvPr>
          <p:cNvSpPr>
            <a:spLocks/>
          </p:cNvSpPr>
          <p:nvPr/>
        </p:nvSpPr>
        <p:spPr>
          <a:xfrm rot="5400000">
            <a:off x="1668539" y="2806897"/>
            <a:ext cx="309623" cy="106769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Left-Right Arrow 63">
            <a:extLst>
              <a:ext uri="{FF2B5EF4-FFF2-40B4-BE49-F238E27FC236}">
                <a16:creationId xmlns:a16="http://schemas.microsoft.com/office/drawing/2014/main" id="{0143AA8D-65F1-5840-B9BD-E92B178054C3}"/>
              </a:ext>
            </a:extLst>
          </p:cNvPr>
          <p:cNvSpPr>
            <a:spLocks/>
          </p:cNvSpPr>
          <p:nvPr/>
        </p:nvSpPr>
        <p:spPr>
          <a:xfrm rot="1916431">
            <a:off x="1816600" y="3058963"/>
            <a:ext cx="310500" cy="108000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Left-Right Arrow 65">
            <a:extLst>
              <a:ext uri="{FF2B5EF4-FFF2-40B4-BE49-F238E27FC236}">
                <a16:creationId xmlns:a16="http://schemas.microsoft.com/office/drawing/2014/main" id="{83106E79-D4D1-364F-972E-7779717A7972}"/>
              </a:ext>
            </a:extLst>
          </p:cNvPr>
          <p:cNvSpPr>
            <a:spLocks noChangeAspect="1"/>
          </p:cNvSpPr>
          <p:nvPr/>
        </p:nvSpPr>
        <p:spPr>
          <a:xfrm rot="1913803">
            <a:off x="3438802" y="3177438"/>
            <a:ext cx="335552" cy="162000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Left-Right Arrow 66">
            <a:extLst>
              <a:ext uri="{FF2B5EF4-FFF2-40B4-BE49-F238E27FC236}">
                <a16:creationId xmlns:a16="http://schemas.microsoft.com/office/drawing/2014/main" id="{5A1375EF-224E-CE48-8C1E-46DB2740DA51}"/>
              </a:ext>
            </a:extLst>
          </p:cNvPr>
          <p:cNvSpPr>
            <a:spLocks noChangeAspect="1"/>
          </p:cNvSpPr>
          <p:nvPr/>
        </p:nvSpPr>
        <p:spPr>
          <a:xfrm rot="5400000">
            <a:off x="3579374" y="3438128"/>
            <a:ext cx="335552" cy="162000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Left-Right Arrow 67">
            <a:extLst>
              <a:ext uri="{FF2B5EF4-FFF2-40B4-BE49-F238E27FC236}">
                <a16:creationId xmlns:a16="http://schemas.microsoft.com/office/drawing/2014/main" id="{8BD0B323-AD79-6247-BF8F-61E8D2B84DEE}"/>
              </a:ext>
            </a:extLst>
          </p:cNvPr>
          <p:cNvSpPr>
            <a:spLocks noChangeAspect="1"/>
          </p:cNvSpPr>
          <p:nvPr/>
        </p:nvSpPr>
        <p:spPr>
          <a:xfrm rot="9010698">
            <a:off x="3713818" y="3171324"/>
            <a:ext cx="335552" cy="162000"/>
          </a:xfrm>
          <a:prstGeom prst="leftRightArrow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  <a:alpha val="76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  <a:alpha val="81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  <a:alpha val="76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190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59"/>
    </mc:Choice>
    <mc:Fallback xmlns="">
      <p:transition spd="slow" advTm="19659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6" presetClass="emph" presetSubtype="0" repeatCount="3000" accel="50000" decel="50000" autoRev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2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2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2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 tmFilter="0, 0; .2, .5; .8, .5; 1, 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250" autoRev="1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0" grpId="1" animBg="1"/>
          <p:bldP spid="41" grpId="0" animBg="1"/>
          <p:bldP spid="60" grpId="0" animBg="1"/>
          <p:bldP spid="60" grpId="1" animBg="1"/>
          <p:bldP spid="61" grpId="0" animBg="1"/>
          <p:bldP spid="61" grpId="1" animBg="1"/>
          <p:bldP spid="63" grpId="0" animBg="1"/>
          <p:bldP spid="63" grpId="1" animBg="1"/>
          <p:bldP spid="64" grpId="0" animBg="1"/>
          <p:bldP spid="64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6" presetClass="emph" presetSubtype="0" repeatCount="3000" accel="50000" decel="50000" autoRev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2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2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2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repeatCount="3000" accel="50000" de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2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 tmFilter="0, 0; .2, .5; .8, .5; 1, 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250" autoRev="1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0" grpId="1" animBg="1"/>
          <p:bldP spid="41" grpId="0" animBg="1"/>
          <p:bldP spid="60" grpId="0" animBg="1"/>
          <p:bldP spid="60" grpId="1" animBg="1"/>
          <p:bldP spid="61" grpId="0" animBg="1"/>
          <p:bldP spid="61" grpId="1" animBg="1"/>
          <p:bldP spid="63" grpId="0" animBg="1"/>
          <p:bldP spid="63" grpId="1" animBg="1"/>
          <p:bldP spid="64" grpId="0" animBg="1"/>
          <p:bldP spid="64" grpId="1" animBg="1"/>
          <p:bldP spid="66" grpId="0" animBg="1"/>
          <p:bldP spid="66" grpId="1" animBg="1"/>
          <p:bldP spid="67" grpId="0" animBg="1"/>
          <p:bldP spid="67" grpId="1" animBg="1"/>
          <p:bldP spid="68" grpId="0" animBg="1"/>
          <p:bldP spid="68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Oval 155">
            <a:extLst>
              <a:ext uri="{FF2B5EF4-FFF2-40B4-BE49-F238E27FC236}">
                <a16:creationId xmlns:a16="http://schemas.microsoft.com/office/drawing/2014/main" id="{866FA24C-3107-A049-A4FC-EFA192F66588}"/>
              </a:ext>
            </a:extLst>
          </p:cNvPr>
          <p:cNvSpPr>
            <a:spLocks noChangeAspect="1"/>
          </p:cNvSpPr>
          <p:nvPr/>
        </p:nvSpPr>
        <p:spPr>
          <a:xfrm>
            <a:off x="826150" y="2276519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8E0641F4-3DFE-5C4E-AE77-538801993C1A}"/>
              </a:ext>
            </a:extLst>
          </p:cNvPr>
          <p:cNvSpPr>
            <a:spLocks noChangeAspect="1"/>
          </p:cNvSpPr>
          <p:nvPr/>
        </p:nvSpPr>
        <p:spPr>
          <a:xfrm>
            <a:off x="358197" y="2276519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D732D671-1D62-6345-B9BC-B39431AA68AD}"/>
              </a:ext>
            </a:extLst>
          </p:cNvPr>
          <p:cNvSpPr>
            <a:spLocks noChangeAspect="1"/>
          </p:cNvSpPr>
          <p:nvPr/>
        </p:nvSpPr>
        <p:spPr>
          <a:xfrm>
            <a:off x="1053438" y="2703601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80DA6A78-FD8B-6847-9220-2416D5386A76}"/>
              </a:ext>
            </a:extLst>
          </p:cNvPr>
          <p:cNvSpPr>
            <a:spLocks noChangeAspect="1"/>
          </p:cNvSpPr>
          <p:nvPr/>
        </p:nvSpPr>
        <p:spPr>
          <a:xfrm>
            <a:off x="592174" y="269868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F3522B0-AB04-1B48-BCEA-F3AE903DADC2}"/>
              </a:ext>
            </a:extLst>
          </p:cNvPr>
          <p:cNvSpPr>
            <a:spLocks noChangeAspect="1"/>
          </p:cNvSpPr>
          <p:nvPr/>
        </p:nvSpPr>
        <p:spPr>
          <a:xfrm>
            <a:off x="141339" y="269868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570FB3-3894-BD42-886C-FF0520423013}"/>
              </a:ext>
            </a:extLst>
          </p:cNvPr>
          <p:cNvSpPr>
            <a:spLocks noChangeAspect="1"/>
          </p:cNvSpPr>
          <p:nvPr/>
        </p:nvSpPr>
        <p:spPr>
          <a:xfrm>
            <a:off x="361578" y="3114761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835397-7177-8040-9838-47956F496097}"/>
              </a:ext>
            </a:extLst>
          </p:cNvPr>
          <p:cNvSpPr>
            <a:spLocks noChangeAspect="1"/>
          </p:cNvSpPr>
          <p:nvPr/>
        </p:nvSpPr>
        <p:spPr>
          <a:xfrm>
            <a:off x="836579" y="3128384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Hadassah Friedlaender" panose="02020603050405020304" pitchFamily="18" charset="-79"/>
              </a:rPr>
              <a:t>2+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15C5AAD-2891-A640-A7F2-AB18F91A9F30}"/>
              </a:ext>
            </a:extLst>
          </p:cNvPr>
          <p:cNvSpPr/>
          <p:nvPr/>
        </p:nvSpPr>
        <p:spPr>
          <a:xfrm>
            <a:off x="530067" y="271300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DDB1A66-F5D0-9249-9DA3-E3C2521BF416}"/>
              </a:ext>
            </a:extLst>
          </p:cNvPr>
          <p:cNvSpPr/>
          <p:nvPr/>
        </p:nvSpPr>
        <p:spPr>
          <a:xfrm>
            <a:off x="261528" y="257450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1BDCB0D-99C3-DD49-BF76-2D1D59BD5B03}"/>
              </a:ext>
            </a:extLst>
          </p:cNvPr>
          <p:cNvSpPr/>
          <p:nvPr/>
        </p:nvSpPr>
        <p:spPr>
          <a:xfrm>
            <a:off x="1249508" y="315922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0EE6F96-BCB7-DC40-A1DA-24D5A8322F6E}"/>
              </a:ext>
            </a:extLst>
          </p:cNvPr>
          <p:cNvSpPr/>
          <p:nvPr/>
        </p:nvSpPr>
        <p:spPr>
          <a:xfrm>
            <a:off x="980969" y="302072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88D020F-8C0B-CF40-B910-2212F330E359}"/>
              </a:ext>
            </a:extLst>
          </p:cNvPr>
          <p:cNvSpPr/>
          <p:nvPr/>
        </p:nvSpPr>
        <p:spPr>
          <a:xfrm>
            <a:off x="1015465" y="273529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7C77DB8-43BD-044A-BDCD-7B57C1108C92}"/>
              </a:ext>
            </a:extLst>
          </p:cNvPr>
          <p:cNvSpPr/>
          <p:nvPr/>
        </p:nvSpPr>
        <p:spPr>
          <a:xfrm>
            <a:off x="746926" y="2596791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DC476DA-E379-8540-BF47-38021D504742}"/>
              </a:ext>
            </a:extLst>
          </p:cNvPr>
          <p:cNvSpPr/>
          <p:nvPr/>
        </p:nvSpPr>
        <p:spPr>
          <a:xfrm>
            <a:off x="781422" y="231136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41E0BAD-4FF1-7A4A-9995-5491B36C8B0B}"/>
              </a:ext>
            </a:extLst>
          </p:cNvPr>
          <p:cNvSpPr/>
          <p:nvPr/>
        </p:nvSpPr>
        <p:spPr>
          <a:xfrm>
            <a:off x="351311" y="225289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25AD32A-75F1-3843-8223-B7DC5D3301A1}"/>
              </a:ext>
            </a:extLst>
          </p:cNvPr>
          <p:cNvSpPr/>
          <p:nvPr/>
        </p:nvSpPr>
        <p:spPr>
          <a:xfrm>
            <a:off x="802286" y="3157523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6420D59-DBCE-7947-9EB1-5C84AC045B03}"/>
              </a:ext>
            </a:extLst>
          </p:cNvPr>
          <p:cNvSpPr/>
          <p:nvPr/>
        </p:nvSpPr>
        <p:spPr>
          <a:xfrm>
            <a:off x="533747" y="301901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F9146591-FC07-394C-855A-90A77D6BA170}"/>
              </a:ext>
            </a:extLst>
          </p:cNvPr>
          <p:cNvSpPr/>
          <p:nvPr/>
        </p:nvSpPr>
        <p:spPr>
          <a:xfrm>
            <a:off x="313186" y="315210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A461A4-EF17-9446-96E4-A102F9286CB5}"/>
              </a:ext>
            </a:extLst>
          </p:cNvPr>
          <p:cNvSpPr/>
          <p:nvPr/>
        </p:nvSpPr>
        <p:spPr>
          <a:xfrm>
            <a:off x="1211085" y="226952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6023B3BD-7361-7F4F-BCE2-F053A64DC88A}"/>
              </a:ext>
            </a:extLst>
          </p:cNvPr>
          <p:cNvSpPr/>
          <p:nvPr/>
        </p:nvSpPr>
        <p:spPr>
          <a:xfrm>
            <a:off x="758720" y="341357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3CBC2462-5DF4-C84F-922A-8987AECF593A}"/>
              </a:ext>
            </a:extLst>
          </p:cNvPr>
          <p:cNvSpPr/>
          <p:nvPr/>
        </p:nvSpPr>
        <p:spPr>
          <a:xfrm>
            <a:off x="1259420" y="259364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Hadassah Friedlaender" panose="02020603050405020304" pitchFamily="18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41F3E9-D1EF-A44B-A48F-3DAC11F47F14}"/>
              </a:ext>
            </a:extLst>
          </p:cNvPr>
          <p:cNvGrpSpPr/>
          <p:nvPr/>
        </p:nvGrpSpPr>
        <p:grpSpPr>
          <a:xfrm>
            <a:off x="1330065" y="1686250"/>
            <a:ext cx="2974055" cy="2439752"/>
            <a:chOff x="2144535" y="57840"/>
            <a:chExt cx="3965407" cy="3253002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8791A709-11F8-0544-88C9-9F6DF5A28FD2}"/>
                </a:ext>
              </a:extLst>
            </p:cNvPr>
            <p:cNvSpPr/>
            <p:nvPr/>
          </p:nvSpPr>
          <p:spPr>
            <a:xfrm>
              <a:off x="5120316" y="203257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5BAA6987-17E4-2545-B082-29864DD737ED}"/>
                </a:ext>
              </a:extLst>
            </p:cNvPr>
            <p:cNvSpPr/>
            <p:nvPr/>
          </p:nvSpPr>
          <p:spPr>
            <a:xfrm>
              <a:off x="4063347" y="1444326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5DFE7E0-776E-2447-82DD-3E11011DA911}"/>
                </a:ext>
              </a:extLst>
            </p:cNvPr>
            <p:cNvSpPr/>
            <p:nvPr/>
          </p:nvSpPr>
          <p:spPr>
            <a:xfrm>
              <a:off x="5017466" y="2280539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7860079A-EFEB-D641-8234-03092D7909AF}"/>
                </a:ext>
              </a:extLst>
            </p:cNvPr>
            <p:cNvSpPr/>
            <p:nvPr/>
          </p:nvSpPr>
          <p:spPr>
            <a:xfrm>
              <a:off x="3767296" y="2243856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6B9361D2-FB90-874E-9541-5596DA30EBD3}"/>
                </a:ext>
              </a:extLst>
            </p:cNvPr>
            <p:cNvSpPr/>
            <p:nvPr/>
          </p:nvSpPr>
          <p:spPr>
            <a:xfrm>
              <a:off x="4447038" y="108891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FD33A3D-485B-1642-B67F-9B8A8FF37462}"/>
                </a:ext>
              </a:extLst>
            </p:cNvPr>
            <p:cNvSpPr/>
            <p:nvPr/>
          </p:nvSpPr>
          <p:spPr>
            <a:xfrm>
              <a:off x="3390069" y="500660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C39A844-B728-F041-9663-C38B1E2B263D}"/>
                </a:ext>
              </a:extLst>
            </p:cNvPr>
            <p:cNvSpPr/>
            <p:nvPr/>
          </p:nvSpPr>
          <p:spPr>
            <a:xfrm>
              <a:off x="4344188" y="1336873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2FCC7678-954A-854C-99B1-A36CF13F9843}"/>
                </a:ext>
              </a:extLst>
            </p:cNvPr>
            <p:cNvSpPr/>
            <p:nvPr/>
          </p:nvSpPr>
          <p:spPr>
            <a:xfrm>
              <a:off x="3094018" y="130019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E9AB167-27F2-C344-9D57-34D7269C51A4}"/>
                </a:ext>
              </a:extLst>
            </p:cNvPr>
            <p:cNvSpPr/>
            <p:nvPr/>
          </p:nvSpPr>
          <p:spPr>
            <a:xfrm>
              <a:off x="3786876" y="5784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5F290DA-0022-8846-B6F9-50CAD9ACFB70}"/>
                </a:ext>
              </a:extLst>
            </p:cNvPr>
            <p:cNvSpPr/>
            <p:nvPr/>
          </p:nvSpPr>
          <p:spPr>
            <a:xfrm>
              <a:off x="3497555" y="235027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F79620E4-9C12-0341-BE5B-50D275EF31BF}"/>
                </a:ext>
              </a:extLst>
            </p:cNvPr>
            <p:cNvSpPr/>
            <p:nvPr/>
          </p:nvSpPr>
          <p:spPr>
            <a:xfrm>
              <a:off x="2440586" y="1762024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2F75E60-557A-0047-A0E5-70E635A68D33}"/>
                </a:ext>
              </a:extLst>
            </p:cNvPr>
            <p:cNvSpPr/>
            <p:nvPr/>
          </p:nvSpPr>
          <p:spPr>
            <a:xfrm>
              <a:off x="3394705" y="2598237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95D4424-F17A-604D-A073-2007B0A8CFA1}"/>
                </a:ext>
              </a:extLst>
            </p:cNvPr>
            <p:cNvSpPr/>
            <p:nvPr/>
          </p:nvSpPr>
          <p:spPr>
            <a:xfrm>
              <a:off x="2144535" y="256155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E6337513-69B2-0A49-B62F-0A30180C4305}"/>
                </a:ext>
              </a:extLst>
            </p:cNvPr>
            <p:cNvSpPr/>
            <p:nvPr/>
          </p:nvSpPr>
          <p:spPr>
            <a:xfrm>
              <a:off x="5417084" y="237002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22E029D5-03AE-1B42-84A2-CCC011D69DED}"/>
                </a:ext>
              </a:extLst>
            </p:cNvPr>
            <p:cNvSpPr/>
            <p:nvPr/>
          </p:nvSpPr>
          <p:spPr>
            <a:xfrm>
              <a:off x="4360115" y="1781771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F6D28D8-5564-DA46-8A94-DD756A92CF5A}"/>
                </a:ext>
              </a:extLst>
            </p:cNvPr>
            <p:cNvSpPr/>
            <p:nvPr/>
          </p:nvSpPr>
          <p:spPr>
            <a:xfrm>
              <a:off x="5314234" y="26179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DA0CCFD2-5EC3-024C-8B75-74A2B134B7F0}"/>
                </a:ext>
              </a:extLst>
            </p:cNvPr>
            <p:cNvSpPr/>
            <p:nvPr/>
          </p:nvSpPr>
          <p:spPr>
            <a:xfrm>
              <a:off x="4064064" y="2581301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>
                    <a:alpha val="70000"/>
                  </a:srgbClr>
                </a:gs>
                <a:gs pos="66000">
                  <a:srgbClr val="FF2600">
                    <a:alpha val="65000"/>
                  </a:srgb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1"/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4AE4FD7-6759-0845-85F4-0DA74EE3FC28}"/>
              </a:ext>
            </a:extLst>
          </p:cNvPr>
          <p:cNvGrpSpPr/>
          <p:nvPr/>
        </p:nvGrpSpPr>
        <p:grpSpPr>
          <a:xfrm>
            <a:off x="4695768" y="1999906"/>
            <a:ext cx="1963454" cy="1962868"/>
            <a:chOff x="7571760" y="799417"/>
            <a:chExt cx="2617939" cy="2617157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06F3B4-568C-9540-AAE1-7F6976E4D604}"/>
                </a:ext>
              </a:extLst>
            </p:cNvPr>
            <p:cNvGrpSpPr/>
            <p:nvPr/>
          </p:nvGrpSpPr>
          <p:grpSpPr>
            <a:xfrm>
              <a:off x="7571760" y="799417"/>
              <a:ext cx="2105065" cy="2137297"/>
              <a:chOff x="733406" y="1409031"/>
              <a:chExt cx="2105065" cy="2137297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F190ACE-B9E4-0146-9E2B-1D2D19031D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82471" y="1409031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E8EBDB4-2014-0C44-A172-15D439A470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00338" y="1499031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17DBDAFC-739C-2741-AD64-E5A050318E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3406" y="1409031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54E5C69D-F59C-854C-B5AB-0FC13DF8E4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97578" y="2107815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EB208E1-BDA3-8646-8BDF-CA51B4A3EC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5445" y="2197815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3AC29FF-EF54-0141-A44A-30DF4620E9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82471" y="279032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51ED3B9D-AE7E-7441-86A6-0C2F06FF70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00338" y="2880328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63B3934F-FC5A-C147-90A7-76502555CF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3406" y="279032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5CBE04D-858C-104B-990B-D60E5D7658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85231" y="2168758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CC3A0DB-2F10-0047-8155-BBAD51B5B3CA}"/>
                </a:ext>
              </a:extLst>
            </p:cNvPr>
            <p:cNvGrpSpPr/>
            <p:nvPr/>
          </p:nvGrpSpPr>
          <p:grpSpPr>
            <a:xfrm>
              <a:off x="7819127" y="1014436"/>
              <a:ext cx="2115380" cy="2137297"/>
              <a:chOff x="5251661" y="4724530"/>
              <a:chExt cx="2115380" cy="213729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DD36DA09-760D-F841-B399-C6C44F0D5B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26084" y="620345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197DE50-045E-DA4B-8AA1-8D15C02483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1661" y="541815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D40E16F-6815-0640-8024-5D8BE143EA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26084" y="481029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40ACD686-7A1F-F745-9FD4-A7E6564931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13801" y="4814530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A1CACF57-F2AD-B543-9BFC-A7C7ED92E8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6869" y="4724530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9BA7295-9D09-724A-8699-FE3B3EA36F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11041" y="5423314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792BEDA5-6770-F546-9D54-1CDA34D6DE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28908" y="5498324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1CD0426-7B3A-CE4C-9A48-06A5CD6BB29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13801" y="621081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E90FEC5-562B-6F4B-9D14-065EE0EC4E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6869" y="6105827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endParaRPr>
              </a:p>
            </p:txBody>
          </p:sp>
        </p:grp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37694024-D12F-3140-8F50-F2D1A81B6B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3699" y="1279277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2-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FD02D1CC-4BCA-7144-BD29-7D10354865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1566" y="1369277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2+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16FD854E-5751-3D41-AAFB-92FDD6BF44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4634" y="1279277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2-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DC0F0AE9-9838-F24D-B32E-1091E4EB51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48806" y="1978061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2-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D549935F-591A-6140-801B-BB61E50EA1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66673" y="2068061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2+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690990C-6D3F-1640-9E33-C03E406C8E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3699" y="2660574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2-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39146EF-E5FF-E94F-8B38-BE846172B1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1566" y="2750574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2+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CF55B82-6912-554A-A817-453A663DBD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4634" y="2660574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Hadassah Friedlaender" panose="02020603050405020304" pitchFamily="18" charset="-79"/>
                </a:rPr>
                <a:t>2-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E64AFAC3-FC7E-5C4F-98CF-199DA9F994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6459" y="2039004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Hadassah Friedlaender" panose="02020603050405020304" pitchFamily="18" charset="-79"/>
                </a:rPr>
                <a:t>2+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18F3A1D-6D51-2848-8BBC-83B42E069F83}"/>
              </a:ext>
            </a:extLst>
          </p:cNvPr>
          <p:cNvGrpSpPr/>
          <p:nvPr/>
        </p:nvGrpSpPr>
        <p:grpSpPr>
          <a:xfrm>
            <a:off x="6850616" y="1814939"/>
            <a:ext cx="2157774" cy="2373524"/>
            <a:chOff x="9029678" y="4836778"/>
            <a:chExt cx="2877032" cy="3164698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4B69522-542B-104D-80A4-F8C5F3233239}"/>
                </a:ext>
              </a:extLst>
            </p:cNvPr>
            <p:cNvSpPr/>
            <p:nvPr/>
          </p:nvSpPr>
          <p:spPr>
            <a:xfrm>
              <a:off x="10474030" y="6358613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Hadassah Friedlaender" panose="02020603050405020304" pitchFamily="18" charset="-79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28A58997-DEF0-2743-97CA-F617B14E8723}"/>
                </a:ext>
              </a:extLst>
            </p:cNvPr>
            <p:cNvSpPr/>
            <p:nvPr/>
          </p:nvSpPr>
          <p:spPr>
            <a:xfrm>
              <a:off x="9759235" y="5873433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E13E34C3-14B2-9548-8E1A-B9C5930EA70C}"/>
                </a:ext>
              </a:extLst>
            </p:cNvPr>
            <p:cNvSpPr/>
            <p:nvPr/>
          </p:nvSpPr>
          <p:spPr>
            <a:xfrm>
              <a:off x="9029678" y="6568796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8553DBE-F2A8-C046-AAF2-3A94E79E852D}"/>
                </a:ext>
              </a:extLst>
            </p:cNvPr>
            <p:cNvSpPr/>
            <p:nvPr/>
          </p:nvSpPr>
          <p:spPr>
            <a:xfrm>
              <a:off x="10388920" y="6554698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BB55DB5-736C-924D-AFB0-1F288FF23394}"/>
                </a:ext>
              </a:extLst>
            </p:cNvPr>
            <p:cNvSpPr/>
            <p:nvPr/>
          </p:nvSpPr>
          <p:spPr>
            <a:xfrm>
              <a:off x="9764874" y="4836778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Hadassah Friedlaender" panose="02020603050405020304" pitchFamily="18" charset="-79"/>
                </a:rPr>
                <a:t>Si</a:t>
              </a:r>
            </a:p>
          </p:txBody>
        </p:sp>
      </p:grp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2FF2F447-7640-5E40-A041-3B56C9C1BEEC}"/>
              </a:ext>
            </a:extLst>
          </p:cNvPr>
          <p:cNvSpPr/>
          <p:nvPr/>
        </p:nvSpPr>
        <p:spPr>
          <a:xfrm>
            <a:off x="1061682" y="494644"/>
            <a:ext cx="6984437" cy="961227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Magnesium </a:t>
            </a:r>
            <a:r>
              <a:rPr lang="en-US" sz="3000" b="1" dirty="0">
                <a:solidFill>
                  <a:srgbClr val="992966"/>
                </a:solidFill>
                <a:ea typeface="Museo Slab 700" charset="0"/>
                <a:cs typeface="Museo Slab 700" charset="0"/>
              </a:rPr>
              <a:t>reduces</a:t>
            </a:r>
            <a:r>
              <a:rPr lang="en-US" sz="3000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 silicon dioxide</a:t>
            </a:r>
          </a:p>
          <a:p>
            <a:pPr algn="ctr"/>
            <a:r>
              <a:rPr lang="en-US" sz="15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The more reactive magnesium ‘steals’ the </a:t>
            </a:r>
            <a:r>
              <a:rPr lang="en-US" sz="1500" b="1" u="sng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oxygen</a:t>
            </a:r>
            <a:endParaRPr lang="en-US" sz="1500" b="1" u="sng" baseline="-250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45193A10-AEDE-8E4E-9799-1F6619800C9A}"/>
              </a:ext>
            </a:extLst>
          </p:cNvPr>
          <p:cNvSpPr/>
          <p:nvPr/>
        </p:nvSpPr>
        <p:spPr>
          <a:xfrm>
            <a:off x="791915" y="4312580"/>
            <a:ext cx="7471062" cy="961227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+ </a:t>
            </a:r>
            <a:r>
              <a:rPr lang="en-US" dirty="0">
                <a:solidFill>
                  <a:srgbClr val="00B0F0"/>
                </a:solidFill>
                <a:ea typeface="Museo Sans 500" charset="0"/>
                <a:cs typeface="Hadassah Friedlaender" panose="02020603050405020304" pitchFamily="18" charset="-79"/>
              </a:rPr>
              <a:t>silicon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di</a:t>
            </a:r>
            <a:r>
              <a:rPr lang="en-US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oxide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sz="1350" dirty="0">
                <a:solidFill>
                  <a:srgbClr val="144976"/>
                </a:solidFill>
                <a:sym typeface="Wingdings 3" pitchFamily="2" charset="2"/>
              </a:rPr>
              <a:t></a:t>
            </a:r>
            <a:r>
              <a:rPr lang="en-GB" dirty="0">
                <a:solidFill>
                  <a:srgbClr val="144976"/>
                </a:solidFill>
              </a:rPr>
              <a:t> </a:t>
            </a:r>
            <a:r>
              <a:rPr lang="en-US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oxide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+ </a:t>
            </a:r>
            <a:r>
              <a:rPr lang="en-US" dirty="0">
                <a:solidFill>
                  <a:srgbClr val="00B0F0"/>
                </a:solidFill>
                <a:ea typeface="Museo Sans 500" charset="0"/>
                <a:cs typeface="Hadassah Friedlaender" panose="02020603050405020304" pitchFamily="18" charset="-79"/>
              </a:rPr>
              <a:t>silicon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</a:p>
          <a:p>
            <a:pPr algn="ctr"/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2</a:t>
            </a:r>
            <a:r>
              <a:rPr lang="en-US" sz="2100" dirty="0">
                <a:solidFill>
                  <a:srgbClr val="F49E3F"/>
                </a:solidFill>
                <a:cs typeface="Hadassah Friedlaender" panose="02020603050405020304" pitchFamily="18" charset="-79"/>
                <a:sym typeface="Wingdings 3" pitchFamily="2" charset="2"/>
              </a:rPr>
              <a:t>Mg</a:t>
            </a:r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 + </a:t>
            </a:r>
            <a:r>
              <a:rPr lang="en-US" sz="2100" dirty="0">
                <a:solidFill>
                  <a:srgbClr val="00B0F0"/>
                </a:solidFill>
                <a:cs typeface="Hadassah Friedlaender" panose="02020603050405020304" pitchFamily="18" charset="-79"/>
                <a:sym typeface="Wingdings 3" pitchFamily="2" charset="2"/>
              </a:rPr>
              <a:t>Si</a:t>
            </a:r>
            <a:r>
              <a:rPr lang="en-US" sz="2100" dirty="0">
                <a:solidFill>
                  <a:srgbClr val="EE4A34"/>
                </a:solidFill>
                <a:cs typeface="Hadassah Friedlaender" panose="02020603050405020304" pitchFamily="18" charset="-79"/>
                <a:sym typeface="Wingdings 3" pitchFamily="2" charset="2"/>
              </a:rPr>
              <a:t>O</a:t>
            </a:r>
            <a:r>
              <a:rPr lang="en-US" sz="2100" baseline="-250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2</a:t>
            </a:r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 </a:t>
            </a:r>
            <a:r>
              <a:rPr lang="en-US" sz="2100" dirty="0">
                <a:solidFill>
                  <a:srgbClr val="144976"/>
                </a:solidFill>
                <a:sym typeface="Wingdings 3" pitchFamily="2" charset="2"/>
              </a:rPr>
              <a:t> 2</a:t>
            </a:r>
            <a:r>
              <a:rPr lang="en-US" sz="2100" dirty="0">
                <a:solidFill>
                  <a:srgbClr val="F49E3F"/>
                </a:solidFill>
                <a:sym typeface="Wingdings 3" pitchFamily="2" charset="2"/>
              </a:rPr>
              <a:t>Mg</a:t>
            </a:r>
            <a:r>
              <a:rPr lang="en-US" sz="2100" dirty="0">
                <a:solidFill>
                  <a:srgbClr val="EE4A34"/>
                </a:solidFill>
                <a:sym typeface="Wingdings 3" pitchFamily="2" charset="2"/>
              </a:rPr>
              <a:t>O</a:t>
            </a:r>
            <a:r>
              <a:rPr lang="en-US" sz="2100" dirty="0">
                <a:solidFill>
                  <a:srgbClr val="144976"/>
                </a:solidFill>
                <a:sym typeface="Wingdings 3" pitchFamily="2" charset="2"/>
              </a:rPr>
              <a:t> + </a:t>
            </a:r>
            <a:r>
              <a:rPr lang="en-US" sz="2100" dirty="0">
                <a:solidFill>
                  <a:srgbClr val="00B0F0"/>
                </a:solidFill>
                <a:sym typeface="Wingdings 3" pitchFamily="2" charset="2"/>
              </a:rPr>
              <a:t>Si</a:t>
            </a:r>
            <a:endParaRPr lang="en-US" sz="2100" dirty="0">
              <a:solidFill>
                <a:srgbClr val="00B0F0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129" name="Cross 128">
            <a:extLst>
              <a:ext uri="{FF2B5EF4-FFF2-40B4-BE49-F238E27FC236}">
                <a16:creationId xmlns:a16="http://schemas.microsoft.com/office/drawing/2014/main" id="{6113A771-2CB0-934E-94C2-857D2ED7342D}"/>
              </a:ext>
            </a:extLst>
          </p:cNvPr>
          <p:cNvSpPr>
            <a:spLocks noChangeAspect="1"/>
          </p:cNvSpPr>
          <p:nvPr/>
        </p:nvSpPr>
        <p:spPr>
          <a:xfrm>
            <a:off x="1537440" y="2602899"/>
            <a:ext cx="432000" cy="432000"/>
          </a:xfrm>
          <a:prstGeom prst="plus">
            <a:avLst>
              <a:gd name="adj" fmla="val 36563"/>
            </a:avLst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rgbClr val="FF2600"/>
              </a:solidFill>
            </a:endParaRPr>
          </a:p>
        </p:txBody>
      </p:sp>
      <p:sp>
        <p:nvSpPr>
          <p:cNvPr id="130" name="Right Arrow 129">
            <a:extLst>
              <a:ext uri="{FF2B5EF4-FFF2-40B4-BE49-F238E27FC236}">
                <a16:creationId xmlns:a16="http://schemas.microsoft.com/office/drawing/2014/main" id="{21B1986E-95DC-BD49-AC5F-592325251297}"/>
              </a:ext>
            </a:extLst>
          </p:cNvPr>
          <p:cNvSpPr/>
          <p:nvPr/>
        </p:nvSpPr>
        <p:spPr>
          <a:xfrm>
            <a:off x="4028947" y="2685294"/>
            <a:ext cx="595746" cy="390766"/>
          </a:xfrm>
          <a:prstGeom prst="rightArrow">
            <a:avLst/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rgbClr val="FF2600"/>
              </a:solidFill>
            </a:endParaRPr>
          </a:p>
        </p:txBody>
      </p:sp>
      <p:sp>
        <p:nvSpPr>
          <p:cNvPr id="131" name="Cross 130">
            <a:extLst>
              <a:ext uri="{FF2B5EF4-FFF2-40B4-BE49-F238E27FC236}">
                <a16:creationId xmlns:a16="http://schemas.microsoft.com/office/drawing/2014/main" id="{0B50153B-ECA2-0D45-A029-1834D88DDE1E}"/>
              </a:ext>
            </a:extLst>
          </p:cNvPr>
          <p:cNvSpPr>
            <a:spLocks noChangeAspect="1"/>
          </p:cNvSpPr>
          <p:nvPr/>
        </p:nvSpPr>
        <p:spPr>
          <a:xfrm>
            <a:off x="6784786" y="2682853"/>
            <a:ext cx="432000" cy="432000"/>
          </a:xfrm>
          <a:prstGeom prst="plus">
            <a:avLst>
              <a:gd name="adj" fmla="val 36563"/>
            </a:avLst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rgbClr val="FF2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0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98"/>
    </mc:Choice>
    <mc:Fallback xmlns="">
      <p:transition spd="slow" advTm="17398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6" grpId="0" animBg="1"/>
          <p:bldP spid="1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15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5"/>
                    </p:tgtEl>
                  </p:cMediaNode>
                </p:audio>
              </p:childTnLst>
            </p:cTn>
          </p:par>
        </p:tnLst>
        <p:bldLst>
          <p:bldP spid="126" grpId="0" animBg="1"/>
          <p:bldP spid="12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Oval 155">
            <a:extLst>
              <a:ext uri="{FF2B5EF4-FFF2-40B4-BE49-F238E27FC236}">
                <a16:creationId xmlns:a16="http://schemas.microsoft.com/office/drawing/2014/main" id="{866FA24C-3107-A049-A4FC-EFA192F66588}"/>
              </a:ext>
            </a:extLst>
          </p:cNvPr>
          <p:cNvSpPr>
            <a:spLocks noChangeAspect="1"/>
          </p:cNvSpPr>
          <p:nvPr/>
        </p:nvSpPr>
        <p:spPr>
          <a:xfrm>
            <a:off x="1104528" y="219002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8E0641F4-3DFE-5C4E-AE77-538801993C1A}"/>
              </a:ext>
            </a:extLst>
          </p:cNvPr>
          <p:cNvSpPr>
            <a:spLocks noChangeAspect="1"/>
          </p:cNvSpPr>
          <p:nvPr/>
        </p:nvSpPr>
        <p:spPr>
          <a:xfrm>
            <a:off x="636575" y="219002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D732D671-1D62-6345-B9BC-B39431AA68AD}"/>
              </a:ext>
            </a:extLst>
          </p:cNvPr>
          <p:cNvSpPr>
            <a:spLocks noChangeAspect="1"/>
          </p:cNvSpPr>
          <p:nvPr/>
        </p:nvSpPr>
        <p:spPr>
          <a:xfrm>
            <a:off x="1331816" y="261711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80DA6A78-FD8B-6847-9220-2416D5386A76}"/>
              </a:ext>
            </a:extLst>
          </p:cNvPr>
          <p:cNvSpPr>
            <a:spLocks noChangeAspect="1"/>
          </p:cNvSpPr>
          <p:nvPr/>
        </p:nvSpPr>
        <p:spPr>
          <a:xfrm>
            <a:off x="870552" y="261219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BF3522B0-AB04-1B48-BCEA-F3AE903DADC2}"/>
              </a:ext>
            </a:extLst>
          </p:cNvPr>
          <p:cNvSpPr>
            <a:spLocks noChangeAspect="1"/>
          </p:cNvSpPr>
          <p:nvPr/>
        </p:nvSpPr>
        <p:spPr>
          <a:xfrm>
            <a:off x="419717" y="261219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570FB3-3894-BD42-886C-FF0520423013}"/>
              </a:ext>
            </a:extLst>
          </p:cNvPr>
          <p:cNvSpPr>
            <a:spLocks noChangeAspect="1"/>
          </p:cNvSpPr>
          <p:nvPr/>
        </p:nvSpPr>
        <p:spPr>
          <a:xfrm>
            <a:off x="639956" y="302827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835397-7177-8040-9838-47956F496097}"/>
              </a:ext>
            </a:extLst>
          </p:cNvPr>
          <p:cNvSpPr>
            <a:spLocks noChangeAspect="1"/>
          </p:cNvSpPr>
          <p:nvPr/>
        </p:nvSpPr>
        <p:spPr>
          <a:xfrm>
            <a:off x="1114957" y="304189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15C5AAD-2891-A640-A7F2-AB18F91A9F30}"/>
              </a:ext>
            </a:extLst>
          </p:cNvPr>
          <p:cNvSpPr/>
          <p:nvPr/>
        </p:nvSpPr>
        <p:spPr>
          <a:xfrm>
            <a:off x="808445" y="2626517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DDB1A66-F5D0-9249-9DA3-E3C2521BF416}"/>
              </a:ext>
            </a:extLst>
          </p:cNvPr>
          <p:cNvSpPr/>
          <p:nvPr/>
        </p:nvSpPr>
        <p:spPr>
          <a:xfrm>
            <a:off x="539906" y="2488011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1BDCB0D-99C3-DD49-BF76-2D1D59BD5B03}"/>
              </a:ext>
            </a:extLst>
          </p:cNvPr>
          <p:cNvSpPr/>
          <p:nvPr/>
        </p:nvSpPr>
        <p:spPr>
          <a:xfrm>
            <a:off x="1527886" y="307273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60EE6F96-BCB7-DC40-A1DA-24D5A8322F6E}"/>
              </a:ext>
            </a:extLst>
          </p:cNvPr>
          <p:cNvSpPr/>
          <p:nvPr/>
        </p:nvSpPr>
        <p:spPr>
          <a:xfrm>
            <a:off x="1259347" y="293423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88D020F-8C0B-CF40-B910-2212F330E359}"/>
              </a:ext>
            </a:extLst>
          </p:cNvPr>
          <p:cNvSpPr/>
          <p:nvPr/>
        </p:nvSpPr>
        <p:spPr>
          <a:xfrm>
            <a:off x="1293843" y="264880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7C77DB8-43BD-044A-BDCD-7B57C1108C92}"/>
              </a:ext>
            </a:extLst>
          </p:cNvPr>
          <p:cNvSpPr/>
          <p:nvPr/>
        </p:nvSpPr>
        <p:spPr>
          <a:xfrm>
            <a:off x="1025304" y="2510300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3DC476DA-E379-8540-BF47-38021D504742}"/>
              </a:ext>
            </a:extLst>
          </p:cNvPr>
          <p:cNvSpPr/>
          <p:nvPr/>
        </p:nvSpPr>
        <p:spPr>
          <a:xfrm>
            <a:off x="1059800" y="2224875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41E0BAD-4FF1-7A4A-9995-5491B36C8B0B}"/>
              </a:ext>
            </a:extLst>
          </p:cNvPr>
          <p:cNvSpPr/>
          <p:nvPr/>
        </p:nvSpPr>
        <p:spPr>
          <a:xfrm>
            <a:off x="629689" y="2166401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25AD32A-75F1-3843-8223-B7DC5D3301A1}"/>
              </a:ext>
            </a:extLst>
          </p:cNvPr>
          <p:cNvSpPr/>
          <p:nvPr/>
        </p:nvSpPr>
        <p:spPr>
          <a:xfrm>
            <a:off x="1080664" y="3071032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F6420D59-DBCE-7947-9EB1-5C84AC045B03}"/>
              </a:ext>
            </a:extLst>
          </p:cNvPr>
          <p:cNvSpPr/>
          <p:nvPr/>
        </p:nvSpPr>
        <p:spPr>
          <a:xfrm>
            <a:off x="812125" y="2932526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F9146591-FC07-394C-855A-90A77D6BA170}"/>
              </a:ext>
            </a:extLst>
          </p:cNvPr>
          <p:cNvSpPr/>
          <p:nvPr/>
        </p:nvSpPr>
        <p:spPr>
          <a:xfrm>
            <a:off x="591564" y="306561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A461A4-EF17-9446-96E4-A102F9286CB5}"/>
              </a:ext>
            </a:extLst>
          </p:cNvPr>
          <p:cNvSpPr/>
          <p:nvPr/>
        </p:nvSpPr>
        <p:spPr>
          <a:xfrm>
            <a:off x="1489463" y="2183038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6023B3BD-7361-7F4F-BCE2-F053A64DC88A}"/>
              </a:ext>
            </a:extLst>
          </p:cNvPr>
          <p:cNvSpPr/>
          <p:nvPr/>
        </p:nvSpPr>
        <p:spPr>
          <a:xfrm>
            <a:off x="1037098" y="332707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3CBC2462-5DF4-C84F-922A-8987AECF593A}"/>
              </a:ext>
            </a:extLst>
          </p:cNvPr>
          <p:cNvSpPr/>
          <p:nvPr/>
        </p:nvSpPr>
        <p:spPr>
          <a:xfrm>
            <a:off x="1537798" y="2507149"/>
            <a:ext cx="96670" cy="96670"/>
          </a:xfrm>
          <a:prstGeom prst="ellipse">
            <a:avLst/>
          </a:prstGeom>
          <a:gradFill>
            <a:gsLst>
              <a:gs pos="0">
                <a:srgbClr val="002060">
                  <a:alpha val="40000"/>
                </a:srgbClr>
              </a:gs>
              <a:gs pos="66000">
                <a:srgbClr val="00B0F0">
                  <a:alpha val="38000"/>
                </a:srgb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8F3A1D-6D51-2848-8BBC-83B42E069F83}"/>
              </a:ext>
            </a:extLst>
          </p:cNvPr>
          <p:cNvGrpSpPr/>
          <p:nvPr/>
        </p:nvGrpSpPr>
        <p:grpSpPr>
          <a:xfrm>
            <a:off x="2143854" y="1716734"/>
            <a:ext cx="2157774" cy="2373524"/>
            <a:chOff x="9029678" y="4836778"/>
            <a:chExt cx="2877032" cy="3164698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4B69522-542B-104D-80A4-F8C5F3233239}"/>
                </a:ext>
              </a:extLst>
            </p:cNvPr>
            <p:cNvSpPr/>
            <p:nvPr/>
          </p:nvSpPr>
          <p:spPr>
            <a:xfrm>
              <a:off x="10474030" y="6358613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endParaRP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28A58997-DEF0-2743-97CA-F617B14E8723}"/>
                </a:ext>
              </a:extLst>
            </p:cNvPr>
            <p:cNvSpPr/>
            <p:nvPr/>
          </p:nvSpPr>
          <p:spPr>
            <a:xfrm>
              <a:off x="9759235" y="5873433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E13E34C3-14B2-9548-8E1A-B9C5930EA70C}"/>
                </a:ext>
              </a:extLst>
            </p:cNvPr>
            <p:cNvSpPr/>
            <p:nvPr/>
          </p:nvSpPr>
          <p:spPr>
            <a:xfrm>
              <a:off x="9029678" y="6568796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8553DBE-F2A8-C046-AAF2-3A94E79E852D}"/>
                </a:ext>
              </a:extLst>
            </p:cNvPr>
            <p:cNvSpPr/>
            <p:nvPr/>
          </p:nvSpPr>
          <p:spPr>
            <a:xfrm>
              <a:off x="10388920" y="6554698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  <a:alpha val="64000"/>
                  </a:schemeClr>
                </a:gs>
                <a:gs pos="65000">
                  <a:schemeClr val="accent2">
                    <a:lumMod val="60000"/>
                    <a:lumOff val="40000"/>
                    <a:alpha val="66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BB55DB5-736C-924D-AFB0-1F288FF23394}"/>
                </a:ext>
              </a:extLst>
            </p:cNvPr>
            <p:cNvSpPr/>
            <p:nvPr/>
          </p:nvSpPr>
          <p:spPr>
            <a:xfrm>
              <a:off x="9764874" y="4836778"/>
              <a:ext cx="1432680" cy="143268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65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2">
                      <a:lumMod val="10000"/>
                    </a:schemeClr>
                  </a:solidFill>
                  <a:ea typeface="Museo 300" charset="0"/>
                  <a:cs typeface="Museo 300" charset="0"/>
                </a:rPr>
                <a:t>Si</a:t>
              </a:r>
            </a:p>
          </p:txBody>
        </p:sp>
      </p:grpSp>
      <p:sp>
        <p:nvSpPr>
          <p:cNvPr id="113" name="Oval 112">
            <a:extLst>
              <a:ext uri="{FF2B5EF4-FFF2-40B4-BE49-F238E27FC236}">
                <a16:creationId xmlns:a16="http://schemas.microsoft.com/office/drawing/2014/main" id="{8FB84498-2728-3A42-BD19-9CCCBAA0FA67}"/>
              </a:ext>
            </a:extLst>
          </p:cNvPr>
          <p:cNvSpPr>
            <a:spLocks noChangeAspect="1"/>
          </p:cNvSpPr>
          <p:nvPr/>
        </p:nvSpPr>
        <p:spPr>
          <a:xfrm>
            <a:off x="5708350" y="1720561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3C144FA7-7C13-7A4D-82D5-FE860DC6576A}"/>
              </a:ext>
            </a:extLst>
          </p:cNvPr>
          <p:cNvSpPr>
            <a:spLocks noChangeAspect="1"/>
          </p:cNvSpPr>
          <p:nvPr/>
        </p:nvSpPr>
        <p:spPr>
          <a:xfrm>
            <a:off x="6916823" y="2906632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08A78B86-FEDA-7C43-9C19-D5FEE09B5CAB}"/>
              </a:ext>
            </a:extLst>
          </p:cNvPr>
          <p:cNvSpPr>
            <a:spLocks noChangeAspect="1"/>
          </p:cNvSpPr>
          <p:nvPr/>
        </p:nvSpPr>
        <p:spPr>
          <a:xfrm>
            <a:off x="6908387" y="1716734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F048972-7E5E-4D4E-8975-BAECFD0D453A}"/>
              </a:ext>
            </a:extLst>
          </p:cNvPr>
          <p:cNvSpPr>
            <a:spLocks noChangeAspect="1"/>
          </p:cNvSpPr>
          <p:nvPr/>
        </p:nvSpPr>
        <p:spPr>
          <a:xfrm>
            <a:off x="6780806" y="2788298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642178A4-0814-1F45-9D80-9EEF5637780E}"/>
              </a:ext>
            </a:extLst>
          </p:cNvPr>
          <p:cNvSpPr>
            <a:spLocks noChangeAspect="1"/>
          </p:cNvSpPr>
          <p:nvPr/>
        </p:nvSpPr>
        <p:spPr>
          <a:xfrm>
            <a:off x="5708350" y="2921705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500" b="1" baseline="30000" dirty="0">
              <a:solidFill>
                <a:schemeClr val="bg1"/>
              </a:solidFill>
              <a:ea typeface="Museo 300" charset="0"/>
              <a:cs typeface="Museo 300" charset="0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2E382505-2894-D649-AC62-65870E270DF6}"/>
              </a:ext>
            </a:extLst>
          </p:cNvPr>
          <p:cNvSpPr>
            <a:spLocks noChangeAspect="1"/>
          </p:cNvSpPr>
          <p:nvPr/>
        </p:nvSpPr>
        <p:spPr>
          <a:xfrm>
            <a:off x="6784797" y="167170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73938479-FCB8-CE41-BAAC-E9C28D396B79}"/>
              </a:ext>
            </a:extLst>
          </p:cNvPr>
          <p:cNvSpPr>
            <a:spLocks noChangeAspect="1"/>
          </p:cNvSpPr>
          <p:nvPr/>
        </p:nvSpPr>
        <p:spPr>
          <a:xfrm>
            <a:off x="6749040" y="2876501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87E48F45-3426-5942-A2D0-FF793242A9A9}"/>
              </a:ext>
            </a:extLst>
          </p:cNvPr>
          <p:cNvSpPr>
            <a:spLocks noChangeAspect="1"/>
          </p:cNvSpPr>
          <p:nvPr/>
        </p:nvSpPr>
        <p:spPr>
          <a:xfrm>
            <a:off x="5872846" y="1872104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C81D7C7-F667-894C-A3F1-81FB1FC77350}"/>
              </a:ext>
            </a:extLst>
          </p:cNvPr>
          <p:cNvSpPr>
            <a:spLocks noChangeAspect="1"/>
          </p:cNvSpPr>
          <p:nvPr/>
        </p:nvSpPr>
        <p:spPr>
          <a:xfrm>
            <a:off x="7080191" y="1869179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EDB2E89B-BD96-3D48-9639-70C03465957E}"/>
              </a:ext>
            </a:extLst>
          </p:cNvPr>
          <p:cNvSpPr>
            <a:spLocks noChangeAspect="1"/>
          </p:cNvSpPr>
          <p:nvPr/>
        </p:nvSpPr>
        <p:spPr>
          <a:xfrm>
            <a:off x="7094296" y="3057594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0D645A57-6D35-1444-984D-FB24BEBCF92E}"/>
              </a:ext>
            </a:extLst>
          </p:cNvPr>
          <p:cNvSpPr>
            <a:spLocks noChangeAspect="1"/>
          </p:cNvSpPr>
          <p:nvPr/>
        </p:nvSpPr>
        <p:spPr>
          <a:xfrm>
            <a:off x="5876754" y="3071600"/>
            <a:ext cx="1186151" cy="1186151"/>
          </a:xfrm>
          <a:prstGeom prst="ellipse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66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500" b="1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Si</a:t>
            </a:r>
            <a:r>
              <a:rPr lang="en-US" sz="1500" b="1" baseline="30000" dirty="0">
                <a:solidFill>
                  <a:schemeClr val="bg2">
                    <a:lumMod val="10000"/>
                  </a:schemeClr>
                </a:solidFill>
                <a:ea typeface="Museo 300" charset="0"/>
                <a:cs typeface="Museo 300" charset="0"/>
              </a:rPr>
              <a:t>4-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8ED72A9-3A67-C643-B69C-19929C8E967C}"/>
              </a:ext>
            </a:extLst>
          </p:cNvPr>
          <p:cNvSpPr/>
          <p:nvPr/>
        </p:nvSpPr>
        <p:spPr>
          <a:xfrm>
            <a:off x="1121974" y="511716"/>
            <a:ext cx="6984437" cy="961227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Magnesium </a:t>
            </a:r>
            <a:r>
              <a:rPr lang="en-US" sz="3300" b="1" dirty="0">
                <a:solidFill>
                  <a:srgbClr val="992966"/>
                </a:solidFill>
                <a:ea typeface="Museo Slab 700" charset="0"/>
                <a:cs typeface="Museo Slab 700" charset="0"/>
              </a:rPr>
              <a:t>reduces</a:t>
            </a:r>
            <a:r>
              <a:rPr lang="en-US" sz="3300" b="1" dirty="0">
                <a:solidFill>
                  <a:srgbClr val="144976"/>
                </a:solidFill>
                <a:ea typeface="Museo Slab 700" charset="0"/>
                <a:cs typeface="Museo Slab 700" charset="0"/>
              </a:rPr>
              <a:t> silicon</a:t>
            </a:r>
          </a:p>
          <a:p>
            <a:pPr algn="ctr"/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Magnesium gives </a:t>
            </a:r>
            <a:r>
              <a:rPr lang="en-US" b="1" u="sng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electrons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to the silicon</a:t>
            </a:r>
            <a:endParaRPr lang="en-US" baseline="-25000" dirty="0">
              <a:solidFill>
                <a:srgbClr val="144976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2216669F-4E89-3642-9E07-305B7848A264}"/>
              </a:ext>
            </a:extLst>
          </p:cNvPr>
          <p:cNvSpPr/>
          <p:nvPr/>
        </p:nvSpPr>
        <p:spPr>
          <a:xfrm>
            <a:off x="865375" y="4384625"/>
            <a:ext cx="7471062" cy="961227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sz="21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+ </a:t>
            </a:r>
            <a:r>
              <a:rPr lang="en-US" sz="2100" dirty="0">
                <a:solidFill>
                  <a:srgbClr val="00B0F0"/>
                </a:solidFill>
                <a:ea typeface="Museo Sans 500" charset="0"/>
                <a:cs typeface="Hadassah Friedlaender" panose="02020603050405020304" pitchFamily="18" charset="-79"/>
              </a:rPr>
              <a:t>silicon</a:t>
            </a:r>
            <a:r>
              <a:rPr lang="en-US" sz="21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sz="1500" dirty="0">
                <a:solidFill>
                  <a:srgbClr val="144976"/>
                </a:solidFill>
                <a:sym typeface="Wingdings 3" pitchFamily="2" charset="2"/>
              </a:rPr>
              <a:t></a:t>
            </a:r>
            <a:r>
              <a:rPr lang="en-GB" sz="2100" dirty="0">
                <a:solidFill>
                  <a:srgbClr val="144976"/>
                </a:solidFill>
              </a:rPr>
              <a:t> </a:t>
            </a:r>
            <a:r>
              <a:rPr lang="en-US" sz="2100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sz="21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sz="2100" dirty="0">
                <a:solidFill>
                  <a:srgbClr val="00B0F0"/>
                </a:solidFill>
                <a:ea typeface="Museo Sans 500" charset="0"/>
                <a:cs typeface="Hadassah Friedlaender" panose="02020603050405020304" pitchFamily="18" charset="-79"/>
              </a:rPr>
              <a:t>silicide</a:t>
            </a:r>
            <a:r>
              <a:rPr lang="en-US" sz="21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</a:p>
          <a:p>
            <a:pPr algn="ctr"/>
            <a:r>
              <a:rPr lang="en-US" sz="24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2</a:t>
            </a:r>
            <a:r>
              <a:rPr lang="en-US" sz="2400" dirty="0">
                <a:solidFill>
                  <a:srgbClr val="F49E3F"/>
                </a:solidFill>
                <a:cs typeface="Hadassah Friedlaender" panose="02020603050405020304" pitchFamily="18" charset="-79"/>
                <a:sym typeface="Wingdings 3" pitchFamily="2" charset="2"/>
              </a:rPr>
              <a:t>Mg</a:t>
            </a:r>
            <a:r>
              <a:rPr lang="en-US" sz="24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 + </a:t>
            </a:r>
            <a:r>
              <a:rPr lang="en-US" sz="2400" dirty="0">
                <a:solidFill>
                  <a:srgbClr val="00B0F0"/>
                </a:solidFill>
                <a:cs typeface="Hadassah Friedlaender" panose="02020603050405020304" pitchFamily="18" charset="-79"/>
                <a:sym typeface="Wingdings 3" pitchFamily="2" charset="2"/>
              </a:rPr>
              <a:t>Si</a:t>
            </a:r>
            <a:r>
              <a:rPr lang="en-US" sz="24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 </a:t>
            </a:r>
            <a:r>
              <a:rPr lang="en-US" sz="2400" dirty="0">
                <a:solidFill>
                  <a:srgbClr val="144976"/>
                </a:solidFill>
                <a:sym typeface="Wingdings 3" pitchFamily="2" charset="2"/>
              </a:rPr>
              <a:t> </a:t>
            </a:r>
            <a:r>
              <a:rPr lang="en-US" sz="2400" dirty="0">
                <a:solidFill>
                  <a:srgbClr val="F49E3F"/>
                </a:solidFill>
                <a:sym typeface="Wingdings 3" pitchFamily="2" charset="2"/>
              </a:rPr>
              <a:t>Mg</a:t>
            </a:r>
            <a:r>
              <a:rPr lang="en-US" sz="2400" baseline="-25000" dirty="0">
                <a:solidFill>
                  <a:srgbClr val="144976"/>
                </a:solidFill>
                <a:sym typeface="Wingdings 3" pitchFamily="2" charset="2"/>
              </a:rPr>
              <a:t>2</a:t>
            </a:r>
            <a:r>
              <a:rPr lang="en-US" sz="2400" dirty="0">
                <a:solidFill>
                  <a:srgbClr val="00B0F0"/>
                </a:solidFill>
                <a:sym typeface="Wingdings 3" pitchFamily="2" charset="2"/>
              </a:rPr>
              <a:t>Si</a:t>
            </a:r>
            <a:endParaRPr lang="en-US" sz="2400" dirty="0">
              <a:solidFill>
                <a:srgbClr val="00B0F0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0B234D28-5FCD-B647-B916-E841DCA374B9}"/>
              </a:ext>
            </a:extLst>
          </p:cNvPr>
          <p:cNvSpPr>
            <a:spLocks noChangeAspect="1"/>
          </p:cNvSpPr>
          <p:nvPr/>
        </p:nvSpPr>
        <p:spPr>
          <a:xfrm>
            <a:off x="1977990" y="2592457"/>
            <a:ext cx="432000" cy="432000"/>
          </a:xfrm>
          <a:prstGeom prst="plus">
            <a:avLst>
              <a:gd name="adj" fmla="val 36563"/>
            </a:avLst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rgbClr val="FF2600"/>
              </a:solidFill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5675A0DA-FE42-2D49-8545-E9239C99981E}"/>
              </a:ext>
            </a:extLst>
          </p:cNvPr>
          <p:cNvSpPr/>
          <p:nvPr/>
        </p:nvSpPr>
        <p:spPr>
          <a:xfrm>
            <a:off x="4698096" y="2674852"/>
            <a:ext cx="595746" cy="390766"/>
          </a:xfrm>
          <a:prstGeom prst="rightArrow">
            <a:avLst/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rgbClr val="FF2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5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86"/>
    </mc:Choice>
    <mc:Fallback xmlns="">
      <p:transition spd="slow" advTm="21086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15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5"/>
                    </p:tgtEl>
                  </p:cMediaNode>
                </p:audio>
              </p:childTnLst>
            </p:cTn>
          </p:par>
        </p:tnLst>
        <p:bldLst>
          <p:bldP spid="40" grpId="0" animBg="1"/>
          <p:bldP spid="4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Oval 115">
            <a:extLst>
              <a:ext uri="{FF2B5EF4-FFF2-40B4-BE49-F238E27FC236}">
                <a16:creationId xmlns:a16="http://schemas.microsoft.com/office/drawing/2014/main" id="{77D97186-C39B-6145-B45A-86D11BF7AB4F}"/>
              </a:ext>
            </a:extLst>
          </p:cNvPr>
          <p:cNvSpPr/>
          <p:nvPr/>
        </p:nvSpPr>
        <p:spPr>
          <a:xfrm>
            <a:off x="2124001" y="1003765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73FE0BA-A251-0B4B-B112-A681FB4CAB22}"/>
              </a:ext>
            </a:extLst>
          </p:cNvPr>
          <p:cNvGrpSpPr/>
          <p:nvPr/>
        </p:nvGrpSpPr>
        <p:grpSpPr>
          <a:xfrm>
            <a:off x="1377770" y="1545881"/>
            <a:ext cx="867218" cy="582706"/>
            <a:chOff x="8518323" y="2833184"/>
            <a:chExt cx="1156290" cy="77694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612E6CA-29B2-2A4B-BCDE-0EAAD3BCEA1C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4063D6-EA09-B849-9A93-05702FBDBD62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3360E83-D67B-C943-BE64-8D4AF47820D1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8888F1EF-27EF-1B46-A0A8-0F5326F47EAB}"/>
              </a:ext>
            </a:extLst>
          </p:cNvPr>
          <p:cNvSpPr/>
          <p:nvPr/>
        </p:nvSpPr>
        <p:spPr>
          <a:xfrm>
            <a:off x="661244" y="3200813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904E965-98B2-1F4C-86E3-3E7434BE3075}"/>
              </a:ext>
            </a:extLst>
          </p:cNvPr>
          <p:cNvSpPr/>
          <p:nvPr/>
        </p:nvSpPr>
        <p:spPr>
          <a:xfrm>
            <a:off x="1748435" y="1155803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1DA6251C-DDE4-6140-B183-79469FA08D0E}"/>
              </a:ext>
            </a:extLst>
          </p:cNvPr>
          <p:cNvSpPr/>
          <p:nvPr/>
        </p:nvSpPr>
        <p:spPr>
          <a:xfrm>
            <a:off x="2814631" y="2787622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C41E8C4-40FA-F74E-870D-64240C0B6A5A}"/>
              </a:ext>
            </a:extLst>
          </p:cNvPr>
          <p:cNvSpPr/>
          <p:nvPr/>
        </p:nvSpPr>
        <p:spPr>
          <a:xfrm>
            <a:off x="1748435" y="2946485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b="1" baseline="30000" dirty="0">
              <a:solidFill>
                <a:srgbClr val="0070C0"/>
              </a:solidFill>
              <a:ea typeface="Museo 300" charset="0"/>
              <a:cs typeface="Museo 300" charset="0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DE33214-AF60-164B-A695-E3C592B902A3}"/>
              </a:ext>
            </a:extLst>
          </p:cNvPr>
          <p:cNvSpPr/>
          <p:nvPr/>
        </p:nvSpPr>
        <p:spPr>
          <a:xfrm>
            <a:off x="1286798" y="2177314"/>
            <a:ext cx="850741" cy="863321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Cl</a:t>
            </a:r>
            <a:r>
              <a:rPr lang="en-US" sz="13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-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B55F9CB-2722-9642-B1E2-CA095BB9FCCF}"/>
              </a:ext>
            </a:extLst>
          </p:cNvPr>
          <p:cNvSpPr/>
          <p:nvPr/>
        </p:nvSpPr>
        <p:spPr>
          <a:xfrm>
            <a:off x="184564" y="2301745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F2CFB9C-53AB-6E48-8EEB-1DDFD8A8CB71}"/>
              </a:ext>
            </a:extLst>
          </p:cNvPr>
          <p:cNvGrpSpPr/>
          <p:nvPr/>
        </p:nvGrpSpPr>
        <p:grpSpPr>
          <a:xfrm rot="11419171">
            <a:off x="1055664" y="3089039"/>
            <a:ext cx="867218" cy="582706"/>
            <a:chOff x="8127854" y="5666230"/>
            <a:chExt cx="1156290" cy="776941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68DE7C3-AEDE-E440-859B-C932322E824A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4187A87-B5D5-2A40-9DCB-8229D1D0A49C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E9490D7C-EB5C-594B-8D98-22D7D16BBBE2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03513A8-1A8B-F64F-B81D-CCD267B4285C}"/>
              </a:ext>
            </a:extLst>
          </p:cNvPr>
          <p:cNvGrpSpPr/>
          <p:nvPr/>
        </p:nvGrpSpPr>
        <p:grpSpPr>
          <a:xfrm rot="6292114">
            <a:off x="2005131" y="2569481"/>
            <a:ext cx="867218" cy="582706"/>
            <a:chOff x="8127854" y="5666230"/>
            <a:chExt cx="1156290" cy="776941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2584BEB6-2868-5948-A717-065129EF741C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C876620-AA1E-B54F-8FF9-336EB70D1DEA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A389F6E3-54ED-5848-9792-9E7374A21735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86A7F50-F8EF-FA4D-AA6F-2EE076B1C315}"/>
              </a:ext>
            </a:extLst>
          </p:cNvPr>
          <p:cNvGrpSpPr/>
          <p:nvPr/>
        </p:nvGrpSpPr>
        <p:grpSpPr>
          <a:xfrm rot="16441876">
            <a:off x="510900" y="2158596"/>
            <a:ext cx="867218" cy="582706"/>
            <a:chOff x="8127854" y="5666230"/>
            <a:chExt cx="1156290" cy="776941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81509B62-F323-9341-B4EA-501C9AC9ECAD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A082DDC-263E-C74E-BE4D-7793D550D5EF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6550C8F3-5B9C-C04B-BDEF-25340E116869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760368C-94E1-FA42-A8F2-5E10F20991A1}"/>
              </a:ext>
            </a:extLst>
          </p:cNvPr>
          <p:cNvGrpSpPr/>
          <p:nvPr/>
        </p:nvGrpSpPr>
        <p:grpSpPr>
          <a:xfrm rot="6292114">
            <a:off x="948373" y="943091"/>
            <a:ext cx="867218" cy="582706"/>
            <a:chOff x="8127854" y="5666230"/>
            <a:chExt cx="1156290" cy="776941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A8F640-034A-6E4F-AC4D-A299FE855500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E20C71D-769A-AB46-A2E0-EE223570F33E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DE034D0F-73B7-F84D-9170-0E6B0C3697CF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8C649E8-C42C-5044-ABAE-52B01B0DA6CA}"/>
              </a:ext>
            </a:extLst>
          </p:cNvPr>
          <p:cNvGrpSpPr/>
          <p:nvPr/>
        </p:nvGrpSpPr>
        <p:grpSpPr>
          <a:xfrm rot="1036635">
            <a:off x="2458893" y="3202099"/>
            <a:ext cx="867218" cy="582706"/>
            <a:chOff x="8127854" y="5666230"/>
            <a:chExt cx="1156290" cy="776941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0E4DB4DF-32D3-F142-819B-D10EBC59D4D6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4659BF9-66D7-9D4E-A1FD-48714C98C127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687F6E69-77B9-D34E-8DB7-8ADD652DD5D4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0DCE089-50FF-E042-BC8C-C8B791B886BF}"/>
              </a:ext>
            </a:extLst>
          </p:cNvPr>
          <p:cNvGrpSpPr/>
          <p:nvPr/>
        </p:nvGrpSpPr>
        <p:grpSpPr>
          <a:xfrm rot="11049351">
            <a:off x="2365140" y="1942656"/>
            <a:ext cx="867218" cy="582706"/>
            <a:chOff x="8518323" y="2833184"/>
            <a:chExt cx="1156290" cy="776941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7A6762A7-75D1-5844-A6F4-8B41AFF839C9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2DDCA73-E544-B84D-A639-61C74611998A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B988A1AE-A959-5241-B368-E50C29D2D5CC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AD8C1C4-7594-F843-958D-C41CDC24F4BB}"/>
              </a:ext>
            </a:extLst>
          </p:cNvPr>
          <p:cNvGrpSpPr/>
          <p:nvPr/>
        </p:nvGrpSpPr>
        <p:grpSpPr>
          <a:xfrm rot="11419171">
            <a:off x="86459" y="1502836"/>
            <a:ext cx="867218" cy="582706"/>
            <a:chOff x="8127854" y="5666230"/>
            <a:chExt cx="1156290" cy="776941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B965812D-AA56-364F-986B-7963872BDF6E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3290562B-B8EE-764B-9938-41326CB0F28A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8007371D-80A2-0440-9EC3-F49CDC46195C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3088EF6-8ECB-284C-BBCC-342915944002}"/>
              </a:ext>
            </a:extLst>
          </p:cNvPr>
          <p:cNvGrpSpPr/>
          <p:nvPr/>
        </p:nvGrpSpPr>
        <p:grpSpPr>
          <a:xfrm>
            <a:off x="3634454" y="1305418"/>
            <a:ext cx="1963454" cy="1962868"/>
            <a:chOff x="7571760" y="799417"/>
            <a:chExt cx="2617939" cy="2617157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FF8DAC1A-0B88-1946-8AB3-C3A5D9ECE2AC}"/>
                </a:ext>
              </a:extLst>
            </p:cNvPr>
            <p:cNvGrpSpPr/>
            <p:nvPr/>
          </p:nvGrpSpPr>
          <p:grpSpPr>
            <a:xfrm>
              <a:off x="7571760" y="799417"/>
              <a:ext cx="2105065" cy="2137297"/>
              <a:chOff x="733406" y="1409031"/>
              <a:chExt cx="2105065" cy="2137297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6D32A85-FDCB-CA40-AF60-C92D51A3AF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82471" y="1409031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24FD8FA8-ACC7-5C4F-B36A-BB2F4636A8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00338" y="1499031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E949E787-C0E7-874F-96B2-A1E3212931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3406" y="1409031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DDBE7FDF-8E36-9B43-8A82-18B223737D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97578" y="2107815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D7B78F38-352A-CA4E-B51B-4B9B0E40CCE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5445" y="2197815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2327781B-9A8F-464A-9ADD-1039EB0E54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82471" y="279032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863F8323-2509-A344-B44A-899EDF6935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00338" y="2880328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FCBA898F-8038-FE44-8839-E0013345D6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3406" y="279032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6B7731B3-F496-AB4F-BCDB-87059B1DA6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85231" y="2168758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AEAA746-20CC-3C43-9775-DDB480000A2F}"/>
                </a:ext>
              </a:extLst>
            </p:cNvPr>
            <p:cNvGrpSpPr/>
            <p:nvPr/>
          </p:nvGrpSpPr>
          <p:grpSpPr>
            <a:xfrm>
              <a:off x="7819127" y="1014436"/>
              <a:ext cx="2115380" cy="2137297"/>
              <a:chOff x="5251661" y="4724530"/>
              <a:chExt cx="2115380" cy="2137297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E502B031-C6BC-7744-B0F7-088518988C6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26084" y="620345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79023DD-3F53-7A43-BBC3-A3C473AFD2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51661" y="5418158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AE92D056-B830-934D-A818-9A23A571F8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26084" y="481029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490E77A7-C247-B041-B88F-87A867647F9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13801" y="4814530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58C92C58-A13E-A940-AAFB-2A07AAF703F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6869" y="4724530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82C584DF-456C-614C-AFC0-0AA69B52FE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11041" y="5423314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B658DA9-818B-274E-85F4-7A87A6CDDB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28908" y="5498324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0E4D43E2-1AEE-2242-83E7-B5D47DA9F14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13801" y="6210817"/>
                <a:ext cx="578290" cy="57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C0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92D999E2-5C29-004E-99D9-66F20176384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46869" y="6105827"/>
                <a:ext cx="756000" cy="75600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66000">
                    <a:srgbClr val="FF2600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360000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838200" h="165100" prst="coolSlant"/>
                <a:bevelB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endParaRP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8F56225-604D-E146-A3A8-D53114B617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3699" y="1279277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2-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135094B8-AFB7-6A4D-8818-CC0403D4C9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1566" y="1369277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2+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3A1EAF4-042D-0148-AB2C-F7484158C1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4634" y="1279277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2-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FB89D8D7-CC04-0F46-8102-7DE880D10E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48806" y="1978061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2-</a:t>
              </a: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5FCF5A3E-9051-1641-9190-ED6EC85845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66673" y="2068061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2+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416B03C1-7D93-AE47-9559-079DA2E527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33699" y="2660574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2-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D0F9633-ACB8-8341-BB1D-63D4A553D3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851566" y="2750574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2+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4D11B3E7-43B9-4544-871C-2815A301C9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84634" y="2660574"/>
              <a:ext cx="756000" cy="75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  <a:r>
                <a:rPr lang="en-US" sz="1500" b="1" baseline="30000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2-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94B6620A-7ADB-A74D-A62F-AC4DBAC13A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36459" y="2039004"/>
              <a:ext cx="578290" cy="57600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C0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Mg</a:t>
              </a:r>
              <a:r>
                <a:rPr lang="en-US" sz="1050" b="1" baseline="30000" dirty="0">
                  <a:solidFill>
                    <a:schemeClr val="tx1"/>
                  </a:solidFill>
                  <a:ea typeface="Museo 300" charset="0"/>
                  <a:cs typeface="Museo 300" charset="0"/>
                </a:rPr>
                <a:t>2+</a:t>
              </a:r>
            </a:p>
          </p:txBody>
        </p:sp>
      </p:grpSp>
      <p:sp>
        <p:nvSpPr>
          <p:cNvPr id="176" name="Oval 175">
            <a:extLst>
              <a:ext uri="{FF2B5EF4-FFF2-40B4-BE49-F238E27FC236}">
                <a16:creationId xmlns:a16="http://schemas.microsoft.com/office/drawing/2014/main" id="{1C34232C-F27D-D845-9577-F5EA7418220A}"/>
              </a:ext>
            </a:extLst>
          </p:cNvPr>
          <p:cNvSpPr/>
          <p:nvPr/>
        </p:nvSpPr>
        <p:spPr>
          <a:xfrm>
            <a:off x="7938849" y="1238476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7B66665-55C1-FA4B-8506-CE894B4F8133}"/>
              </a:ext>
            </a:extLst>
          </p:cNvPr>
          <p:cNvGrpSpPr/>
          <p:nvPr/>
        </p:nvGrpSpPr>
        <p:grpSpPr>
          <a:xfrm>
            <a:off x="7192618" y="1780593"/>
            <a:ext cx="867218" cy="582706"/>
            <a:chOff x="8518323" y="2833184"/>
            <a:chExt cx="1156290" cy="776941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275B8D85-FC07-A141-A391-F7027CE51DF7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D95D8F35-B29E-DD40-AEBA-F36080AB72A2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74033C4A-32DF-554F-BDF8-587AB62F57D4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184" name="Oval 183">
            <a:extLst>
              <a:ext uri="{FF2B5EF4-FFF2-40B4-BE49-F238E27FC236}">
                <a16:creationId xmlns:a16="http://schemas.microsoft.com/office/drawing/2014/main" id="{A493C4E3-42F4-2949-B4F8-AB0527C42F09}"/>
              </a:ext>
            </a:extLst>
          </p:cNvPr>
          <p:cNvSpPr/>
          <p:nvPr/>
        </p:nvSpPr>
        <p:spPr>
          <a:xfrm>
            <a:off x="7563283" y="3181196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50000"/>
                </a:schemeClr>
              </a:gs>
              <a:gs pos="66000">
                <a:schemeClr val="accent1">
                  <a:lumMod val="20000"/>
                  <a:lumOff val="80000"/>
                  <a:alpha val="50000"/>
                </a:schemeClr>
              </a:gs>
              <a:gs pos="100000">
                <a:schemeClr val="accent2">
                  <a:lumMod val="20000"/>
                  <a:lumOff val="80000"/>
                  <a:alpha val="5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50" b="1" baseline="30000" dirty="0">
              <a:solidFill>
                <a:srgbClr val="0070C0"/>
              </a:solidFill>
              <a:ea typeface="Museo 300" charset="0"/>
              <a:cs typeface="Museo 300" charset="0"/>
            </a:endParaRPr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727B07BF-1331-A347-957C-DC8AED72AF55}"/>
              </a:ext>
            </a:extLst>
          </p:cNvPr>
          <p:cNvSpPr/>
          <p:nvPr/>
        </p:nvSpPr>
        <p:spPr>
          <a:xfrm>
            <a:off x="7101646" y="2412026"/>
            <a:ext cx="850741" cy="863321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6">
                  <a:lumMod val="75000"/>
                </a:schemeClr>
              </a:gs>
              <a:gs pos="100000">
                <a:schemeClr val="accent6"/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Cl</a:t>
            </a:r>
            <a:r>
              <a:rPr lang="en-US" sz="13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-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5FD1DB5D-E23F-094D-946A-1D3014A4ED2E}"/>
              </a:ext>
            </a:extLst>
          </p:cNvPr>
          <p:cNvSpPr/>
          <p:nvPr/>
        </p:nvSpPr>
        <p:spPr>
          <a:xfrm>
            <a:off x="5999412" y="2536457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A0C63EB5-5493-0A44-B827-50DCA10756ED}"/>
              </a:ext>
            </a:extLst>
          </p:cNvPr>
          <p:cNvGrpSpPr/>
          <p:nvPr/>
        </p:nvGrpSpPr>
        <p:grpSpPr>
          <a:xfrm rot="11419171">
            <a:off x="6870513" y="3323751"/>
            <a:ext cx="867218" cy="582706"/>
            <a:chOff x="8127854" y="5666230"/>
            <a:chExt cx="1156290" cy="776941"/>
          </a:xfrm>
        </p:grpSpPr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29BC2FE1-FD7F-6A49-8041-7CEFEC93555F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A89C58A4-743C-444F-9783-454866FDCF39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415AD724-453E-EF47-A51F-0E8098D2682B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D6EFB597-8285-6545-9481-7B83A7208DDB}"/>
              </a:ext>
            </a:extLst>
          </p:cNvPr>
          <p:cNvGrpSpPr/>
          <p:nvPr/>
        </p:nvGrpSpPr>
        <p:grpSpPr>
          <a:xfrm rot="6292114">
            <a:off x="7819980" y="2804193"/>
            <a:ext cx="867218" cy="582706"/>
            <a:chOff x="8127854" y="5666230"/>
            <a:chExt cx="1156290" cy="776941"/>
          </a:xfrm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179ABFEC-0078-C34D-AE17-DE002BCC6977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C6BDB4DB-C9B7-4348-BFCC-55E61CEA8A15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4DD8024F-1C8B-BB4C-B69D-43BE8DE1B55A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9D04A6AC-F215-724E-B1C0-306C65D3E521}"/>
              </a:ext>
            </a:extLst>
          </p:cNvPr>
          <p:cNvGrpSpPr/>
          <p:nvPr/>
        </p:nvGrpSpPr>
        <p:grpSpPr>
          <a:xfrm rot="16441876">
            <a:off x="6325749" y="2393308"/>
            <a:ext cx="867218" cy="582706"/>
            <a:chOff x="8127854" y="5666230"/>
            <a:chExt cx="1156290" cy="776941"/>
          </a:xfrm>
        </p:grpSpPr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09C66FAF-1826-E746-BDE9-58B5066E61F7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DB330300-ADFA-274C-A2BC-3CD47FB69F5D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D18583CE-1F41-AC4E-B474-2DD4E8DC4F71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C1CA99D-0F69-2440-A382-EDAECABE20E1}"/>
              </a:ext>
            </a:extLst>
          </p:cNvPr>
          <p:cNvGrpSpPr/>
          <p:nvPr/>
        </p:nvGrpSpPr>
        <p:grpSpPr>
          <a:xfrm rot="6292114">
            <a:off x="6763221" y="1177803"/>
            <a:ext cx="867218" cy="582706"/>
            <a:chOff x="8127854" y="5666230"/>
            <a:chExt cx="1156290" cy="776941"/>
          </a:xfrm>
        </p:grpSpPr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D22C79C9-204F-FB4C-A0E5-A954BA8F4F1C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AB2FEF49-58DB-7C48-A75A-6E18FEFD75E4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D222DD61-8673-B347-A4B3-099BAF6F0C5B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D40F56E-FA8B-E046-A769-8372A4D9B65A}"/>
              </a:ext>
            </a:extLst>
          </p:cNvPr>
          <p:cNvGrpSpPr/>
          <p:nvPr/>
        </p:nvGrpSpPr>
        <p:grpSpPr>
          <a:xfrm rot="1036635">
            <a:off x="8175768" y="3436811"/>
            <a:ext cx="867218" cy="582706"/>
            <a:chOff x="8127854" y="5666230"/>
            <a:chExt cx="1156290" cy="776941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A60005CB-1A31-364F-9927-7FA35F3B1088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D488B0E3-DA16-5644-BC2C-26C15CEDB16C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AF6FAD52-D4D1-DF47-BFF2-0614F7B38A93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2BB092CE-61D7-9C4E-80C2-A469AE3A7C8B}"/>
              </a:ext>
            </a:extLst>
          </p:cNvPr>
          <p:cNvGrpSpPr/>
          <p:nvPr/>
        </p:nvGrpSpPr>
        <p:grpSpPr>
          <a:xfrm rot="11049351">
            <a:off x="8179989" y="2177368"/>
            <a:ext cx="867218" cy="582706"/>
            <a:chOff x="8518323" y="2833184"/>
            <a:chExt cx="1156290" cy="776941"/>
          </a:xfrm>
        </p:grpSpPr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E387A05-91DC-F44D-8066-0182BA7155E3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4827C012-E6FB-B248-BF00-791C0C992798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03E89684-4928-9844-AF89-E543CC72E784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D5A6C27-EA02-424D-918E-934D1F92F080}"/>
              </a:ext>
            </a:extLst>
          </p:cNvPr>
          <p:cNvGrpSpPr/>
          <p:nvPr/>
        </p:nvGrpSpPr>
        <p:grpSpPr>
          <a:xfrm rot="11419171">
            <a:off x="5901307" y="1737548"/>
            <a:ext cx="867218" cy="582706"/>
            <a:chOff x="8127854" y="5666230"/>
            <a:chExt cx="1156290" cy="776941"/>
          </a:xfrm>
        </p:grpSpPr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E356019D-2655-294A-958C-A91126F4D1AE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101C0777-9C0C-6049-8B9B-5207FC0423CD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C4626186-7EC2-3C42-8DB3-347431F4CA89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249" name="Oval 248">
            <a:extLst>
              <a:ext uri="{FF2B5EF4-FFF2-40B4-BE49-F238E27FC236}">
                <a16:creationId xmlns:a16="http://schemas.microsoft.com/office/drawing/2014/main" id="{F2EEA34C-33B3-2E41-B36C-CA94E3650D82}"/>
              </a:ext>
            </a:extLst>
          </p:cNvPr>
          <p:cNvSpPr>
            <a:spLocks noChangeAspect="1"/>
          </p:cNvSpPr>
          <p:nvPr/>
        </p:nvSpPr>
        <p:spPr>
          <a:xfrm>
            <a:off x="8665253" y="2906020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355468C5-440F-4148-AB1F-9A10DA12E080}"/>
              </a:ext>
            </a:extLst>
          </p:cNvPr>
          <p:cNvSpPr>
            <a:spLocks noChangeAspect="1"/>
          </p:cNvSpPr>
          <p:nvPr/>
        </p:nvSpPr>
        <p:spPr>
          <a:xfrm>
            <a:off x="7589621" y="1193563"/>
            <a:ext cx="433718" cy="432000"/>
          </a:xfrm>
          <a:prstGeom prst="ellipse">
            <a:avLst/>
          </a:prstGeom>
          <a:gradFill>
            <a:gsLst>
              <a:gs pos="0">
                <a:srgbClr val="FF0000"/>
              </a:gs>
              <a:gs pos="66000">
                <a:srgbClr val="FFC00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a typeface="Museo 300" charset="0"/>
                <a:cs typeface="Museo 300" charset="0"/>
              </a:rPr>
              <a:t>Mg</a:t>
            </a:r>
            <a:r>
              <a:rPr lang="en-US" sz="1050" b="1" baseline="30000" dirty="0">
                <a:solidFill>
                  <a:schemeClr val="tx1"/>
                </a:solidFill>
                <a:ea typeface="Museo 300" charset="0"/>
                <a:cs typeface="Museo 300" charset="0"/>
              </a:rPr>
              <a:t>2+</a:t>
            </a: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03DD0C1D-981F-9D41-97F0-6CEBA1B5F5C4}"/>
              </a:ext>
            </a:extLst>
          </p:cNvPr>
          <p:cNvSpPr/>
          <p:nvPr/>
        </p:nvSpPr>
        <p:spPr>
          <a:xfrm>
            <a:off x="234034" y="626881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DF46997D-E39C-D947-A408-33301DC2A411}"/>
              </a:ext>
            </a:extLst>
          </p:cNvPr>
          <p:cNvSpPr/>
          <p:nvPr/>
        </p:nvSpPr>
        <p:spPr>
          <a:xfrm>
            <a:off x="132948" y="2177314"/>
            <a:ext cx="334398" cy="334398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600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36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rgbClr val="0070C0"/>
                </a:solidFill>
                <a:ea typeface="Museo 300" charset="0"/>
                <a:cs typeface="Museo 300" charset="0"/>
              </a:rPr>
              <a:t>H</a:t>
            </a:r>
            <a:r>
              <a:rPr lang="en-US" sz="1050" b="1" baseline="30000" dirty="0">
                <a:solidFill>
                  <a:srgbClr val="0070C0"/>
                </a:solidFill>
                <a:ea typeface="Museo 300" charset="0"/>
                <a:cs typeface="Museo 300" charset="0"/>
              </a:rPr>
              <a:t>+</a:t>
            </a:r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D436AAF4-CC81-FA4F-AF68-99E3E27BDBF9}"/>
              </a:ext>
            </a:extLst>
          </p:cNvPr>
          <p:cNvSpPr/>
          <p:nvPr/>
        </p:nvSpPr>
        <p:spPr>
          <a:xfrm>
            <a:off x="5963873" y="773141"/>
            <a:ext cx="850741" cy="863321"/>
          </a:xfrm>
          <a:prstGeom prst="ellipse">
            <a:avLst/>
          </a:prstGeom>
          <a:gradFill>
            <a:gsLst>
              <a:gs pos="0">
                <a:srgbClr val="00B050">
                  <a:alpha val="50000"/>
                </a:srgbClr>
              </a:gs>
              <a:gs pos="50000">
                <a:schemeClr val="accent6">
                  <a:lumMod val="75000"/>
                  <a:alpha val="50000"/>
                </a:schemeClr>
              </a:gs>
              <a:gs pos="100000">
                <a:schemeClr val="accent6">
                  <a:alpha val="50000"/>
                </a:schemeClr>
              </a:gs>
            </a:gsLst>
            <a:lin ang="4800000" scaled="0"/>
          </a:gradFill>
          <a:ln w="69850">
            <a:noFill/>
          </a:ln>
          <a:scene3d>
            <a:camera prst="orthographicFront"/>
            <a:lightRig rig="threePt" dir="t"/>
          </a:scene3d>
          <a:sp3d>
            <a:bevelT w="838200" h="165100" prst="coolSlant"/>
            <a:bevelB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b="1" baseline="30000" dirty="0">
              <a:solidFill>
                <a:schemeClr val="tx1"/>
              </a:solidFill>
              <a:ea typeface="Museo 300" charset="0"/>
              <a:cs typeface="Museo 300" charset="0"/>
            </a:endParaRPr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CA7B7AE7-EED6-B64B-B405-79A7A6E2A374}"/>
              </a:ext>
            </a:extLst>
          </p:cNvPr>
          <p:cNvGrpSpPr/>
          <p:nvPr/>
        </p:nvGrpSpPr>
        <p:grpSpPr>
          <a:xfrm>
            <a:off x="6052773" y="3535212"/>
            <a:ext cx="867218" cy="582706"/>
            <a:chOff x="8518323" y="2833184"/>
            <a:chExt cx="1156290" cy="776941"/>
          </a:xfrm>
        </p:grpSpPr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46D8F403-E797-D340-953A-771701F21AF0}"/>
                </a:ext>
              </a:extLst>
            </p:cNvPr>
            <p:cNvSpPr/>
            <p:nvPr/>
          </p:nvSpPr>
          <p:spPr>
            <a:xfrm>
              <a:off x="8758823" y="2833184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FBC0BB26-0971-F043-8E59-3D4350895005}"/>
                </a:ext>
              </a:extLst>
            </p:cNvPr>
            <p:cNvSpPr/>
            <p:nvPr/>
          </p:nvSpPr>
          <p:spPr>
            <a:xfrm>
              <a:off x="9228749" y="3164261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8258DCDB-7F77-E544-A56E-4915A028AD5B}"/>
                </a:ext>
              </a:extLst>
            </p:cNvPr>
            <p:cNvSpPr/>
            <p:nvPr/>
          </p:nvSpPr>
          <p:spPr>
            <a:xfrm>
              <a:off x="8518323" y="3080178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ADCC791D-6BCE-364E-B25D-28228BF88C52}"/>
              </a:ext>
            </a:extLst>
          </p:cNvPr>
          <p:cNvGrpSpPr/>
          <p:nvPr/>
        </p:nvGrpSpPr>
        <p:grpSpPr>
          <a:xfrm rot="11419171">
            <a:off x="8125290" y="902211"/>
            <a:ext cx="867218" cy="582706"/>
            <a:chOff x="8127854" y="5666230"/>
            <a:chExt cx="1156290" cy="776941"/>
          </a:xfrm>
        </p:grpSpPr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4C6AC1AF-2F9C-FD4A-B82B-D4998F85C9D9}"/>
                </a:ext>
              </a:extLst>
            </p:cNvPr>
            <p:cNvSpPr/>
            <p:nvPr/>
          </p:nvSpPr>
          <p:spPr>
            <a:xfrm>
              <a:off x="8368354" y="5666230"/>
              <a:ext cx="692858" cy="69285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66000">
                  <a:srgbClr val="FF260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ea typeface="Museo 300" charset="0"/>
                  <a:cs typeface="Museo 300" charset="0"/>
                </a:rPr>
                <a:t>O</a:t>
              </a: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7F73B306-55E6-0242-BAAC-7130DD449C24}"/>
                </a:ext>
              </a:extLst>
            </p:cNvPr>
            <p:cNvSpPr/>
            <p:nvPr/>
          </p:nvSpPr>
          <p:spPr>
            <a:xfrm rot="1354887">
              <a:off x="8838280" y="5997307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EA13047D-61B3-FC4D-825D-FFA07748221E}"/>
                </a:ext>
              </a:extLst>
            </p:cNvPr>
            <p:cNvSpPr/>
            <p:nvPr/>
          </p:nvSpPr>
          <p:spPr>
            <a:xfrm rot="1240149">
              <a:off x="8127854" y="5913224"/>
              <a:ext cx="445864" cy="445864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66000">
                  <a:schemeClr val="accent1">
                    <a:lumMod val="20000"/>
                    <a:lumOff val="8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3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838200" h="165100" prst="coolSlant"/>
              <a:bevelB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50" b="1" dirty="0">
                  <a:solidFill>
                    <a:srgbClr val="0070C0"/>
                  </a:solidFill>
                  <a:ea typeface="Museo 300" charset="0"/>
                  <a:cs typeface="Museo 300" charset="0"/>
                </a:rPr>
                <a:t>H</a:t>
              </a:r>
            </a:p>
          </p:txBody>
        </p:sp>
      </p:grpSp>
      <p:sp>
        <p:nvSpPr>
          <p:cNvPr id="137" name="Cross 136">
            <a:extLst>
              <a:ext uri="{FF2B5EF4-FFF2-40B4-BE49-F238E27FC236}">
                <a16:creationId xmlns:a16="http://schemas.microsoft.com/office/drawing/2014/main" id="{4A0B7964-3ACF-F14C-8135-8F65393D2996}"/>
              </a:ext>
            </a:extLst>
          </p:cNvPr>
          <p:cNvSpPr>
            <a:spLocks noChangeAspect="1"/>
          </p:cNvSpPr>
          <p:nvPr/>
        </p:nvSpPr>
        <p:spPr>
          <a:xfrm>
            <a:off x="3263983" y="2048426"/>
            <a:ext cx="432000" cy="432000"/>
          </a:xfrm>
          <a:prstGeom prst="plus">
            <a:avLst>
              <a:gd name="adj" fmla="val 36563"/>
            </a:avLst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rgbClr val="FF2600"/>
              </a:solidFill>
            </a:endParaRPr>
          </a:p>
        </p:txBody>
      </p:sp>
      <p:sp>
        <p:nvSpPr>
          <p:cNvPr id="138" name="Right Arrow 137">
            <a:extLst>
              <a:ext uri="{FF2B5EF4-FFF2-40B4-BE49-F238E27FC236}">
                <a16:creationId xmlns:a16="http://schemas.microsoft.com/office/drawing/2014/main" id="{750D8E20-7D89-3449-B96E-99F6C216D1BF}"/>
              </a:ext>
            </a:extLst>
          </p:cNvPr>
          <p:cNvSpPr/>
          <p:nvPr/>
        </p:nvSpPr>
        <p:spPr>
          <a:xfrm>
            <a:off x="5555686" y="2130821"/>
            <a:ext cx="595746" cy="390766"/>
          </a:xfrm>
          <a:prstGeom prst="rightArrow">
            <a:avLst/>
          </a:prstGeom>
          <a:solidFill>
            <a:schemeClr val="accent3">
              <a:alpha val="3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dirty="0">
              <a:solidFill>
                <a:srgbClr val="FF2600"/>
              </a:solidFill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7C4BA0D3-85C0-6044-8464-AAB34F330045}"/>
              </a:ext>
            </a:extLst>
          </p:cNvPr>
          <p:cNvSpPr/>
          <p:nvPr/>
        </p:nvSpPr>
        <p:spPr>
          <a:xfrm>
            <a:off x="236957" y="4322608"/>
            <a:ext cx="8648676" cy="961227"/>
          </a:xfrm>
          <a:prstGeom prst="roundRect">
            <a:avLst/>
          </a:prstGeom>
          <a:solidFill>
            <a:srgbClr val="48A9C6">
              <a:alpha val="30000"/>
            </a:srgbClr>
          </a:solidFill>
          <a:ln w="76200">
            <a:solidFill>
              <a:srgbClr val="1449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hydro</a:t>
            </a:r>
            <a:r>
              <a:rPr lang="en-US" dirty="0">
                <a:solidFill>
                  <a:srgbClr val="2D6F62"/>
                </a:solidFill>
                <a:ea typeface="Museo Sans 500" charset="0"/>
                <a:cs typeface="Hadassah Friedlaender" panose="02020603050405020304" pitchFamily="18" charset="-79"/>
              </a:rPr>
              <a:t>chloric 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acid</a:t>
            </a:r>
            <a:r>
              <a:rPr lang="en-US" dirty="0">
                <a:solidFill>
                  <a:srgbClr val="2D6F62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+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oxide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sz="1350" dirty="0">
                <a:solidFill>
                  <a:srgbClr val="144976"/>
                </a:solidFill>
                <a:sym typeface="Wingdings 3" pitchFamily="2" charset="2"/>
              </a:rPr>
              <a:t></a:t>
            </a:r>
            <a:r>
              <a:rPr lang="en-GB" dirty="0">
                <a:solidFill>
                  <a:srgbClr val="144976"/>
                </a:solidFill>
              </a:rPr>
              <a:t> </a:t>
            </a:r>
            <a:r>
              <a:rPr lang="en-US" dirty="0">
                <a:solidFill>
                  <a:srgbClr val="F49E3F"/>
                </a:solidFill>
                <a:ea typeface="Museo Sans 500" charset="0"/>
                <a:cs typeface="Hadassah Friedlaender" panose="02020603050405020304" pitchFamily="18" charset="-79"/>
              </a:rPr>
              <a:t>magnesium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</a:t>
            </a:r>
            <a:r>
              <a:rPr lang="en-US" dirty="0">
                <a:solidFill>
                  <a:srgbClr val="2D6F62"/>
                </a:solidFill>
                <a:ea typeface="Museo Sans 500" charset="0"/>
                <a:cs typeface="Hadassah Friedlaender" panose="02020603050405020304" pitchFamily="18" charset="-79"/>
              </a:rPr>
              <a:t>chloride</a:t>
            </a:r>
            <a:r>
              <a:rPr lang="en-US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+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wa</a:t>
            </a:r>
            <a:r>
              <a:rPr lang="en-US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ter</a:t>
            </a:r>
          </a:p>
          <a:p>
            <a:pPr algn="ctr"/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2</a:t>
            </a:r>
            <a:r>
              <a:rPr lang="en-US" sz="2100" dirty="0">
                <a:solidFill>
                  <a:schemeClr val="accent5">
                    <a:lumMod val="60000"/>
                    <a:lumOff val="40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H</a:t>
            </a:r>
            <a:r>
              <a:rPr lang="en-US" sz="2100" dirty="0">
                <a:solidFill>
                  <a:srgbClr val="2D6F62"/>
                </a:solidFill>
                <a:cs typeface="Hadassah Friedlaender" panose="02020603050405020304" pitchFamily="18" charset="-79"/>
                <a:sym typeface="Wingdings 3" pitchFamily="2" charset="2"/>
              </a:rPr>
              <a:t>Cl </a:t>
            </a:r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+ </a:t>
            </a:r>
            <a:r>
              <a:rPr lang="en-US" sz="2100" dirty="0">
                <a:solidFill>
                  <a:srgbClr val="F49E3F"/>
                </a:solidFill>
                <a:cs typeface="Hadassah Friedlaender" panose="02020603050405020304" pitchFamily="18" charset="-79"/>
                <a:sym typeface="Wingdings 3" pitchFamily="2" charset="2"/>
              </a:rPr>
              <a:t>Mg</a:t>
            </a:r>
            <a:r>
              <a:rPr lang="en-US" sz="2100" dirty="0">
                <a:solidFill>
                  <a:srgbClr val="EE4A34"/>
                </a:solidFill>
                <a:cs typeface="Hadassah Friedlaender" panose="02020603050405020304" pitchFamily="18" charset="-79"/>
                <a:sym typeface="Wingdings 3" pitchFamily="2" charset="2"/>
              </a:rPr>
              <a:t>O</a:t>
            </a:r>
            <a:r>
              <a:rPr lang="en-US" sz="2100" dirty="0">
                <a:solidFill>
                  <a:srgbClr val="144976"/>
                </a:solidFill>
                <a:cs typeface="Hadassah Friedlaender" panose="02020603050405020304" pitchFamily="18" charset="-79"/>
                <a:sym typeface="Wingdings 3" pitchFamily="2" charset="2"/>
              </a:rPr>
              <a:t> </a:t>
            </a:r>
            <a:r>
              <a:rPr lang="en-US" sz="2100" dirty="0">
                <a:solidFill>
                  <a:srgbClr val="144976"/>
                </a:solidFill>
                <a:sym typeface="Wingdings 3" pitchFamily="2" charset="2"/>
              </a:rPr>
              <a:t> </a:t>
            </a:r>
            <a:r>
              <a:rPr lang="en-US" sz="2100" dirty="0">
                <a:solidFill>
                  <a:srgbClr val="F49E3F"/>
                </a:solidFill>
                <a:sym typeface="Wingdings 3" pitchFamily="2" charset="2"/>
              </a:rPr>
              <a:t>Mg</a:t>
            </a:r>
            <a:r>
              <a:rPr lang="en-US" sz="2100" dirty="0">
                <a:solidFill>
                  <a:srgbClr val="2D6F62"/>
                </a:solidFill>
                <a:sym typeface="Wingdings 3" pitchFamily="2" charset="2"/>
              </a:rPr>
              <a:t>Cl</a:t>
            </a:r>
            <a:r>
              <a:rPr lang="en-US" sz="2100" baseline="-25000" dirty="0">
                <a:solidFill>
                  <a:srgbClr val="144976"/>
                </a:solidFill>
                <a:sym typeface="Wingdings 3" pitchFamily="2" charset="2"/>
              </a:rPr>
              <a:t>2</a:t>
            </a:r>
            <a:r>
              <a:rPr lang="en-US" sz="2100" dirty="0">
                <a:solidFill>
                  <a:srgbClr val="144976"/>
                </a:solidFill>
                <a:ea typeface="Museo Sans 500" charset="0"/>
                <a:cs typeface="Hadassah Friedlaender" panose="02020603050405020304" pitchFamily="18" charset="-79"/>
              </a:rPr>
              <a:t> + </a:t>
            </a:r>
            <a:r>
              <a:rPr lang="en-US" sz="2100" dirty="0">
                <a:solidFill>
                  <a:schemeClr val="accent5">
                    <a:lumMod val="60000"/>
                    <a:lumOff val="40000"/>
                  </a:schemeClr>
                </a:solidFill>
                <a:ea typeface="Museo Sans 500" charset="0"/>
                <a:cs typeface="Hadassah Friedlaender" panose="02020603050405020304" pitchFamily="18" charset="-79"/>
              </a:rPr>
              <a:t>H</a:t>
            </a:r>
            <a:r>
              <a:rPr lang="en-US" sz="2100" baseline="-25000" dirty="0">
                <a:solidFill>
                  <a:srgbClr val="144976"/>
                </a:solidFill>
                <a:sym typeface="Wingdings 3" pitchFamily="2" charset="2"/>
              </a:rPr>
              <a:t>2</a:t>
            </a:r>
            <a:r>
              <a:rPr lang="en-US" sz="2100" dirty="0">
                <a:solidFill>
                  <a:srgbClr val="EE4A34"/>
                </a:solidFill>
                <a:ea typeface="Museo Sans 500" charset="0"/>
                <a:cs typeface="Hadassah Friedlaender" panose="02020603050405020304" pitchFamily="18" charset="-79"/>
              </a:rPr>
              <a:t>O</a:t>
            </a:r>
            <a:endParaRPr lang="en-US" sz="2100" dirty="0">
              <a:solidFill>
                <a:srgbClr val="2D6F62"/>
              </a:solidFill>
              <a:ea typeface="Museo Sans 500" charset="0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996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12"/>
    </mc:Choice>
    <mc:Fallback xmlns="">
      <p:transition spd="slow" advTm="28412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 isNarration="1">
                  <p:cMediaNode vol="80000" showWhenStopped="0">
                    <p:cTn id="11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40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|1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5|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3.1|8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7.8"/>
</p:tagLst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18ECF916-6D43-43EB-B123-C52CC8B67A04}" vid="{6D210320-097D-4987-960C-C5460B29C5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2571</TotalTime>
  <Words>958</Words>
  <Application>Microsoft Office PowerPoint</Application>
  <PresentationFormat>On-screen Show (4:3)</PresentationFormat>
  <Paragraphs>445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Hadassah Friedlaender</vt:lpstr>
      <vt:lpstr>Museo 300</vt:lpstr>
      <vt:lpstr>Museo Sans 500</vt:lpstr>
      <vt:lpstr>Museo Slab 700</vt:lpstr>
      <vt:lpstr>Wingdings 3</vt:lpstr>
      <vt:lpstr>1_RSC_Plain_no footer</vt:lpstr>
      <vt:lpstr>Chasing the glow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Chasing the glow - slides</dc:title>
  <dc:creator>Declan Fleming</dc:creator>
  <cp:keywords>redox, acid-base reactions, combustion, kinetics, structure and bonding, macromolecular substances, covalent substances, silanes</cp:keywords>
  <dc:description>From Chase the glow, Education in Chemistry, https://rsc.li/2Y631TO</dc:description>
  <cp:lastModifiedBy>Lisa Clatworthy</cp:lastModifiedBy>
  <cp:revision>63</cp:revision>
  <cp:lastPrinted>2021-02-07T23:40:37Z</cp:lastPrinted>
  <dcterms:created xsi:type="dcterms:W3CDTF">2021-01-24T20:33:38Z</dcterms:created>
  <dcterms:modified xsi:type="dcterms:W3CDTF">2021-03-10T13:37:44Z</dcterms:modified>
</cp:coreProperties>
</file>