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66" r:id="rId3"/>
    <p:sldId id="427" r:id="rId4"/>
    <p:sldId id="257" r:id="rId5"/>
    <p:sldId id="426" r:id="rId6"/>
    <p:sldId id="431" r:id="rId7"/>
    <p:sldId id="260" r:id="rId8"/>
    <p:sldId id="267" r:id="rId9"/>
    <p:sldId id="261" r:id="rId10"/>
    <p:sldId id="434" r:id="rId11"/>
    <p:sldId id="432" r:id="rId12"/>
    <p:sldId id="430" r:id="rId13"/>
    <p:sldId id="263" r:id="rId14"/>
    <p:sldId id="428" r:id="rId15"/>
    <p:sldId id="433" r:id="rId16"/>
    <p:sldId id="264" r:id="rId17"/>
    <p:sldId id="265" r:id="rId18"/>
    <p:sldId id="268" r:id="rId19"/>
    <p:sldId id="425" r:id="rId20"/>
  </p:sldIdLst>
  <p:sldSz cx="12192000" cy="6858000"/>
  <p:notesSz cx="9661525" cy="688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503DB1F-4D90-F183-C696-415FB87D612B}" name="Georgia Murphy" initials="GM" userId="S::MurphyG@rsc.org::e6114088-85e7-408f-b978-c0430ff13ad8" providerId="AD"/>
  <p188:author id="{3131906B-191D-CA48-3F22-D84D8A2B2DD5}" name="Sarah Binns" initials="SB" userId="44ca82e01afbb258" providerId="Windows Live"/>
  <p188:author id="{D717847C-063A-7489-0064-3D2DD55DB948}" name="David" initials="D" userId="63f0f32c639056b0" providerId="Windows Live"/>
  <p188:author id="{2E6B3BDD-0146-C9B9-BEA0-E4C016F15D6A}" name="Catherine" initials="C" userId="S::Catherine@justcontent.co.uk::94877c21-fe5e-4c65-acc0-802bdbb5f7b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san Mayes" initials="SM" lastIdx="6" clrIdx="0">
    <p:extLst>
      <p:ext uri="{19B8F6BF-5375-455C-9EA6-DF929625EA0E}">
        <p15:presenceInfo xmlns:p15="http://schemas.microsoft.com/office/powerpoint/2012/main" userId="S-1-5-21-1643737065-1150890963-312552118-264575" providerId="AD"/>
      </p:ext>
    </p:extLst>
  </p:cmAuthor>
  <p:cmAuthor id="2" name="Alanna Downing" initials="AD" lastIdx="3" clrIdx="1">
    <p:extLst>
      <p:ext uri="{19B8F6BF-5375-455C-9EA6-DF929625EA0E}">
        <p15:presenceInfo xmlns:p15="http://schemas.microsoft.com/office/powerpoint/2012/main" userId="0e37f6c7d514c2b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5" autoAdjust="0"/>
    <p:restoredTop sz="81719" autoAdjust="0"/>
  </p:normalViewPr>
  <p:slideViewPr>
    <p:cSldViewPr snapToGrid="0">
      <p:cViewPr varScale="1">
        <p:scale>
          <a:sx n="51" d="100"/>
          <a:sy n="51" d="100"/>
        </p:scale>
        <p:origin x="12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2AC3E5CB-DE99-4FA2-8CCD-9754AB65A6AB}"/>
    <pc:docChg chg="custSel modSld">
      <pc:chgData name="Sarah Binns" userId="44ca82e01afbb258" providerId="LiveId" clId="{2AC3E5CB-DE99-4FA2-8CCD-9754AB65A6AB}" dt="2023-02-16T22:27:44.928" v="88" actId="2056"/>
      <pc:docMkLst>
        <pc:docMk/>
      </pc:docMkLst>
      <pc:sldChg chg="modCm">
        <pc:chgData name="Sarah Binns" userId="44ca82e01afbb258" providerId="LiveId" clId="{2AC3E5CB-DE99-4FA2-8CCD-9754AB65A6AB}" dt="2023-02-16T21:52:56.578" v="3"/>
        <pc:sldMkLst>
          <pc:docMk/>
          <pc:sldMk cId="2451160125" sldId="256"/>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2AC3E5CB-DE99-4FA2-8CCD-9754AB65A6AB}" dt="2023-02-16T21:52:56.578" v="3"/>
              <pc2:cmMkLst xmlns:pc2="http://schemas.microsoft.com/office/powerpoint/2019/9/main/command">
                <pc:docMk/>
                <pc:sldMk cId="2451160125" sldId="256"/>
                <pc2:cmMk id="{961FEA7C-AD65-45BD-B691-3252C409FFA9}"/>
              </pc2:cmMkLst>
              <pc226:cmRplyChg chg="add">
                <pc226:chgData name="Sarah Binns" userId="44ca82e01afbb258" providerId="LiveId" clId="{2AC3E5CB-DE99-4FA2-8CCD-9754AB65A6AB}" dt="2023-02-16T21:52:50.577" v="1"/>
                <pc2:cmRplyMkLst xmlns:pc2="http://schemas.microsoft.com/office/powerpoint/2019/9/main/command">
                  <pc:docMk/>
                  <pc:sldMk cId="2451160125" sldId="256"/>
                  <pc2:cmMk id="{961FEA7C-AD65-45BD-B691-3252C409FFA9}"/>
                  <pc2:cmRplyMk id="{D6AC51D7-A6B9-4F2C-974B-DB599AE45860}"/>
                </pc2:cmRplyMkLst>
              </pc226:cmRplyChg>
            </pc226:cmChg>
            <pc226:cmChg xmlns="" xmlns:pc226="http://schemas.microsoft.com/office/powerpoint/2022/06/main/command" chg="mod">
              <pc226:chgData name="Sarah Binns" userId="44ca82e01afbb258" providerId="LiveId" clId="{2AC3E5CB-DE99-4FA2-8CCD-9754AB65A6AB}" dt="2023-02-16T21:52:54.446" v="2"/>
              <pc2:cmMkLst xmlns:pc2="http://schemas.microsoft.com/office/powerpoint/2019/9/main/command">
                <pc:docMk/>
                <pc:sldMk cId="2451160125" sldId="256"/>
                <pc2:cmMk id="{20C616F1-9B2D-4B37-A7F6-48AEB2A25691}"/>
              </pc2:cmMkLst>
              <pc226:cmRplyChg chg="add">
                <pc226:chgData name="Sarah Binns" userId="44ca82e01afbb258" providerId="LiveId" clId="{2AC3E5CB-DE99-4FA2-8CCD-9754AB65A6AB}" dt="2023-02-16T21:52:42.811" v="0"/>
                <pc2:cmRplyMkLst xmlns:pc2="http://schemas.microsoft.com/office/powerpoint/2019/9/main/command">
                  <pc:docMk/>
                  <pc:sldMk cId="2451160125" sldId="256"/>
                  <pc2:cmMk id="{20C616F1-9B2D-4B37-A7F6-48AEB2A25691}"/>
                  <pc2:cmRplyMk id="{24C3DCE1-118E-4713-BD69-618F5878DD44}"/>
                </pc2:cmRplyMkLst>
              </pc226:cmRplyChg>
            </pc226:cmChg>
          </p:ext>
        </pc:extLst>
      </pc:sldChg>
      <pc:sldChg chg="modSp mod">
        <pc:chgData name="Sarah Binns" userId="44ca82e01afbb258" providerId="LiveId" clId="{2AC3E5CB-DE99-4FA2-8CCD-9754AB65A6AB}" dt="2023-02-16T22:03:38.581" v="30"/>
        <pc:sldMkLst>
          <pc:docMk/>
          <pc:sldMk cId="2985714490" sldId="257"/>
        </pc:sldMkLst>
        <pc:spChg chg="ord">
          <ac:chgData name="Sarah Binns" userId="44ca82e01afbb258" providerId="LiveId" clId="{2AC3E5CB-DE99-4FA2-8CCD-9754AB65A6AB}" dt="2023-02-16T22:03:38.581" v="30"/>
          <ac:spMkLst>
            <pc:docMk/>
            <pc:sldMk cId="2985714490" sldId="257"/>
            <ac:spMk id="4" creationId="{8F3F8568-53D4-4E5B-A6CA-7620A1D86EEC}"/>
          </ac:spMkLst>
        </pc:spChg>
        <pc:picChg chg="mod">
          <ac:chgData name="Sarah Binns" userId="44ca82e01afbb258" providerId="LiveId" clId="{2AC3E5CB-DE99-4FA2-8CCD-9754AB65A6AB}" dt="2023-02-16T22:01:39.536" v="8" actId="962"/>
          <ac:picMkLst>
            <pc:docMk/>
            <pc:sldMk cId="2985714490" sldId="257"/>
            <ac:picMk id="2" creationId="{9D5014C1-2B9B-CA1C-4C9D-75E324528F38}"/>
          </ac:picMkLst>
        </pc:picChg>
      </pc:sldChg>
      <pc:sldChg chg="modSp mod">
        <pc:chgData name="Sarah Binns" userId="44ca82e01afbb258" providerId="LiveId" clId="{2AC3E5CB-DE99-4FA2-8CCD-9754AB65A6AB}" dt="2023-02-16T22:04:03.421" v="35"/>
        <pc:sldMkLst>
          <pc:docMk/>
          <pc:sldMk cId="822009231" sldId="260"/>
        </pc:sldMkLst>
        <pc:spChg chg="ord">
          <ac:chgData name="Sarah Binns" userId="44ca82e01afbb258" providerId="LiveId" clId="{2AC3E5CB-DE99-4FA2-8CCD-9754AB65A6AB}" dt="2023-02-16T22:04:03.421" v="35"/>
          <ac:spMkLst>
            <pc:docMk/>
            <pc:sldMk cId="822009231" sldId="260"/>
            <ac:spMk id="6" creationId="{90997336-CB3A-4719-92DE-B12FF162D9E4}"/>
          </ac:spMkLst>
        </pc:spChg>
        <pc:picChg chg="mod">
          <ac:chgData name="Sarah Binns" userId="44ca82e01afbb258" providerId="LiveId" clId="{2AC3E5CB-DE99-4FA2-8CCD-9754AB65A6AB}" dt="2023-02-16T22:01:47.408" v="10" actId="962"/>
          <ac:picMkLst>
            <pc:docMk/>
            <pc:sldMk cId="822009231" sldId="260"/>
            <ac:picMk id="2" creationId="{16BB6AFB-9BC5-9129-5E23-62F159BA6519}"/>
          </ac:picMkLst>
        </pc:picChg>
      </pc:sldChg>
      <pc:sldChg chg="modSp mod">
        <pc:chgData name="Sarah Binns" userId="44ca82e01afbb258" providerId="LiveId" clId="{2AC3E5CB-DE99-4FA2-8CCD-9754AB65A6AB}" dt="2023-02-16T22:04:33.430" v="39" actId="962"/>
        <pc:sldMkLst>
          <pc:docMk/>
          <pc:sldMk cId="1425099728" sldId="261"/>
        </pc:sldMkLst>
        <pc:spChg chg="mod">
          <ac:chgData name="Sarah Binns" userId="44ca82e01afbb258" providerId="LiveId" clId="{2AC3E5CB-DE99-4FA2-8CCD-9754AB65A6AB}" dt="2023-02-16T22:04:33.430" v="39" actId="962"/>
          <ac:spMkLst>
            <pc:docMk/>
            <pc:sldMk cId="1425099728" sldId="261"/>
            <ac:spMk id="4" creationId="{D232F651-3B75-9625-7897-7BFE44BF392A}"/>
          </ac:spMkLst>
        </pc:spChg>
        <pc:spChg chg="ord">
          <ac:chgData name="Sarah Binns" userId="44ca82e01afbb258" providerId="LiveId" clId="{2AC3E5CB-DE99-4FA2-8CCD-9754AB65A6AB}" dt="2023-02-16T22:04:30.188" v="38"/>
          <ac:spMkLst>
            <pc:docMk/>
            <pc:sldMk cId="1425099728" sldId="261"/>
            <ac:spMk id="6" creationId="{DBD83F11-D4E7-4CA5-A47E-AA17C4246D74}"/>
          </ac:spMkLst>
        </pc:spChg>
        <pc:picChg chg="mod">
          <ac:chgData name="Sarah Binns" userId="44ca82e01afbb258" providerId="LiveId" clId="{2AC3E5CB-DE99-4FA2-8CCD-9754AB65A6AB}" dt="2023-02-16T22:01:55.786" v="13" actId="962"/>
          <ac:picMkLst>
            <pc:docMk/>
            <pc:sldMk cId="1425099728" sldId="261"/>
            <ac:picMk id="2" creationId="{0EED733A-EE86-569E-B196-468AEFA767B1}"/>
          </ac:picMkLst>
        </pc:picChg>
        <pc:picChg chg="mod">
          <ac:chgData name="Sarah Binns" userId="44ca82e01afbb258" providerId="LiveId" clId="{2AC3E5CB-DE99-4FA2-8CCD-9754AB65A6AB}" dt="2023-02-16T22:01:58.335" v="14" actId="962"/>
          <ac:picMkLst>
            <pc:docMk/>
            <pc:sldMk cId="1425099728" sldId="261"/>
            <ac:picMk id="3" creationId="{93177698-475A-20FF-8392-867AD267407F}"/>
          </ac:picMkLst>
        </pc:picChg>
      </pc:sldChg>
      <pc:sldChg chg="modSp mod">
        <pc:chgData name="Sarah Binns" userId="44ca82e01afbb258" providerId="LiveId" clId="{2AC3E5CB-DE99-4FA2-8CCD-9754AB65A6AB}" dt="2023-02-16T22:05:46.184" v="51"/>
        <pc:sldMkLst>
          <pc:docMk/>
          <pc:sldMk cId="2560555103" sldId="263"/>
        </pc:sldMkLst>
        <pc:spChg chg="ord">
          <ac:chgData name="Sarah Binns" userId="44ca82e01afbb258" providerId="LiveId" clId="{2AC3E5CB-DE99-4FA2-8CCD-9754AB65A6AB}" dt="2023-02-16T22:05:24.297" v="45"/>
          <ac:spMkLst>
            <pc:docMk/>
            <pc:sldMk cId="2560555103" sldId="263"/>
            <ac:spMk id="4" creationId="{1F496076-7D5C-4975-8721-9BC73FF59267}"/>
          </ac:spMkLst>
        </pc:spChg>
        <pc:spChg chg="mod">
          <ac:chgData name="Sarah Binns" userId="44ca82e01afbb258" providerId="LiveId" clId="{2AC3E5CB-DE99-4FA2-8CCD-9754AB65A6AB}" dt="2023-02-16T22:05:27.140" v="46" actId="962"/>
          <ac:spMkLst>
            <pc:docMk/>
            <pc:sldMk cId="2560555103" sldId="263"/>
            <ac:spMk id="5" creationId="{3C374464-F773-FBC2-C778-B699206A643D}"/>
          </ac:spMkLst>
        </pc:spChg>
        <pc:spChg chg="ord">
          <ac:chgData name="Sarah Binns" userId="44ca82e01afbb258" providerId="LiveId" clId="{2AC3E5CB-DE99-4FA2-8CCD-9754AB65A6AB}" dt="2023-02-16T22:05:46.184" v="51"/>
          <ac:spMkLst>
            <pc:docMk/>
            <pc:sldMk cId="2560555103" sldId="263"/>
            <ac:spMk id="7" creationId="{FC0A5F41-71A5-4426-83EA-F59C5A1FAE0A}"/>
          </ac:spMkLst>
        </pc:spChg>
        <pc:spChg chg="ord">
          <ac:chgData name="Sarah Binns" userId="44ca82e01afbb258" providerId="LiveId" clId="{2AC3E5CB-DE99-4FA2-8CCD-9754AB65A6AB}" dt="2023-02-16T22:05:32.154" v="50"/>
          <ac:spMkLst>
            <pc:docMk/>
            <pc:sldMk cId="2560555103" sldId="263"/>
            <ac:spMk id="8" creationId="{C868D978-8445-9298-27F5-7830A3EF0B58}"/>
          </ac:spMkLst>
        </pc:spChg>
        <pc:picChg chg="mod">
          <ac:chgData name="Sarah Binns" userId="44ca82e01afbb258" providerId="LiveId" clId="{2AC3E5CB-DE99-4FA2-8CCD-9754AB65A6AB}" dt="2023-02-16T22:02:04.716" v="17" actId="962"/>
          <ac:picMkLst>
            <pc:docMk/>
            <pc:sldMk cId="2560555103" sldId="263"/>
            <ac:picMk id="3" creationId="{D8F5276B-FDBD-3047-7FCF-CF361A869DB1}"/>
          </ac:picMkLst>
        </pc:picChg>
        <pc:picChg chg="mod">
          <ac:chgData name="Sarah Binns" userId="44ca82e01afbb258" providerId="LiveId" clId="{2AC3E5CB-DE99-4FA2-8CCD-9754AB65A6AB}" dt="2023-02-16T22:02:09.647" v="19" actId="962"/>
          <ac:picMkLst>
            <pc:docMk/>
            <pc:sldMk cId="2560555103" sldId="263"/>
            <ac:picMk id="6" creationId="{DBBD0D91-13FA-1095-0B76-5D9AE3675299}"/>
          </ac:picMkLst>
        </pc:picChg>
      </pc:sldChg>
      <pc:sldChg chg="modSp mod">
        <pc:chgData name="Sarah Binns" userId="44ca82e01afbb258" providerId="LiveId" clId="{2AC3E5CB-DE99-4FA2-8CCD-9754AB65A6AB}" dt="2023-02-16T22:05:58.519" v="55" actId="962"/>
        <pc:sldMkLst>
          <pc:docMk/>
          <pc:sldMk cId="2043187888" sldId="264"/>
        </pc:sldMkLst>
        <pc:spChg chg="ord">
          <ac:chgData name="Sarah Binns" userId="44ca82e01afbb258" providerId="LiveId" clId="{2AC3E5CB-DE99-4FA2-8CCD-9754AB65A6AB}" dt="2023-02-16T22:05:53.858" v="53"/>
          <ac:spMkLst>
            <pc:docMk/>
            <pc:sldMk cId="2043187888" sldId="264"/>
            <ac:spMk id="2" creationId="{A8DEAA4B-F692-7146-0024-0F4EB020E10D}"/>
          </ac:spMkLst>
        </pc:spChg>
        <pc:spChg chg="ord">
          <ac:chgData name="Sarah Binns" userId="44ca82e01afbb258" providerId="LiveId" clId="{2AC3E5CB-DE99-4FA2-8CCD-9754AB65A6AB}" dt="2023-02-16T22:05:56.188" v="54"/>
          <ac:spMkLst>
            <pc:docMk/>
            <pc:sldMk cId="2043187888" sldId="264"/>
            <ac:spMk id="3" creationId="{22E8ADC7-8CE4-92E2-33DC-85AD4708BCEF}"/>
          </ac:spMkLst>
        </pc:spChg>
        <pc:spChg chg="mod">
          <ac:chgData name="Sarah Binns" userId="44ca82e01afbb258" providerId="LiveId" clId="{2AC3E5CB-DE99-4FA2-8CCD-9754AB65A6AB}" dt="2023-02-16T22:05:58.519" v="55" actId="962"/>
          <ac:spMkLst>
            <pc:docMk/>
            <pc:sldMk cId="2043187888" sldId="264"/>
            <ac:spMk id="8" creationId="{89F4679A-1688-60CE-498E-34BEE3018F9B}"/>
          </ac:spMkLst>
        </pc:spChg>
        <pc:picChg chg="mod">
          <ac:chgData name="Sarah Binns" userId="44ca82e01afbb258" providerId="LiveId" clId="{2AC3E5CB-DE99-4FA2-8CCD-9754AB65A6AB}" dt="2023-02-16T22:02:15.870" v="21" actId="962"/>
          <ac:picMkLst>
            <pc:docMk/>
            <pc:sldMk cId="2043187888" sldId="264"/>
            <ac:picMk id="5" creationId="{DC581885-CEC8-C90F-0FE5-09DC3EDAA16F}"/>
          </ac:picMkLst>
        </pc:picChg>
        <pc:picChg chg="mod">
          <ac:chgData name="Sarah Binns" userId="44ca82e01afbb258" providerId="LiveId" clId="{2AC3E5CB-DE99-4FA2-8CCD-9754AB65A6AB}" dt="2023-02-16T22:02:22.362" v="23" actId="962"/>
          <ac:picMkLst>
            <pc:docMk/>
            <pc:sldMk cId="2043187888" sldId="264"/>
            <ac:picMk id="9" creationId="{CC094699-57E2-BA9C-8F05-07927401B388}"/>
          </ac:picMkLst>
        </pc:picChg>
      </pc:sldChg>
      <pc:sldChg chg="modSp mod modCm">
        <pc:chgData name="Sarah Binns" userId="44ca82e01afbb258" providerId="LiveId" clId="{2AC3E5CB-DE99-4FA2-8CCD-9754AB65A6AB}" dt="2023-02-16T22:23:12.091" v="85"/>
        <pc:sldMkLst>
          <pc:docMk/>
          <pc:sldMk cId="3803532247" sldId="265"/>
        </pc:sldMkLst>
        <pc:spChg chg="ord">
          <ac:chgData name="Sarah Binns" userId="44ca82e01afbb258" providerId="LiveId" clId="{2AC3E5CB-DE99-4FA2-8CCD-9754AB65A6AB}" dt="2023-02-16T22:06:06.133" v="56"/>
          <ac:spMkLst>
            <pc:docMk/>
            <pc:sldMk cId="3803532247" sldId="265"/>
            <ac:spMk id="4" creationId="{F7FE7D6E-A6E4-4BE9-B9CF-0C883B52C1C1}"/>
          </ac:spMkLst>
        </pc:spChg>
        <pc:spChg chg="mod">
          <ac:chgData name="Sarah Binns" userId="44ca82e01afbb258" providerId="LiveId" clId="{2AC3E5CB-DE99-4FA2-8CCD-9754AB65A6AB}" dt="2023-02-16T22:06:13.975" v="57" actId="962"/>
          <ac:spMkLst>
            <pc:docMk/>
            <pc:sldMk cId="3803532247" sldId="265"/>
            <ac:spMk id="6" creationId="{A973578B-AC5F-ACB8-C6B6-7D2750A2EF47}"/>
          </ac:spMkLst>
        </pc:spChg>
        <pc:spChg chg="ord">
          <ac:chgData name="Sarah Binns" userId="44ca82e01afbb258" providerId="LiveId" clId="{2AC3E5CB-DE99-4FA2-8CCD-9754AB65A6AB}" dt="2023-02-16T22:06:45.487" v="66"/>
          <ac:spMkLst>
            <pc:docMk/>
            <pc:sldMk cId="3803532247" sldId="265"/>
            <ac:spMk id="10" creationId="{53E39DF5-C08F-4AC9-BA06-46F5BA29409C}"/>
          </ac:spMkLst>
        </pc:spChg>
        <pc:picChg chg="mod">
          <ac:chgData name="Sarah Binns" userId="44ca82e01afbb258" providerId="LiveId" clId="{2AC3E5CB-DE99-4FA2-8CCD-9754AB65A6AB}" dt="2023-02-16T22:02:25.175" v="24" actId="962"/>
          <ac:picMkLst>
            <pc:docMk/>
            <pc:sldMk cId="3803532247" sldId="265"/>
            <ac:picMk id="5" creationId="{390530EE-BFA7-ADE6-884E-07633FDF5154}"/>
          </ac:picMkLst>
        </pc:picChg>
        <pc:picChg chg="mod">
          <ac:chgData name="Sarah Binns" userId="44ca82e01afbb258" providerId="LiveId" clId="{2AC3E5CB-DE99-4FA2-8CCD-9754AB65A6AB}" dt="2023-02-16T22:02:31.663" v="25" actId="962"/>
          <ac:picMkLst>
            <pc:docMk/>
            <pc:sldMk cId="3803532247" sldId="265"/>
            <ac:picMk id="12" creationId="{E6016A02-75EA-6465-ACDB-73F7705AB0F3}"/>
          </ac:picMkLst>
        </pc:picChg>
        <pc:picChg chg="ord">
          <ac:chgData name="Sarah Binns" userId="44ca82e01afbb258" providerId="LiveId" clId="{2AC3E5CB-DE99-4FA2-8CCD-9754AB65A6AB}" dt="2023-02-16T22:06:17.653" v="61"/>
          <ac:picMkLst>
            <pc:docMk/>
            <pc:sldMk cId="3803532247" sldId="265"/>
            <ac:picMk id="14" creationId="{F5E2CDB0-42F5-3899-AC8C-E8115BE13EA6}"/>
          </ac:picMkLst>
        </pc:picChg>
        <pc:picChg chg="ord">
          <ac:chgData name="Sarah Binns" userId="44ca82e01afbb258" providerId="LiveId" clId="{2AC3E5CB-DE99-4FA2-8CCD-9754AB65A6AB}" dt="2023-02-16T22:06:21.535" v="64"/>
          <ac:picMkLst>
            <pc:docMk/>
            <pc:sldMk cId="3803532247" sldId="265"/>
            <ac:picMk id="16" creationId="{3CA22582-C3F4-DB70-9851-CF87B15F9634}"/>
          </ac:picMkLst>
        </pc:picChg>
        <pc:extLst>
          <p:ext xmlns:p="http://schemas.openxmlformats.org/presentationml/2006/main" uri="{D6D511B9-2390-475A-947B-AFAB55BFBCF1}">
            <pc226:cmChg xmlns="" xmlns:pc226="http://schemas.microsoft.com/office/powerpoint/2022/06/main/command" chg="">
              <pc226:chgData name="Sarah Binns" userId="44ca82e01afbb258" providerId="LiveId" clId="{2AC3E5CB-DE99-4FA2-8CCD-9754AB65A6AB}" dt="2023-02-16T22:23:12.091" v="85"/>
              <pc2:cmMkLst xmlns:pc2="http://schemas.microsoft.com/office/powerpoint/2019/9/main/command">
                <pc:docMk/>
                <pc:sldMk cId="3803532247" sldId="265"/>
                <pc2:cmMk id="{400279F8-03E1-4D71-813A-5AA53ACE8DF4}"/>
              </pc2:cmMkLst>
              <pc226:cmRplyChg chg="add">
                <pc226:chgData name="Sarah Binns" userId="44ca82e01afbb258" providerId="LiveId" clId="{2AC3E5CB-DE99-4FA2-8CCD-9754AB65A6AB}" dt="2023-02-16T22:23:12.091" v="85"/>
                <pc2:cmRplyMkLst xmlns:pc2="http://schemas.microsoft.com/office/powerpoint/2019/9/main/command">
                  <pc:docMk/>
                  <pc:sldMk cId="3803532247" sldId="265"/>
                  <pc2:cmMk id="{400279F8-03E1-4D71-813A-5AA53ACE8DF4}"/>
                  <pc2:cmRplyMk id="{357A3985-6B22-4B81-A081-DA6BB071FF9C}"/>
                </pc2:cmRplyMkLst>
              </pc226:cmRplyChg>
            </pc226:cmChg>
          </p:ext>
        </pc:extLst>
      </pc:sldChg>
      <pc:sldChg chg="modSp mod">
        <pc:chgData name="Sarah Binns" userId="44ca82e01afbb258" providerId="LiveId" clId="{2AC3E5CB-DE99-4FA2-8CCD-9754AB65A6AB}" dt="2023-02-16T22:04:18.045" v="37" actId="962"/>
        <pc:sldMkLst>
          <pc:docMk/>
          <pc:sldMk cId="3693627954" sldId="267"/>
        </pc:sldMkLst>
        <pc:spChg chg="ord">
          <ac:chgData name="Sarah Binns" userId="44ca82e01afbb258" providerId="LiveId" clId="{2AC3E5CB-DE99-4FA2-8CCD-9754AB65A6AB}" dt="2023-02-16T22:04:15.224" v="36"/>
          <ac:spMkLst>
            <pc:docMk/>
            <pc:sldMk cId="3693627954" sldId="267"/>
            <ac:spMk id="2" creationId="{58BDD1E6-59BE-4B5C-8BC6-64EF39CF2D1A}"/>
          </ac:spMkLst>
        </pc:spChg>
        <pc:spChg chg="mod">
          <ac:chgData name="Sarah Binns" userId="44ca82e01afbb258" providerId="LiveId" clId="{2AC3E5CB-DE99-4FA2-8CCD-9754AB65A6AB}" dt="2023-02-16T22:04:18.045" v="37" actId="962"/>
          <ac:spMkLst>
            <pc:docMk/>
            <pc:sldMk cId="3693627954" sldId="267"/>
            <ac:spMk id="6" creationId="{0959D727-84A1-6E12-FB1F-834963990F58}"/>
          </ac:spMkLst>
        </pc:spChg>
        <pc:picChg chg="mod">
          <ac:chgData name="Sarah Binns" userId="44ca82e01afbb258" providerId="LiveId" clId="{2AC3E5CB-DE99-4FA2-8CCD-9754AB65A6AB}" dt="2023-02-16T22:01:49.716" v="11" actId="962"/>
          <ac:picMkLst>
            <pc:docMk/>
            <pc:sldMk cId="3693627954" sldId="267"/>
            <ac:picMk id="4" creationId="{6A4D52FE-344E-3170-29D0-271DA7A6F856}"/>
          </ac:picMkLst>
        </pc:picChg>
        <pc:picChg chg="mod">
          <ac:chgData name="Sarah Binns" userId="44ca82e01afbb258" providerId="LiveId" clId="{2AC3E5CB-DE99-4FA2-8CCD-9754AB65A6AB}" dt="2023-02-16T22:01:52.923" v="12" actId="962"/>
          <ac:picMkLst>
            <pc:docMk/>
            <pc:sldMk cId="3693627954" sldId="267"/>
            <ac:picMk id="5" creationId="{46D8EAAE-C811-F2C5-83E7-3743572E0392}"/>
          </ac:picMkLst>
        </pc:picChg>
      </pc:sldChg>
      <pc:sldChg chg="modSp mod modCm">
        <pc:chgData name="Sarah Binns" userId="44ca82e01afbb258" providerId="LiveId" clId="{2AC3E5CB-DE99-4FA2-8CCD-9754AB65A6AB}" dt="2023-02-16T22:24:20.831" v="86"/>
        <pc:sldMkLst>
          <pc:docMk/>
          <pc:sldMk cId="1022825932" sldId="268"/>
        </pc:sldMkLst>
        <pc:spChg chg="mod">
          <ac:chgData name="Sarah Binns" userId="44ca82e01afbb258" providerId="LiveId" clId="{2AC3E5CB-DE99-4FA2-8CCD-9754AB65A6AB}" dt="2023-02-16T22:07:15.695" v="83" actId="962"/>
          <ac:spMkLst>
            <pc:docMk/>
            <pc:sldMk cId="1022825932" sldId="268"/>
            <ac:spMk id="5" creationId="{D830E284-A12B-7204-7649-FA8CA9ED1839}"/>
          </ac:spMkLst>
        </pc:spChg>
        <pc:spChg chg="ord">
          <ac:chgData name="Sarah Binns" userId="44ca82e01afbb258" providerId="LiveId" clId="{2AC3E5CB-DE99-4FA2-8CCD-9754AB65A6AB}" dt="2023-02-16T22:06:53.007" v="67"/>
          <ac:spMkLst>
            <pc:docMk/>
            <pc:sldMk cId="1022825932" sldId="268"/>
            <ac:spMk id="6" creationId="{4317DEC8-85CF-4027-80A1-085CF8EAF3CB}"/>
          </ac:spMkLst>
        </pc:spChg>
        <pc:spChg chg="ord">
          <ac:chgData name="Sarah Binns" userId="44ca82e01afbb258" providerId="LiveId" clId="{2AC3E5CB-DE99-4FA2-8CCD-9754AB65A6AB}" dt="2023-02-16T22:07:02.318" v="72"/>
          <ac:spMkLst>
            <pc:docMk/>
            <pc:sldMk cId="1022825932" sldId="268"/>
            <ac:spMk id="13" creationId="{E45A8F47-A69D-C95D-F6D3-F00838B717AE}"/>
          </ac:spMkLst>
        </pc:spChg>
        <pc:spChg chg="ord">
          <ac:chgData name="Sarah Binns" userId="44ca82e01afbb258" providerId="LiveId" clId="{2AC3E5CB-DE99-4FA2-8CCD-9754AB65A6AB}" dt="2023-02-16T22:07:07.381" v="76"/>
          <ac:spMkLst>
            <pc:docMk/>
            <pc:sldMk cId="1022825932" sldId="268"/>
            <ac:spMk id="14" creationId="{A9CBB05C-0BF1-358F-CAF1-AAFACAD7BC9D}"/>
          </ac:spMkLst>
        </pc:spChg>
        <pc:picChg chg="mod">
          <ac:chgData name="Sarah Binns" userId="44ca82e01afbb258" providerId="LiveId" clId="{2AC3E5CB-DE99-4FA2-8CCD-9754AB65A6AB}" dt="2023-02-16T22:02:44.649" v="26" actId="962"/>
          <ac:picMkLst>
            <pc:docMk/>
            <pc:sldMk cId="1022825932" sldId="268"/>
            <ac:picMk id="3" creationId="{99F5C754-AB57-2177-9EB5-8B7097B5267B}"/>
          </ac:picMkLst>
        </pc:picChg>
        <pc:picChg chg="mod">
          <ac:chgData name="Sarah Binns" userId="44ca82e01afbb258" providerId="LiveId" clId="{2AC3E5CB-DE99-4FA2-8CCD-9754AB65A6AB}" dt="2023-02-16T22:02:49.230" v="27" actId="962"/>
          <ac:picMkLst>
            <pc:docMk/>
            <pc:sldMk cId="1022825932" sldId="268"/>
            <ac:picMk id="4" creationId="{6C815665-E08B-B69D-12C5-52662349EE83}"/>
          </ac:picMkLst>
        </pc:picChg>
        <pc:picChg chg="ord">
          <ac:chgData name="Sarah Binns" userId="44ca82e01afbb258" providerId="LiveId" clId="{2AC3E5CB-DE99-4FA2-8CCD-9754AB65A6AB}" dt="2023-02-16T22:07:11.402" v="81"/>
          <ac:picMkLst>
            <pc:docMk/>
            <pc:sldMk cId="1022825932" sldId="268"/>
            <ac:picMk id="9" creationId="{DE3E3960-7407-13ED-2B89-6CCAC4F53AC8}"/>
          </ac:picMkLst>
        </pc:picChg>
        <pc:picChg chg="ord">
          <ac:chgData name="Sarah Binns" userId="44ca82e01afbb258" providerId="LiveId" clId="{2AC3E5CB-DE99-4FA2-8CCD-9754AB65A6AB}" dt="2023-02-16T22:07:13.879" v="82"/>
          <ac:picMkLst>
            <pc:docMk/>
            <pc:sldMk cId="1022825932" sldId="268"/>
            <ac:picMk id="10" creationId="{F0B8D0CC-9FB5-4811-A599-EB9AB9841065}"/>
          </ac:picMkLst>
        </pc:picChg>
        <pc:extLst>
          <p:ext xmlns:p="http://schemas.openxmlformats.org/presentationml/2006/main" uri="{D6D511B9-2390-475A-947B-AFAB55BFBCF1}">
            <pc226:cmChg xmlns="" xmlns:pc226="http://schemas.microsoft.com/office/powerpoint/2022/06/main/command" chg="">
              <pc226:chgData name="Sarah Binns" userId="44ca82e01afbb258" providerId="LiveId" clId="{2AC3E5CB-DE99-4FA2-8CCD-9754AB65A6AB}" dt="2023-02-16T22:24:20.831" v="86"/>
              <pc2:cmMkLst xmlns:pc2="http://schemas.microsoft.com/office/powerpoint/2019/9/main/command">
                <pc:docMk/>
                <pc:sldMk cId="1022825932" sldId="268"/>
                <pc2:cmMk id="{99C37A0F-F059-4E89-B491-9E571ABBD50F}"/>
              </pc2:cmMkLst>
              <pc226:cmRplyChg chg="add">
                <pc226:chgData name="Sarah Binns" userId="44ca82e01afbb258" providerId="LiveId" clId="{2AC3E5CB-DE99-4FA2-8CCD-9754AB65A6AB}" dt="2023-02-16T22:24:20.831" v="86"/>
                <pc2:cmRplyMkLst xmlns:pc2="http://schemas.microsoft.com/office/powerpoint/2019/9/main/command">
                  <pc:docMk/>
                  <pc:sldMk cId="1022825932" sldId="268"/>
                  <pc2:cmMk id="{99C37A0F-F059-4E89-B491-9E571ABBD50F}"/>
                  <pc2:cmRplyMk id="{463656DE-7CD7-4E84-A662-965753457B7F}"/>
                </pc2:cmRplyMkLst>
              </pc226:cmRplyChg>
            </pc226:cmChg>
          </p:ext>
        </pc:extLst>
      </pc:sldChg>
      <pc:sldChg chg="modSp mod">
        <pc:chgData name="Sarah Binns" userId="44ca82e01afbb258" providerId="LiveId" clId="{2AC3E5CB-DE99-4FA2-8CCD-9754AB65A6AB}" dt="2023-02-16T22:07:23.294" v="84"/>
        <pc:sldMkLst>
          <pc:docMk/>
          <pc:sldMk cId="3432796193" sldId="425"/>
        </pc:sldMkLst>
        <pc:spChg chg="ord">
          <ac:chgData name="Sarah Binns" userId="44ca82e01afbb258" providerId="LiveId" clId="{2AC3E5CB-DE99-4FA2-8CCD-9754AB65A6AB}" dt="2023-02-16T22:07:23.294" v="84"/>
          <ac:spMkLst>
            <pc:docMk/>
            <pc:sldMk cId="3432796193" sldId="425"/>
            <ac:spMk id="2" creationId="{5AD2A884-4964-8407-9D51-50DF0CB782A4}"/>
          </ac:spMkLst>
        </pc:spChg>
        <pc:picChg chg="mod">
          <ac:chgData name="Sarah Binns" userId="44ca82e01afbb258" providerId="LiveId" clId="{2AC3E5CB-DE99-4FA2-8CCD-9754AB65A6AB}" dt="2023-02-16T22:02:58.284" v="28" actId="962"/>
          <ac:picMkLst>
            <pc:docMk/>
            <pc:sldMk cId="3432796193" sldId="425"/>
            <ac:picMk id="9" creationId="{F77A4429-77DD-3A8E-6F29-E1EE6FF72C69}"/>
          </ac:picMkLst>
        </pc:picChg>
      </pc:sldChg>
      <pc:sldChg chg="delSp modSp mod modCm">
        <pc:chgData name="Sarah Binns" userId="44ca82e01afbb258" providerId="LiveId" clId="{2AC3E5CB-DE99-4FA2-8CCD-9754AB65A6AB}" dt="2023-02-16T22:27:44.928" v="88" actId="2056"/>
        <pc:sldMkLst>
          <pc:docMk/>
          <pc:sldMk cId="1916534498" sldId="426"/>
        </pc:sldMkLst>
        <pc:spChg chg="ord">
          <ac:chgData name="Sarah Binns" userId="44ca82e01afbb258" providerId="LiveId" clId="{2AC3E5CB-DE99-4FA2-8CCD-9754AB65A6AB}" dt="2023-02-16T22:03:44.769" v="31"/>
          <ac:spMkLst>
            <pc:docMk/>
            <pc:sldMk cId="1916534498" sldId="426"/>
            <ac:spMk id="2" creationId="{D6AD09C9-2F38-18C0-ED77-74D150F98811}"/>
          </ac:spMkLst>
        </pc:spChg>
        <pc:spChg chg="del mod">
          <ac:chgData name="Sarah Binns" userId="44ca82e01afbb258" providerId="LiveId" clId="{2AC3E5CB-DE99-4FA2-8CCD-9754AB65A6AB}" dt="2023-02-16T22:27:44.928" v="87" actId="478"/>
          <ac:spMkLst>
            <pc:docMk/>
            <pc:sldMk cId="1916534498" sldId="426"/>
            <ac:spMk id="7" creationId="{DE30FFE8-2AAE-CB7A-2294-F2BA25662B72}"/>
          </ac:spMkLst>
        </pc:spChg>
        <pc:picChg chg="mod">
          <ac:chgData name="Sarah Binns" userId="44ca82e01afbb258" providerId="LiveId" clId="{2AC3E5CB-DE99-4FA2-8CCD-9754AB65A6AB}" dt="2023-02-16T22:01:41.488" v="9" actId="962"/>
          <ac:picMkLst>
            <pc:docMk/>
            <pc:sldMk cId="1916534498" sldId="426"/>
            <ac:picMk id="4" creationId="{12DDD681-4281-E238-4D16-AC23721B20B0}"/>
          </ac:picMkLst>
        </pc:picChg>
        <pc:picChg chg="del">
          <ac:chgData name="Sarah Binns" userId="44ca82e01afbb258" providerId="LiveId" clId="{2AC3E5CB-DE99-4FA2-8CCD-9754AB65A6AB}" dt="2023-02-16T21:54:05.085" v="4" actId="478"/>
          <ac:picMkLst>
            <pc:docMk/>
            <pc:sldMk cId="1916534498" sldId="426"/>
            <ac:picMk id="6" creationId="{CA3396C6-513A-EBF2-1987-1029DE25732D}"/>
          </ac:picMkLst>
        </pc:picChg>
        <pc:picChg chg="ord">
          <ac:chgData name="Sarah Binns" userId="44ca82e01afbb258" providerId="LiveId" clId="{2AC3E5CB-DE99-4FA2-8CCD-9754AB65A6AB}" dt="2023-02-16T22:03:56.834" v="34"/>
          <ac:picMkLst>
            <pc:docMk/>
            <pc:sldMk cId="1916534498" sldId="426"/>
            <ac:picMk id="9" creationId="{FF6522EF-B3D7-B578-C65F-F666268EE3FA}"/>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2AC3E5CB-DE99-4FA2-8CCD-9754AB65A6AB}" dt="2023-02-16T22:27:44.928" v="88" actId="2056"/>
              <pc2:cmMkLst xmlns:pc2="http://schemas.microsoft.com/office/powerpoint/2019/9/main/command">
                <pc:docMk/>
                <pc:sldMk cId="1916534498" sldId="426"/>
                <pc2:cmMk id="{9C6965CB-7C81-44C1-9BE2-677760ADCD1B}"/>
              </pc2:cmMkLst>
            </pc226:cmChg>
            <pc226:cmChg xmlns="" xmlns:pc226="http://schemas.microsoft.com/office/powerpoint/2022/06/main/command" chg="">
              <pc226:chgData name="Sarah Binns" userId="44ca82e01afbb258" providerId="LiveId" clId="{2AC3E5CB-DE99-4FA2-8CCD-9754AB65A6AB}" dt="2023-02-16T21:57:48.176" v="6"/>
              <pc2:cmMkLst xmlns:pc2="http://schemas.microsoft.com/office/powerpoint/2019/9/main/command">
                <pc:docMk/>
                <pc:sldMk cId="1916534498" sldId="426"/>
                <pc2:cmMk id="{F4BF9DCC-AD47-4E26-BEC0-03186195958E}"/>
              </pc2:cmMkLst>
              <pc226:cmRplyChg chg="add">
                <pc226:chgData name="Sarah Binns" userId="44ca82e01afbb258" providerId="LiveId" clId="{2AC3E5CB-DE99-4FA2-8CCD-9754AB65A6AB}" dt="2023-02-16T21:57:48.176" v="6"/>
                <pc2:cmRplyMkLst xmlns:pc2="http://schemas.microsoft.com/office/powerpoint/2019/9/main/command">
                  <pc:docMk/>
                  <pc:sldMk cId="1916534498" sldId="426"/>
                  <pc2:cmMk id="{F4BF9DCC-AD47-4E26-BEC0-03186195958E}"/>
                  <pc2:cmRplyMk id="{A7736C1D-7C8E-41A3-BC16-CF8D02E71C0A}"/>
                </pc2:cmRplyMkLst>
              </pc226:cmRplyChg>
            </pc226:cmChg>
          </p:ext>
        </pc:extLst>
      </pc:sldChg>
      <pc:sldChg chg="modSp mod">
        <pc:chgData name="Sarah Binns" userId="44ca82e01afbb258" providerId="LiveId" clId="{2AC3E5CB-DE99-4FA2-8CCD-9754AB65A6AB}" dt="2023-02-16T22:03:30.257" v="29"/>
        <pc:sldMkLst>
          <pc:docMk/>
          <pc:sldMk cId="79421056" sldId="427"/>
        </pc:sldMkLst>
        <pc:spChg chg="ord">
          <ac:chgData name="Sarah Binns" userId="44ca82e01afbb258" providerId="LiveId" clId="{2AC3E5CB-DE99-4FA2-8CCD-9754AB65A6AB}" dt="2023-02-16T22:03:30.257" v="29"/>
          <ac:spMkLst>
            <pc:docMk/>
            <pc:sldMk cId="79421056" sldId="427"/>
            <ac:spMk id="2" creationId="{E95D3C59-BFD2-7584-646A-F4E32B4B1309}"/>
          </ac:spMkLst>
        </pc:spChg>
        <pc:picChg chg="mod">
          <ac:chgData name="Sarah Binns" userId="44ca82e01afbb258" providerId="LiveId" clId="{2AC3E5CB-DE99-4FA2-8CCD-9754AB65A6AB}" dt="2023-02-16T22:01:37.749" v="7" actId="962"/>
          <ac:picMkLst>
            <pc:docMk/>
            <pc:sldMk cId="79421056" sldId="427"/>
            <ac:picMk id="5" creationId="{A5EC174B-1D88-EBFA-ABFC-01764CEF9875}"/>
          </ac:picMkLst>
        </pc:picChg>
      </pc:sldChg>
      <pc:sldChg chg="modSp mod">
        <pc:chgData name="Sarah Binns" userId="44ca82e01afbb258" providerId="LiveId" clId="{2AC3E5CB-DE99-4FA2-8CCD-9754AB65A6AB}" dt="2023-02-16T22:05:16.349" v="44" actId="962"/>
        <pc:sldMkLst>
          <pc:docMk/>
          <pc:sldMk cId="3646991920" sldId="428"/>
        </pc:sldMkLst>
        <pc:spChg chg="ord">
          <ac:chgData name="Sarah Binns" userId="44ca82e01afbb258" providerId="LiveId" clId="{2AC3E5CB-DE99-4FA2-8CCD-9754AB65A6AB}" dt="2023-02-16T22:05:07.484" v="43"/>
          <ac:spMkLst>
            <pc:docMk/>
            <pc:sldMk cId="3646991920" sldId="428"/>
            <ac:spMk id="2" creationId="{0915A987-8880-7035-1961-F5CF29A5A052}"/>
          </ac:spMkLst>
        </pc:spChg>
        <pc:spChg chg="mod">
          <ac:chgData name="Sarah Binns" userId="44ca82e01afbb258" providerId="LiveId" clId="{2AC3E5CB-DE99-4FA2-8CCD-9754AB65A6AB}" dt="2023-02-16T22:05:16.349" v="44" actId="962"/>
          <ac:spMkLst>
            <pc:docMk/>
            <pc:sldMk cId="3646991920" sldId="428"/>
            <ac:spMk id="7" creationId="{A8593164-0DA7-5CB5-F6CC-7F3E2D9A606A}"/>
          </ac:spMkLst>
        </pc:spChg>
        <pc:picChg chg="mod">
          <ac:chgData name="Sarah Binns" userId="44ca82e01afbb258" providerId="LiveId" clId="{2AC3E5CB-DE99-4FA2-8CCD-9754AB65A6AB}" dt="2023-02-16T22:02:12.089" v="20" actId="962"/>
          <ac:picMkLst>
            <pc:docMk/>
            <pc:sldMk cId="3646991920" sldId="428"/>
            <ac:picMk id="6" creationId="{FEB10157-5549-D2F3-72A0-8D49B94EE699}"/>
          </ac:picMkLst>
        </pc:picChg>
        <pc:picChg chg="mod">
          <ac:chgData name="Sarah Binns" userId="44ca82e01afbb258" providerId="LiveId" clId="{2AC3E5CB-DE99-4FA2-8CCD-9754AB65A6AB}" dt="2023-02-16T22:02:18.442" v="22" actId="962"/>
          <ac:picMkLst>
            <pc:docMk/>
            <pc:sldMk cId="3646991920" sldId="428"/>
            <ac:picMk id="8" creationId="{53BB89A2-B7C1-7F0A-4ADA-DBFE834AEA53}"/>
          </ac:picMkLst>
        </pc:picChg>
      </pc:sldChg>
      <pc:sldChg chg="modSp mod">
        <pc:chgData name="Sarah Binns" userId="44ca82e01afbb258" providerId="LiveId" clId="{2AC3E5CB-DE99-4FA2-8CCD-9754AB65A6AB}" dt="2023-02-16T22:04:51.315" v="42" actId="962"/>
        <pc:sldMkLst>
          <pc:docMk/>
          <pc:sldMk cId="2607163563" sldId="430"/>
        </pc:sldMkLst>
        <pc:spChg chg="ord">
          <ac:chgData name="Sarah Binns" userId="44ca82e01afbb258" providerId="LiveId" clId="{2AC3E5CB-DE99-4FA2-8CCD-9754AB65A6AB}" dt="2023-02-16T22:04:49.155" v="41"/>
          <ac:spMkLst>
            <pc:docMk/>
            <pc:sldMk cId="2607163563" sldId="430"/>
            <ac:spMk id="4" creationId="{1F496076-7D5C-4975-8721-9BC73FF59267}"/>
          </ac:spMkLst>
        </pc:spChg>
        <pc:spChg chg="mod">
          <ac:chgData name="Sarah Binns" userId="44ca82e01afbb258" providerId="LiveId" clId="{2AC3E5CB-DE99-4FA2-8CCD-9754AB65A6AB}" dt="2023-02-16T22:04:51.315" v="42" actId="962"/>
          <ac:spMkLst>
            <pc:docMk/>
            <pc:sldMk cId="2607163563" sldId="430"/>
            <ac:spMk id="6" creationId="{235A6718-31AE-8CE7-E5EC-2D46AE05CFB4}"/>
          </ac:spMkLst>
        </pc:spChg>
        <pc:picChg chg="mod">
          <ac:chgData name="Sarah Binns" userId="44ca82e01afbb258" providerId="LiveId" clId="{2AC3E5CB-DE99-4FA2-8CCD-9754AB65A6AB}" dt="2023-02-16T22:02:00.661" v="15" actId="962"/>
          <ac:picMkLst>
            <pc:docMk/>
            <pc:sldMk cId="2607163563" sldId="430"/>
            <ac:picMk id="5" creationId="{4184EA8D-C46A-4FF1-16BB-A005F316DE86}"/>
          </ac:picMkLst>
        </pc:picChg>
        <pc:picChg chg="mod">
          <ac:chgData name="Sarah Binns" userId="44ca82e01afbb258" providerId="LiveId" clId="{2AC3E5CB-DE99-4FA2-8CCD-9754AB65A6AB}" dt="2023-02-16T22:02:07.259" v="18" actId="962"/>
          <ac:picMkLst>
            <pc:docMk/>
            <pc:sldMk cId="2607163563" sldId="430"/>
            <ac:picMk id="8" creationId="{171373BB-9209-3E71-A90C-65045504BFD3}"/>
          </ac:picMkLst>
        </pc:picChg>
      </pc:sldChg>
      <pc:sldChg chg="modSp mod">
        <pc:chgData name="Sarah Binns" userId="44ca82e01afbb258" providerId="LiveId" clId="{2AC3E5CB-DE99-4FA2-8CCD-9754AB65A6AB}" dt="2023-02-16T22:04:40.552" v="40"/>
        <pc:sldMkLst>
          <pc:docMk/>
          <pc:sldMk cId="3777508830" sldId="434"/>
        </pc:sldMkLst>
        <pc:spChg chg="ord">
          <ac:chgData name="Sarah Binns" userId="44ca82e01afbb258" providerId="LiveId" clId="{2AC3E5CB-DE99-4FA2-8CCD-9754AB65A6AB}" dt="2023-02-16T22:04:40.552" v="40"/>
          <ac:spMkLst>
            <pc:docMk/>
            <pc:sldMk cId="3777508830" sldId="434"/>
            <ac:spMk id="3" creationId="{2FB36C4B-0877-66EA-322C-1DFB10443FB9}"/>
          </ac:spMkLst>
        </pc:spChg>
        <pc:picChg chg="mod">
          <ac:chgData name="Sarah Binns" userId="44ca82e01afbb258" providerId="LiveId" clId="{2AC3E5CB-DE99-4FA2-8CCD-9754AB65A6AB}" dt="2023-02-16T22:02:02.662" v="16" actId="962"/>
          <ac:picMkLst>
            <pc:docMk/>
            <pc:sldMk cId="3777508830" sldId="434"/>
            <ac:picMk id="4" creationId="{2445E4AA-7183-DCFF-B484-E16DDF9DC1A3}"/>
          </ac:picMkLst>
        </pc:picChg>
      </pc:sldChg>
    </pc:docChg>
  </pc:docChgLst>
  <pc:docChgLst>
    <pc:chgData name="Sarah Binns" userId="upMWP9cA/F6Z78kMxRbdfYdG4oKHqC/6SyDfOeP00VE=" providerId="None" clId="Web-{F152DD8E-9387-4F16-9442-DE28050E1DA1}"/>
    <pc:docChg chg="delSld modSld">
      <pc:chgData name="Sarah Binns" userId="upMWP9cA/F6Z78kMxRbdfYdG4oKHqC/6SyDfOeP00VE=" providerId="None" clId="Web-{F152DD8E-9387-4F16-9442-DE28050E1DA1}" dt="2023-01-09T12:49:10.892" v="263" actId="20577"/>
      <pc:docMkLst>
        <pc:docMk/>
      </pc:docMkLst>
      <pc:sldChg chg="modNotes">
        <pc:chgData name="Sarah Binns" userId="upMWP9cA/F6Z78kMxRbdfYdG4oKHqC/6SyDfOeP00VE=" providerId="None" clId="Web-{F152DD8E-9387-4F16-9442-DE28050E1DA1}" dt="2023-01-09T12:31:38.622" v="22"/>
        <pc:sldMkLst>
          <pc:docMk/>
          <pc:sldMk cId="2985714490" sldId="257"/>
        </pc:sldMkLst>
      </pc:sldChg>
      <pc:sldChg chg="modNotes">
        <pc:chgData name="Sarah Binns" userId="upMWP9cA/F6Z78kMxRbdfYdG4oKHqC/6SyDfOeP00VE=" providerId="None" clId="Web-{F152DD8E-9387-4F16-9442-DE28050E1DA1}" dt="2023-01-09T12:33:20.128" v="90"/>
        <pc:sldMkLst>
          <pc:docMk/>
          <pc:sldMk cId="822009231" sldId="260"/>
        </pc:sldMkLst>
      </pc:sldChg>
      <pc:sldChg chg="modNotes">
        <pc:chgData name="Sarah Binns" userId="upMWP9cA/F6Z78kMxRbdfYdG4oKHqC/6SyDfOeP00VE=" providerId="None" clId="Web-{F152DD8E-9387-4F16-9442-DE28050E1DA1}" dt="2023-01-09T12:35:26.027" v="171"/>
        <pc:sldMkLst>
          <pc:docMk/>
          <pc:sldMk cId="1425099728" sldId="261"/>
        </pc:sldMkLst>
      </pc:sldChg>
      <pc:sldChg chg="modSp">
        <pc:chgData name="Sarah Binns" userId="upMWP9cA/F6Z78kMxRbdfYdG4oKHqC/6SyDfOeP00VE=" providerId="None" clId="Web-{F152DD8E-9387-4F16-9442-DE28050E1DA1}" dt="2023-01-09T12:49:10.892" v="263" actId="20577"/>
        <pc:sldMkLst>
          <pc:docMk/>
          <pc:sldMk cId="2560555103" sldId="263"/>
        </pc:sldMkLst>
        <pc:spChg chg="mod">
          <ac:chgData name="Sarah Binns" userId="upMWP9cA/F6Z78kMxRbdfYdG4oKHqC/6SyDfOeP00VE=" providerId="None" clId="Web-{F152DD8E-9387-4F16-9442-DE28050E1DA1}" dt="2023-01-09T12:47:38.229" v="197" actId="1076"/>
          <ac:spMkLst>
            <pc:docMk/>
            <pc:sldMk cId="2560555103" sldId="263"/>
            <ac:spMk id="4" creationId="{1F496076-7D5C-4975-8721-9BC73FF59267}"/>
          </ac:spMkLst>
        </pc:spChg>
        <pc:spChg chg="mod">
          <ac:chgData name="Sarah Binns" userId="upMWP9cA/F6Z78kMxRbdfYdG4oKHqC/6SyDfOeP00VE=" providerId="None" clId="Web-{F152DD8E-9387-4F16-9442-DE28050E1DA1}" dt="2023-01-09T12:49:10.892" v="263" actId="20577"/>
          <ac:spMkLst>
            <pc:docMk/>
            <pc:sldMk cId="2560555103" sldId="263"/>
            <ac:spMk id="7" creationId="{FC0A5F41-71A5-4426-83EA-F59C5A1FAE0A}"/>
          </ac:spMkLst>
        </pc:spChg>
      </pc:sldChg>
      <pc:sldChg chg="modNotes">
        <pc:chgData name="Sarah Binns" userId="upMWP9cA/F6Z78kMxRbdfYdG4oKHqC/6SyDfOeP00VE=" providerId="None" clId="Web-{F152DD8E-9387-4F16-9442-DE28050E1DA1}" dt="2023-01-09T12:31:56.388" v="30"/>
        <pc:sldMkLst>
          <pc:docMk/>
          <pc:sldMk cId="261496928" sldId="266"/>
        </pc:sldMkLst>
      </pc:sldChg>
      <pc:sldChg chg="modNotes">
        <pc:chgData name="Sarah Binns" userId="upMWP9cA/F6Z78kMxRbdfYdG4oKHqC/6SyDfOeP00VE=" providerId="None" clId="Web-{F152DD8E-9387-4F16-9442-DE28050E1DA1}" dt="2023-01-09T12:33:41.848" v="106"/>
        <pc:sldMkLst>
          <pc:docMk/>
          <pc:sldMk cId="3693627954" sldId="267"/>
        </pc:sldMkLst>
      </pc:sldChg>
      <pc:sldChg chg="modNotes">
        <pc:chgData name="Sarah Binns" userId="upMWP9cA/F6Z78kMxRbdfYdG4oKHqC/6SyDfOeP00VE=" providerId="None" clId="Web-{F152DD8E-9387-4F16-9442-DE28050E1DA1}" dt="2023-01-09T12:32:19.921" v="40"/>
        <pc:sldMkLst>
          <pc:docMk/>
          <pc:sldMk cId="1916534498" sldId="426"/>
        </pc:sldMkLst>
      </pc:sldChg>
      <pc:sldChg chg="del">
        <pc:chgData name="Sarah Binns" userId="upMWP9cA/F6Z78kMxRbdfYdG4oKHqC/6SyDfOeP00VE=" providerId="None" clId="Web-{F152DD8E-9387-4F16-9442-DE28050E1DA1}" dt="2023-01-09T12:40:38.859" v="173"/>
        <pc:sldMkLst>
          <pc:docMk/>
          <pc:sldMk cId="1264410005" sldId="429"/>
        </pc:sldMkLst>
      </pc:sldChg>
      <pc:sldChg chg="modSp">
        <pc:chgData name="Sarah Binns" userId="upMWP9cA/F6Z78kMxRbdfYdG4oKHqC/6SyDfOeP00VE=" providerId="None" clId="Web-{F152DD8E-9387-4F16-9442-DE28050E1DA1}" dt="2023-01-09T12:41:48.160" v="185" actId="20577"/>
        <pc:sldMkLst>
          <pc:docMk/>
          <pc:sldMk cId="2607163563" sldId="430"/>
        </pc:sldMkLst>
        <pc:spChg chg="mod">
          <ac:chgData name="Sarah Binns" userId="upMWP9cA/F6Z78kMxRbdfYdG4oKHqC/6SyDfOeP00VE=" providerId="None" clId="Web-{F152DD8E-9387-4F16-9442-DE28050E1DA1}" dt="2023-01-09T12:41:48.160" v="185" actId="20577"/>
          <ac:spMkLst>
            <pc:docMk/>
            <pc:sldMk cId="2607163563" sldId="430"/>
            <ac:spMk id="4" creationId="{1F496076-7D5C-4975-8721-9BC73FF59267}"/>
          </ac:spMkLst>
        </pc:spChg>
      </pc:sldChg>
      <pc:sldChg chg="del">
        <pc:chgData name="Sarah Binns" userId="upMWP9cA/F6Z78kMxRbdfYdG4oKHqC/6SyDfOeP00VE=" providerId="None" clId="Web-{F152DD8E-9387-4F16-9442-DE28050E1DA1}" dt="2023-01-09T12:37:22.862" v="172"/>
        <pc:sldMkLst>
          <pc:docMk/>
          <pc:sldMk cId="2772641389" sldId="431"/>
        </pc:sldMkLst>
      </pc:sldChg>
    </pc:docChg>
  </pc:docChgLst>
  <pc:docChgLst>
    <pc:chgData name="Sarah Binns" userId="44ca82e01afbb258" providerId="LiveId" clId="{103D1BD1-6A20-4E60-AB68-9F459D9B3C56}"/>
    <pc:docChg chg="undo custSel modSld">
      <pc:chgData name="Sarah Binns" userId="44ca82e01afbb258" providerId="LiveId" clId="{103D1BD1-6A20-4E60-AB68-9F459D9B3C56}" dt="2023-03-09T13:50:58.527" v="1726" actId="478"/>
      <pc:docMkLst>
        <pc:docMk/>
      </pc:docMkLst>
      <pc:sldChg chg="modNotesTx">
        <pc:chgData name="Sarah Binns" userId="44ca82e01afbb258" providerId="LiveId" clId="{103D1BD1-6A20-4E60-AB68-9F459D9B3C56}" dt="2023-03-09T12:08:38.532" v="561" actId="20577"/>
        <pc:sldMkLst>
          <pc:docMk/>
          <pc:sldMk cId="822009231" sldId="260"/>
        </pc:sldMkLst>
      </pc:sldChg>
      <pc:sldChg chg="modSp mod modNotesTx">
        <pc:chgData name="Sarah Binns" userId="44ca82e01afbb258" providerId="LiveId" clId="{103D1BD1-6A20-4E60-AB68-9F459D9B3C56}" dt="2023-03-09T12:55:35.154" v="1725" actId="6549"/>
        <pc:sldMkLst>
          <pc:docMk/>
          <pc:sldMk cId="1425099728" sldId="261"/>
        </pc:sldMkLst>
        <pc:spChg chg="mod">
          <ac:chgData name="Sarah Binns" userId="44ca82e01afbb258" providerId="LiveId" clId="{103D1BD1-6A20-4E60-AB68-9F459D9B3C56}" dt="2023-03-09T12:55:35.154" v="1725" actId="6549"/>
          <ac:spMkLst>
            <pc:docMk/>
            <pc:sldMk cId="1425099728" sldId="261"/>
            <ac:spMk id="7" creationId="{807707E3-A7B3-4048-AC67-B86855DA85FD}"/>
          </ac:spMkLst>
        </pc:spChg>
      </pc:sldChg>
      <pc:sldChg chg="modSp mod modNotesTx">
        <pc:chgData name="Sarah Binns" userId="44ca82e01afbb258" providerId="LiveId" clId="{103D1BD1-6A20-4E60-AB68-9F459D9B3C56}" dt="2023-03-09T12:25:07.029" v="1374" actId="20577"/>
        <pc:sldMkLst>
          <pc:docMk/>
          <pc:sldMk cId="2560555103" sldId="263"/>
        </pc:sldMkLst>
        <pc:spChg chg="mod">
          <ac:chgData name="Sarah Binns" userId="44ca82e01afbb258" providerId="LiveId" clId="{103D1BD1-6A20-4E60-AB68-9F459D9B3C56}" dt="2023-03-09T12:24:42.472" v="1315" actId="20577"/>
          <ac:spMkLst>
            <pc:docMk/>
            <pc:sldMk cId="2560555103" sldId="263"/>
            <ac:spMk id="8" creationId="{C868D978-8445-9298-27F5-7830A3EF0B58}"/>
          </ac:spMkLst>
        </pc:spChg>
      </pc:sldChg>
      <pc:sldChg chg="modSp mod">
        <pc:chgData name="Sarah Binns" userId="44ca82e01afbb258" providerId="LiveId" clId="{103D1BD1-6A20-4E60-AB68-9F459D9B3C56}" dt="2023-03-09T12:29:10.075" v="1513" actId="20577"/>
        <pc:sldMkLst>
          <pc:docMk/>
          <pc:sldMk cId="2043187888" sldId="264"/>
        </pc:sldMkLst>
        <pc:spChg chg="mod">
          <ac:chgData name="Sarah Binns" userId="44ca82e01afbb258" providerId="LiveId" clId="{103D1BD1-6A20-4E60-AB68-9F459D9B3C56}" dt="2023-03-09T12:29:10.075" v="1513" actId="20577"/>
          <ac:spMkLst>
            <pc:docMk/>
            <pc:sldMk cId="2043187888" sldId="264"/>
            <ac:spMk id="3" creationId="{22E8ADC7-8CE4-92E2-33DC-85AD4708BCEF}"/>
          </ac:spMkLst>
        </pc:spChg>
      </pc:sldChg>
      <pc:sldChg chg="modSp mod modNotesTx">
        <pc:chgData name="Sarah Binns" userId="44ca82e01afbb258" providerId="LiveId" clId="{103D1BD1-6A20-4E60-AB68-9F459D9B3C56}" dt="2023-03-09T12:33:29.519" v="1718" actId="6549"/>
        <pc:sldMkLst>
          <pc:docMk/>
          <pc:sldMk cId="3803532247" sldId="265"/>
        </pc:sldMkLst>
        <pc:spChg chg="mod">
          <ac:chgData name="Sarah Binns" userId="44ca82e01afbb258" providerId="LiveId" clId="{103D1BD1-6A20-4E60-AB68-9F459D9B3C56}" dt="2023-03-09T12:33:29.519" v="1718" actId="6549"/>
          <ac:spMkLst>
            <pc:docMk/>
            <pc:sldMk cId="3803532247" sldId="265"/>
            <ac:spMk id="4" creationId="{F7FE7D6E-A6E4-4BE9-B9CF-0C883B52C1C1}"/>
          </ac:spMkLst>
        </pc:spChg>
        <pc:spChg chg="mod">
          <ac:chgData name="Sarah Binns" userId="44ca82e01afbb258" providerId="LiveId" clId="{103D1BD1-6A20-4E60-AB68-9F459D9B3C56}" dt="2023-03-09T12:30:56.760" v="1565" actId="6549"/>
          <ac:spMkLst>
            <pc:docMk/>
            <pc:sldMk cId="3803532247" sldId="265"/>
            <ac:spMk id="7" creationId="{28D3AF0F-194C-41B8-9C5A-5DE5125AC79D}"/>
          </ac:spMkLst>
        </pc:spChg>
        <pc:picChg chg="mod">
          <ac:chgData name="Sarah Binns" userId="44ca82e01afbb258" providerId="LiveId" clId="{103D1BD1-6A20-4E60-AB68-9F459D9B3C56}" dt="2023-03-09T12:31:57.961" v="1604" actId="1076"/>
          <ac:picMkLst>
            <pc:docMk/>
            <pc:sldMk cId="3803532247" sldId="265"/>
            <ac:picMk id="21" creationId="{EED80415-E4A5-714A-13F7-9B07BEC80F7C}"/>
          </ac:picMkLst>
        </pc:picChg>
      </pc:sldChg>
      <pc:sldChg chg="modNotesTx">
        <pc:chgData name="Sarah Binns" userId="44ca82e01afbb258" providerId="LiveId" clId="{103D1BD1-6A20-4E60-AB68-9F459D9B3C56}" dt="2023-03-09T12:00:29.142" v="69" actId="20577"/>
        <pc:sldMkLst>
          <pc:docMk/>
          <pc:sldMk cId="261496928" sldId="266"/>
        </pc:sldMkLst>
      </pc:sldChg>
      <pc:sldChg chg="modSp mod modNotesTx">
        <pc:chgData name="Sarah Binns" userId="44ca82e01afbb258" providerId="LiveId" clId="{103D1BD1-6A20-4E60-AB68-9F459D9B3C56}" dt="2023-03-09T12:33:33.290" v="1721" actId="20577"/>
        <pc:sldMkLst>
          <pc:docMk/>
          <pc:sldMk cId="1022825932" sldId="268"/>
        </pc:sldMkLst>
        <pc:spChg chg="mod">
          <ac:chgData name="Sarah Binns" userId="44ca82e01afbb258" providerId="LiveId" clId="{103D1BD1-6A20-4E60-AB68-9F459D9B3C56}" dt="2023-03-09T12:33:33.290" v="1721" actId="20577"/>
          <ac:spMkLst>
            <pc:docMk/>
            <pc:sldMk cId="1022825932" sldId="268"/>
            <ac:spMk id="6" creationId="{4317DEC8-85CF-4027-80A1-085CF8EAF3CB}"/>
          </ac:spMkLst>
        </pc:spChg>
        <pc:spChg chg="mod">
          <ac:chgData name="Sarah Binns" userId="44ca82e01afbb258" providerId="LiveId" clId="{103D1BD1-6A20-4E60-AB68-9F459D9B3C56}" dt="2023-03-09T12:31:18.569" v="1573" actId="6549"/>
          <ac:spMkLst>
            <pc:docMk/>
            <pc:sldMk cId="1022825932" sldId="268"/>
            <ac:spMk id="7" creationId="{75086685-7F2E-4B65-A840-3FC31F919E76}"/>
          </ac:spMkLst>
        </pc:spChg>
        <pc:picChg chg="mod">
          <ac:chgData name="Sarah Binns" userId="44ca82e01afbb258" providerId="LiveId" clId="{103D1BD1-6A20-4E60-AB68-9F459D9B3C56}" dt="2023-03-09T12:32:05.476" v="1605" actId="1076"/>
          <ac:picMkLst>
            <pc:docMk/>
            <pc:sldMk cId="1022825932" sldId="268"/>
            <ac:picMk id="8" creationId="{EB6C6F5A-F560-B054-BF3C-D491EB513F98}"/>
          </ac:picMkLst>
        </pc:picChg>
      </pc:sldChg>
      <pc:sldChg chg="delSp modSp mod modNotesTx">
        <pc:chgData name="Sarah Binns" userId="44ca82e01afbb258" providerId="LiveId" clId="{103D1BD1-6A20-4E60-AB68-9F459D9B3C56}" dt="2023-03-09T13:50:58.527" v="1726" actId="478"/>
        <pc:sldMkLst>
          <pc:docMk/>
          <pc:sldMk cId="1916534498" sldId="426"/>
        </pc:sldMkLst>
        <pc:spChg chg="mod">
          <ac:chgData name="Sarah Binns" userId="44ca82e01afbb258" providerId="LiveId" clId="{103D1BD1-6A20-4E60-AB68-9F459D9B3C56}" dt="2023-03-09T12:03:18.641" v="100" actId="20577"/>
          <ac:spMkLst>
            <pc:docMk/>
            <pc:sldMk cId="1916534498" sldId="426"/>
            <ac:spMk id="3" creationId="{3B7D6812-035C-5F42-07FF-9BF05C0141C1}"/>
          </ac:spMkLst>
        </pc:spChg>
        <pc:spChg chg="del mod">
          <ac:chgData name="Sarah Binns" userId="44ca82e01afbb258" providerId="LiveId" clId="{103D1BD1-6A20-4E60-AB68-9F459D9B3C56}" dt="2023-03-09T13:50:58.527" v="1726" actId="478"/>
          <ac:spMkLst>
            <pc:docMk/>
            <pc:sldMk cId="1916534498" sldId="426"/>
            <ac:spMk id="10" creationId="{FF028C99-C753-7612-409B-FBFF94B852C0}"/>
          </ac:spMkLst>
        </pc:spChg>
      </pc:sldChg>
      <pc:sldChg chg="modSp mod modNotesTx">
        <pc:chgData name="Sarah Binns" userId="44ca82e01afbb258" providerId="LiveId" clId="{103D1BD1-6A20-4E60-AB68-9F459D9B3C56}" dt="2023-03-09T12:01:16.642" v="93" actId="20577"/>
        <pc:sldMkLst>
          <pc:docMk/>
          <pc:sldMk cId="79421056" sldId="427"/>
        </pc:sldMkLst>
        <pc:spChg chg="mod">
          <ac:chgData name="Sarah Binns" userId="44ca82e01afbb258" providerId="LiveId" clId="{103D1BD1-6A20-4E60-AB68-9F459D9B3C56}" dt="2023-03-09T12:00:56.720" v="74" actId="20577"/>
          <ac:spMkLst>
            <pc:docMk/>
            <pc:sldMk cId="79421056" sldId="427"/>
            <ac:spMk id="3" creationId="{58939D99-6DB8-0F88-C7BE-9355339DE5E8}"/>
          </ac:spMkLst>
        </pc:spChg>
      </pc:sldChg>
      <pc:sldChg chg="modNotesTx">
        <pc:chgData name="Sarah Binns" userId="44ca82e01afbb258" providerId="LiveId" clId="{103D1BD1-6A20-4E60-AB68-9F459D9B3C56}" dt="2023-03-09T12:23:44.027" v="1301" actId="20577"/>
        <pc:sldMkLst>
          <pc:docMk/>
          <pc:sldMk cId="2607163563" sldId="430"/>
        </pc:sldMkLst>
      </pc:sldChg>
    </pc:docChg>
  </pc:docChgLst>
  <pc:docChgLst>
    <pc:chgData name="Sarah Binns" userId="44ca82e01afbb258" providerId="LiveId" clId="{AF154315-2062-4320-A52D-FAD3C5FC2EBC}"/>
    <pc:docChg chg="custSel addSld modSld sldOrd">
      <pc:chgData name="Sarah Binns" userId="44ca82e01afbb258" providerId="LiveId" clId="{AF154315-2062-4320-A52D-FAD3C5FC2EBC}" dt="2022-12-01T13:44:02.981" v="552" actId="2890"/>
      <pc:docMkLst>
        <pc:docMk/>
      </pc:docMkLst>
      <pc:sldChg chg="delSp modSp mod modCm">
        <pc:chgData name="Sarah Binns" userId="44ca82e01afbb258" providerId="LiveId" clId="{AF154315-2062-4320-A52D-FAD3C5FC2EBC}" dt="2022-12-01T12:13:17.703" v="6"/>
        <pc:sldMkLst>
          <pc:docMk/>
          <pc:sldMk cId="2451160125" sldId="256"/>
        </pc:sldMkLst>
        <pc:spChg chg="mod">
          <ac:chgData name="Sarah Binns" userId="44ca82e01afbb258" providerId="LiveId" clId="{AF154315-2062-4320-A52D-FAD3C5FC2EBC}" dt="2022-12-01T12:13:15.212" v="4" actId="1076"/>
          <ac:spMkLst>
            <pc:docMk/>
            <pc:sldMk cId="2451160125" sldId="256"/>
            <ac:spMk id="2" creationId="{00000000-0000-0000-0000-000000000000}"/>
          </ac:spMkLst>
        </pc:spChg>
        <pc:spChg chg="del">
          <ac:chgData name="Sarah Binns" userId="44ca82e01afbb258" providerId="LiveId" clId="{AF154315-2062-4320-A52D-FAD3C5FC2EBC}" dt="2022-12-01T12:13:04.186" v="2" actId="478"/>
          <ac:spMkLst>
            <pc:docMk/>
            <pc:sldMk cId="2451160125" sldId="256"/>
            <ac:spMk id="8" creationId="{F1D202D4-36F1-3CB7-D5AF-C1BB20EBF225}"/>
          </ac:spMkLst>
        </pc:spChg>
        <pc:spChg chg="mod">
          <ac:chgData name="Sarah Binns" userId="44ca82e01afbb258" providerId="LiveId" clId="{AF154315-2062-4320-A52D-FAD3C5FC2EBC}" dt="2022-12-01T12:13:06.476" v="3" actId="120"/>
          <ac:spMkLst>
            <pc:docMk/>
            <pc:sldMk cId="2451160125" sldId="256"/>
            <ac:spMk id="9" creationId="{93300F7C-FF45-878E-940E-9FD615285ECF}"/>
          </ac:spMkLst>
        </pc:spChg>
        <pc:picChg chg="del">
          <ac:chgData name="Sarah Binns" userId="44ca82e01afbb258" providerId="LiveId" clId="{AF154315-2062-4320-A52D-FAD3C5FC2EBC}" dt="2022-12-01T12:13:01.926" v="0" actId="478"/>
          <ac:picMkLst>
            <pc:docMk/>
            <pc:sldMk cId="2451160125" sldId="256"/>
            <ac:picMk id="7" creationId="{9759BD3A-76EE-E401-C3A3-B8366DD1F6C2}"/>
          </ac:picMkLst>
        </pc:picChg>
      </pc:sldChg>
      <pc:sldChg chg="modSp mod modCm">
        <pc:chgData name="Sarah Binns" userId="44ca82e01afbb258" providerId="LiveId" clId="{AF154315-2062-4320-A52D-FAD3C5FC2EBC}" dt="2022-12-01T13:24:26.038" v="216" actId="113"/>
        <pc:sldMkLst>
          <pc:docMk/>
          <pc:sldMk cId="2985714490" sldId="257"/>
        </pc:sldMkLst>
        <pc:spChg chg="mod">
          <ac:chgData name="Sarah Binns" userId="44ca82e01afbb258" providerId="LiveId" clId="{AF154315-2062-4320-A52D-FAD3C5FC2EBC}" dt="2022-12-01T13:24:26.038" v="216" actId="113"/>
          <ac:spMkLst>
            <pc:docMk/>
            <pc:sldMk cId="2985714490" sldId="257"/>
            <ac:spMk id="4" creationId="{8F3F8568-53D4-4E5B-A6CA-7620A1D86EEC}"/>
          </ac:spMkLst>
        </pc:spChg>
      </pc:sldChg>
      <pc:sldChg chg="modSp mod">
        <pc:chgData name="Sarah Binns" userId="44ca82e01afbb258" providerId="LiveId" clId="{AF154315-2062-4320-A52D-FAD3C5FC2EBC}" dt="2022-12-01T13:24:34.484" v="218" actId="113"/>
        <pc:sldMkLst>
          <pc:docMk/>
          <pc:sldMk cId="822009231" sldId="260"/>
        </pc:sldMkLst>
        <pc:spChg chg="mod">
          <ac:chgData name="Sarah Binns" userId="44ca82e01afbb258" providerId="LiveId" clId="{AF154315-2062-4320-A52D-FAD3C5FC2EBC}" dt="2022-12-01T13:24:34.484" v="218" actId="113"/>
          <ac:spMkLst>
            <pc:docMk/>
            <pc:sldMk cId="822009231" sldId="260"/>
            <ac:spMk id="6" creationId="{90997336-CB3A-4719-92DE-B12FF162D9E4}"/>
          </ac:spMkLst>
        </pc:spChg>
      </pc:sldChg>
      <pc:sldChg chg="modSp mod modCm">
        <pc:chgData name="Sarah Binns" userId="44ca82e01afbb258" providerId="LiveId" clId="{AF154315-2062-4320-A52D-FAD3C5FC2EBC}" dt="2022-12-01T13:25:02.391" v="229" actId="403"/>
        <pc:sldMkLst>
          <pc:docMk/>
          <pc:sldMk cId="1425099728" sldId="261"/>
        </pc:sldMkLst>
        <pc:spChg chg="mod">
          <ac:chgData name="Sarah Binns" userId="44ca82e01afbb258" providerId="LiveId" clId="{AF154315-2062-4320-A52D-FAD3C5FC2EBC}" dt="2022-12-01T13:24:53.614" v="227" actId="1076"/>
          <ac:spMkLst>
            <pc:docMk/>
            <pc:sldMk cId="1425099728" sldId="261"/>
            <ac:spMk id="6" creationId="{DBD83F11-D4E7-4CA5-A47E-AA17C4246D74}"/>
          </ac:spMkLst>
        </pc:spChg>
        <pc:spChg chg="mod">
          <ac:chgData name="Sarah Binns" userId="44ca82e01afbb258" providerId="LiveId" clId="{AF154315-2062-4320-A52D-FAD3C5FC2EBC}" dt="2022-12-01T13:25:02.391" v="229" actId="403"/>
          <ac:spMkLst>
            <pc:docMk/>
            <pc:sldMk cId="1425099728" sldId="261"/>
            <ac:spMk id="7" creationId="{807707E3-A7B3-4048-AC67-B86855DA85FD}"/>
          </ac:spMkLst>
        </pc:spChg>
      </pc:sldChg>
      <pc:sldChg chg="modSp mod modCm">
        <pc:chgData name="Sarah Binns" userId="44ca82e01afbb258" providerId="LiveId" clId="{AF154315-2062-4320-A52D-FAD3C5FC2EBC}" dt="2022-12-01T13:41:48.749" v="235"/>
        <pc:sldMkLst>
          <pc:docMk/>
          <pc:sldMk cId="2560555103" sldId="263"/>
        </pc:sldMkLst>
        <pc:spChg chg="mod">
          <ac:chgData name="Sarah Binns" userId="44ca82e01afbb258" providerId="LiveId" clId="{AF154315-2062-4320-A52D-FAD3C5FC2EBC}" dt="2022-12-01T13:25:15.874" v="233" actId="2711"/>
          <ac:spMkLst>
            <pc:docMk/>
            <pc:sldMk cId="2560555103" sldId="263"/>
            <ac:spMk id="4" creationId="{1F496076-7D5C-4975-8721-9BC73FF59267}"/>
          </ac:spMkLst>
        </pc:spChg>
      </pc:sldChg>
      <pc:sldChg chg="modSp mod">
        <pc:chgData name="Sarah Binns" userId="44ca82e01afbb258" providerId="LiveId" clId="{AF154315-2062-4320-A52D-FAD3C5FC2EBC}" dt="2022-12-01T13:24:17.223" v="214" actId="113"/>
        <pc:sldMkLst>
          <pc:docMk/>
          <pc:sldMk cId="261496928" sldId="266"/>
        </pc:sldMkLst>
        <pc:spChg chg="mod">
          <ac:chgData name="Sarah Binns" userId="44ca82e01afbb258" providerId="LiveId" clId="{AF154315-2062-4320-A52D-FAD3C5FC2EBC}" dt="2022-12-01T13:24:17.223" v="214" actId="113"/>
          <ac:spMkLst>
            <pc:docMk/>
            <pc:sldMk cId="261496928" sldId="266"/>
            <ac:spMk id="4" creationId="{7F1FB2B0-189F-42FE-BB65-4353C88BBB4C}"/>
          </ac:spMkLst>
        </pc:spChg>
      </pc:sldChg>
      <pc:sldChg chg="modSp mod">
        <pc:chgData name="Sarah Binns" userId="44ca82e01afbb258" providerId="LiveId" clId="{AF154315-2062-4320-A52D-FAD3C5FC2EBC}" dt="2022-12-01T13:24:47.418" v="224" actId="1076"/>
        <pc:sldMkLst>
          <pc:docMk/>
          <pc:sldMk cId="3693627954" sldId="267"/>
        </pc:sldMkLst>
        <pc:spChg chg="mod">
          <ac:chgData name="Sarah Binns" userId="44ca82e01afbb258" providerId="LiveId" clId="{AF154315-2062-4320-A52D-FAD3C5FC2EBC}" dt="2022-12-01T13:24:45.144" v="223" actId="1076"/>
          <ac:spMkLst>
            <pc:docMk/>
            <pc:sldMk cId="3693627954" sldId="267"/>
            <ac:spMk id="2" creationId="{58BDD1E6-59BE-4B5C-8BC6-64EF39CF2D1A}"/>
          </ac:spMkLst>
        </pc:spChg>
        <pc:spChg chg="mod">
          <ac:chgData name="Sarah Binns" userId="44ca82e01afbb258" providerId="LiveId" clId="{AF154315-2062-4320-A52D-FAD3C5FC2EBC}" dt="2022-12-01T13:24:47.418" v="224" actId="1076"/>
          <ac:spMkLst>
            <pc:docMk/>
            <pc:sldMk cId="3693627954" sldId="267"/>
            <ac:spMk id="3" creationId="{9CB90A1E-D4E3-496D-9C67-8C7901800CA3}"/>
          </ac:spMkLst>
        </pc:spChg>
      </pc:sldChg>
      <pc:sldChg chg="modSp mod">
        <pc:chgData name="Sarah Binns" userId="44ca82e01afbb258" providerId="LiveId" clId="{AF154315-2062-4320-A52D-FAD3C5FC2EBC}" dt="2022-12-01T12:19:11.252" v="180" actId="1076"/>
        <pc:sldMkLst>
          <pc:docMk/>
          <pc:sldMk cId="1022825932" sldId="268"/>
        </pc:sldMkLst>
        <pc:spChg chg="mod">
          <ac:chgData name="Sarah Binns" userId="44ca82e01afbb258" providerId="LiveId" clId="{AF154315-2062-4320-A52D-FAD3C5FC2EBC}" dt="2022-12-01T12:19:05.498" v="178" actId="1076"/>
          <ac:spMkLst>
            <pc:docMk/>
            <pc:sldMk cId="1022825932" sldId="268"/>
            <ac:spMk id="6" creationId="{4317DEC8-85CF-4027-80A1-085CF8EAF3CB}"/>
          </ac:spMkLst>
        </pc:spChg>
        <pc:spChg chg="mod">
          <ac:chgData name="Sarah Binns" userId="44ca82e01afbb258" providerId="LiveId" clId="{AF154315-2062-4320-A52D-FAD3C5FC2EBC}" dt="2022-12-01T12:19:08.559" v="179" actId="1076"/>
          <ac:spMkLst>
            <pc:docMk/>
            <pc:sldMk cId="1022825932" sldId="268"/>
            <ac:spMk id="7" creationId="{75086685-7F2E-4B65-A840-3FC31F919E76}"/>
          </ac:spMkLst>
        </pc:spChg>
        <pc:picChg chg="mod">
          <ac:chgData name="Sarah Binns" userId="44ca82e01afbb258" providerId="LiveId" clId="{AF154315-2062-4320-A52D-FAD3C5FC2EBC}" dt="2022-12-01T12:19:11.252" v="180" actId="1076"/>
          <ac:picMkLst>
            <pc:docMk/>
            <pc:sldMk cId="1022825932" sldId="268"/>
            <ac:picMk id="10" creationId="{F0B8D0CC-9FB5-4811-A599-EB9AB9841065}"/>
          </ac:picMkLst>
        </pc:picChg>
      </pc:sldChg>
      <pc:sldChg chg="addSp delSp modSp mod modCm">
        <pc:chgData name="Sarah Binns" userId="44ca82e01afbb258" providerId="LiveId" clId="{AF154315-2062-4320-A52D-FAD3C5FC2EBC}" dt="2022-12-01T13:24:31.088" v="217" actId="113"/>
        <pc:sldMkLst>
          <pc:docMk/>
          <pc:sldMk cId="1916534498" sldId="426"/>
        </pc:sldMkLst>
        <pc:spChg chg="mod">
          <ac:chgData name="Sarah Binns" userId="44ca82e01afbb258" providerId="LiveId" clId="{AF154315-2062-4320-A52D-FAD3C5FC2EBC}" dt="2022-12-01T13:24:31.088" v="217" actId="113"/>
          <ac:spMkLst>
            <pc:docMk/>
            <pc:sldMk cId="1916534498" sldId="426"/>
            <ac:spMk id="2" creationId="{D6AD09C9-2F38-18C0-ED77-74D150F98811}"/>
          </ac:spMkLst>
        </pc:spChg>
        <pc:spChg chg="mod">
          <ac:chgData name="Sarah Binns" userId="44ca82e01afbb258" providerId="LiveId" clId="{AF154315-2062-4320-A52D-FAD3C5FC2EBC}" dt="2022-12-01T13:16:55.435" v="185" actId="14100"/>
          <ac:spMkLst>
            <pc:docMk/>
            <pc:sldMk cId="1916534498" sldId="426"/>
            <ac:spMk id="3" creationId="{3B7D6812-035C-5F42-07FF-9BF05C0141C1}"/>
          </ac:spMkLst>
        </pc:spChg>
        <pc:spChg chg="mod">
          <ac:chgData name="Sarah Binns" userId="44ca82e01afbb258" providerId="LiveId" clId="{AF154315-2062-4320-A52D-FAD3C5FC2EBC}" dt="2022-12-01T13:17:01.593" v="188" actId="1076"/>
          <ac:spMkLst>
            <pc:docMk/>
            <pc:sldMk cId="1916534498" sldId="426"/>
            <ac:spMk id="7" creationId="{8F456CC1-7AFF-D062-117E-5922D0711CAD}"/>
          </ac:spMkLst>
        </pc:spChg>
        <pc:picChg chg="del">
          <ac:chgData name="Sarah Binns" userId="44ca82e01afbb258" providerId="LiveId" clId="{AF154315-2062-4320-A52D-FAD3C5FC2EBC}" dt="2022-12-01T13:16:51.183" v="182" actId="478"/>
          <ac:picMkLst>
            <pc:docMk/>
            <pc:sldMk cId="1916534498" sldId="426"/>
            <ac:picMk id="4" creationId="{D5F78025-44DF-1F9A-3522-B11A90C24384}"/>
          </ac:picMkLst>
        </pc:picChg>
        <pc:picChg chg="add mod">
          <ac:chgData name="Sarah Binns" userId="44ca82e01afbb258" providerId="LiveId" clId="{AF154315-2062-4320-A52D-FAD3C5FC2EBC}" dt="2022-12-01T13:17:03.786" v="189" actId="1076"/>
          <ac:picMkLst>
            <pc:docMk/>
            <pc:sldMk cId="1916534498" sldId="426"/>
            <ac:picMk id="5" creationId="{164DB23F-7F33-F46D-D5D5-FC3867B158BA}"/>
          </ac:picMkLst>
        </pc:picChg>
      </pc:sldChg>
      <pc:sldChg chg="modSp mod modCm">
        <pc:chgData name="Sarah Binns" userId="44ca82e01afbb258" providerId="LiveId" clId="{AF154315-2062-4320-A52D-FAD3C5FC2EBC}" dt="2022-12-01T13:24:19.571" v="215" actId="113"/>
        <pc:sldMkLst>
          <pc:docMk/>
          <pc:sldMk cId="79421056" sldId="427"/>
        </pc:sldMkLst>
        <pc:spChg chg="mod">
          <ac:chgData name="Sarah Binns" userId="44ca82e01afbb258" providerId="LiveId" clId="{AF154315-2062-4320-A52D-FAD3C5FC2EBC}" dt="2022-12-01T13:24:19.571" v="215" actId="113"/>
          <ac:spMkLst>
            <pc:docMk/>
            <pc:sldMk cId="79421056" sldId="427"/>
            <ac:spMk id="2" creationId="{E95D3C59-BFD2-7584-646A-F4E32B4B1309}"/>
          </ac:spMkLst>
        </pc:spChg>
      </pc:sldChg>
      <pc:sldChg chg="addSp modSp mod modAnim modCm">
        <pc:chgData name="Sarah Binns" userId="44ca82e01afbb258" providerId="LiveId" clId="{AF154315-2062-4320-A52D-FAD3C5FC2EBC}" dt="2022-12-01T12:18:46.827" v="174"/>
        <pc:sldMkLst>
          <pc:docMk/>
          <pc:sldMk cId="3646991920" sldId="428"/>
        </pc:sldMkLst>
        <pc:spChg chg="mod">
          <ac:chgData name="Sarah Binns" userId="44ca82e01afbb258" providerId="LiveId" clId="{AF154315-2062-4320-A52D-FAD3C5FC2EBC}" dt="2022-12-01T12:18:08.820" v="146" actId="113"/>
          <ac:spMkLst>
            <pc:docMk/>
            <pc:sldMk cId="3646991920" sldId="428"/>
            <ac:spMk id="2" creationId="{0915A987-8880-7035-1961-F5CF29A5A052}"/>
          </ac:spMkLst>
        </pc:spChg>
        <pc:spChg chg="mod">
          <ac:chgData name="Sarah Binns" userId="44ca82e01afbb258" providerId="LiveId" clId="{AF154315-2062-4320-A52D-FAD3C5FC2EBC}" dt="2022-12-01T12:18:31.889" v="170" actId="404"/>
          <ac:spMkLst>
            <pc:docMk/>
            <pc:sldMk cId="3646991920" sldId="428"/>
            <ac:spMk id="3" creationId="{59A66CB2-AD84-0855-6E17-BE0800A7F7AB}"/>
          </ac:spMkLst>
        </pc:spChg>
        <pc:picChg chg="add mod">
          <ac:chgData name="Sarah Binns" userId="44ca82e01afbb258" providerId="LiveId" clId="{AF154315-2062-4320-A52D-FAD3C5FC2EBC}" dt="2022-12-01T12:18:36.445" v="172" actId="14100"/>
          <ac:picMkLst>
            <pc:docMk/>
            <pc:sldMk cId="3646991920" sldId="428"/>
            <ac:picMk id="4" creationId="{1BC5CCEF-F3C8-333A-7A4D-CF49A49AF326}"/>
          </ac:picMkLst>
        </pc:picChg>
      </pc:sldChg>
      <pc:sldChg chg="add">
        <pc:chgData name="Sarah Binns" userId="44ca82e01afbb258" providerId="LiveId" clId="{AF154315-2062-4320-A52D-FAD3C5FC2EBC}" dt="2022-12-01T13:24:10.706" v="213" actId="2890"/>
        <pc:sldMkLst>
          <pc:docMk/>
          <pc:sldMk cId="1264410005" sldId="429"/>
        </pc:sldMkLst>
      </pc:sldChg>
      <pc:sldChg chg="modSp add mod ord">
        <pc:chgData name="Sarah Binns" userId="44ca82e01afbb258" providerId="LiveId" clId="{AF154315-2062-4320-A52D-FAD3C5FC2EBC}" dt="2022-12-01T13:43:52.763" v="551" actId="20577"/>
        <pc:sldMkLst>
          <pc:docMk/>
          <pc:sldMk cId="2607163563" sldId="430"/>
        </pc:sldMkLst>
        <pc:spChg chg="mod">
          <ac:chgData name="Sarah Binns" userId="44ca82e01afbb258" providerId="LiveId" clId="{AF154315-2062-4320-A52D-FAD3C5FC2EBC}" dt="2022-12-01T13:42:10.884" v="277" actId="14100"/>
          <ac:spMkLst>
            <pc:docMk/>
            <pc:sldMk cId="2607163563" sldId="430"/>
            <ac:spMk id="4" creationId="{1F496076-7D5C-4975-8721-9BC73FF59267}"/>
          </ac:spMkLst>
        </pc:spChg>
        <pc:spChg chg="mod">
          <ac:chgData name="Sarah Binns" userId="44ca82e01afbb258" providerId="LiveId" clId="{AF154315-2062-4320-A52D-FAD3C5FC2EBC}" dt="2022-12-01T13:43:52.763" v="551" actId="20577"/>
          <ac:spMkLst>
            <pc:docMk/>
            <pc:sldMk cId="2607163563" sldId="430"/>
            <ac:spMk id="7" creationId="{FC0A5F41-71A5-4426-83EA-F59C5A1FAE0A}"/>
          </ac:spMkLst>
        </pc:spChg>
      </pc:sldChg>
      <pc:sldChg chg="add">
        <pc:chgData name="Sarah Binns" userId="44ca82e01afbb258" providerId="LiveId" clId="{AF154315-2062-4320-A52D-FAD3C5FC2EBC}" dt="2022-12-01T13:44:02.981" v="552" actId="2890"/>
        <pc:sldMkLst>
          <pc:docMk/>
          <pc:sldMk cId="2772641389" sldId="431"/>
        </pc:sldMkLst>
      </pc:sldChg>
    </pc:docChg>
  </pc:docChgLst>
  <pc:docChgLst>
    <pc:chgData name="Sarah Binns" userId="44ca82e01afbb258" providerId="LiveId" clId="{0095AB28-4461-46AD-9614-706016AECF72}"/>
    <pc:docChg chg="modSld">
      <pc:chgData name="Sarah Binns" userId="44ca82e01afbb258" providerId="LiveId" clId="{0095AB28-4461-46AD-9614-706016AECF72}" dt="2023-03-22T18:17:36.281" v="243" actId="962"/>
      <pc:docMkLst>
        <pc:docMk/>
      </pc:docMkLst>
      <pc:sldChg chg="modSp mod">
        <pc:chgData name="Sarah Binns" userId="44ca82e01afbb258" providerId="LiveId" clId="{0095AB28-4461-46AD-9614-706016AECF72}" dt="2023-03-22T18:16:47.897" v="232" actId="962"/>
        <pc:sldMkLst>
          <pc:docMk/>
          <pc:sldMk cId="3803532247" sldId="265"/>
        </pc:sldMkLst>
        <pc:picChg chg="mod">
          <ac:chgData name="Sarah Binns" userId="44ca82e01afbb258" providerId="LiveId" clId="{0095AB28-4461-46AD-9614-706016AECF72}" dt="2023-03-22T18:16:47.897" v="232" actId="962"/>
          <ac:picMkLst>
            <pc:docMk/>
            <pc:sldMk cId="3803532247" sldId="265"/>
            <ac:picMk id="21" creationId="{EED80415-E4A5-714A-13F7-9B07BEC80F7C}"/>
          </ac:picMkLst>
        </pc:picChg>
      </pc:sldChg>
      <pc:sldChg chg="modSp mod">
        <pc:chgData name="Sarah Binns" userId="44ca82e01afbb258" providerId="LiveId" clId="{0095AB28-4461-46AD-9614-706016AECF72}" dt="2023-03-22T18:16:57.523" v="234" actId="962"/>
        <pc:sldMkLst>
          <pc:docMk/>
          <pc:sldMk cId="1022825932" sldId="268"/>
        </pc:sldMkLst>
        <pc:picChg chg="mod">
          <ac:chgData name="Sarah Binns" userId="44ca82e01afbb258" providerId="LiveId" clId="{0095AB28-4461-46AD-9614-706016AECF72}" dt="2023-03-22T18:16:57.523" v="234" actId="962"/>
          <ac:picMkLst>
            <pc:docMk/>
            <pc:sldMk cId="1022825932" sldId="268"/>
            <ac:picMk id="8" creationId="{EB6C6F5A-F560-B054-BF3C-D491EB513F98}"/>
          </ac:picMkLst>
        </pc:picChg>
      </pc:sldChg>
      <pc:sldChg chg="modSp mod modCm">
        <pc:chgData name="Sarah Binns" userId="44ca82e01afbb258" providerId="LiveId" clId="{0095AB28-4461-46AD-9614-706016AECF72}" dt="2023-03-22T18:17:03.568" v="235" actId="1076"/>
        <pc:sldMkLst>
          <pc:docMk/>
          <pc:sldMk cId="1916534498" sldId="426"/>
        </pc:sldMkLst>
        <pc:picChg chg="mod">
          <ac:chgData name="Sarah Binns" userId="44ca82e01afbb258" providerId="LiveId" clId="{0095AB28-4461-46AD-9614-706016AECF72}" dt="2023-03-22T18:17:03.568" v="235" actId="1076"/>
          <ac:picMkLst>
            <pc:docMk/>
            <pc:sldMk cId="1916534498" sldId="426"/>
            <ac:picMk id="8" creationId="{D5EC8163-4253-0031-F2E6-A96D12DE1550}"/>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0095AB28-4461-46AD-9614-706016AECF72}" dt="2023-03-22T18:05:40.942" v="230"/>
              <pc2:cmMkLst xmlns:pc2="http://schemas.microsoft.com/office/powerpoint/2019/9/main/command">
                <pc:docMk/>
                <pc:sldMk cId="1916534498" sldId="426"/>
                <pc2:cmMk id="{9A7D336A-6C81-461E-BDBD-F26E6D431CBF}"/>
              </pc2:cmMkLst>
            </pc226:cmChg>
          </p:ext>
        </pc:extLst>
      </pc:sldChg>
      <pc:sldChg chg="modSp mod">
        <pc:chgData name="Sarah Binns" userId="44ca82e01afbb258" providerId="LiveId" clId="{0095AB28-4461-46AD-9614-706016AECF72}" dt="2023-03-22T18:17:36.281" v="243" actId="962"/>
        <pc:sldMkLst>
          <pc:docMk/>
          <pc:sldMk cId="3646991920" sldId="428"/>
        </pc:sldMkLst>
        <pc:picChg chg="mod">
          <ac:chgData name="Sarah Binns" userId="44ca82e01afbb258" providerId="LiveId" clId="{0095AB28-4461-46AD-9614-706016AECF72}" dt="2023-03-22T18:17:36.281" v="243" actId="962"/>
          <ac:picMkLst>
            <pc:docMk/>
            <pc:sldMk cId="3646991920" sldId="428"/>
            <ac:picMk id="9" creationId="{D9761F5D-9BC3-A0E0-6570-0D5A10F038D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87776" cy="34488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471521" y="0"/>
            <a:ext cx="4187774" cy="344883"/>
          </a:xfrm>
          <a:prstGeom prst="rect">
            <a:avLst/>
          </a:prstGeom>
        </p:spPr>
        <p:txBody>
          <a:bodyPr vert="horz" lIns="91440" tIns="45720" rIns="91440" bIns="45720" rtlCol="0"/>
          <a:lstStyle>
            <a:lvl1pPr algn="r">
              <a:defRPr sz="1200"/>
            </a:lvl1pPr>
          </a:lstStyle>
          <a:p>
            <a:fld id="{51924F8D-2DB4-4831-9940-FBC506FBD002}" type="datetimeFigureOut">
              <a:rPr lang="en-GB" smtClean="0"/>
              <a:t>13/04/2023</a:t>
            </a:fld>
            <a:endParaRPr lang="en-GB" dirty="0"/>
          </a:p>
        </p:txBody>
      </p:sp>
      <p:sp>
        <p:nvSpPr>
          <p:cNvPr id="4" name="Footer Placeholder 3"/>
          <p:cNvSpPr>
            <a:spLocks noGrp="1"/>
          </p:cNvSpPr>
          <p:nvPr>
            <p:ph type="ftr" sz="quarter" idx="2"/>
          </p:nvPr>
        </p:nvSpPr>
        <p:spPr>
          <a:xfrm>
            <a:off x="0" y="6536931"/>
            <a:ext cx="4187776" cy="34488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471521" y="6536931"/>
            <a:ext cx="4187774" cy="344882"/>
          </a:xfrm>
          <a:prstGeom prst="rect">
            <a:avLst/>
          </a:prstGeom>
        </p:spPr>
        <p:txBody>
          <a:bodyPr vert="horz" lIns="91440" tIns="45720" rIns="91440" bIns="45720" rtlCol="0" anchor="b"/>
          <a:lstStyle>
            <a:lvl1pPr algn="r">
              <a:defRPr sz="1200"/>
            </a:lvl1pPr>
          </a:lstStyle>
          <a:p>
            <a:fld id="{57397A4B-7AB3-421F-9E81-41F6DF98B44B}" type="slidenum">
              <a:rPr lang="en-GB" smtClean="0"/>
              <a:t>‹#›</a:t>
            </a:fld>
            <a:endParaRPr lang="en-GB" dirty="0"/>
          </a:p>
        </p:txBody>
      </p:sp>
    </p:spTree>
    <p:extLst>
      <p:ext uri="{BB962C8B-B14F-4D97-AF65-F5344CB8AC3E}">
        <p14:creationId xmlns:p14="http://schemas.microsoft.com/office/powerpoint/2010/main" val="796599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86661" cy="345286"/>
          </a:xfrm>
          <a:prstGeom prst="rect">
            <a:avLst/>
          </a:prstGeom>
        </p:spPr>
        <p:txBody>
          <a:bodyPr vert="horz" lIns="94531" tIns="47265" rIns="94531" bIns="47265" rtlCol="0"/>
          <a:lstStyle>
            <a:lvl1pPr algn="l">
              <a:defRPr sz="1200"/>
            </a:lvl1pPr>
          </a:lstStyle>
          <a:p>
            <a:endParaRPr lang="en-GB" dirty="0"/>
          </a:p>
        </p:txBody>
      </p:sp>
      <p:sp>
        <p:nvSpPr>
          <p:cNvPr id="3" name="Date Placeholder 2"/>
          <p:cNvSpPr>
            <a:spLocks noGrp="1"/>
          </p:cNvSpPr>
          <p:nvPr>
            <p:ph type="dt" idx="1"/>
          </p:nvPr>
        </p:nvSpPr>
        <p:spPr>
          <a:xfrm>
            <a:off x="5472630" y="0"/>
            <a:ext cx="4186661" cy="345286"/>
          </a:xfrm>
          <a:prstGeom prst="rect">
            <a:avLst/>
          </a:prstGeom>
        </p:spPr>
        <p:txBody>
          <a:bodyPr vert="horz" lIns="94531" tIns="47265" rIns="94531" bIns="47265" rtlCol="0"/>
          <a:lstStyle>
            <a:lvl1pPr algn="r">
              <a:defRPr sz="1200"/>
            </a:lvl1pPr>
          </a:lstStyle>
          <a:p>
            <a:fld id="{56EFC6BF-116B-4B39-AC5A-14F8C97E2D53}" type="datetimeFigureOut">
              <a:rPr lang="en-GB" smtClean="0"/>
              <a:t>13/04/2023</a:t>
            </a:fld>
            <a:endParaRPr lang="en-GB" dirty="0"/>
          </a:p>
        </p:txBody>
      </p:sp>
      <p:sp>
        <p:nvSpPr>
          <p:cNvPr id="4" name="Slide Image Placeholder 3"/>
          <p:cNvSpPr>
            <a:spLocks noGrp="1" noRot="1" noChangeAspect="1"/>
          </p:cNvSpPr>
          <p:nvPr>
            <p:ph type="sldImg" idx="2"/>
          </p:nvPr>
        </p:nvSpPr>
        <p:spPr>
          <a:xfrm>
            <a:off x="2768600" y="860425"/>
            <a:ext cx="4127500" cy="2322513"/>
          </a:xfrm>
          <a:prstGeom prst="rect">
            <a:avLst/>
          </a:prstGeom>
          <a:noFill/>
          <a:ln w="12700">
            <a:solidFill>
              <a:prstClr val="black"/>
            </a:solidFill>
          </a:ln>
        </p:spPr>
        <p:txBody>
          <a:bodyPr vert="horz" lIns="94531" tIns="47265" rIns="94531" bIns="47265" rtlCol="0" anchor="ctr"/>
          <a:lstStyle/>
          <a:p>
            <a:endParaRPr lang="en-GB" dirty="0"/>
          </a:p>
        </p:txBody>
      </p:sp>
      <p:sp>
        <p:nvSpPr>
          <p:cNvPr id="5" name="Notes Placeholder 4"/>
          <p:cNvSpPr>
            <a:spLocks noGrp="1"/>
          </p:cNvSpPr>
          <p:nvPr>
            <p:ph type="body" sz="quarter" idx="3"/>
          </p:nvPr>
        </p:nvSpPr>
        <p:spPr>
          <a:xfrm>
            <a:off x="966154" y="3311873"/>
            <a:ext cx="7729219" cy="2709714"/>
          </a:xfrm>
          <a:prstGeom prst="rect">
            <a:avLst/>
          </a:prstGeom>
        </p:spPr>
        <p:txBody>
          <a:bodyPr vert="horz" lIns="94531" tIns="47265" rIns="94531" bIns="4726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536528"/>
            <a:ext cx="4186661" cy="345285"/>
          </a:xfrm>
          <a:prstGeom prst="rect">
            <a:avLst/>
          </a:prstGeom>
        </p:spPr>
        <p:txBody>
          <a:bodyPr vert="horz" lIns="94531" tIns="47265" rIns="94531" bIns="47265" rtlCol="0" anchor="b"/>
          <a:lstStyle>
            <a:lvl1pPr algn="l">
              <a:defRPr sz="1200"/>
            </a:lvl1pPr>
          </a:lstStyle>
          <a:p>
            <a:endParaRPr lang="en-GB" dirty="0"/>
          </a:p>
        </p:txBody>
      </p:sp>
      <p:sp>
        <p:nvSpPr>
          <p:cNvPr id="7" name="Slide Number Placeholder 6"/>
          <p:cNvSpPr>
            <a:spLocks noGrp="1"/>
          </p:cNvSpPr>
          <p:nvPr>
            <p:ph type="sldNum" sz="quarter" idx="5"/>
          </p:nvPr>
        </p:nvSpPr>
        <p:spPr>
          <a:xfrm>
            <a:off x="5472630" y="6536528"/>
            <a:ext cx="4186661" cy="345285"/>
          </a:xfrm>
          <a:prstGeom prst="rect">
            <a:avLst/>
          </a:prstGeom>
        </p:spPr>
        <p:txBody>
          <a:bodyPr vert="horz" lIns="94531" tIns="47265" rIns="94531" bIns="47265" rtlCol="0" anchor="b"/>
          <a:lstStyle>
            <a:lvl1pPr algn="r">
              <a:defRPr sz="1200"/>
            </a:lvl1pPr>
          </a:lstStyle>
          <a:p>
            <a:fld id="{103607EB-7C69-4070-B0D1-F59B6EE991EC}" type="slidenum">
              <a:rPr lang="en-GB" smtClean="0"/>
              <a:t>‹#›</a:t>
            </a:fld>
            <a:endParaRPr lang="en-GB" dirty="0"/>
          </a:p>
        </p:txBody>
      </p:sp>
    </p:spTree>
    <p:extLst>
      <p:ext uri="{BB962C8B-B14F-4D97-AF65-F5344CB8AC3E}">
        <p14:creationId xmlns:p14="http://schemas.microsoft.com/office/powerpoint/2010/main" val="3196124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1</a:t>
            </a:fld>
            <a:endParaRPr lang="en-GB" dirty="0"/>
          </a:p>
        </p:txBody>
      </p:sp>
    </p:spTree>
    <p:extLst>
      <p:ext uri="{BB962C8B-B14F-4D97-AF65-F5344CB8AC3E}">
        <p14:creationId xmlns:p14="http://schemas.microsoft.com/office/powerpoint/2010/main" val="2328086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solidFill>
                  <a:srgbClr val="C80C2F"/>
                </a:solidFill>
                <a:effectLst/>
                <a:latin typeface="Arial" panose="020B0604020202020204" pitchFamily="34" charset="0"/>
                <a:ea typeface="Calibri" panose="020F0502020204030204" pitchFamily="34" charset="0"/>
                <a:cs typeface="Arial" panose="020B0604020202020204" pitchFamily="34" charset="0"/>
              </a:rPr>
              <a:t>The answers to questions </a:t>
            </a: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2, 3 </a:t>
            </a:r>
            <a:r>
              <a:rPr lang="en-GB" dirty="0">
                <a:effectLst/>
                <a:latin typeface="Arial" panose="020B0604020202020204" pitchFamily="34" charset="0"/>
                <a:ea typeface="Calibri" panose="020F0502020204030204" pitchFamily="34" charset="0"/>
                <a:cs typeface="Arial" panose="020B0604020202020204" pitchFamily="34" charset="0"/>
              </a:rPr>
              <a:t>and</a:t>
            </a: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 4</a:t>
            </a:r>
            <a:r>
              <a:rPr lang="en-GB" b="1" dirty="0">
                <a:solidFill>
                  <a:srgbClr val="C80C2F"/>
                </a:solidFill>
                <a:ea typeface="Calibri" panose="020F0502020204030204" pitchFamily="34" charset="0"/>
              </a:rPr>
              <a:t> </a:t>
            </a:r>
            <a:r>
              <a:rPr lang="en-GB" b="0" dirty="0">
                <a:solidFill>
                  <a:srgbClr val="C80C2F"/>
                </a:solidFill>
                <a:ea typeface="Calibri" panose="020F0502020204030204" pitchFamily="34" charset="0"/>
              </a:rPr>
              <a:t>in the student workbook</a:t>
            </a:r>
            <a:r>
              <a:rPr lang="en-GB" b="1" dirty="0">
                <a:solidFill>
                  <a:srgbClr val="C80C2F"/>
                </a:solidFill>
                <a:ea typeface="Calibri" panose="020F0502020204030204" pitchFamily="34" charset="0"/>
              </a:rPr>
              <a:t> </a:t>
            </a:r>
            <a:r>
              <a:rPr lang="en-GB" dirty="0"/>
              <a:t>are learner dependent and will vary depending on the method used.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13</a:t>
            </a:fld>
            <a:endParaRPr lang="en-GB" dirty="0"/>
          </a:p>
        </p:txBody>
      </p:sp>
    </p:spTree>
    <p:extLst>
      <p:ext uri="{BB962C8B-B14F-4D97-AF65-F5344CB8AC3E}">
        <p14:creationId xmlns:p14="http://schemas.microsoft.com/office/powerpoint/2010/main" val="341194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at </a:t>
            </a:r>
            <a:r>
              <a:rPr lang="en-GB" dirty="0">
                <a:hlinkClick r:id="rId3"/>
              </a:rPr>
              <a:t>https://edu.rsc.org/job-profiles/associate-principal-scientist-food/4010946.article</a:t>
            </a:r>
            <a:r>
              <a:rPr lang="en-GB" dirty="0"/>
              <a:t> </a:t>
            </a:r>
            <a:r>
              <a:rPr lang="en-US" dirty="0"/>
              <a:t>(accessed 31 March 2023).</a:t>
            </a:r>
            <a:endParaRPr lang="en-GB" dirty="0"/>
          </a:p>
        </p:txBody>
      </p:sp>
      <p:sp>
        <p:nvSpPr>
          <p:cNvPr id="4" name="Slide Number Placeholder 3"/>
          <p:cNvSpPr>
            <a:spLocks noGrp="1"/>
          </p:cNvSpPr>
          <p:nvPr>
            <p:ph type="sldNum" sz="quarter" idx="5"/>
          </p:nvPr>
        </p:nvSpPr>
        <p:spPr/>
        <p:txBody>
          <a:bodyPr/>
          <a:lstStyle/>
          <a:p>
            <a:fld id="{103607EB-7C69-4070-B0D1-F59B6EE991EC}" type="slidenum">
              <a:rPr lang="en-GB" smtClean="0"/>
              <a:t>14</a:t>
            </a:fld>
            <a:endParaRPr lang="en-GB" dirty="0"/>
          </a:p>
        </p:txBody>
      </p:sp>
    </p:spTree>
    <p:extLst>
      <p:ext uri="{BB962C8B-B14F-4D97-AF65-F5344CB8AC3E}">
        <p14:creationId xmlns:p14="http://schemas.microsoft.com/office/powerpoint/2010/main" val="209596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Learners go round to each of the tables and take a piece of cupcake. They should taste the cake and then comment on the texture, appearance, taste and smell of the product. How has it changed?</a:t>
            </a:r>
          </a:p>
          <a:p>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16</a:t>
            </a:fld>
            <a:endParaRPr lang="en-GB" dirty="0"/>
          </a:p>
        </p:txBody>
      </p:sp>
    </p:spTree>
    <p:extLst>
      <p:ext uri="{BB962C8B-B14F-4D97-AF65-F5344CB8AC3E}">
        <p14:creationId xmlns:p14="http://schemas.microsoft.com/office/powerpoint/2010/main" val="3081440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17</a:t>
            </a:fld>
            <a:endParaRPr lang="en-GB" dirty="0"/>
          </a:p>
        </p:txBody>
      </p:sp>
    </p:spTree>
    <p:extLst>
      <p:ext uri="{BB962C8B-B14F-4D97-AF65-F5344CB8AC3E}">
        <p14:creationId xmlns:p14="http://schemas.microsoft.com/office/powerpoint/2010/main" val="4220131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 students back to </a:t>
            </a:r>
            <a:r>
              <a:rPr lang="en-GB" b="1" dirty="0"/>
              <a:t>slide 13 </a:t>
            </a:r>
            <a:r>
              <a:rPr lang="en-GB" dirty="0"/>
              <a:t>as they explain the differences between the baked cupcakes.</a:t>
            </a:r>
          </a:p>
          <a:p>
            <a:endParaRPr lang="en-GB" dirty="0"/>
          </a:p>
          <a:p>
            <a:r>
              <a:rPr lang="en-GB" dirty="0"/>
              <a:t>They should conclude that it is important to have all the ingredients, in the correct quantities, for successful baking. </a:t>
            </a:r>
          </a:p>
          <a:p>
            <a:endParaRPr lang="en-GB" dirty="0"/>
          </a:p>
          <a:p>
            <a:r>
              <a:rPr lang="en-US" sz="1800" dirty="0">
                <a:effectLst/>
                <a:latin typeface="Arial" panose="020B0604020202020204" pitchFamily="34" charset="0"/>
                <a:ea typeface="Calibri" panose="020F0502020204030204" pitchFamily="34" charset="0"/>
              </a:rPr>
              <a:t>Remind them about controls and highlight that this also includes equipment and technique used. Ask learners whether each of the groups creamed, mixed and folded their mixtures in the same way and whether this could also have affected the quality of their cupcakes. </a:t>
            </a:r>
            <a:endParaRPr lang="en-GB" dirty="0"/>
          </a:p>
        </p:txBody>
      </p:sp>
      <p:sp>
        <p:nvSpPr>
          <p:cNvPr id="4" name="Slide Number Placeholder 3"/>
          <p:cNvSpPr>
            <a:spLocks noGrp="1"/>
          </p:cNvSpPr>
          <p:nvPr>
            <p:ph type="sldNum" sz="quarter" idx="5"/>
          </p:nvPr>
        </p:nvSpPr>
        <p:spPr/>
        <p:txBody>
          <a:bodyPr/>
          <a:lstStyle/>
          <a:p>
            <a:fld id="{103607EB-7C69-4070-B0D1-F59B6EE991EC}" type="slidenum">
              <a:rPr lang="en-GB" smtClean="0"/>
              <a:t>18</a:t>
            </a:fld>
            <a:endParaRPr lang="en-GB" dirty="0"/>
          </a:p>
        </p:txBody>
      </p:sp>
    </p:spTree>
    <p:extLst>
      <p:ext uri="{BB962C8B-B14F-4D97-AF65-F5344CB8AC3E}">
        <p14:creationId xmlns:p14="http://schemas.microsoft.com/office/powerpoint/2010/main" val="24126605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19</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Ask learners: why do we put</a:t>
            </a:r>
            <a:r>
              <a:rPr lang="en-GB" baseline="0" dirty="0"/>
              <a:t> certain ingredients into our food? Why do we have to follow recipes when we are creating something?</a:t>
            </a:r>
            <a:endParaRPr lang="en-US" dirty="0"/>
          </a:p>
          <a:p>
            <a:pPr>
              <a:defRPr/>
            </a:pPr>
            <a:r>
              <a:rPr lang="en-GB" dirty="0"/>
              <a:t>Tell learners: </a:t>
            </a:r>
            <a:r>
              <a:rPr lang="en-GB" baseline="0" dirty="0"/>
              <a:t>today we are going to look at the roles of the ingredients used to make cakes. But first, let’s look at one of the most important types of ingredient that goes into most of our baked products: raising agents.</a:t>
            </a:r>
            <a:endParaRPr lang="en-GB" dirty="0">
              <a:cs typeface="Calibri"/>
            </a:endParaRPr>
          </a:p>
          <a:p>
            <a:endParaRPr lang="en-GB" dirty="0"/>
          </a:p>
        </p:txBody>
      </p:sp>
      <p:sp>
        <p:nvSpPr>
          <p:cNvPr id="4" name="Slide Number Placeholder 3"/>
          <p:cNvSpPr>
            <a:spLocks noGrp="1"/>
          </p:cNvSpPr>
          <p:nvPr>
            <p:ph type="sldNum" sz="quarter" idx="5"/>
          </p:nvPr>
        </p:nvSpPr>
        <p:spPr/>
        <p:txBody>
          <a:bodyPr/>
          <a:lstStyle/>
          <a:p>
            <a:fld id="{103607EB-7C69-4070-B0D1-F59B6EE991EC}" type="slidenum">
              <a:rPr lang="en-GB" smtClean="0"/>
              <a:t>2</a:t>
            </a:fld>
            <a:endParaRPr lang="en-GB" dirty="0"/>
          </a:p>
        </p:txBody>
      </p:sp>
    </p:spTree>
    <p:extLst>
      <p:ext uri="{BB962C8B-B14F-4D97-AF65-F5344CB8AC3E}">
        <p14:creationId xmlns:p14="http://schemas.microsoft.com/office/powerpoint/2010/main" val="2762101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learners if they can name any examples of raising agents before revealing the answers on the next slide. </a:t>
            </a:r>
          </a:p>
          <a:p>
            <a:endParaRPr lang="en-GB" dirty="0"/>
          </a:p>
          <a:p>
            <a:r>
              <a:rPr lang="en-GB" dirty="0"/>
              <a:t>If learners are struggling, use questions such as ‘what do we use when making cakes?’ and ‘what do we use when baking bread?’</a:t>
            </a:r>
          </a:p>
        </p:txBody>
      </p:sp>
      <p:sp>
        <p:nvSpPr>
          <p:cNvPr id="4" name="Slide Number Placeholder 3"/>
          <p:cNvSpPr>
            <a:spLocks noGrp="1"/>
          </p:cNvSpPr>
          <p:nvPr>
            <p:ph type="sldNum" sz="quarter" idx="5"/>
          </p:nvPr>
        </p:nvSpPr>
        <p:spPr/>
        <p:txBody>
          <a:bodyPr/>
          <a:lstStyle/>
          <a:p>
            <a:fld id="{103607EB-7C69-4070-B0D1-F59B6EE991EC}" type="slidenum">
              <a:rPr lang="en-GB" smtClean="0"/>
              <a:t>3</a:t>
            </a:fld>
            <a:endParaRPr lang="en-GB" dirty="0"/>
          </a:p>
        </p:txBody>
      </p:sp>
    </p:spTree>
    <p:extLst>
      <p:ext uri="{BB962C8B-B14F-4D97-AF65-F5344CB8AC3E}">
        <p14:creationId xmlns:p14="http://schemas.microsoft.com/office/powerpoint/2010/main" val="490789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Tell learners: yeast</a:t>
            </a:r>
            <a:r>
              <a:rPr lang="en-GB" baseline="0" dirty="0"/>
              <a:t> is special, as it is a living microorganism. To produce the carbon dioxide gas, it respires, like you and me, taking in oxygen and releasing carbon dioxide. Yeast can also respire </a:t>
            </a:r>
            <a:r>
              <a:rPr lang="en-GB" b="0" i="0" dirty="0">
                <a:solidFill>
                  <a:srgbClr val="231F20"/>
                </a:solidFill>
                <a:effectLst/>
                <a:latin typeface="ReithSans"/>
              </a:rPr>
              <a:t>anaerobically (without oxygen), producing carbon dioxide and ethanol.</a:t>
            </a:r>
            <a:endParaRPr lang="en-GB" dirty="0"/>
          </a:p>
          <a:p>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4</a:t>
            </a:fld>
            <a:endParaRPr lang="en-GB" dirty="0"/>
          </a:p>
        </p:txBody>
      </p:sp>
    </p:spTree>
    <p:extLst>
      <p:ext uri="{BB962C8B-B14F-4D97-AF65-F5344CB8AC3E}">
        <p14:creationId xmlns:p14="http://schemas.microsoft.com/office/powerpoint/2010/main" val="565743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 bergamont/Shutterstock</a:t>
            </a:r>
          </a:p>
          <a:p>
            <a:pPr>
              <a:defRPr/>
            </a:pPr>
            <a:r>
              <a:rPr lang="en-GB" dirty="0"/>
              <a:t>Ask learners: have you ever noticed that</a:t>
            </a:r>
            <a:r>
              <a:rPr lang="en-GB" baseline="0" dirty="0"/>
              <a:t> when you cut into a loaf of bread, or look at slices of bread, there are loads of holes?</a:t>
            </a:r>
            <a:r>
              <a:rPr lang="en-GB" dirty="0"/>
              <a:t> </a:t>
            </a:r>
            <a:endParaRPr lang="en-GB" baseline="0" dirty="0"/>
          </a:p>
          <a:p>
            <a:pPr>
              <a:defRPr/>
            </a:pPr>
            <a:r>
              <a:rPr lang="en-GB" dirty="0"/>
              <a:t>Tell learners: during </a:t>
            </a:r>
            <a:r>
              <a:rPr lang="en-GB" baseline="0" dirty="0"/>
              <a:t>baking or the proving process (proving is where bread dough is left in a warm place so that is rises), the raising agents produce carbon dioxide gas, which is trapped within the dough, causing it to go bubbly. Once cooked, the baked product is ‘stable’, which means that it will not collapse once taken out of the oven and will keep its shape. Due to the bread being stable, the gas is trapped and gives us the holey texture.</a:t>
            </a:r>
            <a:r>
              <a:rPr lang="en-GB" dirty="0"/>
              <a:t> </a:t>
            </a:r>
            <a:endParaRPr lang="en-GB" dirty="0">
              <a:cs typeface="Calibri"/>
            </a:endParaRPr>
          </a:p>
          <a:p>
            <a:endParaRPr lang="en-GB" dirty="0"/>
          </a:p>
        </p:txBody>
      </p:sp>
      <p:sp>
        <p:nvSpPr>
          <p:cNvPr id="4" name="Slide Number Placeholder 3"/>
          <p:cNvSpPr>
            <a:spLocks noGrp="1"/>
          </p:cNvSpPr>
          <p:nvPr>
            <p:ph type="sldNum" sz="quarter" idx="5"/>
          </p:nvPr>
        </p:nvSpPr>
        <p:spPr/>
        <p:txBody>
          <a:bodyPr/>
          <a:lstStyle/>
          <a:p>
            <a:fld id="{103607EB-7C69-4070-B0D1-F59B6EE991EC}" type="slidenum">
              <a:rPr lang="en-GB" smtClean="0"/>
              <a:t>5</a:t>
            </a:fld>
            <a:endParaRPr lang="en-GB" dirty="0"/>
          </a:p>
        </p:txBody>
      </p:sp>
    </p:spTree>
    <p:extLst>
      <p:ext uri="{BB962C8B-B14F-4D97-AF65-F5344CB8AC3E}">
        <p14:creationId xmlns:p14="http://schemas.microsoft.com/office/powerpoint/2010/main" val="3626359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learners to think about what </a:t>
            </a:r>
            <a:r>
              <a:rPr lang="en-GB" baseline="0" dirty="0"/>
              <a:t>happens if we remove one of these </a:t>
            </a:r>
            <a:r>
              <a:rPr lang="en-GB" dirty="0"/>
              <a:t>ingredients. Ask them: will</a:t>
            </a:r>
            <a:r>
              <a:rPr lang="en-GB" baseline="0" dirty="0"/>
              <a:t> the recipe still work? Will the cake taste the same?</a:t>
            </a:r>
          </a:p>
          <a:p>
            <a:r>
              <a:rPr lang="en-GB" baseline="0" dirty="0"/>
              <a:t>Tell learners that </a:t>
            </a:r>
            <a:r>
              <a:rPr lang="en-GB" dirty="0"/>
              <a:t>this is what they will be investigating today. Tell them they</a:t>
            </a:r>
            <a:r>
              <a:rPr lang="en-GB" baseline="0" dirty="0"/>
              <a:t> will be working in groups to bake cupcakes using one of six different methods. One of the methods includes all of the usual ingredients needed. The other five methods all have one ingredient missing and this ingredient is changed in each of the five methods. The learners will conduct a taste test after the cupcakes have all been baked to see how the lack of each ingredient affects the taste, texture, appearance and smell of the cupcakes baked.</a:t>
            </a:r>
            <a:r>
              <a:rPr lang="en-GB" dirty="0"/>
              <a:t> </a:t>
            </a:r>
            <a:endParaRPr lang="en-GB" dirty="0">
              <a:cs typeface="Calibri"/>
            </a:endParaRPr>
          </a:p>
        </p:txBody>
      </p:sp>
      <p:sp>
        <p:nvSpPr>
          <p:cNvPr id="4" name="Slide Number Placeholder 3"/>
          <p:cNvSpPr>
            <a:spLocks noGrp="1"/>
          </p:cNvSpPr>
          <p:nvPr>
            <p:ph type="sldNum" sz="quarter" idx="10"/>
          </p:nvPr>
        </p:nvSpPr>
        <p:spPr/>
        <p:txBody>
          <a:bodyPr/>
          <a:lstStyle/>
          <a:p>
            <a:fld id="{103607EB-7C69-4070-B0D1-F59B6EE991EC}" type="slidenum">
              <a:rPr lang="en-GB" smtClean="0"/>
              <a:t>7</a:t>
            </a:fld>
            <a:endParaRPr lang="en-GB" dirty="0"/>
          </a:p>
        </p:txBody>
      </p:sp>
    </p:spTree>
    <p:extLst>
      <p:ext uri="{BB962C8B-B14F-4D97-AF65-F5344CB8AC3E}">
        <p14:creationId xmlns:p14="http://schemas.microsoft.com/office/powerpoint/2010/main" val="1209768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This is a good opportunity to talk about controls. Ask learners why only one ingredient is being changed in each method.</a:t>
            </a:r>
          </a:p>
          <a:p>
            <a:endParaRPr lang="en-GB" dirty="0"/>
          </a:p>
        </p:txBody>
      </p:sp>
      <p:sp>
        <p:nvSpPr>
          <p:cNvPr id="4" name="Slide Number Placeholder 3"/>
          <p:cNvSpPr>
            <a:spLocks noGrp="1"/>
          </p:cNvSpPr>
          <p:nvPr>
            <p:ph type="sldNum" sz="quarter" idx="5"/>
          </p:nvPr>
        </p:nvSpPr>
        <p:spPr/>
        <p:txBody>
          <a:bodyPr/>
          <a:lstStyle/>
          <a:p>
            <a:fld id="{103607EB-7C69-4070-B0D1-F59B6EE991EC}" type="slidenum">
              <a:rPr lang="en-GB" smtClean="0"/>
              <a:t>8</a:t>
            </a:fld>
            <a:endParaRPr lang="en-GB" dirty="0"/>
          </a:p>
        </p:txBody>
      </p:sp>
    </p:spTree>
    <p:extLst>
      <p:ext uri="{BB962C8B-B14F-4D97-AF65-F5344CB8AC3E}">
        <p14:creationId xmlns:p14="http://schemas.microsoft.com/office/powerpoint/2010/main" val="1996212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Tell learners: this is the recipe we follow to make a basic cupcake,</a:t>
            </a:r>
            <a:r>
              <a:rPr lang="en-GB" baseline="0" dirty="0"/>
              <a:t> which group A shall be doing today. However, when we remove certain ingredients, the method for baking the cakes changes. Each group has a different method sheet that tells you which ingredient will be missing and the method to follow to ensure that you can still bake a good cupcake.</a:t>
            </a:r>
          </a:p>
          <a:p>
            <a:r>
              <a:rPr lang="en-GB" dirty="0"/>
              <a:t>Ask learners: w</a:t>
            </a:r>
            <a:r>
              <a:rPr lang="en-GB" baseline="0" dirty="0"/>
              <a:t>hy do we cream the sugar and butter together? </a:t>
            </a:r>
            <a:r>
              <a:rPr lang="en-GB" dirty="0"/>
              <a:t>Tell them: this</a:t>
            </a:r>
            <a:r>
              <a:rPr lang="en-GB" baseline="0" dirty="0"/>
              <a:t> is to start adding air to the mixture before we even get to the oven, helping the cake to rise even more.</a:t>
            </a:r>
            <a:r>
              <a:rPr lang="en-GB" dirty="0"/>
              <a:t> </a:t>
            </a:r>
            <a:endParaRPr lang="en-GB" baseline="0" dirty="0">
              <a:cs typeface="Calibri" panose="020F0502020204030204"/>
            </a:endParaRPr>
          </a:p>
          <a:p>
            <a:r>
              <a:rPr lang="en-GB" dirty="0"/>
              <a:t>Ask learners: why</a:t>
            </a:r>
            <a:r>
              <a:rPr lang="en-GB" baseline="0" dirty="0"/>
              <a:t> do we fold in the flour and baking powder? </a:t>
            </a:r>
            <a:r>
              <a:rPr lang="en-GB" dirty="0"/>
              <a:t>Tell them: this</a:t>
            </a:r>
            <a:r>
              <a:rPr lang="en-GB" baseline="0" dirty="0"/>
              <a:t> is to make sure that we don’t knock out much of the air that we spent so much time getting into our mixture.</a:t>
            </a:r>
            <a:endParaRPr lang="en-GB" baseline="0" dirty="0">
              <a:cs typeface="Calibri" panose="020F0502020204030204"/>
            </a:endParaRPr>
          </a:p>
          <a:p>
            <a:pPr>
              <a:defRPr/>
            </a:pPr>
            <a:r>
              <a:rPr lang="en-GB" sz="1800" dirty="0">
                <a:latin typeface="Arial"/>
                <a:ea typeface="Calibri" panose="020F0502020204030204" pitchFamily="34" charset="0"/>
                <a:cs typeface="Arial"/>
              </a:rPr>
              <a:t>Tell learners: a</a:t>
            </a:r>
            <a:r>
              <a:rPr lang="en-GB" sz="1800" dirty="0">
                <a:effectLst/>
                <a:latin typeface="Arial"/>
                <a:ea typeface="Calibri" panose="020F0502020204030204" pitchFamily="34" charset="0"/>
                <a:cs typeface="Arial"/>
              </a:rPr>
              <a:t> metal spoon is used when folding because it is able to cut through the mixture without losing too much air; the trapped air in the mixture is important to allow the cake to rise in the oven. A wooden spoon is used to beat together the sugar and butter, simply because it is much easier and quicker to do.</a:t>
            </a:r>
          </a:p>
          <a:p>
            <a:endParaRPr lang="en-GB" baseline="0" dirty="0"/>
          </a:p>
        </p:txBody>
      </p:sp>
      <p:sp>
        <p:nvSpPr>
          <p:cNvPr id="4" name="Slide Number Placeholder 3"/>
          <p:cNvSpPr>
            <a:spLocks noGrp="1"/>
          </p:cNvSpPr>
          <p:nvPr>
            <p:ph type="sldNum" sz="quarter" idx="10"/>
          </p:nvPr>
        </p:nvSpPr>
        <p:spPr/>
        <p:txBody>
          <a:bodyPr/>
          <a:lstStyle/>
          <a:p>
            <a:fld id="{103607EB-7C69-4070-B0D1-F59B6EE991EC}" type="slidenum">
              <a:rPr lang="en-GB" smtClean="0"/>
              <a:t>9</a:t>
            </a:fld>
            <a:endParaRPr lang="en-GB" dirty="0"/>
          </a:p>
        </p:txBody>
      </p:sp>
    </p:spTree>
    <p:extLst>
      <p:ext uri="{BB962C8B-B14F-4D97-AF65-F5344CB8AC3E}">
        <p14:creationId xmlns:p14="http://schemas.microsoft.com/office/powerpoint/2010/main" val="3092526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While waiting for the cakes to bake: what did you notice about the mixture of your cake? Was it gloopy, oily or stiff? </a:t>
            </a: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What ideas do we have about the function of the different ingredients within cakes?</a:t>
            </a:r>
            <a:endParaRPr lang="en-GB" b="0" dirty="0"/>
          </a:p>
          <a:p>
            <a:r>
              <a:rPr lang="en-GB" baseline="0" dirty="0"/>
              <a:t>Flour: contains a protein called ‘gluten’. This is an incredibly stretchy long molecule which allows the gas to be trapped within our food. This gives it the spongy texture we see within cakes. </a:t>
            </a:r>
          </a:p>
          <a:p>
            <a:r>
              <a:rPr lang="en-GB" baseline="0" dirty="0"/>
              <a:t>Sugar: this is not only a sweetening agent, sugar also helps to give our cakes the golden brown colour we see often. It also helps to trap the air we need within the cake to allow it to keep its shape.</a:t>
            </a:r>
          </a:p>
          <a:p>
            <a:r>
              <a:rPr lang="en-GB" baseline="0" dirty="0"/>
              <a:t>Eggs: bind all of the ingredients together giving us the gooey mixture we get when we have added all of the ingredients. They also help to trap air when we are mixing the ingredients together to allow our mixture to rise well. </a:t>
            </a:r>
          </a:p>
          <a:p>
            <a:r>
              <a:rPr lang="en-GB" baseline="0" dirty="0"/>
              <a:t>Baking powder: releases carbon dioxide gas which causes the mixture to rise and have a lighter texture.</a:t>
            </a:r>
          </a:p>
          <a:p>
            <a:r>
              <a:rPr lang="en-GB" baseline="0" dirty="0"/>
              <a:t>Butter: provides flavour, fat and colour to our food. The process of creaming the butter and sugar together also traps a lot of air. </a:t>
            </a:r>
            <a:endParaRPr lang="en-GB" dirty="0"/>
          </a:p>
        </p:txBody>
      </p:sp>
      <p:sp>
        <p:nvSpPr>
          <p:cNvPr id="4" name="Slide Number Placeholder 3"/>
          <p:cNvSpPr>
            <a:spLocks noGrp="1"/>
          </p:cNvSpPr>
          <p:nvPr>
            <p:ph type="sldNum" sz="quarter" idx="10"/>
          </p:nvPr>
        </p:nvSpPr>
        <p:spPr/>
        <p:txBody>
          <a:bodyPr/>
          <a:lstStyle/>
          <a:p>
            <a:fld id="{103607EB-7C69-4070-B0D1-F59B6EE991EC}" type="slidenum">
              <a:rPr lang="en-GB" smtClean="0"/>
              <a:t>12</a:t>
            </a:fld>
            <a:endParaRPr lang="en-GB" dirty="0"/>
          </a:p>
        </p:txBody>
      </p:sp>
    </p:spTree>
    <p:extLst>
      <p:ext uri="{BB962C8B-B14F-4D97-AF65-F5344CB8AC3E}">
        <p14:creationId xmlns:p14="http://schemas.microsoft.com/office/powerpoint/2010/main" val="37449464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9598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2150610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29385728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3775042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0957461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378270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649657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2496527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1867559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13/04/2023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1039643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13/04/2023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2394394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368680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58296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088351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290667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448593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1124611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049275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2114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13/04/2023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8527565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O8OLB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2215406"/>
            <a:ext cx="5400000" cy="1663200"/>
          </a:xfrm>
        </p:spPr>
        <p:txBody>
          <a:bodyPr>
            <a:normAutofit/>
          </a:bodyPr>
          <a:lstStyle/>
          <a:p>
            <a:pPr>
              <a:lnSpc>
                <a:spcPct val="100000"/>
              </a:lnSpc>
            </a:pPr>
            <a:r>
              <a:rPr lang="en-GB" sz="5200" dirty="0">
                <a:cs typeface="Arial" panose="020B0604020202020204" pitchFamily="34" charset="0"/>
              </a:rPr>
              <a:t>Baking</a:t>
            </a:r>
            <a:endParaRPr lang="en-GB" sz="5200" dirty="0"/>
          </a:p>
        </p:txBody>
      </p:sp>
      <p:sp>
        <p:nvSpPr>
          <p:cNvPr id="3" name="Text Placeholder 2">
            <a:extLst>
              <a:ext uri="{FF2B5EF4-FFF2-40B4-BE49-F238E27FC236}">
                <a16:creationId xmlns:a16="http://schemas.microsoft.com/office/drawing/2014/main" id="{6EB63DD1-4D4B-EE4D-AA1C-9D63CF14D886}"/>
              </a:ext>
            </a:extLst>
          </p:cNvPr>
          <p:cNvSpPr>
            <a:spLocks noGrp="1"/>
          </p:cNvSpPr>
          <p:nvPr>
            <p:ph type="body" sz="quarter" idx="3"/>
          </p:nvPr>
        </p:nvSpPr>
        <p:spPr>
          <a:xfrm>
            <a:off x="3396001" y="4819135"/>
            <a:ext cx="5400000" cy="1124465"/>
          </a:xfrm>
        </p:spPr>
        <p:txBody>
          <a:bodyPr/>
          <a:lstStyle/>
          <a:p>
            <a:r>
              <a:rPr lang="en-US" sz="1200" dirty="0">
                <a:effectLst/>
                <a:latin typeface="Arial" panose="020B0604020202020204" pitchFamily="34" charset="0"/>
                <a:ea typeface="Calibri" panose="020F0502020204030204" pitchFamily="34" charset="0"/>
                <a:cs typeface="Arial" panose="020B0604020202020204" pitchFamily="34" charset="0"/>
              </a:rPr>
              <a:t>Download the teacher notes,</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dirty="0">
                <a:effectLst/>
                <a:latin typeface="Arial" panose="020B0604020202020204" pitchFamily="34" charset="0"/>
                <a:ea typeface="Calibri" panose="020F0502020204030204" pitchFamily="34" charset="0"/>
                <a:cs typeface="Arial" panose="020B0604020202020204" pitchFamily="34" charset="0"/>
              </a:rPr>
              <a:t>technician notes and student workbook</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dirty="0">
                <a:effectLst/>
                <a:latin typeface="Arial" panose="020B0604020202020204" pitchFamily="34" charset="0"/>
                <a:ea typeface="Calibri" panose="020F0502020204030204" pitchFamily="34" charset="0"/>
                <a:cs typeface="Arial" panose="020B0604020202020204" pitchFamily="34" charset="0"/>
              </a:rPr>
              <a:t>that accompany this resource at</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rsc.li/3O8OLBu</a:t>
            </a:r>
            <a:r>
              <a:rPr lang="en-US" sz="1200" dirty="0">
                <a:effectLst/>
                <a:latin typeface="Arial" panose="020B0604020202020204" pitchFamily="34" charset="0"/>
                <a:ea typeface="Calibri" panose="020F0502020204030204" pitchFamily="34" charset="0"/>
                <a:cs typeface="Arial" panose="020B0604020202020204" pitchFamily="34" charset="0"/>
              </a:rPr>
              <a:t>.</a:t>
            </a:r>
            <a:endParaRPr lang="en-GB" sz="1200"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51160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B36C4B-0877-66EA-322C-1DFB10443FB9}"/>
              </a:ext>
            </a:extLst>
          </p:cNvPr>
          <p:cNvSpPr>
            <a:spLocks noGrp="1"/>
          </p:cNvSpPr>
          <p:nvPr>
            <p:ph type="title"/>
          </p:nvPr>
        </p:nvSpPr>
        <p:spPr/>
        <p:txBody>
          <a:bodyPr>
            <a:normAutofit fontScale="90000"/>
          </a:bodyPr>
          <a:lstStyle/>
          <a:p>
            <a:r>
              <a:rPr lang="en-GB" sz="3600" dirty="0">
                <a:cs typeface="Arial" panose="020B0604020202020204" pitchFamily="34" charset="0"/>
              </a:rPr>
              <a:t>Mixing techniques</a:t>
            </a:r>
            <a:endParaRPr lang="en-US" sz="2800" b="0" i="1" dirty="0">
              <a:solidFill>
                <a:schemeClr val="tx1"/>
              </a:solidFill>
              <a:latin typeface="Source Sans Pro" panose="020B0503030403020204" pitchFamily="34" charset="0"/>
              <a:ea typeface="Source Sans Pro" panose="020B0503030403020204" pitchFamily="34" charset="0"/>
            </a:endParaRPr>
          </a:p>
        </p:txBody>
      </p:sp>
      <p:sp>
        <p:nvSpPr>
          <p:cNvPr id="2" name="Content Placeholder 1">
            <a:extLst>
              <a:ext uri="{FF2B5EF4-FFF2-40B4-BE49-F238E27FC236}">
                <a16:creationId xmlns:a16="http://schemas.microsoft.com/office/drawing/2014/main" id="{EBEFDC38-DB13-81F0-1A52-768D3CBDF3F6}"/>
              </a:ext>
            </a:extLst>
          </p:cNvPr>
          <p:cNvSpPr>
            <a:spLocks noGrp="1"/>
          </p:cNvSpPr>
          <p:nvPr>
            <p:ph idx="10"/>
          </p:nvPr>
        </p:nvSpPr>
        <p:spPr/>
        <p:txBody>
          <a:bodyPr>
            <a:noAutofit/>
          </a:bodyPr>
          <a:lstStyle/>
          <a:p>
            <a:pPr>
              <a:spcBef>
                <a:spcPts val="1000"/>
              </a:spcBef>
            </a:pPr>
            <a:r>
              <a:rPr lang="en-GB" dirty="0">
                <a:latin typeface="Arial" panose="020B0604020202020204" pitchFamily="34" charset="0"/>
                <a:cs typeface="Arial" panose="020B0604020202020204" pitchFamily="34" charset="0"/>
              </a:rPr>
              <a:t>Why are the sugar and butter creamed together?</a:t>
            </a:r>
          </a:p>
          <a:p>
            <a:pPr lvl="1">
              <a:lnSpc>
                <a:spcPts val="2740"/>
              </a:lnSpc>
            </a:pPr>
            <a:r>
              <a:rPr lang="en-GB" dirty="0">
                <a:latin typeface="Arial" panose="020B0604020202020204" pitchFamily="34" charset="0"/>
                <a:cs typeface="Arial" panose="020B0604020202020204" pitchFamily="34" charset="0"/>
              </a:rPr>
              <a:t>T</a:t>
            </a:r>
            <a:r>
              <a:rPr lang="en-GB" baseline="0" dirty="0">
                <a:latin typeface="Arial" panose="020B0604020202020204" pitchFamily="34" charset="0"/>
                <a:cs typeface="Arial" panose="020B0604020202020204" pitchFamily="34" charset="0"/>
              </a:rPr>
              <a:t>o add air to the mixture, helping the cake to rise. Wooden spoons are good for this stage.</a:t>
            </a:r>
          </a:p>
          <a:p>
            <a:pPr>
              <a:spcBef>
                <a:spcPts val="2000"/>
              </a:spcBef>
            </a:pPr>
            <a:r>
              <a:rPr lang="en-GB" dirty="0">
                <a:latin typeface="Arial" panose="020B0604020202020204" pitchFamily="34" charset="0"/>
                <a:cs typeface="Arial" panose="020B0604020202020204" pitchFamily="34" charset="0"/>
              </a:rPr>
              <a:t>Why ‘fold’ the flour into the mixture?</a:t>
            </a:r>
          </a:p>
          <a:p>
            <a:pPr lvl="1">
              <a:lnSpc>
                <a:spcPts val="2740"/>
              </a:lnSpc>
            </a:pPr>
            <a:r>
              <a:rPr lang="en-GB" dirty="0">
                <a:latin typeface="Arial" panose="020B0604020202020204" pitchFamily="34" charset="0"/>
                <a:cs typeface="Arial" panose="020B0604020202020204" pitchFamily="34" charset="0"/>
              </a:rPr>
              <a:t>To avoid knocking out the air. Metal spoons are good for this.</a:t>
            </a:r>
          </a:p>
        </p:txBody>
      </p:sp>
      <p:pic>
        <p:nvPicPr>
          <p:cNvPr id="4" name="Picture 3">
            <a:extLst>
              <a:ext uri="{FF2B5EF4-FFF2-40B4-BE49-F238E27FC236}">
                <a16:creationId xmlns:a16="http://schemas.microsoft.com/office/drawing/2014/main" id="{2445E4AA-7183-DCFF-B484-E16DDF9DC1A3}"/>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5" name="Picture 4">
            <a:extLst>
              <a:ext uri="{FF2B5EF4-FFF2-40B4-BE49-F238E27FC236}">
                <a16:creationId xmlns:a16="http://schemas.microsoft.com/office/drawing/2014/main" id="{1CAAE66C-2B22-182A-9313-C5AB334E2DB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EFCF8BA4-F4C3-495B-AFAB-624FA6A1D98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777508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5EBBC-E57A-EC6E-66D6-62E3C6580161}"/>
              </a:ext>
            </a:extLst>
          </p:cNvPr>
          <p:cNvSpPr>
            <a:spLocks noGrp="1"/>
          </p:cNvSpPr>
          <p:nvPr>
            <p:ph type="title"/>
          </p:nvPr>
        </p:nvSpPr>
        <p:spPr>
          <a:xfrm>
            <a:off x="540000" y="2872265"/>
            <a:ext cx="3265881" cy="1486985"/>
          </a:xfrm>
        </p:spPr>
        <p:txBody>
          <a:bodyPr>
            <a:normAutofit/>
          </a:bodyPr>
          <a:lstStyle/>
          <a:p>
            <a:r>
              <a:rPr lang="en-GB" sz="4000" dirty="0">
                <a:cs typeface="Arial"/>
              </a:rPr>
              <a:t>Baking ingredients</a:t>
            </a:r>
            <a:endParaRPr lang="en-US" dirty="0"/>
          </a:p>
        </p:txBody>
      </p:sp>
      <p:sp>
        <p:nvSpPr>
          <p:cNvPr id="3" name="Text Placeholder 2">
            <a:extLst>
              <a:ext uri="{FF2B5EF4-FFF2-40B4-BE49-F238E27FC236}">
                <a16:creationId xmlns:a16="http://schemas.microsoft.com/office/drawing/2014/main" id="{35E82361-3812-BAB7-5DFE-57C7B197D16A}"/>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39546730-15E2-3184-047E-F3EA4D3F6BEA}"/>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919172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496076-7D5C-4975-8721-9BC73FF59267}"/>
              </a:ext>
            </a:extLst>
          </p:cNvPr>
          <p:cNvSpPr>
            <a:spLocks noGrp="1"/>
          </p:cNvSpPr>
          <p:nvPr>
            <p:ph type="title"/>
          </p:nvPr>
        </p:nvSpPr>
        <p:spPr/>
        <p:txBody>
          <a:bodyPr>
            <a:noAutofit/>
          </a:bodyPr>
          <a:lstStyle/>
          <a:p>
            <a:r>
              <a:rPr lang="en-GB" sz="3200" dirty="0">
                <a:cs typeface="Arial"/>
              </a:rPr>
              <a:t>Baking ingredients</a:t>
            </a:r>
          </a:p>
        </p:txBody>
      </p:sp>
      <p:sp>
        <p:nvSpPr>
          <p:cNvPr id="7" name="Content Placeholder 6">
            <a:extLst>
              <a:ext uri="{FF2B5EF4-FFF2-40B4-BE49-F238E27FC236}">
                <a16:creationId xmlns:a16="http://schemas.microsoft.com/office/drawing/2014/main" id="{FC0A5F41-71A5-4426-83EA-F59C5A1FAE0A}"/>
              </a:ext>
            </a:extLst>
          </p:cNvPr>
          <p:cNvSpPr>
            <a:spLocks noGrp="1"/>
          </p:cNvSpPr>
          <p:nvPr>
            <p:ph idx="10"/>
          </p:nvPr>
        </p:nvSpPr>
        <p:spPr>
          <a:xfrm>
            <a:off x="540000" y="1260000"/>
            <a:ext cx="9000000" cy="5058000"/>
          </a:xfrm>
        </p:spPr>
        <p:txBody>
          <a:bodyPr>
            <a:noAutofit/>
          </a:bodyPr>
          <a:lstStyle/>
          <a:p>
            <a:pPr marL="288000" indent="-288000">
              <a:buClr>
                <a:srgbClr val="C80C2F"/>
              </a:buClr>
              <a:buFont typeface="+mj-lt"/>
              <a:buAutoNum type="arabicPeriod"/>
            </a:pPr>
            <a:r>
              <a:rPr lang="en-US" b="1" dirty="0"/>
              <a:t> </a:t>
            </a:r>
            <a:r>
              <a:rPr lang="en-US" dirty="0"/>
              <a:t>Why are each of these ingredients used?</a:t>
            </a:r>
          </a:p>
          <a:p>
            <a:pPr marL="781200" lvl="1" indent="-457200">
              <a:lnSpc>
                <a:spcPts val="2740"/>
              </a:lnSpc>
              <a:spcAft>
                <a:spcPts val="1000"/>
              </a:spcAft>
              <a:buClr>
                <a:schemeClr val="tx1"/>
              </a:buClr>
              <a:buSzPct val="100000"/>
              <a:buNone/>
            </a:pPr>
            <a:r>
              <a:rPr lang="en-GB" dirty="0"/>
              <a:t>(a)	Flour </a:t>
            </a:r>
          </a:p>
          <a:p>
            <a:pPr marL="781200" lvl="1" indent="-457200">
              <a:lnSpc>
                <a:spcPts val="2740"/>
              </a:lnSpc>
              <a:spcAft>
                <a:spcPts val="1000"/>
              </a:spcAft>
              <a:buClr>
                <a:schemeClr val="tx1"/>
              </a:buClr>
              <a:buSzPct val="100000"/>
              <a:buNone/>
            </a:pPr>
            <a:r>
              <a:rPr lang="en-GB" dirty="0"/>
              <a:t>(b)	Sugar</a:t>
            </a:r>
          </a:p>
          <a:p>
            <a:pPr marL="781200" lvl="1" indent="-457200">
              <a:lnSpc>
                <a:spcPts val="2740"/>
              </a:lnSpc>
              <a:spcAft>
                <a:spcPts val="1000"/>
              </a:spcAft>
              <a:buClr>
                <a:schemeClr val="tx1"/>
              </a:buClr>
              <a:buSzPct val="100000"/>
              <a:buNone/>
            </a:pPr>
            <a:r>
              <a:rPr lang="en-GB" dirty="0"/>
              <a:t>(c)	Eggs</a:t>
            </a:r>
          </a:p>
          <a:p>
            <a:pPr marL="781200" lvl="1" indent="-457200">
              <a:lnSpc>
                <a:spcPts val="2740"/>
              </a:lnSpc>
              <a:spcAft>
                <a:spcPts val="1000"/>
              </a:spcAft>
              <a:buClr>
                <a:schemeClr val="tx1"/>
              </a:buClr>
              <a:buSzPct val="100000"/>
              <a:buNone/>
            </a:pPr>
            <a:r>
              <a:rPr lang="en-GB" dirty="0"/>
              <a:t>(d)	Baking powder</a:t>
            </a:r>
          </a:p>
          <a:p>
            <a:pPr marL="781200" lvl="1" indent="-457200">
              <a:lnSpc>
                <a:spcPts val="2740"/>
              </a:lnSpc>
              <a:buClr>
                <a:schemeClr val="tx1"/>
              </a:buClr>
              <a:buSzPct val="100000"/>
              <a:buNone/>
            </a:pPr>
            <a:r>
              <a:rPr lang="en-GB" dirty="0"/>
              <a:t>(e)	Butter</a:t>
            </a:r>
          </a:p>
          <a:p>
            <a:pPr marL="288000" indent="-288000">
              <a:buClr>
                <a:srgbClr val="C80C2F"/>
              </a:buClr>
              <a:buFont typeface="+mj-lt"/>
              <a:buAutoNum type="arabicPeriod"/>
            </a:pPr>
            <a:r>
              <a:rPr lang="en-US" b="1" dirty="0"/>
              <a:t> </a:t>
            </a:r>
            <a:r>
              <a:rPr lang="en-GB" dirty="0"/>
              <a:t>How are your cakes going to look?</a:t>
            </a:r>
          </a:p>
          <a:p>
            <a:pPr marL="288000" indent="-288000">
              <a:buClr>
                <a:srgbClr val="C80C2F"/>
              </a:buClr>
              <a:buFont typeface="+mj-lt"/>
              <a:buAutoNum type="arabicPeriod"/>
            </a:pPr>
            <a:r>
              <a:rPr lang="en-US" b="1" dirty="0"/>
              <a:t> </a:t>
            </a:r>
            <a:r>
              <a:rPr lang="en-GB" dirty="0"/>
              <a:t>What is the texture going to be like and how will they taste?</a:t>
            </a:r>
          </a:p>
          <a:p>
            <a:pPr marL="288000" indent="-288000">
              <a:buClr>
                <a:srgbClr val="C80C2F"/>
              </a:buClr>
              <a:buFont typeface="+mj-lt"/>
              <a:buAutoNum type="arabicPeriod"/>
            </a:pPr>
            <a:r>
              <a:rPr lang="en-US" b="1" dirty="0"/>
              <a:t> </a:t>
            </a:r>
            <a:r>
              <a:rPr lang="en-GB" dirty="0"/>
              <a:t>What do you think will happen to the other groups’ cakes? Why?</a:t>
            </a:r>
          </a:p>
        </p:txBody>
      </p:sp>
      <p:pic>
        <p:nvPicPr>
          <p:cNvPr id="5" name="Picture 4">
            <a:extLst>
              <a:ext uri="{FF2B5EF4-FFF2-40B4-BE49-F238E27FC236}">
                <a16:creationId xmlns:a16="http://schemas.microsoft.com/office/drawing/2014/main" id="{4184EA8D-C46A-4FF1-16BB-A005F316DE8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235A6718-31AE-8CE7-E5EC-2D46AE05CFB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8" name="Picture 7">
            <a:extLst>
              <a:ext uri="{FF2B5EF4-FFF2-40B4-BE49-F238E27FC236}">
                <a16:creationId xmlns:a16="http://schemas.microsoft.com/office/drawing/2014/main" id="{171373BB-9209-3E71-A90C-65045504BFD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spTree>
    <p:extLst>
      <p:ext uri="{BB962C8B-B14F-4D97-AF65-F5344CB8AC3E}">
        <p14:creationId xmlns:p14="http://schemas.microsoft.com/office/powerpoint/2010/main" val="2607163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496076-7D5C-4975-8721-9BC73FF59267}"/>
              </a:ext>
            </a:extLst>
          </p:cNvPr>
          <p:cNvSpPr>
            <a:spLocks noGrp="1"/>
          </p:cNvSpPr>
          <p:nvPr>
            <p:ph type="title"/>
          </p:nvPr>
        </p:nvSpPr>
        <p:spPr/>
        <p:txBody>
          <a:bodyPr>
            <a:noAutofit/>
          </a:bodyPr>
          <a:lstStyle/>
          <a:p>
            <a:r>
              <a:rPr lang="en-GB" sz="3200" dirty="0">
                <a:cs typeface="Arial"/>
              </a:rPr>
              <a:t>Baking ingredients answers</a:t>
            </a:r>
          </a:p>
        </p:txBody>
      </p:sp>
      <p:sp>
        <p:nvSpPr>
          <p:cNvPr id="7" name="Content Placeholder 6">
            <a:extLst>
              <a:ext uri="{FF2B5EF4-FFF2-40B4-BE49-F238E27FC236}">
                <a16:creationId xmlns:a16="http://schemas.microsoft.com/office/drawing/2014/main" id="{FC0A5F41-71A5-4426-83EA-F59C5A1FAE0A}"/>
              </a:ext>
            </a:extLst>
          </p:cNvPr>
          <p:cNvSpPr>
            <a:spLocks noGrp="1"/>
          </p:cNvSpPr>
          <p:nvPr>
            <p:ph idx="10"/>
          </p:nvPr>
        </p:nvSpPr>
        <p:spPr/>
        <p:txBody>
          <a:bodyPr vert="horz" lIns="0" tIns="0" rIns="0" bIns="0" rtlCol="0" anchor="t">
            <a:noAutofit/>
          </a:bodyPr>
          <a:lstStyle/>
          <a:p>
            <a:pPr marL="0" indent="0">
              <a:buNone/>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1.</a:t>
            </a:r>
            <a:endParaRPr lang="en-GB" dirty="0"/>
          </a:p>
        </p:txBody>
      </p:sp>
      <p:sp>
        <p:nvSpPr>
          <p:cNvPr id="8" name="Content Placeholder 6">
            <a:extLst>
              <a:ext uri="{FF2B5EF4-FFF2-40B4-BE49-F238E27FC236}">
                <a16:creationId xmlns:a16="http://schemas.microsoft.com/office/drawing/2014/main" id="{C868D978-8445-9298-27F5-7830A3EF0B58}"/>
              </a:ext>
            </a:extLst>
          </p:cNvPr>
          <p:cNvSpPr txBox="1">
            <a:spLocks/>
          </p:cNvSpPr>
          <p:nvPr/>
        </p:nvSpPr>
        <p:spPr>
          <a:xfrm>
            <a:off x="540000" y="1260000"/>
            <a:ext cx="9000000" cy="4162900"/>
          </a:xfrm>
          <a:prstGeom prst="rect">
            <a:avLst/>
          </a:prstGeom>
        </p:spPr>
        <p:txBody>
          <a:bodyPr vert="horz" lIns="0" tIns="0" rIns="0" bIns="0" rtlCol="0" anchor="t">
            <a:no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81200" indent="-457200">
              <a:spcAft>
                <a:spcPts val="800"/>
              </a:spcAft>
            </a:pPr>
            <a:r>
              <a:rPr lang="en-GB" dirty="0"/>
              <a:t>(a)	</a:t>
            </a:r>
            <a:r>
              <a:rPr lang="en-GB" b="1" dirty="0"/>
              <a:t>Flour</a:t>
            </a:r>
            <a:r>
              <a:rPr lang="en-GB" dirty="0"/>
              <a:t> – Contains a protein called ‘gluten’. This stretchy, long molecule allows the mixture to stretch and trap air. This gives cakes and bread their spongy texture. </a:t>
            </a:r>
            <a:endParaRPr lang="en-US" dirty="0"/>
          </a:p>
          <a:p>
            <a:pPr marL="781200" indent="-457200">
              <a:spcAft>
                <a:spcPts val="800"/>
              </a:spcAft>
            </a:pPr>
            <a:r>
              <a:rPr lang="en-GB" dirty="0"/>
              <a:t>(b)	</a:t>
            </a:r>
            <a:r>
              <a:rPr lang="en-GB" b="1" dirty="0"/>
              <a:t>Sugar</a:t>
            </a:r>
            <a:r>
              <a:rPr lang="en-GB" dirty="0"/>
              <a:t> – Makes cakes sweet and helps to give cakes their golden brown colour. It also helps to trap air within the mixture. </a:t>
            </a:r>
          </a:p>
          <a:p>
            <a:pPr marL="781200" indent="-457200">
              <a:spcAft>
                <a:spcPts val="800"/>
              </a:spcAft>
            </a:pPr>
            <a:r>
              <a:rPr lang="en-GB" dirty="0"/>
              <a:t>(c)	</a:t>
            </a:r>
            <a:r>
              <a:rPr lang="en-GB" b="1" dirty="0"/>
              <a:t>Eggs</a:t>
            </a:r>
            <a:r>
              <a:rPr lang="en-GB" dirty="0"/>
              <a:t> – Binds the ingredients together and helps to trap air so the mixture rises well. </a:t>
            </a:r>
          </a:p>
          <a:p>
            <a:pPr marL="781200" indent="-457200">
              <a:spcAft>
                <a:spcPts val="800"/>
              </a:spcAft>
            </a:pPr>
            <a:r>
              <a:rPr lang="en-GB" dirty="0"/>
              <a:t>(d)	</a:t>
            </a:r>
            <a:r>
              <a:rPr lang="en-GB" b="1" dirty="0"/>
              <a:t>Baking powder </a:t>
            </a:r>
            <a:r>
              <a:rPr lang="en-GB" dirty="0"/>
              <a:t>– Releases carbon dioxide gas, causing the mixture to rise and have a lighter texture.</a:t>
            </a:r>
          </a:p>
          <a:p>
            <a:pPr marL="781200" indent="-457200">
              <a:spcAft>
                <a:spcPts val="800"/>
              </a:spcAft>
            </a:pPr>
            <a:r>
              <a:rPr lang="en-GB" dirty="0"/>
              <a:t>(e)	</a:t>
            </a:r>
            <a:r>
              <a:rPr lang="en-GB" b="1" dirty="0"/>
              <a:t>Butter</a:t>
            </a:r>
            <a:r>
              <a:rPr lang="en-GB" dirty="0"/>
              <a:t> – Provides flavour, fat and colour. </a:t>
            </a:r>
            <a:r>
              <a:rPr lang="en-GB" baseline="0" dirty="0"/>
              <a:t>The process of creaming the butter and sugar together also traps a lot of air. </a:t>
            </a:r>
            <a:endParaRPr lang="en-GB" dirty="0"/>
          </a:p>
        </p:txBody>
      </p:sp>
      <p:pic>
        <p:nvPicPr>
          <p:cNvPr id="3" name="Picture 2">
            <a:extLst>
              <a:ext uri="{FF2B5EF4-FFF2-40B4-BE49-F238E27FC236}">
                <a16:creationId xmlns:a16="http://schemas.microsoft.com/office/drawing/2014/main" id="{D8F5276B-FDBD-3047-7FCF-CF361A869DB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3C374464-F773-FBC2-C778-B699206A643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6" name="Picture 5">
            <a:extLst>
              <a:ext uri="{FF2B5EF4-FFF2-40B4-BE49-F238E27FC236}">
                <a16:creationId xmlns:a16="http://schemas.microsoft.com/office/drawing/2014/main" id="{DBBD0D91-13FA-1095-0B76-5D9AE367529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2560555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5A987-8880-7035-1961-F5CF29A5A052}"/>
              </a:ext>
            </a:extLst>
          </p:cNvPr>
          <p:cNvSpPr>
            <a:spLocks noGrp="1"/>
          </p:cNvSpPr>
          <p:nvPr>
            <p:ph type="title"/>
          </p:nvPr>
        </p:nvSpPr>
        <p:spPr/>
        <p:txBody>
          <a:bodyPr>
            <a:normAutofit fontScale="90000"/>
          </a:bodyPr>
          <a:lstStyle/>
          <a:p>
            <a:r>
              <a:rPr lang="en-GB" b="1" dirty="0"/>
              <a:t>Associate principal scientist, food</a:t>
            </a:r>
          </a:p>
        </p:txBody>
      </p:sp>
      <p:sp>
        <p:nvSpPr>
          <p:cNvPr id="3" name="Content Placeholder 2">
            <a:extLst>
              <a:ext uri="{FF2B5EF4-FFF2-40B4-BE49-F238E27FC236}">
                <a16:creationId xmlns:a16="http://schemas.microsoft.com/office/drawing/2014/main" id="{59A66CB2-AD84-0855-6E17-BE0800A7F7AB}"/>
              </a:ext>
            </a:extLst>
          </p:cNvPr>
          <p:cNvSpPr>
            <a:spLocks noGrp="1"/>
          </p:cNvSpPr>
          <p:nvPr>
            <p:ph idx="10"/>
          </p:nvPr>
        </p:nvSpPr>
        <p:spPr>
          <a:xfrm>
            <a:off x="540000" y="1260000"/>
            <a:ext cx="9000000" cy="4782454"/>
          </a:xfrm>
        </p:spPr>
        <p:txBody>
          <a:bodyPr>
            <a:normAutofit/>
          </a:bodyPr>
          <a:lstStyle/>
          <a:p>
            <a:pPr marL="0" indent="0">
              <a:buNone/>
            </a:pPr>
            <a:r>
              <a:rPr lang="en-GB" dirty="0"/>
              <a:t>The ingredients in our food and how they interact can dramatically influence the taste of the final product.</a:t>
            </a:r>
          </a:p>
          <a:p>
            <a:pPr marL="0" indent="0">
              <a:buNone/>
            </a:pPr>
            <a:r>
              <a:rPr lang="en-GB" dirty="0"/>
              <a:t>Meet Robert, </a:t>
            </a:r>
            <a:r>
              <a:rPr lang="en-GB" dirty="0">
                <a:hlinkClick r:id="rId3">
                  <a:extLst>
                    <a:ext uri="{A12FA001-AC4F-418D-AE19-62706E023703}">
                      <ahyp:hlinkClr xmlns:ahyp="http://schemas.microsoft.com/office/drawing/2018/hyperlinkcolor" val="tx"/>
                    </a:ext>
                  </a:extLst>
                </a:hlinkClick>
              </a:rPr>
              <a:t>an </a:t>
            </a:r>
            <a:br>
              <a:rPr lang="en-GB" dirty="0">
                <a:hlinkClick r:id="rId3">
                  <a:extLst>
                    <a:ext uri="{A12FA001-AC4F-418D-AE19-62706E023703}">
                      <ahyp:hlinkClr xmlns:ahyp="http://schemas.microsoft.com/office/drawing/2018/hyperlinkcolor" val="tx"/>
                    </a:ext>
                  </a:extLst>
                </a:hlinkClick>
              </a:rPr>
            </a:br>
            <a:r>
              <a:rPr lang="en-GB" dirty="0">
                <a:hlinkClick r:id="rId3">
                  <a:extLst>
                    <a:ext uri="{A12FA001-AC4F-418D-AE19-62706E023703}">
                      <ahyp:hlinkClr xmlns:ahyp="http://schemas.microsoft.com/office/drawing/2018/hyperlinkcolor" val="tx"/>
                    </a:ext>
                  </a:extLst>
                </a:hlinkClick>
              </a:rPr>
              <a:t>associate principal </a:t>
            </a:r>
            <a:br>
              <a:rPr lang="en-GB" dirty="0">
                <a:hlinkClick r:id="rId3">
                  <a:extLst>
                    <a:ext uri="{A12FA001-AC4F-418D-AE19-62706E023703}">
                      <ahyp:hlinkClr xmlns:ahyp="http://schemas.microsoft.com/office/drawing/2018/hyperlinkcolor" val="tx"/>
                    </a:ext>
                  </a:extLst>
                </a:hlinkClick>
              </a:rPr>
            </a:br>
            <a:r>
              <a:rPr lang="en-GB" dirty="0">
                <a:hlinkClick r:id="rId3">
                  <a:extLst>
                    <a:ext uri="{A12FA001-AC4F-418D-AE19-62706E023703}">
                      <ahyp:hlinkClr xmlns:ahyp="http://schemas.microsoft.com/office/drawing/2018/hyperlinkcolor" val="tx"/>
                    </a:ext>
                  </a:extLst>
                </a:hlinkClick>
              </a:rPr>
              <a:t>scientist</a:t>
            </a:r>
            <a:r>
              <a:rPr lang="en-GB" dirty="0"/>
              <a:t>, who </a:t>
            </a:r>
            <a:br>
              <a:rPr lang="en-GB" dirty="0"/>
            </a:br>
            <a:r>
              <a:rPr lang="en-GB" dirty="0"/>
              <a:t>combines chemistry </a:t>
            </a:r>
            <a:br>
              <a:rPr lang="en-GB" dirty="0"/>
            </a:br>
            <a:r>
              <a:rPr lang="en-GB" dirty="0"/>
              <a:t>and computer </a:t>
            </a:r>
            <a:br>
              <a:rPr lang="en-GB" dirty="0"/>
            </a:br>
            <a:r>
              <a:rPr lang="en-GB" dirty="0"/>
              <a:t>modelling to predict </a:t>
            </a:r>
            <a:br>
              <a:rPr lang="en-GB" dirty="0"/>
            </a:br>
            <a:r>
              <a:rPr lang="en-GB" dirty="0"/>
              <a:t>chemical reactions </a:t>
            </a:r>
            <a:br>
              <a:rPr lang="en-GB" dirty="0"/>
            </a:br>
            <a:r>
              <a:rPr lang="en-GB" dirty="0"/>
              <a:t>and develop new </a:t>
            </a:r>
            <a:br>
              <a:rPr lang="en-GB" dirty="0"/>
            </a:br>
            <a:r>
              <a:rPr lang="en-GB" dirty="0"/>
              <a:t>flavours and textures </a:t>
            </a:r>
            <a:br>
              <a:rPr lang="en-GB" dirty="0"/>
            </a:br>
            <a:r>
              <a:rPr lang="en-GB" dirty="0"/>
              <a:t>of food.</a:t>
            </a:r>
          </a:p>
        </p:txBody>
      </p:sp>
      <p:pic>
        <p:nvPicPr>
          <p:cNvPr id="9" name="Picture 8" descr="Image containing a link to the online associate principal scientist career video">
            <a:extLst>
              <a:ext uri="{FF2B5EF4-FFF2-40B4-BE49-F238E27FC236}">
                <a16:creationId xmlns:a16="http://schemas.microsoft.com/office/drawing/2014/main" id="{D9761F5D-9BC3-A0E0-6570-0D5A10F038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6874" y="2259013"/>
            <a:ext cx="6337300" cy="3454400"/>
          </a:xfrm>
          <a:prstGeom prst="rect">
            <a:avLst/>
          </a:prstGeom>
        </p:spPr>
      </p:pic>
      <p:pic>
        <p:nvPicPr>
          <p:cNvPr id="6" name="Picture 5">
            <a:extLst>
              <a:ext uri="{FF2B5EF4-FFF2-40B4-BE49-F238E27FC236}">
                <a16:creationId xmlns:a16="http://schemas.microsoft.com/office/drawing/2014/main" id="{FEB10157-5549-D2F3-72A0-8D49B94EE699}"/>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A8593164-0DA7-5CB5-F6CC-7F3E2D9A606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a:extLst>
              <a:ext uri="{FF2B5EF4-FFF2-40B4-BE49-F238E27FC236}">
                <a16:creationId xmlns:a16="http://schemas.microsoft.com/office/drawing/2014/main" id="{53BB89A2-B7C1-7F0A-4ADA-DBFE834AEA53}"/>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
        <p:nvSpPr>
          <p:cNvPr id="14" name="TextBox 13">
            <a:extLst>
              <a:ext uri="{FF2B5EF4-FFF2-40B4-BE49-F238E27FC236}">
                <a16:creationId xmlns:a16="http://schemas.microsoft.com/office/drawing/2014/main" id="{2EA9307E-6F0C-0371-9442-7A85B2079490}"/>
              </a:ext>
            </a:extLst>
          </p:cNvPr>
          <p:cNvSpPr txBox="1"/>
          <p:nvPr/>
        </p:nvSpPr>
        <p:spPr>
          <a:xfrm>
            <a:off x="4244594" y="4482357"/>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Associate principal scientist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646991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E7D04-7D8B-5D2C-4866-5AB3D495F86B}"/>
              </a:ext>
            </a:extLst>
          </p:cNvPr>
          <p:cNvSpPr>
            <a:spLocks noGrp="1"/>
          </p:cNvSpPr>
          <p:nvPr>
            <p:ph type="title"/>
          </p:nvPr>
        </p:nvSpPr>
        <p:spPr>
          <a:xfrm>
            <a:off x="540000" y="2872265"/>
            <a:ext cx="3117600" cy="1773875"/>
          </a:xfrm>
        </p:spPr>
        <p:txBody>
          <a:bodyPr>
            <a:normAutofit/>
          </a:bodyPr>
          <a:lstStyle/>
          <a:p>
            <a:r>
              <a:rPr lang="en-GB" sz="4000" dirty="0">
                <a:cs typeface="Arial" panose="020B0604020202020204" pitchFamily="34" charset="0"/>
              </a:rPr>
              <a:t>Tasting the cakes</a:t>
            </a:r>
            <a:endParaRPr lang="en-US" dirty="0"/>
          </a:p>
        </p:txBody>
      </p:sp>
      <p:sp>
        <p:nvSpPr>
          <p:cNvPr id="3" name="Text Placeholder 2">
            <a:extLst>
              <a:ext uri="{FF2B5EF4-FFF2-40B4-BE49-F238E27FC236}">
                <a16:creationId xmlns:a16="http://schemas.microsoft.com/office/drawing/2014/main" id="{055A9ED3-6290-8AE0-53C2-328A263F324D}"/>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EA71E258-C6A5-B69D-A909-8B031B0635E0}"/>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1384053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EAA4B-F692-7146-0024-0F4EB020E10D}"/>
              </a:ext>
            </a:extLst>
          </p:cNvPr>
          <p:cNvSpPr>
            <a:spLocks noGrp="1"/>
          </p:cNvSpPr>
          <p:nvPr>
            <p:ph type="title"/>
          </p:nvPr>
        </p:nvSpPr>
        <p:spPr/>
        <p:txBody>
          <a:bodyPr>
            <a:normAutofit fontScale="90000"/>
          </a:bodyPr>
          <a:lstStyle/>
          <a:p>
            <a:r>
              <a:rPr lang="en-GB" sz="3600" dirty="0">
                <a:cs typeface="Arial" panose="020B0604020202020204" pitchFamily="34" charset="0"/>
              </a:rPr>
              <a:t>Tasting the cakes</a:t>
            </a:r>
          </a:p>
        </p:txBody>
      </p:sp>
      <p:sp>
        <p:nvSpPr>
          <p:cNvPr id="3" name="Content Placeholder 2">
            <a:extLst>
              <a:ext uri="{FF2B5EF4-FFF2-40B4-BE49-F238E27FC236}">
                <a16:creationId xmlns:a16="http://schemas.microsoft.com/office/drawing/2014/main" id="{22E8ADC7-8CE4-92E2-33DC-85AD4708BCEF}"/>
              </a:ext>
            </a:extLst>
          </p:cNvPr>
          <p:cNvSpPr>
            <a:spLocks noGrp="1"/>
          </p:cNvSpPr>
          <p:nvPr>
            <p:ph idx="10"/>
          </p:nvPr>
        </p:nvSpPr>
        <p:spPr>
          <a:xfrm>
            <a:off x="539999" y="1260000"/>
            <a:ext cx="9308335" cy="642941"/>
          </a:xfrm>
        </p:spPr>
        <p:txBody>
          <a:bodyPr>
            <a:normAutofit fontScale="77500" lnSpcReduction="20000"/>
          </a:bodyPr>
          <a:lstStyle/>
          <a:p>
            <a:r>
              <a:rPr lang="en-GB" dirty="0">
                <a:latin typeface="Arial" panose="020B0604020202020204" pitchFamily="34" charset="0"/>
                <a:cs typeface="Arial" panose="020B0604020202020204" pitchFamily="34" charset="0"/>
              </a:rPr>
              <a:t>Complete the table in your student workbook as you look at and taste each group’s cake. </a:t>
            </a:r>
          </a:p>
        </p:txBody>
      </p:sp>
      <p:graphicFrame>
        <p:nvGraphicFramePr>
          <p:cNvPr id="6" name="Table 5"/>
          <p:cNvGraphicFramePr>
            <a:graphicFrameLocks noGrp="1"/>
          </p:cNvGraphicFramePr>
          <p:nvPr>
            <p:extLst>
              <p:ext uri="{D42A27DB-BD31-4B8C-83A1-F6EECF244321}">
                <p14:modId xmlns:p14="http://schemas.microsoft.com/office/powerpoint/2010/main" val="2305557893"/>
              </p:ext>
            </p:extLst>
          </p:nvPr>
        </p:nvGraphicFramePr>
        <p:xfrm>
          <a:off x="540000" y="1729945"/>
          <a:ext cx="9180000" cy="4392000"/>
        </p:xfrm>
        <a:graphic>
          <a:graphicData uri="http://schemas.openxmlformats.org/drawingml/2006/table">
            <a:tbl>
              <a:tblPr firstRow="1" firstCol="1" bandRow="1">
                <a:tableStyleId>{5940675A-B579-460E-94D1-54222C63F5DA}</a:tableStyleId>
              </a:tblPr>
              <a:tblGrid>
                <a:gridCol w="1116000">
                  <a:extLst>
                    <a:ext uri="{9D8B030D-6E8A-4147-A177-3AD203B41FA5}">
                      <a16:colId xmlns:a16="http://schemas.microsoft.com/office/drawing/2014/main" val="20000"/>
                    </a:ext>
                  </a:extLst>
                </a:gridCol>
                <a:gridCol w="2016000">
                  <a:extLst>
                    <a:ext uri="{9D8B030D-6E8A-4147-A177-3AD203B41FA5}">
                      <a16:colId xmlns:a16="http://schemas.microsoft.com/office/drawing/2014/main" val="20001"/>
                    </a:ext>
                  </a:extLst>
                </a:gridCol>
                <a:gridCol w="2016000">
                  <a:extLst>
                    <a:ext uri="{9D8B030D-6E8A-4147-A177-3AD203B41FA5}">
                      <a16:colId xmlns:a16="http://schemas.microsoft.com/office/drawing/2014/main" val="20002"/>
                    </a:ext>
                  </a:extLst>
                </a:gridCol>
                <a:gridCol w="2016000">
                  <a:extLst>
                    <a:ext uri="{9D8B030D-6E8A-4147-A177-3AD203B41FA5}">
                      <a16:colId xmlns:a16="http://schemas.microsoft.com/office/drawing/2014/main" val="20003"/>
                    </a:ext>
                  </a:extLst>
                </a:gridCol>
                <a:gridCol w="2016000">
                  <a:extLst>
                    <a:ext uri="{9D8B030D-6E8A-4147-A177-3AD203B41FA5}">
                      <a16:colId xmlns:a16="http://schemas.microsoft.com/office/drawing/2014/main" val="20004"/>
                    </a:ext>
                  </a:extLst>
                </a:gridCol>
              </a:tblGrid>
              <a:tr h="720000">
                <a:tc>
                  <a:txBody>
                    <a:bodyPr/>
                    <a:lstStyle/>
                    <a:p>
                      <a:pPr algn="ctr">
                        <a:lnSpc>
                          <a:spcPct val="100000"/>
                        </a:lnSpc>
                        <a:spcAft>
                          <a:spcPts val="0"/>
                        </a:spcAft>
                      </a:pPr>
                      <a:r>
                        <a:rPr lang="en-GB" sz="1800" b="1" dirty="0">
                          <a:solidFill>
                            <a:schemeClr val="bg1"/>
                          </a:solidFill>
                          <a:effectLst/>
                          <a:latin typeface="Arial" panose="020B0604020202020204" pitchFamily="34" charset="0"/>
                          <a:cs typeface="Arial" panose="020B0604020202020204" pitchFamily="34" charset="0"/>
                        </a:rPr>
                        <a:t>Method</a:t>
                      </a:r>
                      <a:br>
                        <a:rPr lang="en-GB" sz="1800" b="1" dirty="0">
                          <a:solidFill>
                            <a:schemeClr val="bg1"/>
                          </a:solidFill>
                          <a:effectLst/>
                          <a:latin typeface="Arial" panose="020B0604020202020204" pitchFamily="34" charset="0"/>
                          <a:cs typeface="Arial" panose="020B0604020202020204" pitchFamily="34" charset="0"/>
                        </a:rPr>
                      </a:br>
                      <a:r>
                        <a:rPr lang="en-GB" sz="1800" b="1" dirty="0">
                          <a:solidFill>
                            <a:schemeClr val="bg1"/>
                          </a:solidFill>
                          <a:effectLst/>
                          <a:latin typeface="Arial" panose="020B0604020202020204" pitchFamily="34" charset="0"/>
                          <a:cs typeface="Arial" panose="020B0604020202020204" pitchFamily="34" charset="0"/>
                        </a:rPr>
                        <a:t>used</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0"/>
                        </a:spcAft>
                      </a:pPr>
                      <a:r>
                        <a:rPr lang="en-GB" sz="1800" b="1" dirty="0">
                          <a:solidFill>
                            <a:schemeClr val="bg1"/>
                          </a:solidFill>
                          <a:effectLst/>
                          <a:latin typeface="Arial" panose="020B0604020202020204" pitchFamily="34" charset="0"/>
                          <a:cs typeface="Arial" panose="020B0604020202020204" pitchFamily="34" charset="0"/>
                        </a:rPr>
                        <a:t>Appearance</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0"/>
                        </a:spcAft>
                      </a:pPr>
                      <a:r>
                        <a:rPr lang="en-GB" sz="1800" b="1" dirty="0">
                          <a:solidFill>
                            <a:schemeClr val="bg1"/>
                          </a:solidFill>
                          <a:effectLst/>
                          <a:latin typeface="Arial" panose="020B0604020202020204" pitchFamily="34" charset="0"/>
                          <a:cs typeface="Arial" panose="020B0604020202020204" pitchFamily="34" charset="0"/>
                        </a:rPr>
                        <a:t>Smell</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0"/>
                        </a:spcAft>
                      </a:pPr>
                      <a:r>
                        <a:rPr lang="en-GB" sz="1800" b="1" dirty="0">
                          <a:solidFill>
                            <a:schemeClr val="bg1"/>
                          </a:solidFill>
                          <a:effectLst/>
                          <a:latin typeface="Arial" panose="020B0604020202020204" pitchFamily="34" charset="0"/>
                          <a:cs typeface="Arial" panose="020B0604020202020204" pitchFamily="34" charset="0"/>
                        </a:rPr>
                        <a:t>Taste</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0"/>
                        </a:spcAft>
                      </a:pPr>
                      <a:r>
                        <a:rPr lang="en-GB" sz="1800" b="1" dirty="0">
                          <a:solidFill>
                            <a:schemeClr val="bg1"/>
                          </a:solidFill>
                          <a:effectLst/>
                          <a:latin typeface="Arial" panose="020B0604020202020204" pitchFamily="34" charset="0"/>
                          <a:cs typeface="Arial" panose="020B0604020202020204" pitchFamily="34" charset="0"/>
                        </a:rPr>
                        <a:t>Texture</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10000"/>
                  </a:ext>
                </a:extLst>
              </a:tr>
              <a:tr h="612000">
                <a:tc>
                  <a:txBody>
                    <a:bodyPr/>
                    <a:lstStyle/>
                    <a:p>
                      <a:pPr algn="ctr">
                        <a:lnSpc>
                          <a:spcPct val="100000"/>
                        </a:lnSpc>
                        <a:spcAft>
                          <a:spcPts val="0"/>
                        </a:spcAft>
                      </a:pPr>
                      <a:r>
                        <a:rPr lang="en-GB" sz="2200" b="1" dirty="0">
                          <a:solidFill>
                            <a:srgbClr val="C80C2F"/>
                          </a:solidFill>
                          <a:latin typeface="Arial" panose="020B0604020202020204" pitchFamily="34" charset="0"/>
                          <a:cs typeface="Arial" panose="020B0604020202020204" pitchFamily="34" charset="0"/>
                        </a:rPr>
                        <a:t>A</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12000">
                <a:tc>
                  <a:txBody>
                    <a:bodyPr/>
                    <a:lstStyle/>
                    <a:p>
                      <a:pPr algn="ctr">
                        <a:lnSpc>
                          <a:spcPct val="100000"/>
                        </a:lnSpc>
                        <a:spcAft>
                          <a:spcPts val="0"/>
                        </a:spcAft>
                      </a:pPr>
                      <a:r>
                        <a:rPr lang="en-GB" sz="2200" b="1" dirty="0">
                          <a:solidFill>
                            <a:srgbClr val="C80C2F"/>
                          </a:solidFill>
                          <a:effectLst/>
                          <a:latin typeface="Arial" panose="020B0604020202020204" pitchFamily="34" charset="0"/>
                          <a:cs typeface="Arial" panose="020B0604020202020204" pitchFamily="34" charset="0"/>
                        </a:rPr>
                        <a:t>B</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12000">
                <a:tc>
                  <a:txBody>
                    <a:bodyPr/>
                    <a:lstStyle/>
                    <a:p>
                      <a:pPr algn="ctr">
                        <a:lnSpc>
                          <a:spcPct val="100000"/>
                        </a:lnSpc>
                        <a:spcAft>
                          <a:spcPts val="0"/>
                        </a:spcAft>
                      </a:pPr>
                      <a:r>
                        <a:rPr lang="en-GB" sz="2200" b="1" dirty="0">
                          <a:solidFill>
                            <a:srgbClr val="C80C2F"/>
                          </a:solidFill>
                          <a:effectLst/>
                          <a:latin typeface="Arial" panose="020B0604020202020204" pitchFamily="34" charset="0"/>
                          <a:cs typeface="Arial" panose="020B0604020202020204" pitchFamily="34" charset="0"/>
                        </a:rPr>
                        <a:t>C</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12000">
                <a:tc>
                  <a:txBody>
                    <a:bodyPr/>
                    <a:lstStyle/>
                    <a:p>
                      <a:pPr algn="ctr">
                        <a:lnSpc>
                          <a:spcPct val="100000"/>
                        </a:lnSpc>
                        <a:spcAft>
                          <a:spcPts val="0"/>
                        </a:spcAft>
                      </a:pPr>
                      <a:r>
                        <a:rPr lang="en-GB" sz="2200" b="1" dirty="0">
                          <a:solidFill>
                            <a:srgbClr val="C80C2F"/>
                          </a:solidFill>
                          <a:effectLst/>
                          <a:latin typeface="Arial" panose="020B0604020202020204" pitchFamily="34" charset="0"/>
                          <a:cs typeface="Arial" panose="020B0604020202020204" pitchFamily="34" charset="0"/>
                        </a:rPr>
                        <a:t>D</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612000">
                <a:tc>
                  <a:txBody>
                    <a:bodyPr/>
                    <a:lstStyle/>
                    <a:p>
                      <a:pPr algn="ctr">
                        <a:lnSpc>
                          <a:spcPct val="100000"/>
                        </a:lnSpc>
                        <a:spcAft>
                          <a:spcPts val="0"/>
                        </a:spcAft>
                      </a:pPr>
                      <a:r>
                        <a:rPr lang="en-GB" sz="2200" b="1" dirty="0">
                          <a:solidFill>
                            <a:srgbClr val="C80C2F"/>
                          </a:solidFill>
                          <a:effectLst/>
                          <a:latin typeface="Arial" panose="020B0604020202020204" pitchFamily="34" charset="0"/>
                          <a:cs typeface="Arial" panose="020B0604020202020204" pitchFamily="34" charset="0"/>
                        </a:rPr>
                        <a:t>E</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612000">
                <a:tc>
                  <a:txBody>
                    <a:bodyPr/>
                    <a:lstStyle/>
                    <a:p>
                      <a:pPr algn="ctr">
                        <a:lnSpc>
                          <a:spcPct val="100000"/>
                        </a:lnSpc>
                        <a:spcAft>
                          <a:spcPts val="0"/>
                        </a:spcAft>
                      </a:pPr>
                      <a:r>
                        <a:rPr lang="en-GB" sz="2200" b="1" dirty="0">
                          <a:solidFill>
                            <a:srgbClr val="C80C2F"/>
                          </a:solidFill>
                          <a:effectLst/>
                          <a:latin typeface="Arial" panose="020B0604020202020204" pitchFamily="34" charset="0"/>
                          <a:cs typeface="Arial" panose="020B0604020202020204" pitchFamily="34" charset="0"/>
                        </a:rPr>
                        <a:t>F</a:t>
                      </a:r>
                      <a:endParaRPr lang="en-GB" sz="2200" b="1" dirty="0">
                        <a:solidFill>
                          <a:srgbClr val="C80C2F"/>
                        </a:solidFill>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n-GB" sz="1800" dirty="0">
                          <a:effectLst/>
                          <a:latin typeface="Arial" panose="020B0604020202020204" pitchFamily="34" charset="0"/>
                          <a:cs typeface="Arial" panose="020B0604020202020204" pitchFamily="34" charset="0"/>
                        </a:rPr>
                        <a:t> </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0" marR="0" marT="68400" marB="684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5" name="Picture 4">
            <a:extLst>
              <a:ext uri="{FF2B5EF4-FFF2-40B4-BE49-F238E27FC236}">
                <a16:creationId xmlns:a16="http://schemas.microsoft.com/office/drawing/2014/main" id="{DC581885-CEC8-C90F-0FE5-09DC3EDAA16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89F4679A-1688-60CE-498E-34BEE3018F9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9" name="Picture 8">
            <a:extLst>
              <a:ext uri="{FF2B5EF4-FFF2-40B4-BE49-F238E27FC236}">
                <a16:creationId xmlns:a16="http://schemas.microsoft.com/office/drawing/2014/main" id="{CC094699-57E2-BA9C-8F05-07927401B38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2043187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FE7D6E-A6E4-4BE9-B9CF-0C883B52C1C1}"/>
              </a:ext>
            </a:extLst>
          </p:cNvPr>
          <p:cNvSpPr>
            <a:spLocks noGrp="1"/>
          </p:cNvSpPr>
          <p:nvPr>
            <p:ph type="title"/>
          </p:nvPr>
        </p:nvSpPr>
        <p:spPr/>
        <p:txBody>
          <a:bodyPr>
            <a:normAutofit fontScale="90000"/>
          </a:bodyPr>
          <a:lstStyle/>
          <a:p>
            <a:r>
              <a:rPr lang="en-US" dirty="0">
                <a:cs typeface="Arial" panose="020B0604020202020204" pitchFamily="34" charset="0"/>
              </a:rPr>
              <a:t>Cupcake</a:t>
            </a:r>
            <a:r>
              <a:rPr lang="en-GB" dirty="0">
                <a:cs typeface="Arial" panose="020B0604020202020204" pitchFamily="34" charset="0"/>
              </a:rPr>
              <a:t> mixtures</a:t>
            </a:r>
          </a:p>
        </p:txBody>
      </p:sp>
      <p:sp>
        <p:nvSpPr>
          <p:cNvPr id="7" name="Content Placeholder 6" descr="Six cupcake cases containing the six different cake mixtures.&#10;The orange case contains mixture A, &#10;the green case contains mixture B, &#10;the pink case contains mixture C, &#10;the yellow case contains mixture D, &#10;the blue case contains mixture E &#10;and the purple case contains mixture F">
            <a:extLst>
              <a:ext uri="{FF2B5EF4-FFF2-40B4-BE49-F238E27FC236}">
                <a16:creationId xmlns:a16="http://schemas.microsoft.com/office/drawing/2014/main" id="{28D3AF0F-194C-41B8-9C5A-5DE5125AC79D}"/>
              </a:ext>
            </a:extLst>
          </p:cNvPr>
          <p:cNvSpPr>
            <a:spLocks noGrp="1"/>
          </p:cNvSpPr>
          <p:nvPr>
            <p:ph idx="10"/>
          </p:nvPr>
        </p:nvSpPr>
        <p:spPr>
          <a:xfrm>
            <a:off x="539997" y="1259999"/>
            <a:ext cx="9332873" cy="4785236"/>
          </a:xfrm>
        </p:spPr>
        <p:txBody>
          <a:bodyPr>
            <a:normAutofit/>
          </a:bodyPr>
          <a:lstStyle/>
          <a:p>
            <a:r>
              <a:rPr lang="en-GB" dirty="0"/>
              <a:t>Your mixtures may have looked like this:</a:t>
            </a:r>
          </a:p>
          <a:p>
            <a:endParaRPr lang="en-GB" dirty="0">
              <a:solidFill>
                <a:srgbClr val="000000"/>
              </a:solidFill>
            </a:endParaRPr>
          </a:p>
        </p:txBody>
      </p:sp>
      <p:pic>
        <p:nvPicPr>
          <p:cNvPr id="5" name="Picture 4">
            <a:extLst>
              <a:ext uri="{FF2B5EF4-FFF2-40B4-BE49-F238E27FC236}">
                <a16:creationId xmlns:a16="http://schemas.microsoft.com/office/drawing/2014/main" id="{390530EE-BFA7-ADE6-884E-07633FDF5154}"/>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A973578B-AC5F-ACB8-C6B6-7D2750A2EF4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12" name="Picture 11">
            <a:extLst>
              <a:ext uri="{FF2B5EF4-FFF2-40B4-BE49-F238E27FC236}">
                <a16:creationId xmlns:a16="http://schemas.microsoft.com/office/drawing/2014/main" id="{E6016A02-75EA-6465-ACDB-73F7705AB0F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21" name="Picture 20" descr="Six cupcake cases containing the six different cake mixtures. The orange case contains mixture A, the green case contains mixture B, the pink case contains mixture C, the yellow case contains mixture D, the blue case contains mixture E and the purple case contains mixture F">
            <a:extLst>
              <a:ext uri="{FF2B5EF4-FFF2-40B4-BE49-F238E27FC236}">
                <a16:creationId xmlns:a16="http://schemas.microsoft.com/office/drawing/2014/main" id="{EED80415-E4A5-714A-13F7-9B07BEC80F7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102213" y="2032617"/>
            <a:ext cx="4208440" cy="3240000"/>
          </a:xfrm>
          <a:prstGeom prst="rect">
            <a:avLst/>
          </a:prstGeom>
        </p:spPr>
      </p:pic>
    </p:spTree>
    <p:extLst>
      <p:ext uri="{BB962C8B-B14F-4D97-AF65-F5344CB8AC3E}">
        <p14:creationId xmlns:p14="http://schemas.microsoft.com/office/powerpoint/2010/main" val="3803532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17DEC8-85CF-4027-80A1-085CF8EAF3CB}"/>
              </a:ext>
            </a:extLst>
          </p:cNvPr>
          <p:cNvSpPr>
            <a:spLocks noGrp="1"/>
          </p:cNvSpPr>
          <p:nvPr>
            <p:ph type="title"/>
          </p:nvPr>
        </p:nvSpPr>
        <p:spPr/>
        <p:txBody>
          <a:bodyPr>
            <a:normAutofit fontScale="90000"/>
          </a:bodyPr>
          <a:lstStyle/>
          <a:p>
            <a:r>
              <a:rPr lang="en-GB" dirty="0">
                <a:cs typeface="Arial" panose="020B0604020202020204" pitchFamily="34" charset="0"/>
              </a:rPr>
              <a:t>The baked cupcakes</a:t>
            </a:r>
          </a:p>
        </p:txBody>
      </p:sp>
      <p:sp>
        <p:nvSpPr>
          <p:cNvPr id="7" name="Content Placeholder 6" descr="Six cupcake cases containing the &#10;six different cake mixtures after baking.&#10;The orange case contains cake A, &#10;the green case contains cake B, &#10;the pink case contains cake C, &#10;the yellow case contains cake D, &#10;the blue case contains cake E &#10;and the purple case contains cake F">
            <a:extLst>
              <a:ext uri="{FF2B5EF4-FFF2-40B4-BE49-F238E27FC236}">
                <a16:creationId xmlns:a16="http://schemas.microsoft.com/office/drawing/2014/main" id="{75086685-7F2E-4B65-A840-3FC31F919E76}"/>
              </a:ext>
            </a:extLst>
          </p:cNvPr>
          <p:cNvSpPr>
            <a:spLocks noGrp="1"/>
          </p:cNvSpPr>
          <p:nvPr>
            <p:ph idx="10"/>
          </p:nvPr>
        </p:nvSpPr>
        <p:spPr>
          <a:xfrm>
            <a:off x="539999" y="1259999"/>
            <a:ext cx="10093299" cy="4544453"/>
          </a:xfrm>
        </p:spPr>
        <p:txBody>
          <a:bodyPr>
            <a:normAutofit/>
          </a:bodyPr>
          <a:lstStyle/>
          <a:p>
            <a:r>
              <a:rPr lang="en-GB" dirty="0"/>
              <a:t>Can you explain any differences between the cakes?</a:t>
            </a:r>
          </a:p>
          <a:p>
            <a:r>
              <a:rPr lang="en-GB" dirty="0"/>
              <a:t>Why is it important to follow recipes carefully?</a:t>
            </a:r>
          </a:p>
          <a:p>
            <a:endParaRPr lang="en-GB" dirty="0"/>
          </a:p>
        </p:txBody>
      </p:sp>
      <p:pic>
        <p:nvPicPr>
          <p:cNvPr id="3" name="Picture 2">
            <a:extLst>
              <a:ext uri="{FF2B5EF4-FFF2-40B4-BE49-F238E27FC236}">
                <a16:creationId xmlns:a16="http://schemas.microsoft.com/office/drawing/2014/main" id="{99F5C754-AB57-2177-9EB5-8B7097B5267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4" name="Picture 3">
            <a:extLst>
              <a:ext uri="{FF2B5EF4-FFF2-40B4-BE49-F238E27FC236}">
                <a16:creationId xmlns:a16="http://schemas.microsoft.com/office/drawing/2014/main" id="{6C815665-E08B-B69D-12C5-52662349EE8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D830E284-A12B-7204-7649-FA8CA9ED183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8" name="Picture 7" descr="Six cupcake cases containing the six different cake mixtures after baking. The orange case contains cake A, the green case contains cake B, the pink case contains cake C, the yellow case contains cake D, the blue case contains cake E and the purple case contains cake F">
            <a:extLst>
              <a:ext uri="{FF2B5EF4-FFF2-40B4-BE49-F238E27FC236}">
                <a16:creationId xmlns:a16="http://schemas.microsoft.com/office/drawing/2014/main" id="{EB6C6F5A-F560-B054-BF3C-D491EB513F9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903406" y="2262308"/>
            <a:ext cx="4273188" cy="3240000"/>
          </a:xfrm>
          <a:prstGeom prst="rect">
            <a:avLst/>
          </a:prstGeom>
        </p:spPr>
      </p:pic>
    </p:spTree>
    <p:extLst>
      <p:ext uri="{BB962C8B-B14F-4D97-AF65-F5344CB8AC3E}">
        <p14:creationId xmlns:p14="http://schemas.microsoft.com/office/powerpoint/2010/main" val="1022825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8855012" cy="3204424"/>
          </a:xfrm>
        </p:spPr>
        <p:txBody>
          <a:bodyPr>
            <a:normAutofit/>
          </a:bodyPr>
          <a:lstStyle/>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endParaRPr lang="en-GB" dirty="0">
              <a:effectLst/>
              <a:latin typeface="Montserrat Light" panose="00000400000000000000" pitchFamily="2" charset="0"/>
              <a:ea typeface="Calibri" panose="020F0502020204030204" pitchFamily="34" charset="0"/>
              <a:cs typeface="Arial" panose="020B0604020202020204" pitchFamily="34" charset="0"/>
            </a:endParaRPr>
          </a:p>
          <a:p>
            <a:pPr marL="0" indent="0">
              <a:buNone/>
            </a:pPr>
            <a:r>
              <a:rPr lang="en-US" dirty="0">
                <a:effectLst/>
                <a:latin typeface="Arial" panose="020B0604020202020204" pitchFamily="34" charset="0"/>
                <a:ea typeface="Calibri" panose="020F0502020204030204" pitchFamily="34" charset="0"/>
              </a:rPr>
              <a:t>To find out more about the project, and get more resources to help widen participation, visit our Outreach resources hub: </a:t>
            </a:r>
            <a:r>
              <a:rPr lang="en-GB"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US" dirty="0">
                <a:effectLst/>
                <a:latin typeface="Arial" panose="020B0604020202020204" pitchFamily="34" charset="0"/>
                <a:ea typeface="Calibri" panose="020F0502020204030204" pitchFamily="34" charset="0"/>
              </a:rPr>
              <a:t>.</a:t>
            </a:r>
          </a:p>
        </p:txBody>
      </p:sp>
      <p:sp>
        <p:nvSpPr>
          <p:cNvPr id="8" name="Content Placeholder 2">
            <a:extLst>
              <a:ext uri="{FF2B5EF4-FFF2-40B4-BE49-F238E27FC236}">
                <a16:creationId xmlns:a16="http://schemas.microsoft.com/office/drawing/2014/main" id="{E529A5B8-7C53-2DC5-282F-6D48FAA97E8D}"/>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9" name="Picture 8">
            <a:extLst>
              <a:ext uri="{FF2B5EF4-FFF2-40B4-BE49-F238E27FC236}">
                <a16:creationId xmlns:a16="http://schemas.microsoft.com/office/drawing/2014/main" id="{F77A4429-77DD-3A8E-6F29-E1EE6FF72C6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1FB2B0-189F-42FE-BB65-4353C88BBB4C}"/>
              </a:ext>
            </a:extLst>
          </p:cNvPr>
          <p:cNvSpPr>
            <a:spLocks noGrp="1"/>
          </p:cNvSpPr>
          <p:nvPr>
            <p:ph type="title"/>
          </p:nvPr>
        </p:nvSpPr>
        <p:spPr/>
        <p:txBody>
          <a:bodyPr>
            <a:normAutofit fontScale="90000"/>
          </a:bodyPr>
          <a:lstStyle/>
          <a:p>
            <a:r>
              <a:rPr lang="en-GB" dirty="0">
                <a:cs typeface="Arial" panose="020B0604020202020204" pitchFamily="34" charset="0"/>
              </a:rPr>
              <a:t>Learning objectives</a:t>
            </a:r>
          </a:p>
        </p:txBody>
      </p:sp>
      <p:sp>
        <p:nvSpPr>
          <p:cNvPr id="5" name="Content Placeholder 4">
            <a:extLst>
              <a:ext uri="{FF2B5EF4-FFF2-40B4-BE49-F238E27FC236}">
                <a16:creationId xmlns:a16="http://schemas.microsoft.com/office/drawing/2014/main" id="{D0B0C457-D44B-4EB5-9C9B-52C3F6C40DA5}"/>
              </a:ext>
            </a:extLst>
          </p:cNvPr>
          <p:cNvSpPr>
            <a:spLocks noGrp="1"/>
          </p:cNvSpPr>
          <p:nvPr>
            <p:ph idx="1"/>
          </p:nvPr>
        </p:nvSpPr>
        <p:spPr/>
        <p:txBody>
          <a:bodyPr>
            <a:normAutofit/>
          </a:bodyPr>
          <a:lstStyle/>
          <a:p>
            <a:pPr>
              <a:buClr>
                <a:srgbClr val="C00000"/>
              </a:buClr>
              <a:buSzPct val="125000"/>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0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Describe the role of raising agents in baking.</a:t>
            </a:r>
          </a:p>
          <a:p>
            <a:pPr marL="342900" indent="-342900">
              <a:buClr>
                <a:srgbClr val="C0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Explain why it is important to follow baking recipes carefully.</a:t>
            </a:r>
          </a:p>
        </p:txBody>
      </p:sp>
    </p:spTree>
    <p:extLst>
      <p:ext uri="{BB962C8B-B14F-4D97-AF65-F5344CB8AC3E}">
        <p14:creationId xmlns:p14="http://schemas.microsoft.com/office/powerpoint/2010/main" val="261496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D3C59-BFD2-7584-646A-F4E32B4B1309}"/>
              </a:ext>
            </a:extLst>
          </p:cNvPr>
          <p:cNvSpPr>
            <a:spLocks noGrp="1"/>
          </p:cNvSpPr>
          <p:nvPr>
            <p:ph type="title"/>
          </p:nvPr>
        </p:nvSpPr>
        <p:spPr/>
        <p:txBody>
          <a:bodyPr>
            <a:normAutofit fontScale="90000"/>
          </a:bodyPr>
          <a:lstStyle/>
          <a:p>
            <a:r>
              <a:rPr lang="en-US" b="1" dirty="0"/>
              <a:t>What are raising agents?</a:t>
            </a:r>
            <a:endParaRPr lang="en-GB" b="1" dirty="0"/>
          </a:p>
        </p:txBody>
      </p:sp>
      <p:sp>
        <p:nvSpPr>
          <p:cNvPr id="3" name="Content Placeholder 2">
            <a:extLst>
              <a:ext uri="{FF2B5EF4-FFF2-40B4-BE49-F238E27FC236}">
                <a16:creationId xmlns:a16="http://schemas.microsoft.com/office/drawing/2014/main" id="{58939D99-6DB8-0F88-C7BE-9355339DE5E8}"/>
              </a:ext>
            </a:extLst>
          </p:cNvPr>
          <p:cNvSpPr>
            <a:spLocks noGrp="1"/>
          </p:cNvSpPr>
          <p:nvPr>
            <p:ph idx="10"/>
          </p:nvPr>
        </p:nvSpPr>
        <p:spPr/>
        <p:txBody>
          <a:bodyPr>
            <a:normAutofit/>
          </a:bodyPr>
          <a:lstStyle/>
          <a:p>
            <a:r>
              <a:rPr lang="en-US" dirty="0"/>
              <a:t>Raising agents are usually powders that can be added to other ingredients during baking. </a:t>
            </a:r>
          </a:p>
          <a:p>
            <a:r>
              <a:rPr lang="en-US" dirty="0"/>
              <a:t>Raising agents are used when baking cakes and bread or brewing beer.</a:t>
            </a:r>
          </a:p>
        </p:txBody>
      </p:sp>
      <p:pic>
        <p:nvPicPr>
          <p:cNvPr id="5" name="Picture 4">
            <a:extLst>
              <a:ext uri="{FF2B5EF4-FFF2-40B4-BE49-F238E27FC236}">
                <a16:creationId xmlns:a16="http://schemas.microsoft.com/office/drawing/2014/main" id="{A5EC174B-1D88-EBFA-ABFC-01764CEF987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4" name="Picture 3">
            <a:extLst>
              <a:ext uri="{FF2B5EF4-FFF2-40B4-BE49-F238E27FC236}">
                <a16:creationId xmlns:a16="http://schemas.microsoft.com/office/drawing/2014/main" id="{C157A137-5BC4-469C-F5AC-359454AB31B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5292034C-B5CE-2088-F810-B960D8777CF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79421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3F8568-53D4-4E5B-A6CA-7620A1D86EEC}"/>
              </a:ext>
            </a:extLst>
          </p:cNvPr>
          <p:cNvSpPr>
            <a:spLocks noGrp="1"/>
          </p:cNvSpPr>
          <p:nvPr>
            <p:ph type="title"/>
          </p:nvPr>
        </p:nvSpPr>
        <p:spPr/>
        <p:txBody>
          <a:bodyPr>
            <a:normAutofit fontScale="90000"/>
          </a:bodyPr>
          <a:lstStyle/>
          <a:p>
            <a:r>
              <a:rPr lang="en-GB" sz="3200" dirty="0">
                <a:cs typeface="Arial" panose="020B0604020202020204" pitchFamily="34" charset="0"/>
              </a:rPr>
              <a:t>What raising agents do you know?</a:t>
            </a:r>
            <a:endParaRPr lang="en-GB" sz="3200" dirty="0"/>
          </a:p>
        </p:txBody>
      </p:sp>
      <p:sp>
        <p:nvSpPr>
          <p:cNvPr id="7" name="Content Placeholder 6">
            <a:extLst>
              <a:ext uri="{FF2B5EF4-FFF2-40B4-BE49-F238E27FC236}">
                <a16:creationId xmlns:a16="http://schemas.microsoft.com/office/drawing/2014/main" id="{CB9D49C9-121B-4C53-82AD-9AB621BC1E02}"/>
              </a:ext>
            </a:extLst>
          </p:cNvPr>
          <p:cNvSpPr>
            <a:spLocks noGrp="1"/>
          </p:cNvSpPr>
          <p:nvPr>
            <p:ph idx="10"/>
          </p:nvPr>
        </p:nvSpPr>
        <p:spPr/>
        <p:txBody>
          <a:bodyPr>
            <a:noAutofit/>
          </a:bodyPr>
          <a:lstStyle/>
          <a:p>
            <a:pPr>
              <a:spcBef>
                <a:spcPts val="0"/>
              </a:spcBef>
            </a:pPr>
            <a:r>
              <a:rPr lang="en-GB" dirty="0">
                <a:latin typeface="Arial" panose="020B0604020202020204" pitchFamily="34" charset="0"/>
                <a:cs typeface="Arial" panose="020B0604020202020204" pitchFamily="34" charset="0"/>
              </a:rPr>
              <a:t>Raising agents used to make cakes rise include:</a:t>
            </a:r>
          </a:p>
          <a:p>
            <a:pPr lvl="1">
              <a:lnSpc>
                <a:spcPts val="2740"/>
              </a:lnSpc>
              <a:spcBef>
                <a:spcPts val="0"/>
              </a:spcBef>
            </a:pPr>
            <a:r>
              <a:rPr lang="en-GB" dirty="0">
                <a:latin typeface="Arial" panose="020B0604020202020204" pitchFamily="34" charset="0"/>
                <a:cs typeface="Arial" panose="020B0604020202020204" pitchFamily="34" charset="0"/>
              </a:rPr>
              <a:t>bicarbonate of soda</a:t>
            </a:r>
          </a:p>
          <a:p>
            <a:pPr lvl="1">
              <a:lnSpc>
                <a:spcPts val="2740"/>
              </a:lnSpc>
              <a:spcBef>
                <a:spcPts val="0"/>
              </a:spcBef>
            </a:pPr>
            <a:r>
              <a:rPr lang="en-GB" dirty="0">
                <a:latin typeface="Arial" panose="020B0604020202020204" pitchFamily="34" charset="0"/>
                <a:cs typeface="Arial" panose="020B0604020202020204" pitchFamily="34" charset="0"/>
              </a:rPr>
              <a:t>cream of tartar – within baking</a:t>
            </a:r>
            <a:r>
              <a:rPr lang="en-GB" baseline="0" dirty="0">
                <a:latin typeface="Arial" panose="020B0604020202020204" pitchFamily="34" charset="0"/>
                <a:cs typeface="Arial" panose="020B0604020202020204" pitchFamily="34" charset="0"/>
              </a:rPr>
              <a:t> powder</a:t>
            </a:r>
            <a:endParaRPr lang="en-GB" dirty="0">
              <a:latin typeface="Arial" panose="020B0604020202020204" pitchFamily="34" charset="0"/>
              <a:cs typeface="Arial" panose="020B0604020202020204" pitchFamily="34" charset="0"/>
            </a:endParaRPr>
          </a:p>
          <a:p>
            <a:pPr lvl="1">
              <a:lnSpc>
                <a:spcPts val="2740"/>
              </a:lnSpc>
              <a:spcBef>
                <a:spcPts val="0"/>
              </a:spcBef>
            </a:pPr>
            <a:r>
              <a:rPr lang="en-GB" dirty="0">
                <a:latin typeface="Arial" panose="020B0604020202020204" pitchFamily="34" charset="0"/>
                <a:cs typeface="Arial" panose="020B0604020202020204" pitchFamily="34" charset="0"/>
              </a:rPr>
              <a:t>baking powder.</a:t>
            </a:r>
          </a:p>
          <a:p>
            <a:pPr>
              <a:spcBef>
                <a:spcPts val="0"/>
              </a:spcBef>
            </a:pPr>
            <a:r>
              <a:rPr lang="en-GB" dirty="0">
                <a:latin typeface="Arial" panose="020B0604020202020204" pitchFamily="34" charset="0"/>
                <a:cs typeface="Arial" panose="020B0604020202020204" pitchFamily="34" charset="0"/>
              </a:rPr>
              <a:t>An example of a raising agent used to make bread rise is yeast. Yeast is a living microorganism that respires and releases carbon dioxide.</a:t>
            </a:r>
          </a:p>
        </p:txBody>
      </p:sp>
      <p:pic>
        <p:nvPicPr>
          <p:cNvPr id="2" name="Picture 1">
            <a:extLst>
              <a:ext uri="{FF2B5EF4-FFF2-40B4-BE49-F238E27FC236}">
                <a16:creationId xmlns:a16="http://schemas.microsoft.com/office/drawing/2014/main" id="{9D5014C1-2B9B-CA1C-4C9D-75E324528F3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3" name="Picture 2">
            <a:extLst>
              <a:ext uri="{FF2B5EF4-FFF2-40B4-BE49-F238E27FC236}">
                <a16:creationId xmlns:a16="http://schemas.microsoft.com/office/drawing/2014/main" id="{BA59149E-7EA5-D4F4-121F-4ABCB7E5030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6900184C-C92B-A375-38EA-829BB94AAD4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985714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D09C9-2F38-18C0-ED77-74D150F98811}"/>
              </a:ext>
            </a:extLst>
          </p:cNvPr>
          <p:cNvSpPr>
            <a:spLocks noGrp="1"/>
          </p:cNvSpPr>
          <p:nvPr>
            <p:ph type="title"/>
          </p:nvPr>
        </p:nvSpPr>
        <p:spPr/>
        <p:txBody>
          <a:bodyPr>
            <a:normAutofit fontScale="90000"/>
          </a:bodyPr>
          <a:lstStyle/>
          <a:p>
            <a:r>
              <a:rPr lang="en-US" b="1" dirty="0"/>
              <a:t>How do raising agents work?</a:t>
            </a:r>
            <a:endParaRPr lang="en-GB" b="1" dirty="0"/>
          </a:p>
        </p:txBody>
      </p:sp>
      <p:pic>
        <p:nvPicPr>
          <p:cNvPr id="8" name="Picture 7" descr="Three slices of crusty white bread showing lots of holes in the structure">
            <a:extLst>
              <a:ext uri="{FF2B5EF4-FFF2-40B4-BE49-F238E27FC236}">
                <a16:creationId xmlns:a16="http://schemas.microsoft.com/office/drawing/2014/main" id="{D5EC8163-4253-0031-F2E6-A96D12DE155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72127" y="2364280"/>
            <a:ext cx="4438336" cy="3345129"/>
          </a:xfrm>
          <a:prstGeom prst="rect">
            <a:avLst/>
          </a:prstGeom>
        </p:spPr>
      </p:pic>
      <p:sp>
        <p:nvSpPr>
          <p:cNvPr id="3" name="Content Placeholder 2">
            <a:extLst>
              <a:ext uri="{FF2B5EF4-FFF2-40B4-BE49-F238E27FC236}">
                <a16:creationId xmlns:a16="http://schemas.microsoft.com/office/drawing/2014/main" id="{3B7D6812-035C-5F42-07FF-9BF05C0141C1}"/>
              </a:ext>
            </a:extLst>
          </p:cNvPr>
          <p:cNvSpPr>
            <a:spLocks noGrp="1"/>
          </p:cNvSpPr>
          <p:nvPr>
            <p:ph idx="10"/>
          </p:nvPr>
        </p:nvSpPr>
        <p:spPr>
          <a:xfrm>
            <a:off x="540001" y="1260000"/>
            <a:ext cx="8776278" cy="3775826"/>
          </a:xfrm>
        </p:spPr>
        <p:txBody>
          <a:bodyPr/>
          <a:lstStyle/>
          <a:p>
            <a:r>
              <a:rPr lang="en-US" dirty="0"/>
              <a:t>The raising agents take part in a chemical reaction </a:t>
            </a:r>
            <a:br>
              <a:rPr lang="en-US" dirty="0"/>
            </a:br>
            <a:r>
              <a:rPr lang="en-US" dirty="0"/>
              <a:t>and release carbon dioxide gas. </a:t>
            </a:r>
          </a:p>
          <a:p>
            <a:r>
              <a:rPr lang="en-US" dirty="0"/>
              <a:t>The bubbles of carbon dioxide gas released </a:t>
            </a:r>
            <a:br>
              <a:rPr lang="en-US" dirty="0"/>
            </a:br>
            <a:r>
              <a:rPr lang="en-US" dirty="0"/>
              <a:t>cause the baking mixture to rise.</a:t>
            </a:r>
          </a:p>
          <a:p>
            <a:r>
              <a:rPr lang="en-GB" dirty="0"/>
              <a:t>The holes in bread are made when </a:t>
            </a:r>
            <a:br>
              <a:rPr lang="en-GB" dirty="0"/>
            </a:br>
            <a:r>
              <a:rPr lang="en-GB" dirty="0"/>
              <a:t>the dough is kneaded. The holes are </a:t>
            </a:r>
            <a:br>
              <a:rPr lang="en-GB" dirty="0"/>
            </a:br>
            <a:r>
              <a:rPr lang="en-GB" dirty="0"/>
              <a:t>made larger by the carbon dioxide </a:t>
            </a:r>
            <a:br>
              <a:rPr lang="en-GB" dirty="0"/>
            </a:br>
            <a:r>
              <a:rPr lang="en-GB" dirty="0"/>
              <a:t>gas, which is trapped as the bread </a:t>
            </a:r>
            <a:br>
              <a:rPr lang="en-GB" dirty="0"/>
            </a:br>
            <a:r>
              <a:rPr lang="en-GB" dirty="0"/>
              <a:t>dough hardens during baking. </a:t>
            </a:r>
          </a:p>
        </p:txBody>
      </p:sp>
      <p:pic>
        <p:nvPicPr>
          <p:cNvPr id="4" name="Picture 3">
            <a:extLst>
              <a:ext uri="{FF2B5EF4-FFF2-40B4-BE49-F238E27FC236}">
                <a16:creationId xmlns:a16="http://schemas.microsoft.com/office/drawing/2014/main" id="{12DDD681-4281-E238-4D16-AC23721B20B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D248FB59-2498-1A2F-32F4-C1C91764146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A6950DC5-3492-1A3A-AAFF-A93B428006A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916534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83696-A61F-A364-7B1E-D6D1C23D730A}"/>
              </a:ext>
            </a:extLst>
          </p:cNvPr>
          <p:cNvSpPr>
            <a:spLocks noGrp="1"/>
          </p:cNvSpPr>
          <p:nvPr>
            <p:ph type="title"/>
          </p:nvPr>
        </p:nvSpPr>
        <p:spPr>
          <a:xfrm>
            <a:off x="540000" y="2872266"/>
            <a:ext cx="3241168" cy="2132220"/>
          </a:xfrm>
        </p:spPr>
        <p:txBody>
          <a:bodyPr>
            <a:normAutofit fontScale="90000"/>
          </a:bodyPr>
          <a:lstStyle/>
          <a:p>
            <a:r>
              <a:rPr lang="en-GB" sz="4000" dirty="0">
                <a:cs typeface="Arial" panose="020B0604020202020204" pitchFamily="34" charset="0"/>
              </a:rPr>
              <a:t>Does cake baking require all the ingredients?</a:t>
            </a:r>
            <a:endParaRPr lang="en-US" dirty="0"/>
          </a:p>
        </p:txBody>
      </p:sp>
      <p:sp>
        <p:nvSpPr>
          <p:cNvPr id="3" name="Text Placeholder 2">
            <a:extLst>
              <a:ext uri="{FF2B5EF4-FFF2-40B4-BE49-F238E27FC236}">
                <a16:creationId xmlns:a16="http://schemas.microsoft.com/office/drawing/2014/main" id="{F82E95CA-979A-1649-365F-ACF3246D75FA}"/>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17A7019B-698B-DDC3-FB50-C366BD315B36}"/>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270911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0997336-CB3A-4719-92DE-B12FF162D9E4}"/>
              </a:ext>
            </a:extLst>
          </p:cNvPr>
          <p:cNvSpPr>
            <a:spLocks noGrp="1"/>
          </p:cNvSpPr>
          <p:nvPr>
            <p:ph type="title"/>
          </p:nvPr>
        </p:nvSpPr>
        <p:spPr>
          <a:xfrm>
            <a:off x="540000" y="540000"/>
            <a:ext cx="9000000" cy="895100"/>
          </a:xfrm>
        </p:spPr>
        <p:txBody>
          <a:bodyPr>
            <a:normAutofit fontScale="90000"/>
          </a:bodyPr>
          <a:lstStyle/>
          <a:p>
            <a:r>
              <a:rPr lang="en-GB" dirty="0">
                <a:cs typeface="Arial" panose="020B0604020202020204" pitchFamily="34" charset="0"/>
              </a:rPr>
              <a:t>What are the main ingredients used to </a:t>
            </a:r>
            <a:br>
              <a:rPr lang="en-GB" dirty="0">
                <a:cs typeface="Arial" panose="020B0604020202020204" pitchFamily="34" charset="0"/>
              </a:rPr>
            </a:br>
            <a:r>
              <a:rPr lang="en-GB" dirty="0">
                <a:cs typeface="Arial" panose="020B0604020202020204" pitchFamily="34" charset="0"/>
              </a:rPr>
              <a:t>make cakes?</a:t>
            </a:r>
          </a:p>
        </p:txBody>
      </p:sp>
      <p:sp>
        <p:nvSpPr>
          <p:cNvPr id="7" name="Content Placeholder 6">
            <a:extLst>
              <a:ext uri="{FF2B5EF4-FFF2-40B4-BE49-F238E27FC236}">
                <a16:creationId xmlns:a16="http://schemas.microsoft.com/office/drawing/2014/main" id="{FD3F56D2-9F7E-4185-8123-A4C8813BBC84}"/>
              </a:ext>
            </a:extLst>
          </p:cNvPr>
          <p:cNvSpPr>
            <a:spLocks noGrp="1"/>
          </p:cNvSpPr>
          <p:nvPr>
            <p:ph idx="10"/>
          </p:nvPr>
        </p:nvSpPr>
        <p:spPr>
          <a:xfrm>
            <a:off x="540000" y="1800000"/>
            <a:ext cx="9000000" cy="4162900"/>
          </a:xfrm>
        </p:spPr>
        <p:txBody>
          <a:bodyPr>
            <a:normAutofit/>
          </a:bodyPr>
          <a:lstStyle/>
          <a:p>
            <a:r>
              <a:rPr lang="en-GB" dirty="0"/>
              <a:t>Flour</a:t>
            </a:r>
          </a:p>
          <a:p>
            <a:r>
              <a:rPr lang="en-GB" dirty="0"/>
              <a:t>Sugar</a:t>
            </a:r>
          </a:p>
          <a:p>
            <a:r>
              <a:rPr lang="en-GB" dirty="0"/>
              <a:t>Eggs</a:t>
            </a:r>
          </a:p>
          <a:p>
            <a:r>
              <a:rPr lang="en-GB" dirty="0"/>
              <a:t>Baking powder</a:t>
            </a:r>
          </a:p>
          <a:p>
            <a:r>
              <a:rPr lang="en-GB" dirty="0"/>
              <a:t>Butter/margarine</a:t>
            </a:r>
          </a:p>
        </p:txBody>
      </p:sp>
      <p:pic>
        <p:nvPicPr>
          <p:cNvPr id="2" name="Picture 1">
            <a:extLst>
              <a:ext uri="{FF2B5EF4-FFF2-40B4-BE49-F238E27FC236}">
                <a16:creationId xmlns:a16="http://schemas.microsoft.com/office/drawing/2014/main" id="{16BB6AFB-9BC5-9129-5E23-62F159BA651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65FA9F48-8F1E-3F4F-964E-7AECF5C390F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029B858E-F288-B21C-7946-0F931025F4B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822009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DD1E6-59BE-4B5C-8BC6-64EF39CF2D1A}"/>
              </a:ext>
            </a:extLst>
          </p:cNvPr>
          <p:cNvSpPr>
            <a:spLocks noGrp="1"/>
          </p:cNvSpPr>
          <p:nvPr>
            <p:ph type="title"/>
          </p:nvPr>
        </p:nvSpPr>
        <p:spPr/>
        <p:txBody>
          <a:bodyPr>
            <a:noAutofit/>
          </a:bodyPr>
          <a:lstStyle/>
          <a:p>
            <a:r>
              <a:rPr lang="en-GB" sz="3200" dirty="0">
                <a:cs typeface="Arial" panose="020B0604020202020204" pitchFamily="34" charset="0"/>
              </a:rPr>
              <a:t>Does cake baking require all the ingredients?</a:t>
            </a:r>
          </a:p>
        </p:txBody>
      </p:sp>
      <p:sp>
        <p:nvSpPr>
          <p:cNvPr id="3" name="Content Placeholder 2">
            <a:extLst>
              <a:ext uri="{FF2B5EF4-FFF2-40B4-BE49-F238E27FC236}">
                <a16:creationId xmlns:a16="http://schemas.microsoft.com/office/drawing/2014/main" id="{9CB90A1E-D4E3-496D-9C67-8C7901800CA3}"/>
              </a:ext>
            </a:extLst>
          </p:cNvPr>
          <p:cNvSpPr>
            <a:spLocks noGrp="1"/>
          </p:cNvSpPr>
          <p:nvPr>
            <p:ph idx="10"/>
          </p:nvPr>
        </p:nvSpPr>
        <p:spPr/>
        <p:txBody>
          <a:bodyPr>
            <a:normAutofit/>
          </a:bodyPr>
          <a:lstStyle/>
          <a:p>
            <a:r>
              <a:rPr lang="en-GB" baseline="0" dirty="0">
                <a:latin typeface="Arial" panose="020B0604020202020204" pitchFamily="34" charset="0"/>
                <a:cs typeface="Arial" panose="020B0604020202020204" pitchFamily="34" charset="0"/>
              </a:rPr>
              <a:t>Group A will follow the basic cupcake recipe. </a:t>
            </a:r>
          </a:p>
          <a:p>
            <a:r>
              <a:rPr lang="en-GB" dirty="0">
                <a:latin typeface="Arial" panose="020B0604020202020204" pitchFamily="34" charset="0"/>
                <a:cs typeface="Arial" panose="020B0604020202020204" pitchFamily="34" charset="0"/>
              </a:rPr>
              <a:t>Each of the o</a:t>
            </a:r>
            <a:r>
              <a:rPr lang="en-GB" baseline="0" dirty="0">
                <a:latin typeface="Arial" panose="020B0604020202020204" pitchFamily="34" charset="0"/>
                <a:cs typeface="Arial" panose="020B0604020202020204" pitchFamily="34" charset="0"/>
              </a:rPr>
              <a:t>ther groups will use a recipe with a certain ingredient removed. </a:t>
            </a:r>
          </a:p>
          <a:p>
            <a:r>
              <a:rPr lang="en-GB" baseline="0" dirty="0">
                <a:latin typeface="Arial" panose="020B0604020202020204" pitchFamily="34" charset="0"/>
                <a:cs typeface="Arial" panose="020B0604020202020204" pitchFamily="34" charset="0"/>
              </a:rPr>
              <a:t>Each group has a different method sheet showing which ingredient is missing.</a:t>
            </a:r>
          </a:p>
          <a:p>
            <a:r>
              <a:rPr lang="en-GB" dirty="0">
                <a:latin typeface="Arial" panose="020B0604020202020204" pitchFamily="34" charset="0"/>
                <a:cs typeface="Arial" panose="020B0604020202020204" pitchFamily="34" charset="0"/>
              </a:rPr>
              <a:t>T</a:t>
            </a:r>
            <a:r>
              <a:rPr lang="en-GB" baseline="0" dirty="0">
                <a:latin typeface="Arial" panose="020B0604020202020204" pitchFamily="34" charset="0"/>
                <a:cs typeface="Arial" panose="020B0604020202020204" pitchFamily="34" charset="0"/>
              </a:rPr>
              <a:t>he different methods you will follow should ensure the cakes work well. </a:t>
            </a: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6A4D52FE-344E-3170-29D0-271DA7A6F85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46D8EAAE-C811-F2C5-83E7-3743572E0392}"/>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0959D727-84A1-6E12-FB1F-834963990F5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693627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D83F11-D4E7-4CA5-A47E-AA17C4246D74}"/>
              </a:ext>
            </a:extLst>
          </p:cNvPr>
          <p:cNvSpPr>
            <a:spLocks noGrp="1"/>
          </p:cNvSpPr>
          <p:nvPr>
            <p:ph type="title"/>
          </p:nvPr>
        </p:nvSpPr>
        <p:spPr/>
        <p:txBody>
          <a:bodyPr>
            <a:noAutofit/>
          </a:bodyPr>
          <a:lstStyle/>
          <a:p>
            <a:r>
              <a:rPr lang="en-GB" sz="3200" dirty="0">
                <a:cs typeface="Arial" panose="020B0604020202020204" pitchFamily="34" charset="0"/>
              </a:rPr>
              <a:t>Basic cupcake recipe</a:t>
            </a:r>
            <a:endParaRPr lang="en-GB" sz="3200" dirty="0"/>
          </a:p>
        </p:txBody>
      </p:sp>
      <p:sp>
        <p:nvSpPr>
          <p:cNvPr id="7" name="Content Placeholder 6">
            <a:extLst>
              <a:ext uri="{FF2B5EF4-FFF2-40B4-BE49-F238E27FC236}">
                <a16:creationId xmlns:a16="http://schemas.microsoft.com/office/drawing/2014/main" id="{807707E3-A7B3-4048-AC67-B86855DA85FD}"/>
              </a:ext>
            </a:extLst>
          </p:cNvPr>
          <p:cNvSpPr>
            <a:spLocks noGrp="1"/>
          </p:cNvSpPr>
          <p:nvPr>
            <p:ph idx="10"/>
          </p:nvPr>
        </p:nvSpPr>
        <p:spPr>
          <a:xfrm>
            <a:off x="540000" y="1153150"/>
            <a:ext cx="9000000" cy="4815123"/>
          </a:xfrm>
        </p:spPr>
        <p:txBody>
          <a:bodyPr>
            <a:noAutofit/>
          </a:bodyPr>
          <a:lstStyle/>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Put 12 cupcake cases into the cupcake tin. </a:t>
            </a:r>
          </a:p>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Measure out 110 g of caster sugar and 110 g of butter. </a:t>
            </a:r>
          </a:p>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Cream the sugar and butter together in the mixing bowl using a   wooden spoon.</a:t>
            </a:r>
          </a:p>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Add the two eggs to the mixture slowly, mixing until smooth.</a:t>
            </a:r>
          </a:p>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Measure out 110 g plain flour and ½ teaspoon baking powder. </a:t>
            </a:r>
          </a:p>
          <a:p>
            <a:pPr marL="288000" lvl="0" indent="-288000">
              <a:spcBef>
                <a:spcPts val="0"/>
              </a:spcBef>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Fold the flour and baking powder into the ingredients in the mixing</a:t>
            </a:r>
            <a:br>
              <a:rPr lang="en-GB" dirty="0">
                <a:effectLst/>
                <a:latin typeface="Arial" panose="020B0604020202020204" pitchFamily="34" charset="0"/>
                <a:ea typeface="Calibri" panose="020F0502020204030204" pitchFamily="34" charset="0"/>
                <a:cs typeface="Arial" panose="020B0604020202020204" pitchFamily="34" charset="0"/>
              </a:rPr>
            </a:br>
            <a:r>
              <a:rPr lang="en-GB" dirty="0">
                <a:effectLst/>
                <a:latin typeface="Arial" panose="020B0604020202020204" pitchFamily="34" charset="0"/>
                <a:ea typeface="Calibri" panose="020F0502020204030204" pitchFamily="34" charset="0"/>
                <a:cs typeface="Arial" panose="020B0604020202020204" pitchFamily="34" charset="0"/>
              </a:rPr>
              <a:t> bowl and continue to mix until the mixture is smooth.</a:t>
            </a:r>
          </a:p>
          <a:p>
            <a:pPr marL="288000" indent="-288000">
              <a:spcAft>
                <a:spcPts val="1800"/>
              </a:spcAft>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Distribute the mixture between the cupcake cases in the cake tin.</a:t>
            </a:r>
          </a:p>
          <a:p>
            <a:pPr marL="270000" indent="-270000">
              <a:buClr>
                <a:srgbClr val="C80C2F"/>
              </a:buClr>
              <a:buFont typeface="+mj-lt"/>
              <a:buAutoNum type="arabicPeriod"/>
            </a:pPr>
            <a:r>
              <a:rPr lang="en-US" b="1" dirty="0"/>
              <a:t> </a:t>
            </a:r>
            <a:r>
              <a:rPr lang="en-GB" dirty="0">
                <a:effectLst/>
                <a:latin typeface="Arial" panose="020B0604020202020204" pitchFamily="34" charset="0"/>
                <a:ea typeface="Calibri" panose="020F0502020204030204" pitchFamily="34" charset="0"/>
                <a:cs typeface="Arial" panose="020B0604020202020204" pitchFamily="34" charset="0"/>
              </a:rPr>
              <a:t>Bake in the oven at 200 ̊C for 12–15 minutes.</a:t>
            </a:r>
          </a:p>
        </p:txBody>
      </p:sp>
      <p:pic>
        <p:nvPicPr>
          <p:cNvPr id="2" name="Picture 1">
            <a:extLst>
              <a:ext uri="{FF2B5EF4-FFF2-40B4-BE49-F238E27FC236}">
                <a16:creationId xmlns:a16="http://schemas.microsoft.com/office/drawing/2014/main" id="{0EED733A-EE86-569E-B196-468AEFA767B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3" name="Picture 2">
            <a:extLst>
              <a:ext uri="{FF2B5EF4-FFF2-40B4-BE49-F238E27FC236}">
                <a16:creationId xmlns:a16="http://schemas.microsoft.com/office/drawing/2014/main" id="{93177698-475A-20FF-8392-867AD267407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D232F651-3B75-9625-7897-7BFE44BF392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425099728"/>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TotalTime>
  <Words>2103</Words>
  <Application>Microsoft Office PowerPoint</Application>
  <PresentationFormat>Widescreen</PresentationFormat>
  <Paragraphs>179</Paragraphs>
  <Slides>19</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Montserrat Light</vt:lpstr>
      <vt:lpstr>ReithSans</vt:lpstr>
      <vt:lpstr>Source Sans Pro</vt:lpstr>
      <vt:lpstr>Source Sans Pro Black</vt:lpstr>
      <vt:lpstr>1_Office Theme</vt:lpstr>
      <vt:lpstr>Baking</vt:lpstr>
      <vt:lpstr>Learning objectives</vt:lpstr>
      <vt:lpstr>What are raising agents?</vt:lpstr>
      <vt:lpstr>What raising agents do you know?</vt:lpstr>
      <vt:lpstr>How do raising agents work?</vt:lpstr>
      <vt:lpstr>Does cake baking require all the ingredients?</vt:lpstr>
      <vt:lpstr>What are the main ingredients used to  make cakes?</vt:lpstr>
      <vt:lpstr>Does cake baking require all the ingredients?</vt:lpstr>
      <vt:lpstr>Basic cupcake recipe</vt:lpstr>
      <vt:lpstr>Mixing techniques</vt:lpstr>
      <vt:lpstr>Baking ingredients</vt:lpstr>
      <vt:lpstr>Baking ingredients</vt:lpstr>
      <vt:lpstr>Baking ingredients answers</vt:lpstr>
      <vt:lpstr>Associate principal scientist, food</vt:lpstr>
      <vt:lpstr>Tasting the cakes</vt:lpstr>
      <vt:lpstr>Tasting the cakes</vt:lpstr>
      <vt:lpstr>Cupcake mixtures</vt:lpstr>
      <vt:lpstr>The baked cupcakes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Baking PowerPoint slides</dc:title>
  <dc:creator>Royal Society of Chemistry</dc:creator>
  <cp:keywords>outreach, baking, cakes, raising agents, recipes</cp:keywords>
  <dc:description>From the Baking resource, available at https://rsc.li/3O8OLBu</dc:description>
  <cp:lastModifiedBy>Georgia Murphy</cp:lastModifiedBy>
  <cp:revision>371</cp:revision>
  <cp:lastPrinted>2015-07-06T12:30:19Z</cp:lastPrinted>
  <dcterms:created xsi:type="dcterms:W3CDTF">2015-07-03T09:09:02Z</dcterms:created>
  <dcterms:modified xsi:type="dcterms:W3CDTF">2023-04-13T11:13:02Z</dcterms:modified>
</cp:coreProperties>
</file>