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63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0" autoAdjust="0"/>
    <p:restoredTop sz="81374" autoAdjust="0"/>
  </p:normalViewPr>
  <p:slideViewPr>
    <p:cSldViewPr snapToGrid="0" snapToObjects="1">
      <p:cViewPr varScale="1">
        <p:scale>
          <a:sx n="94" d="100"/>
          <a:sy n="94" d="100"/>
        </p:scale>
        <p:origin x="2016" y="78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16/12/2020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(14-16) on nanoparticles.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Image credit: </a:t>
            </a:r>
            <a:r>
              <a:rPr lang="en-GB" sz="1200" baseline="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Kelvinsong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; modified by </a:t>
            </a:r>
            <a:r>
              <a:rPr lang="en-GB" sz="1200" baseline="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Sowlos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, CC BY-SA 3.0 &lt;https://creativecommons.org/licenses/by-sa/3.0&gt;, via Wikimedia Commons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(14-16) on nanoparticles.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Image credit: </a:t>
            </a:r>
            <a:r>
              <a:rPr lang="en-GB" sz="1200" baseline="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Kelvinsong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; modified by </a:t>
            </a:r>
            <a:r>
              <a:rPr lang="en-GB" sz="1200" baseline="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Sowlos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, CC BY-SA 3.0 &lt;https://creativecommons.org/licenses/by-sa/3.0&gt;, via Wikimedia Commons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(i) biological catalysts; (ii) </a:t>
            </a:r>
            <a:r>
              <a:rPr lang="en-GB" sz="1200" baseline="0" dirty="0" err="1" smtClean="0">
                <a:solidFill>
                  <a:schemeClr val="tx1"/>
                </a:solidFill>
                <a:latin typeface="+mn-lt"/>
              </a:rPr>
              <a:t>st</a:t>
            </a:r>
            <a:r>
              <a:rPr lang="en-US" dirty="0" err="1" smtClean="0"/>
              <a:t>ructures</a:t>
            </a:r>
            <a:r>
              <a:rPr lang="en-US" dirty="0" smtClean="0"/>
              <a:t> that are 1–100 nm in size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nanoparticle binds to the copper. The mitochondria produce less energy without the copper and the cancers cells do not get enough energy to grow.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Cannot be sure that removing copper will not affect healthy cells; nanoparticle may remove other important minerals.</a:t>
            </a:r>
          </a:p>
          <a:p>
            <a:pPr marL="228600" indent="-228600"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915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sc.li/3ad8Mq1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sc.li/3ad8Mq1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Nanoparticles can kill cancer cells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50" y="1468952"/>
            <a:ext cx="4987113" cy="3408363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/>
              <a:t>An engineered nanoparticle has been created that can kill aggressive cancer cells by starving them of copper. </a:t>
            </a:r>
            <a:r>
              <a:rPr lang="en-US" sz="1800" dirty="0" smtClean="0"/>
              <a:t>Breast </a:t>
            </a:r>
            <a:r>
              <a:rPr lang="en-US" sz="1800" dirty="0"/>
              <a:t>cancers cells grow so fast </a:t>
            </a:r>
            <a:r>
              <a:rPr lang="en-US" sz="1800" dirty="0" smtClean="0"/>
              <a:t>that they </a:t>
            </a:r>
            <a:r>
              <a:rPr lang="en-US" sz="1800" dirty="0"/>
              <a:t>need a great deal of energy, which is supplied by mitochondria. Mitochondria </a:t>
            </a:r>
            <a:r>
              <a:rPr lang="en-US" sz="1800" dirty="0" smtClean="0"/>
              <a:t>need copper to function. The copper is delivered to the mitochondria by enzymes.</a:t>
            </a:r>
          </a:p>
          <a:p>
            <a:r>
              <a:rPr lang="en-US" sz="1800" dirty="0" smtClean="0"/>
              <a:t>Stopping </a:t>
            </a:r>
            <a:r>
              <a:rPr lang="en-US" sz="1800" dirty="0"/>
              <a:t>copper disrupts energy production and slows </a:t>
            </a:r>
            <a:r>
              <a:rPr lang="en-US" sz="1800" dirty="0" smtClean="0"/>
              <a:t>growth </a:t>
            </a:r>
            <a:r>
              <a:rPr lang="en-US" sz="1800" dirty="0"/>
              <a:t>of </a:t>
            </a:r>
            <a:r>
              <a:rPr lang="en-US" sz="1800" dirty="0" smtClean="0"/>
              <a:t>cancerous </a:t>
            </a:r>
            <a:r>
              <a:rPr lang="en-US" sz="1800" dirty="0"/>
              <a:t>cells</a:t>
            </a:r>
            <a:r>
              <a:rPr lang="en-US" sz="1800" dirty="0" smtClean="0"/>
              <a:t>. </a:t>
            </a:r>
            <a:r>
              <a:rPr lang="en-US" sz="1800" dirty="0"/>
              <a:t>The nanoparticle contains a part that bonds to the copper and a coating to </a:t>
            </a:r>
            <a:r>
              <a:rPr lang="en-US" sz="1800" dirty="0" err="1"/>
              <a:t>stabilise</a:t>
            </a:r>
            <a:r>
              <a:rPr lang="en-US" sz="1800" dirty="0"/>
              <a:t> the particle. Healthy cells need less copper and so are less </a:t>
            </a:r>
            <a:r>
              <a:rPr lang="en-US" sz="1800" dirty="0" smtClean="0"/>
              <a:t>affected </a:t>
            </a:r>
            <a:r>
              <a:rPr lang="en-US" sz="1800" dirty="0"/>
              <a:t>by the nanoparticle. This is the first time </a:t>
            </a:r>
            <a:r>
              <a:rPr lang="en-US" sz="1800" dirty="0" smtClean="0"/>
              <a:t>scientists </a:t>
            </a:r>
            <a:r>
              <a:rPr lang="en-US" sz="1800" dirty="0"/>
              <a:t>have used a </a:t>
            </a:r>
            <a:r>
              <a:rPr lang="en-US" sz="1800" dirty="0" smtClean="0"/>
              <a:t>copper-depleting </a:t>
            </a:r>
            <a:r>
              <a:rPr lang="en-US" sz="1800" dirty="0"/>
              <a:t>particle that does not appear to damage healthy cells. The </a:t>
            </a:r>
            <a:r>
              <a:rPr lang="en-US" sz="1800" dirty="0" smtClean="0"/>
              <a:t>researchers </a:t>
            </a:r>
            <a:r>
              <a:rPr lang="en-US" sz="1800" dirty="0"/>
              <a:t>think this could be the starting point for new, safer and </a:t>
            </a:r>
            <a:r>
              <a:rPr lang="en-US" sz="1800" dirty="0" smtClean="0"/>
              <a:t>more </a:t>
            </a:r>
            <a:r>
              <a:rPr lang="en-US" sz="1800" dirty="0"/>
              <a:t>effective drugs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pic>
        <p:nvPicPr>
          <p:cNvPr id="9" name="Picture 2" descr="https://upload.wikimedia.org/wikipedia/commons/thumb/d/d2/Mitochondrion_structure.svg/640px-Mitochondrion_structure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994" y="1657480"/>
            <a:ext cx="3976639" cy="278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94891" y="4553028"/>
            <a:ext cx="1548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Mitochondrion </a:t>
            </a:r>
            <a:r>
              <a:rPr lang="en-GB" sz="1600" dirty="0" smtClean="0"/>
              <a:t>structure</a:t>
            </a:r>
            <a:endParaRPr lang="en-GB" sz="1600" dirty="0"/>
          </a:p>
        </p:txBody>
      </p:sp>
      <p:sp>
        <p:nvSpPr>
          <p:cNvPr id="11" name="TextBox 11"/>
          <p:cNvSpPr txBox="1"/>
          <p:nvPr/>
        </p:nvSpPr>
        <p:spPr>
          <a:xfrm>
            <a:off x="824748" y="1142115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5"/>
              </a:rPr>
              <a:t>rsc.li/3ad8Mq1</a:t>
            </a:r>
            <a:r>
              <a:rPr lang="en-GB" sz="1400" i="1" dirty="0">
                <a:solidFill>
                  <a:srgbClr val="004976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Nanoparticles can kill cancer cells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49" y="4752975"/>
            <a:ext cx="8368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What are (</a:t>
            </a:r>
            <a:r>
              <a:rPr lang="en-GB" dirty="0" err="1" smtClean="0"/>
              <a:t>i</a:t>
            </a:r>
            <a:r>
              <a:rPr lang="en-GB" dirty="0" smtClean="0"/>
              <a:t>) enzymes and (ii) nanoparticles?</a:t>
            </a:r>
          </a:p>
          <a:p>
            <a:pPr marL="342900" indent="-342900">
              <a:buAutoNum type="arabicPeriod"/>
            </a:pPr>
            <a:r>
              <a:rPr lang="en-GB" dirty="0" smtClean="0"/>
              <a:t>Describe how the nanoparticle can stop the cancer.</a:t>
            </a:r>
          </a:p>
          <a:p>
            <a:pPr marL="342900" indent="-342900">
              <a:buAutoNum type="arabicPeriod"/>
            </a:pPr>
            <a:r>
              <a:rPr lang="en-GB" dirty="0" smtClean="0"/>
              <a:t>Suggest a risk of using this nanoparticle in the body.</a:t>
            </a:r>
          </a:p>
        </p:txBody>
      </p:sp>
      <p:pic>
        <p:nvPicPr>
          <p:cNvPr id="9" name="Picture 2" descr="https://upload.wikimedia.org/wikipedia/commons/thumb/d/d2/Mitochondrion_structure.svg/640px-Mitochondrion_structure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994" y="1657480"/>
            <a:ext cx="3976639" cy="278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94891" y="4553028"/>
            <a:ext cx="1548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Mitochondrion </a:t>
            </a:r>
            <a:r>
              <a:rPr lang="en-GB" sz="1600" dirty="0" smtClean="0"/>
              <a:t>structure</a:t>
            </a:r>
            <a:endParaRPr lang="en-GB" sz="160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552450" y="1468952"/>
            <a:ext cx="4987113" cy="3408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An engineered nanoparticle has been created that can kill aggressive cancer cells by starving them of copper. Breast cancers cells grow so fast that they need a great deal of energy, which is supplied by mitochondria. Mitochondria need copper to function. The copper is delivered to the mitochondria by enzymes.</a:t>
            </a:r>
          </a:p>
          <a:p>
            <a:r>
              <a:rPr lang="en-US" sz="1800" dirty="0"/>
              <a:t>Stopping copper disrupts energy production and slows growth of cancerous cells. The nanoparticle contains a part that bonds to the copper and a coating to </a:t>
            </a:r>
            <a:r>
              <a:rPr lang="en-US" sz="1800" dirty="0" err="1"/>
              <a:t>stabilise</a:t>
            </a:r>
            <a:r>
              <a:rPr lang="en-US" sz="1800" dirty="0"/>
              <a:t> the particle. Healthy cells need less copper and so are less affected by the nanoparticle. This is the first time scientists have used a copper-depleting particle that does not appear to damage healthy cells. The researchers think this could be the starting point for new, safer and more effective drugs.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24748" y="1142115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5"/>
              </a:rPr>
              <a:t>rsc.li/3ad8Mq1</a:t>
            </a:r>
            <a:r>
              <a:rPr lang="en-GB" sz="1400" i="1" dirty="0">
                <a:solidFill>
                  <a:srgbClr val="004976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27d643f5-4560-4eff-9f48-d0fe6b2bec2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691</TotalTime>
  <Words>494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Nanoparticles can kill cancer cells</vt:lpstr>
      <vt:lpstr>Nanoparticles can kill cancer cells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Nanoparticle starves cancer cells of copper</dc:title>
  <dc:creator>UserExperience@rsc.org</dc:creator>
  <dc:description>From Education in Chemistry 'Nanoparticle starves cancer cells of copper' rsc.li/3ad8Mq1</dc:description>
  <cp:lastModifiedBy>Emma Molloy</cp:lastModifiedBy>
  <cp:revision>73</cp:revision>
  <dcterms:created xsi:type="dcterms:W3CDTF">2020-04-08T13:50:19Z</dcterms:created>
  <dcterms:modified xsi:type="dcterms:W3CDTF">2020-12-16T15:19:12Z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