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4"/>
  </p:notesMasterIdLst>
  <p:handoutMasterIdLst>
    <p:handoutMasterId r:id="rId25"/>
  </p:handoutMasterIdLst>
  <p:sldIdLst>
    <p:sldId id="267" r:id="rId2"/>
    <p:sldId id="268" r:id="rId3"/>
    <p:sldId id="258" r:id="rId4"/>
    <p:sldId id="256" r:id="rId5"/>
    <p:sldId id="263" r:id="rId6"/>
    <p:sldId id="264" r:id="rId7"/>
    <p:sldId id="257" r:id="rId8"/>
    <p:sldId id="265" r:id="rId9"/>
    <p:sldId id="259" r:id="rId10"/>
    <p:sldId id="260" r:id="rId11"/>
    <p:sldId id="431" r:id="rId12"/>
    <p:sldId id="262" r:id="rId13"/>
    <p:sldId id="428" r:id="rId14"/>
    <p:sldId id="429" r:id="rId15"/>
    <p:sldId id="261" r:id="rId16"/>
    <p:sldId id="269" r:id="rId17"/>
    <p:sldId id="430" r:id="rId18"/>
    <p:sldId id="266" r:id="rId19"/>
    <p:sldId id="270" r:id="rId20"/>
    <p:sldId id="432" r:id="rId21"/>
    <p:sldId id="426" r:id="rId22"/>
    <p:sldId id="425"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503DB1F-4D90-F183-C696-415FB87D612B}" name="Georgia Murphy" initials="GM" userId="S::MurphyG@rsc.org::e6114088-85e7-408f-b978-c0430ff13ad8" providerId="AD"/>
  <p188:author id="{3131906B-191D-CA48-3F22-D84D8A2B2DD5}" name="Sarah Binns" initials="SB" userId="44ca82e01afbb258" providerId="Windows Live"/>
  <p188:author id="{D5143AD7-E749-5E1E-371D-A585C0C727CD}" name="User" initials="U" userId="User" providerId="None"/>
  <p188:author id="{2E6B3BDD-0146-C9B9-BEA0-E4C016F15D6A}" name="Catherine" initials="C" userId="S::Catherine@justcontent.co.uk::94877c21-fe5e-4c65-acc0-802bdbb5f7b9"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80C2F"/>
    <a:srgbClr val="00497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FC6A36B-599F-46FC-B52F-14FB7D340E00}" v="1" dt="2023-03-30T09:56:34.89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911" autoAdjust="0"/>
    <p:restoredTop sz="80503" autoAdjust="0"/>
  </p:normalViewPr>
  <p:slideViewPr>
    <p:cSldViewPr snapToGrid="0">
      <p:cViewPr varScale="1">
        <p:scale>
          <a:sx n="88" d="100"/>
          <a:sy n="88" d="100"/>
        </p:scale>
        <p:origin x="1512" y="84"/>
      </p:cViewPr>
      <p:guideLst>
        <p:guide orient="horz" pos="2160"/>
        <p:guide pos="3840"/>
      </p:guideLst>
    </p:cSldViewPr>
  </p:slideViewPr>
  <p:notesTextViewPr>
    <p:cViewPr>
      <p:scale>
        <a:sx n="1" d="1"/>
        <a:sy n="1" d="1"/>
      </p:scale>
      <p:origin x="0" y="0"/>
    </p:cViewPr>
  </p:notesTextViewPr>
  <p:notesViewPr>
    <p:cSldViewPr snapToGrid="0">
      <p:cViewPr varScale="1">
        <p:scale>
          <a:sx n="84" d="100"/>
          <a:sy n="84" d="100"/>
        </p:scale>
        <p:origin x="3192"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32" Type="http://schemas.microsoft.com/office/2018/10/relationships/authors" Targe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arah Binns" userId="44ca82e01afbb258" providerId="LiveId" clId="{B6F220BC-D718-4D41-9C30-FB8B81123ADE}"/>
    <pc:docChg chg="">
      <pc:chgData name="Sarah Binns" userId="44ca82e01afbb258" providerId="LiveId" clId="{B6F220BC-D718-4D41-9C30-FB8B81123ADE}" dt="2022-10-12T13:58:19.883" v="0"/>
      <pc:docMkLst>
        <pc:docMk/>
      </pc:docMkLst>
      <pc:sldChg chg="modCm">
        <pc:chgData name="Sarah Binns" userId="44ca82e01afbb258" providerId="LiveId" clId="{B6F220BC-D718-4D41-9C30-FB8B81123ADE}" dt="2022-10-12T13:58:19.883" v="0"/>
        <pc:sldMkLst>
          <pc:docMk/>
          <pc:sldMk cId="853586501" sldId="256"/>
        </pc:sldMkLst>
      </pc:sldChg>
    </pc:docChg>
  </pc:docChgLst>
  <pc:docChgLst>
    <pc:chgData name="Sarah Binns" userId="44ca82e01afbb258" providerId="LiveId" clId="{AFF773F6-C312-47A3-98E8-231CDDE9DE04}"/>
    <pc:docChg chg="modSld">
      <pc:chgData name="Sarah Binns" userId="44ca82e01afbb258" providerId="LiveId" clId="{AFF773F6-C312-47A3-98E8-231CDDE9DE04}" dt="2023-02-15T16:48:36.377" v="3979" actId="962"/>
      <pc:docMkLst>
        <pc:docMk/>
      </pc:docMkLst>
      <pc:sldChg chg="modSp mod">
        <pc:chgData name="Sarah Binns" userId="44ca82e01afbb258" providerId="LiveId" clId="{AFF773F6-C312-47A3-98E8-231CDDE9DE04}" dt="2023-02-15T16:37:24.908" v="231" actId="962"/>
        <pc:sldMkLst>
          <pc:docMk/>
          <pc:sldMk cId="853586501" sldId="256"/>
        </pc:sldMkLst>
        <pc:picChg chg="mod">
          <ac:chgData name="Sarah Binns" userId="44ca82e01afbb258" providerId="LiveId" clId="{AFF773F6-C312-47A3-98E8-231CDDE9DE04}" dt="2023-02-15T16:37:24.908" v="231" actId="962"/>
          <ac:picMkLst>
            <pc:docMk/>
            <pc:sldMk cId="853586501" sldId="256"/>
            <ac:picMk id="6" creationId="{00000000-0000-0000-0000-000000000000}"/>
          </ac:picMkLst>
        </pc:picChg>
      </pc:sldChg>
      <pc:sldChg chg="modSp mod">
        <pc:chgData name="Sarah Binns" userId="44ca82e01afbb258" providerId="LiveId" clId="{AFF773F6-C312-47A3-98E8-231CDDE9DE04}" dt="2023-02-15T16:42:56.123" v="1993" actId="962"/>
        <pc:sldMkLst>
          <pc:docMk/>
          <pc:sldMk cId="3870212263" sldId="257"/>
        </pc:sldMkLst>
        <pc:picChg chg="mod">
          <ac:chgData name="Sarah Binns" userId="44ca82e01afbb258" providerId="LiveId" clId="{AFF773F6-C312-47A3-98E8-231CDDE9DE04}" dt="2023-02-15T16:42:56.123" v="1993" actId="962"/>
          <ac:picMkLst>
            <pc:docMk/>
            <pc:sldMk cId="3870212263" sldId="257"/>
            <ac:picMk id="5" creationId="{00000000-0000-0000-0000-000000000000}"/>
          </ac:picMkLst>
        </pc:picChg>
      </pc:sldChg>
      <pc:sldChg chg="modSp mod">
        <pc:chgData name="Sarah Binns" userId="44ca82e01afbb258" providerId="LiveId" clId="{AFF773F6-C312-47A3-98E8-231CDDE9DE04}" dt="2023-02-15T16:43:39.418" v="2251" actId="962"/>
        <pc:sldMkLst>
          <pc:docMk/>
          <pc:sldMk cId="1227523133" sldId="261"/>
        </pc:sldMkLst>
        <pc:picChg chg="mod">
          <ac:chgData name="Sarah Binns" userId="44ca82e01afbb258" providerId="LiveId" clId="{AFF773F6-C312-47A3-98E8-231CDDE9DE04}" dt="2023-02-15T16:43:39.418" v="2251" actId="962"/>
          <ac:picMkLst>
            <pc:docMk/>
            <pc:sldMk cId="1227523133" sldId="261"/>
            <ac:picMk id="8" creationId="{E6F26A1A-46DE-4266-98C2-E543349562F3}"/>
          </ac:picMkLst>
        </pc:picChg>
      </pc:sldChg>
      <pc:sldChg chg="modSp mod">
        <pc:chgData name="Sarah Binns" userId="44ca82e01afbb258" providerId="LiveId" clId="{AFF773F6-C312-47A3-98E8-231CDDE9DE04}" dt="2023-02-15T16:38:10.750" v="515" actId="962"/>
        <pc:sldMkLst>
          <pc:docMk/>
          <pc:sldMk cId="0" sldId="263"/>
        </pc:sldMkLst>
        <pc:picChg chg="mod">
          <ac:chgData name="Sarah Binns" userId="44ca82e01afbb258" providerId="LiveId" clId="{AFF773F6-C312-47A3-98E8-231CDDE9DE04}" dt="2023-02-15T16:38:10.750" v="515" actId="962"/>
          <ac:picMkLst>
            <pc:docMk/>
            <pc:sldMk cId="0" sldId="263"/>
            <ac:picMk id="5" creationId="{00000000-0000-0000-0000-000000000000}"/>
          </ac:picMkLst>
        </pc:picChg>
      </pc:sldChg>
      <pc:sldChg chg="modSp mod">
        <pc:chgData name="Sarah Binns" userId="44ca82e01afbb258" providerId="LiveId" clId="{AFF773F6-C312-47A3-98E8-231CDDE9DE04}" dt="2023-02-15T16:38:43.169" v="689" actId="962"/>
        <pc:sldMkLst>
          <pc:docMk/>
          <pc:sldMk cId="0" sldId="264"/>
        </pc:sldMkLst>
        <pc:picChg chg="mod">
          <ac:chgData name="Sarah Binns" userId="44ca82e01afbb258" providerId="LiveId" clId="{AFF773F6-C312-47A3-98E8-231CDDE9DE04}" dt="2023-02-15T16:38:43.169" v="689" actId="962"/>
          <ac:picMkLst>
            <pc:docMk/>
            <pc:sldMk cId="0" sldId="264"/>
            <ac:picMk id="5" creationId="{00000000-0000-0000-0000-000000000000}"/>
          </ac:picMkLst>
        </pc:picChg>
      </pc:sldChg>
      <pc:sldChg chg="modSp mod">
        <pc:chgData name="Sarah Binns" userId="44ca82e01afbb258" providerId="LiveId" clId="{AFF773F6-C312-47A3-98E8-231CDDE9DE04}" dt="2023-02-15T16:46:43.222" v="3297" actId="962"/>
        <pc:sldMkLst>
          <pc:docMk/>
          <pc:sldMk cId="0" sldId="266"/>
        </pc:sldMkLst>
        <pc:picChg chg="mod">
          <ac:chgData name="Sarah Binns" userId="44ca82e01afbb258" providerId="LiveId" clId="{AFF773F6-C312-47A3-98E8-231CDDE9DE04}" dt="2023-02-15T16:46:43.222" v="3297" actId="962"/>
          <ac:picMkLst>
            <pc:docMk/>
            <pc:sldMk cId="0" sldId="266"/>
            <ac:picMk id="9" creationId="{42B9EBDF-DA11-4AEB-B276-D8A2C2E2E3D7}"/>
          </ac:picMkLst>
        </pc:picChg>
      </pc:sldChg>
      <pc:sldChg chg="modSp mod">
        <pc:chgData name="Sarah Binns" userId="44ca82e01afbb258" providerId="LiveId" clId="{AFF773F6-C312-47A3-98E8-231CDDE9DE04}" dt="2023-02-15T16:48:36.377" v="3979" actId="962"/>
        <pc:sldMkLst>
          <pc:docMk/>
          <pc:sldMk cId="1831042077" sldId="270"/>
        </pc:sldMkLst>
        <pc:picChg chg="mod">
          <ac:chgData name="Sarah Binns" userId="44ca82e01afbb258" providerId="LiveId" clId="{AFF773F6-C312-47A3-98E8-231CDDE9DE04}" dt="2023-02-15T16:48:36.377" v="3979" actId="962"/>
          <ac:picMkLst>
            <pc:docMk/>
            <pc:sldMk cId="1831042077" sldId="270"/>
            <ac:picMk id="7" creationId="{E2D615C4-94DA-4D29-88A9-7647C3D75DB6}"/>
          </ac:picMkLst>
        </pc:picChg>
      </pc:sldChg>
    </pc:docChg>
  </pc:docChgLst>
  <pc:docChgLst>
    <pc:chgData name="Sarah Binns" userId="44ca82e01afbb258" providerId="LiveId" clId="{1FC6A36B-599F-46FC-B52F-14FB7D340E00}"/>
    <pc:docChg chg="modSld">
      <pc:chgData name="Sarah Binns" userId="44ca82e01afbb258" providerId="LiveId" clId="{1FC6A36B-599F-46FC-B52F-14FB7D340E00}" dt="2023-03-30T09:58:14.909" v="86"/>
      <pc:docMkLst>
        <pc:docMk/>
      </pc:docMkLst>
      <pc:sldChg chg="modNotesTx">
        <pc:chgData name="Sarah Binns" userId="44ca82e01afbb258" providerId="LiveId" clId="{1FC6A36B-599F-46FC-B52F-14FB7D340E00}" dt="2023-03-30T09:52:23.162" v="28" actId="20577"/>
        <pc:sldMkLst>
          <pc:docMk/>
          <pc:sldMk cId="853586501" sldId="256"/>
        </pc:sldMkLst>
      </pc:sldChg>
      <pc:sldChg chg="modNotesTx">
        <pc:chgData name="Sarah Binns" userId="44ca82e01afbb258" providerId="LiveId" clId="{1FC6A36B-599F-46FC-B52F-14FB7D340E00}" dt="2023-03-30T09:53:15.100" v="45" actId="20577"/>
        <pc:sldMkLst>
          <pc:docMk/>
          <pc:sldMk cId="3870212263" sldId="257"/>
        </pc:sldMkLst>
      </pc:sldChg>
      <pc:sldChg chg="modNotesTx">
        <pc:chgData name="Sarah Binns" userId="44ca82e01afbb258" providerId="LiveId" clId="{1FC6A36B-599F-46FC-B52F-14FB7D340E00}" dt="2023-03-30T09:51:34.753" v="23" actId="20577"/>
        <pc:sldMkLst>
          <pc:docMk/>
          <pc:sldMk cId="2622367511" sldId="258"/>
        </pc:sldMkLst>
      </pc:sldChg>
      <pc:sldChg chg="modSp mod">
        <pc:chgData name="Sarah Binns" userId="44ca82e01afbb258" providerId="LiveId" clId="{1FC6A36B-599F-46FC-B52F-14FB7D340E00}" dt="2023-03-30T09:57:28.344" v="75"/>
        <pc:sldMkLst>
          <pc:docMk/>
          <pc:sldMk cId="1227523133" sldId="261"/>
        </pc:sldMkLst>
        <pc:spChg chg="ord">
          <ac:chgData name="Sarah Binns" userId="44ca82e01afbb258" providerId="LiveId" clId="{1FC6A36B-599F-46FC-B52F-14FB7D340E00}" dt="2023-03-30T09:57:24.250" v="72"/>
          <ac:spMkLst>
            <pc:docMk/>
            <pc:sldMk cId="1227523133" sldId="261"/>
            <ac:spMk id="2" creationId="{00000000-0000-0000-0000-000000000000}"/>
          </ac:spMkLst>
        </pc:spChg>
        <pc:picChg chg="ord">
          <ac:chgData name="Sarah Binns" userId="44ca82e01afbb258" providerId="LiveId" clId="{1FC6A36B-599F-46FC-B52F-14FB7D340E00}" dt="2023-03-30T09:57:28.344" v="75"/>
          <ac:picMkLst>
            <pc:docMk/>
            <pc:sldMk cId="1227523133" sldId="261"/>
            <ac:picMk id="12" creationId="{58ED2340-50F4-1A81-6868-2FF2D77DD7B4}"/>
          </ac:picMkLst>
        </pc:picChg>
      </pc:sldChg>
      <pc:sldChg chg="modSp mod">
        <pc:chgData name="Sarah Binns" userId="44ca82e01afbb258" providerId="LiveId" clId="{1FC6A36B-599F-46FC-B52F-14FB7D340E00}" dt="2023-03-30T09:57:09.679" v="70"/>
        <pc:sldMkLst>
          <pc:docMk/>
          <pc:sldMk cId="3023597314" sldId="262"/>
        </pc:sldMkLst>
        <pc:spChg chg="ord">
          <ac:chgData name="Sarah Binns" userId="44ca82e01afbb258" providerId="LiveId" clId="{1FC6A36B-599F-46FC-B52F-14FB7D340E00}" dt="2023-03-30T09:57:09.679" v="70"/>
          <ac:spMkLst>
            <pc:docMk/>
            <pc:sldMk cId="3023597314" sldId="262"/>
            <ac:spMk id="2" creationId="{00000000-0000-0000-0000-000000000000}"/>
          </ac:spMkLst>
        </pc:spChg>
      </pc:sldChg>
      <pc:sldChg chg="modNotesTx">
        <pc:chgData name="Sarah Binns" userId="44ca82e01afbb258" providerId="LiveId" clId="{1FC6A36B-599F-46FC-B52F-14FB7D340E00}" dt="2023-03-30T09:52:42.145" v="35" actId="20577"/>
        <pc:sldMkLst>
          <pc:docMk/>
          <pc:sldMk cId="0" sldId="263"/>
        </pc:sldMkLst>
      </pc:sldChg>
      <pc:sldChg chg="modNotesTx">
        <pc:chgData name="Sarah Binns" userId="44ca82e01afbb258" providerId="LiveId" clId="{1FC6A36B-599F-46FC-B52F-14FB7D340E00}" dt="2023-03-30T09:52:55.396" v="40" actId="20577"/>
        <pc:sldMkLst>
          <pc:docMk/>
          <pc:sldMk cId="0" sldId="264"/>
        </pc:sldMkLst>
      </pc:sldChg>
      <pc:sldChg chg="modSp mod">
        <pc:chgData name="Sarah Binns" userId="44ca82e01afbb258" providerId="LiveId" clId="{1FC6A36B-599F-46FC-B52F-14FB7D340E00}" dt="2023-03-30T09:57:51.785" v="81"/>
        <pc:sldMkLst>
          <pc:docMk/>
          <pc:sldMk cId="0" sldId="266"/>
        </pc:sldMkLst>
        <pc:spChg chg="ord">
          <ac:chgData name="Sarah Binns" userId="44ca82e01afbb258" providerId="LiveId" clId="{1FC6A36B-599F-46FC-B52F-14FB7D340E00}" dt="2023-03-30T09:57:47.495" v="78"/>
          <ac:spMkLst>
            <pc:docMk/>
            <pc:sldMk cId="0" sldId="266"/>
            <ac:spMk id="6" creationId="{1E8C9927-7BBC-4514-AEA2-4D6AF97600F6}"/>
          </ac:spMkLst>
        </pc:spChg>
        <pc:picChg chg="ord">
          <ac:chgData name="Sarah Binns" userId="44ca82e01afbb258" providerId="LiveId" clId="{1FC6A36B-599F-46FC-B52F-14FB7D340E00}" dt="2023-03-30T09:57:51.785" v="81"/>
          <ac:picMkLst>
            <pc:docMk/>
            <pc:sldMk cId="0" sldId="266"/>
            <ac:picMk id="10" creationId="{89A33D6A-2689-CA5D-3CFE-E72F3789028F}"/>
          </ac:picMkLst>
        </pc:picChg>
      </pc:sldChg>
      <pc:sldChg chg="modSp mod">
        <pc:chgData name="Sarah Binns" userId="44ca82e01afbb258" providerId="LiveId" clId="{1FC6A36B-599F-46FC-B52F-14FB7D340E00}" dt="2023-03-30T09:57:33.418" v="76"/>
        <pc:sldMkLst>
          <pc:docMk/>
          <pc:sldMk cId="2930618468" sldId="269"/>
        </pc:sldMkLst>
        <pc:spChg chg="ord">
          <ac:chgData name="Sarah Binns" userId="44ca82e01afbb258" providerId="LiveId" clId="{1FC6A36B-599F-46FC-B52F-14FB7D340E00}" dt="2023-03-30T09:57:33.418" v="76"/>
          <ac:spMkLst>
            <pc:docMk/>
            <pc:sldMk cId="2930618468" sldId="269"/>
            <ac:spMk id="5" creationId="{8D730E2F-7E74-4C76-9777-23105D9766BE}"/>
          </ac:spMkLst>
        </pc:spChg>
      </pc:sldChg>
      <pc:sldChg chg="modSp mod modCm modNotesTx">
        <pc:chgData name="Sarah Binns" userId="44ca82e01afbb258" providerId="LiveId" clId="{1FC6A36B-599F-46FC-B52F-14FB7D340E00}" dt="2023-03-30T09:57:39.505" v="77"/>
        <pc:sldMkLst>
          <pc:docMk/>
          <pc:sldMk cId="1831042077" sldId="270"/>
        </pc:sldMkLst>
        <pc:spChg chg="ord">
          <ac:chgData name="Sarah Binns" userId="44ca82e01afbb258" providerId="LiveId" clId="{1FC6A36B-599F-46FC-B52F-14FB7D340E00}" dt="2023-03-30T09:57:39.505" v="77"/>
          <ac:spMkLst>
            <pc:docMk/>
            <pc:sldMk cId="1831042077" sldId="270"/>
            <ac:spMk id="4" creationId="{5348F4CC-D04E-4C82-A50B-2EF23AE2B16D}"/>
          </ac:spMkLst>
        </pc:spChg>
        <pc:extLst>
          <p:ext xmlns:p="http://schemas.openxmlformats.org/presentationml/2006/main" uri="{D6D511B9-2390-475A-947B-AFAB55BFBCF1}">
            <pc226:cmChg xmlns="" xmlns:pc226="http://schemas.microsoft.com/office/powerpoint/2022/06/main/command" chg="mod">
              <pc226:chgData name="Sarah Binns" userId="44ca82e01afbb258" providerId="LiveId" clId="{1FC6A36B-599F-46FC-B52F-14FB7D340E00}" dt="2023-03-30T09:50:40.063" v="22"/>
              <pc2:cmMkLst xmlns:pc2="http://schemas.microsoft.com/office/powerpoint/2019/9/main/command">
                <pc:docMk/>
                <pc:sldMk cId="1831042077" sldId="270"/>
                <pc2:cmMk id="{4C36AC6F-CDFB-445F-9849-4BDA0BF20441}"/>
              </pc2:cmMkLst>
            </pc226:cmChg>
          </p:ext>
        </pc:extLst>
      </pc:sldChg>
      <pc:sldChg chg="modSp mod">
        <pc:chgData name="Sarah Binns" userId="44ca82e01afbb258" providerId="LiveId" clId="{1FC6A36B-599F-46FC-B52F-14FB7D340E00}" dt="2023-03-30T09:58:14.909" v="86"/>
        <pc:sldMkLst>
          <pc:docMk/>
          <pc:sldMk cId="3432796193" sldId="425"/>
        </pc:sldMkLst>
        <pc:spChg chg="ord">
          <ac:chgData name="Sarah Binns" userId="44ca82e01afbb258" providerId="LiveId" clId="{1FC6A36B-599F-46FC-B52F-14FB7D340E00}" dt="2023-03-30T09:58:14.909" v="86"/>
          <ac:spMkLst>
            <pc:docMk/>
            <pc:sldMk cId="3432796193" sldId="425"/>
            <ac:spMk id="2" creationId="{5AD2A884-4964-8407-9D51-50DF0CB782A4}"/>
          </ac:spMkLst>
        </pc:spChg>
      </pc:sldChg>
      <pc:sldChg chg="modSp mod">
        <pc:chgData name="Sarah Binns" userId="44ca82e01afbb258" providerId="LiveId" clId="{1FC6A36B-599F-46FC-B52F-14FB7D340E00}" dt="2023-03-30T09:58:08.969" v="85"/>
        <pc:sldMkLst>
          <pc:docMk/>
          <pc:sldMk cId="2747351491" sldId="426"/>
        </pc:sldMkLst>
        <pc:spChg chg="ord">
          <ac:chgData name="Sarah Binns" userId="44ca82e01afbb258" providerId="LiveId" clId="{1FC6A36B-599F-46FC-B52F-14FB7D340E00}" dt="2023-03-30T09:58:08.969" v="85"/>
          <ac:spMkLst>
            <pc:docMk/>
            <pc:sldMk cId="2747351491" sldId="426"/>
            <ac:spMk id="2" creationId="{32D4A64F-D36C-59C0-F4AD-F011B4FAF0EF}"/>
          </ac:spMkLst>
        </pc:spChg>
        <pc:spChg chg="mod">
          <ac:chgData name="Sarah Binns" userId="44ca82e01afbb258" providerId="LiveId" clId="{1FC6A36B-599F-46FC-B52F-14FB7D340E00}" dt="2023-03-30T09:56:02.226" v="68" actId="20577"/>
          <ac:spMkLst>
            <pc:docMk/>
            <pc:sldMk cId="2747351491" sldId="426"/>
            <ac:spMk id="3" creationId="{7AE1561F-9C3D-52A9-D039-CCF45A6FB0FB}"/>
          </ac:spMkLst>
        </pc:spChg>
      </pc:sldChg>
      <pc:sldChg chg="modSp mod">
        <pc:chgData name="Sarah Binns" userId="44ca82e01afbb258" providerId="LiveId" clId="{1FC6A36B-599F-46FC-B52F-14FB7D340E00}" dt="2023-03-30T09:57:17.897" v="71"/>
        <pc:sldMkLst>
          <pc:docMk/>
          <pc:sldMk cId="1846887314" sldId="428"/>
        </pc:sldMkLst>
        <pc:spChg chg="ord">
          <ac:chgData name="Sarah Binns" userId="44ca82e01afbb258" providerId="LiveId" clId="{1FC6A36B-599F-46FC-B52F-14FB7D340E00}" dt="2023-03-30T09:57:17.897" v="71"/>
          <ac:spMkLst>
            <pc:docMk/>
            <pc:sldMk cId="1846887314" sldId="428"/>
            <ac:spMk id="2" creationId="{CA345ADF-BE5C-1F58-4473-7682120EC11E}"/>
          </ac:spMkLst>
        </pc:spChg>
        <pc:spChg chg="mod">
          <ac:chgData name="Sarah Binns" userId="44ca82e01afbb258" providerId="LiveId" clId="{1FC6A36B-599F-46FC-B52F-14FB7D340E00}" dt="2023-03-30T09:54:40.925" v="61" actId="20577"/>
          <ac:spMkLst>
            <pc:docMk/>
            <pc:sldMk cId="1846887314" sldId="428"/>
            <ac:spMk id="3" creationId="{12410686-7548-9DCF-B920-FB43824145F3}"/>
          </ac:spMkLst>
        </pc:spChg>
      </pc:sldChg>
      <pc:sldChg chg="modSp mod">
        <pc:chgData name="Sarah Binns" userId="44ca82e01afbb258" providerId="LiveId" clId="{1FC6A36B-599F-46FC-B52F-14FB7D340E00}" dt="2023-03-30T09:56:51.490" v="69"/>
        <pc:sldMkLst>
          <pc:docMk/>
          <pc:sldMk cId="1463316521" sldId="431"/>
        </pc:sldMkLst>
        <pc:spChg chg="ord">
          <ac:chgData name="Sarah Binns" userId="44ca82e01afbb258" providerId="LiveId" clId="{1FC6A36B-599F-46FC-B52F-14FB7D340E00}" dt="2023-03-30T09:56:51.490" v="69"/>
          <ac:spMkLst>
            <pc:docMk/>
            <pc:sldMk cId="1463316521" sldId="431"/>
            <ac:spMk id="3" creationId="{90296853-A339-C09C-96FF-191BCC812CF3}"/>
          </ac:spMkLst>
        </pc:spChg>
      </pc:sldChg>
      <pc:sldChg chg="modSp mod">
        <pc:chgData name="Sarah Binns" userId="44ca82e01afbb258" providerId="LiveId" clId="{1FC6A36B-599F-46FC-B52F-14FB7D340E00}" dt="2023-03-30T09:58:04.539" v="84"/>
        <pc:sldMkLst>
          <pc:docMk/>
          <pc:sldMk cId="467935188" sldId="432"/>
        </pc:sldMkLst>
        <pc:spChg chg="ord">
          <ac:chgData name="Sarah Binns" userId="44ca82e01afbb258" providerId="LiveId" clId="{1FC6A36B-599F-46FC-B52F-14FB7D340E00}" dt="2023-03-30T09:57:56.643" v="82"/>
          <ac:spMkLst>
            <pc:docMk/>
            <pc:sldMk cId="467935188" sldId="432"/>
            <ac:spMk id="3" creationId="{71191412-DE0D-DFF2-E56F-856937C00706}"/>
          </ac:spMkLst>
        </pc:spChg>
        <pc:spChg chg="ord">
          <ac:chgData name="Sarah Binns" userId="44ca82e01afbb258" providerId="LiveId" clId="{1FC6A36B-599F-46FC-B52F-14FB7D340E00}" dt="2023-03-30T09:58:04.539" v="84"/>
          <ac:spMkLst>
            <pc:docMk/>
            <pc:sldMk cId="467935188" sldId="432"/>
            <ac:spMk id="7" creationId="{A8D3451B-6B54-FBF1-8B67-4E2EEF22E4A4}"/>
          </ac:spMkLst>
        </pc:spChg>
        <pc:picChg chg="ord">
          <ac:chgData name="Sarah Binns" userId="44ca82e01afbb258" providerId="LiveId" clId="{1FC6A36B-599F-46FC-B52F-14FB7D340E00}" dt="2023-03-30T09:58:01.811" v="83"/>
          <ac:picMkLst>
            <pc:docMk/>
            <pc:sldMk cId="467935188" sldId="432"/>
            <ac:picMk id="6" creationId="{8705F889-99F0-B31D-A2B0-08AD879519BD}"/>
          </ac:picMkLst>
        </pc:picChg>
      </pc:sldChg>
    </pc:docChg>
  </pc:docChgLst>
  <pc:docChgLst>
    <pc:chgData name="Sarah Binns" userId="44ca82e01afbb258" providerId="LiveId" clId="{F6E13BC9-2BF7-49AB-92FE-A24C2BEEECE2}"/>
    <pc:docChg chg="undo custSel modSld">
      <pc:chgData name="Sarah Binns" userId="44ca82e01afbb258" providerId="LiveId" clId="{F6E13BC9-2BF7-49AB-92FE-A24C2BEEECE2}" dt="2023-02-15T20:44:44.839" v="86"/>
      <pc:docMkLst>
        <pc:docMk/>
      </pc:docMkLst>
      <pc:sldChg chg="modSp mod">
        <pc:chgData name="Sarah Binns" userId="44ca82e01afbb258" providerId="LiveId" clId="{F6E13BC9-2BF7-49AB-92FE-A24C2BEEECE2}" dt="2023-02-15T20:41:46.052" v="1" actId="962"/>
        <pc:sldMkLst>
          <pc:docMk/>
          <pc:sldMk cId="853586501" sldId="256"/>
        </pc:sldMkLst>
        <pc:picChg chg="mod">
          <ac:chgData name="Sarah Binns" userId="44ca82e01afbb258" providerId="LiveId" clId="{F6E13BC9-2BF7-49AB-92FE-A24C2BEEECE2}" dt="2023-02-15T20:41:46.052" v="1" actId="962"/>
          <ac:picMkLst>
            <pc:docMk/>
            <pc:sldMk cId="853586501" sldId="256"/>
            <ac:picMk id="8" creationId="{EB8FAB65-4190-72E7-E221-EF157F178689}"/>
          </ac:picMkLst>
        </pc:picChg>
      </pc:sldChg>
      <pc:sldChg chg="modSp mod">
        <pc:chgData name="Sarah Binns" userId="44ca82e01afbb258" providerId="LiveId" clId="{F6E13BC9-2BF7-49AB-92FE-A24C2BEEECE2}" dt="2023-02-15T20:43:13.334" v="70"/>
        <pc:sldMkLst>
          <pc:docMk/>
          <pc:sldMk cId="3870212263" sldId="257"/>
        </pc:sldMkLst>
        <pc:picChg chg="mod ord">
          <ac:chgData name="Sarah Binns" userId="44ca82e01afbb258" providerId="LiveId" clId="{F6E13BC9-2BF7-49AB-92FE-A24C2BEEECE2}" dt="2023-02-15T20:43:13.334" v="70"/>
          <ac:picMkLst>
            <pc:docMk/>
            <pc:sldMk cId="3870212263" sldId="257"/>
            <ac:picMk id="6" creationId="{00000000-0000-0000-0000-000000000000}"/>
          </ac:picMkLst>
        </pc:picChg>
        <pc:picChg chg="mod">
          <ac:chgData name="Sarah Binns" userId="44ca82e01afbb258" providerId="LiveId" clId="{F6E13BC9-2BF7-49AB-92FE-A24C2BEEECE2}" dt="2023-02-15T20:42:22.494" v="52" actId="962"/>
          <ac:picMkLst>
            <pc:docMk/>
            <pc:sldMk cId="3870212263" sldId="257"/>
            <ac:picMk id="9" creationId="{22917DDF-8B51-0925-DF63-6ADBB3739667}"/>
          </ac:picMkLst>
        </pc:picChg>
      </pc:sldChg>
      <pc:sldChg chg="modSp mod">
        <pc:chgData name="Sarah Binns" userId="44ca82e01afbb258" providerId="LiveId" clId="{F6E13BC9-2BF7-49AB-92FE-A24C2BEEECE2}" dt="2023-02-15T20:43:04.006" v="69"/>
        <pc:sldMkLst>
          <pc:docMk/>
          <pc:sldMk cId="2622367511" sldId="258"/>
        </pc:sldMkLst>
        <pc:spChg chg="ord">
          <ac:chgData name="Sarah Binns" userId="44ca82e01afbb258" providerId="LiveId" clId="{F6E13BC9-2BF7-49AB-92FE-A24C2BEEECE2}" dt="2023-02-15T20:43:04.006" v="69"/>
          <ac:spMkLst>
            <pc:docMk/>
            <pc:sldMk cId="2622367511" sldId="258"/>
            <ac:spMk id="10" creationId="{744415AC-8B54-4120-9BD3-B98061C636FF}"/>
          </ac:spMkLst>
        </pc:spChg>
        <pc:picChg chg="mod">
          <ac:chgData name="Sarah Binns" userId="44ca82e01afbb258" providerId="LiveId" clId="{F6E13BC9-2BF7-49AB-92FE-A24C2BEEECE2}" dt="2023-02-15T20:41:43.130" v="0" actId="962"/>
          <ac:picMkLst>
            <pc:docMk/>
            <pc:sldMk cId="2622367511" sldId="258"/>
            <ac:picMk id="2" creationId="{B8A28033-99D8-C6C8-D5F8-D0E47F65DB4F}"/>
          </ac:picMkLst>
        </pc:picChg>
      </pc:sldChg>
      <pc:sldChg chg="modSp mod">
        <pc:chgData name="Sarah Binns" userId="44ca82e01afbb258" providerId="LiveId" clId="{F6E13BC9-2BF7-49AB-92FE-A24C2BEEECE2}" dt="2023-02-15T20:43:30.019" v="72"/>
        <pc:sldMkLst>
          <pc:docMk/>
          <pc:sldMk cId="22993240" sldId="259"/>
        </pc:sldMkLst>
        <pc:spChg chg="ord">
          <ac:chgData name="Sarah Binns" userId="44ca82e01afbb258" providerId="LiveId" clId="{F6E13BC9-2BF7-49AB-92FE-A24C2BEEECE2}" dt="2023-02-15T20:43:30.019" v="72"/>
          <ac:spMkLst>
            <pc:docMk/>
            <pc:sldMk cId="22993240" sldId="259"/>
            <ac:spMk id="3" creationId="{71DEE6E0-4B8A-4EE9-B8C2-DE12DA53F29D}"/>
          </ac:spMkLst>
        </pc:spChg>
        <pc:picChg chg="mod">
          <ac:chgData name="Sarah Binns" userId="44ca82e01afbb258" providerId="LiveId" clId="{F6E13BC9-2BF7-49AB-92FE-A24C2BEEECE2}" dt="2023-02-15T20:42:26.409" v="54" actId="962"/>
          <ac:picMkLst>
            <pc:docMk/>
            <pc:sldMk cId="22993240" sldId="259"/>
            <ac:picMk id="2" creationId="{27BE1BEE-99F4-B7E9-01B0-0F18919B4192}"/>
          </ac:picMkLst>
        </pc:picChg>
      </pc:sldChg>
      <pc:sldChg chg="modSp mod">
        <pc:chgData name="Sarah Binns" userId="44ca82e01afbb258" providerId="LiveId" clId="{F6E13BC9-2BF7-49AB-92FE-A24C2BEEECE2}" dt="2023-02-15T20:43:35.432" v="73"/>
        <pc:sldMkLst>
          <pc:docMk/>
          <pc:sldMk cId="1789214591" sldId="260"/>
        </pc:sldMkLst>
        <pc:spChg chg="ord">
          <ac:chgData name="Sarah Binns" userId="44ca82e01afbb258" providerId="LiveId" clId="{F6E13BC9-2BF7-49AB-92FE-A24C2BEEECE2}" dt="2023-02-15T20:43:35.432" v="73"/>
          <ac:spMkLst>
            <pc:docMk/>
            <pc:sldMk cId="1789214591" sldId="260"/>
            <ac:spMk id="3" creationId="{3AFC15D9-BBFA-448E-8224-C6A19B285BC2}"/>
          </ac:spMkLst>
        </pc:spChg>
        <pc:picChg chg="mod">
          <ac:chgData name="Sarah Binns" userId="44ca82e01afbb258" providerId="LiveId" clId="{F6E13BC9-2BF7-49AB-92FE-A24C2BEEECE2}" dt="2023-02-15T20:42:28.038" v="55" actId="962"/>
          <ac:picMkLst>
            <pc:docMk/>
            <pc:sldMk cId="1789214591" sldId="260"/>
            <ac:picMk id="2" creationId="{A0D7641D-1911-20D9-6FFC-488AA5D22D32}"/>
          </ac:picMkLst>
        </pc:picChg>
      </pc:sldChg>
      <pc:sldChg chg="modSp mod">
        <pc:chgData name="Sarah Binns" userId="44ca82e01afbb258" providerId="LiveId" clId="{F6E13BC9-2BF7-49AB-92FE-A24C2BEEECE2}" dt="2023-02-15T20:44:03.947" v="77" actId="962"/>
        <pc:sldMkLst>
          <pc:docMk/>
          <pc:sldMk cId="1227523133" sldId="261"/>
        </pc:sldMkLst>
        <pc:spChg chg="ord">
          <ac:chgData name="Sarah Binns" userId="44ca82e01afbb258" providerId="LiveId" clId="{F6E13BC9-2BF7-49AB-92FE-A24C2BEEECE2}" dt="2023-02-15T20:43:58.237" v="76"/>
          <ac:spMkLst>
            <pc:docMk/>
            <pc:sldMk cId="1227523133" sldId="261"/>
            <ac:spMk id="2" creationId="{00000000-0000-0000-0000-000000000000}"/>
          </ac:spMkLst>
        </pc:spChg>
        <pc:spChg chg="mod">
          <ac:chgData name="Sarah Binns" userId="44ca82e01afbb258" providerId="LiveId" clId="{F6E13BC9-2BF7-49AB-92FE-A24C2BEEECE2}" dt="2023-02-15T20:44:03.947" v="77" actId="962"/>
          <ac:spMkLst>
            <pc:docMk/>
            <pc:sldMk cId="1227523133" sldId="261"/>
            <ac:spMk id="4" creationId="{1C65766C-C3B6-E964-D82F-5BF4EF52E83C}"/>
          </ac:spMkLst>
        </pc:spChg>
        <pc:picChg chg="mod">
          <ac:chgData name="Sarah Binns" userId="44ca82e01afbb258" providerId="LiveId" clId="{F6E13BC9-2BF7-49AB-92FE-A24C2BEEECE2}" dt="2023-02-15T20:42:33.706" v="57" actId="962"/>
          <ac:picMkLst>
            <pc:docMk/>
            <pc:sldMk cId="1227523133" sldId="261"/>
            <ac:picMk id="3" creationId="{C0D4765C-2FA9-F00C-2B52-0DA72F0D4485}"/>
          </ac:picMkLst>
        </pc:picChg>
        <pc:picChg chg="mod">
          <ac:chgData name="Sarah Binns" userId="44ca82e01afbb258" providerId="LiveId" clId="{F6E13BC9-2BF7-49AB-92FE-A24C2BEEECE2}" dt="2023-02-15T20:42:37.344" v="59" actId="962"/>
          <ac:picMkLst>
            <pc:docMk/>
            <pc:sldMk cId="1227523133" sldId="261"/>
            <ac:picMk id="5" creationId="{AAEF11AB-BCE9-7F95-AF34-7A96B80F7AC2}"/>
          </ac:picMkLst>
        </pc:picChg>
      </pc:sldChg>
      <pc:sldChg chg="modSp mod">
        <pc:chgData name="Sarah Binns" userId="44ca82e01afbb258" providerId="LiveId" clId="{F6E13BC9-2BF7-49AB-92FE-A24C2BEEECE2}" dt="2023-02-15T20:43:40.187" v="74"/>
        <pc:sldMkLst>
          <pc:docMk/>
          <pc:sldMk cId="3023597314" sldId="262"/>
        </pc:sldMkLst>
        <pc:spChg chg="ord">
          <ac:chgData name="Sarah Binns" userId="44ca82e01afbb258" providerId="LiveId" clId="{F6E13BC9-2BF7-49AB-92FE-A24C2BEEECE2}" dt="2023-02-15T20:43:40.187" v="74"/>
          <ac:spMkLst>
            <pc:docMk/>
            <pc:sldMk cId="3023597314" sldId="262"/>
            <ac:spMk id="2" creationId="{00000000-0000-0000-0000-000000000000}"/>
          </ac:spMkLst>
        </pc:spChg>
        <pc:picChg chg="mod">
          <ac:chgData name="Sarah Binns" userId="44ca82e01afbb258" providerId="LiveId" clId="{F6E13BC9-2BF7-49AB-92FE-A24C2BEEECE2}" dt="2023-02-15T20:42:30.524" v="56" actId="962"/>
          <ac:picMkLst>
            <pc:docMk/>
            <pc:sldMk cId="3023597314" sldId="262"/>
            <ac:picMk id="4" creationId="{FD738EB1-CAE6-2D32-065E-2452DF46257D}"/>
          </ac:picMkLst>
        </pc:picChg>
      </pc:sldChg>
      <pc:sldChg chg="modSp mod">
        <pc:chgData name="Sarah Binns" userId="44ca82e01afbb258" providerId="LiveId" clId="{F6E13BC9-2BF7-49AB-92FE-A24C2BEEECE2}" dt="2023-02-15T20:41:48.177" v="2" actId="962"/>
        <pc:sldMkLst>
          <pc:docMk/>
          <pc:sldMk cId="0" sldId="263"/>
        </pc:sldMkLst>
        <pc:picChg chg="mod">
          <ac:chgData name="Sarah Binns" userId="44ca82e01afbb258" providerId="LiveId" clId="{F6E13BC9-2BF7-49AB-92FE-A24C2BEEECE2}" dt="2023-02-15T20:41:48.177" v="2" actId="962"/>
          <ac:picMkLst>
            <pc:docMk/>
            <pc:sldMk cId="0" sldId="263"/>
            <ac:picMk id="8" creationId="{825C59BC-1094-3B34-5FFC-D58EEC35F454}"/>
          </ac:picMkLst>
        </pc:picChg>
      </pc:sldChg>
      <pc:sldChg chg="modSp mod">
        <pc:chgData name="Sarah Binns" userId="44ca82e01afbb258" providerId="LiveId" clId="{F6E13BC9-2BF7-49AB-92FE-A24C2BEEECE2}" dt="2023-02-15T20:42:05.401" v="7" actId="962"/>
        <pc:sldMkLst>
          <pc:docMk/>
          <pc:sldMk cId="0" sldId="264"/>
        </pc:sldMkLst>
        <pc:picChg chg="mod">
          <ac:chgData name="Sarah Binns" userId="44ca82e01afbb258" providerId="LiveId" clId="{F6E13BC9-2BF7-49AB-92FE-A24C2BEEECE2}" dt="2023-02-15T20:42:05.401" v="7" actId="962"/>
          <ac:picMkLst>
            <pc:docMk/>
            <pc:sldMk cId="0" sldId="264"/>
            <ac:picMk id="8" creationId="{5B742BB9-2484-FCE4-4DF2-1AED95DC8975}"/>
          </ac:picMkLst>
        </pc:picChg>
      </pc:sldChg>
      <pc:sldChg chg="modSp mod">
        <pc:chgData name="Sarah Binns" userId="44ca82e01afbb258" providerId="LiveId" clId="{F6E13BC9-2BF7-49AB-92FE-A24C2BEEECE2}" dt="2023-02-15T20:43:25.218" v="71"/>
        <pc:sldMkLst>
          <pc:docMk/>
          <pc:sldMk cId="0" sldId="265"/>
        </pc:sldMkLst>
        <pc:spChg chg="ord">
          <ac:chgData name="Sarah Binns" userId="44ca82e01afbb258" providerId="LiveId" clId="{F6E13BC9-2BF7-49AB-92FE-A24C2BEEECE2}" dt="2023-02-15T20:43:25.218" v="71"/>
          <ac:spMkLst>
            <pc:docMk/>
            <pc:sldMk cId="0" sldId="265"/>
            <ac:spMk id="2" creationId="{00000000-0000-0000-0000-000000000000}"/>
          </ac:spMkLst>
        </pc:spChg>
        <pc:picChg chg="mod">
          <ac:chgData name="Sarah Binns" userId="44ca82e01afbb258" providerId="LiveId" clId="{F6E13BC9-2BF7-49AB-92FE-A24C2BEEECE2}" dt="2023-02-15T20:42:24.359" v="53" actId="962"/>
          <ac:picMkLst>
            <pc:docMk/>
            <pc:sldMk cId="0" sldId="265"/>
            <ac:picMk id="4" creationId="{9C7D1645-3A37-0680-B323-DE25E11B2A56}"/>
          </ac:picMkLst>
        </pc:picChg>
      </pc:sldChg>
      <pc:sldChg chg="modSp mod">
        <pc:chgData name="Sarah Binns" userId="44ca82e01afbb258" providerId="LiveId" clId="{F6E13BC9-2BF7-49AB-92FE-A24C2BEEECE2}" dt="2023-02-15T20:44:18.138" v="81"/>
        <pc:sldMkLst>
          <pc:docMk/>
          <pc:sldMk cId="0" sldId="266"/>
        </pc:sldMkLst>
        <pc:spChg chg="mod">
          <ac:chgData name="Sarah Binns" userId="44ca82e01afbb258" providerId="LiveId" clId="{F6E13BC9-2BF7-49AB-92FE-A24C2BEEECE2}" dt="2023-02-15T20:44:16.607" v="80" actId="962"/>
          <ac:spMkLst>
            <pc:docMk/>
            <pc:sldMk cId="0" sldId="266"/>
            <ac:spMk id="3" creationId="{BE55A311-35A8-A7CC-59A3-BFDF9D04954E}"/>
          </ac:spMkLst>
        </pc:spChg>
        <pc:spChg chg="ord">
          <ac:chgData name="Sarah Binns" userId="44ca82e01afbb258" providerId="LiveId" clId="{F6E13BC9-2BF7-49AB-92FE-A24C2BEEECE2}" dt="2023-02-15T20:44:18.138" v="81"/>
          <ac:spMkLst>
            <pc:docMk/>
            <pc:sldMk cId="0" sldId="266"/>
            <ac:spMk id="6" creationId="{1E8C9927-7BBC-4514-AEA2-4D6AF97600F6}"/>
          </ac:spMkLst>
        </pc:spChg>
        <pc:picChg chg="mod">
          <ac:chgData name="Sarah Binns" userId="44ca82e01afbb258" providerId="LiveId" clId="{F6E13BC9-2BF7-49AB-92FE-A24C2BEEECE2}" dt="2023-02-15T20:42:43.701" v="61" actId="962"/>
          <ac:picMkLst>
            <pc:docMk/>
            <pc:sldMk cId="0" sldId="266"/>
            <ac:picMk id="2" creationId="{5F624C9B-560B-D16C-55A7-840E4F1BFBD4}"/>
          </ac:picMkLst>
        </pc:picChg>
        <pc:picChg chg="mod">
          <ac:chgData name="Sarah Binns" userId="44ca82e01afbb258" providerId="LiveId" clId="{F6E13BC9-2BF7-49AB-92FE-A24C2BEEECE2}" dt="2023-02-15T20:42:47.596" v="63" actId="962"/>
          <ac:picMkLst>
            <pc:docMk/>
            <pc:sldMk cId="0" sldId="266"/>
            <ac:picMk id="4" creationId="{7CD245E7-F973-6D6C-F587-4B7C173F11D2}"/>
          </ac:picMkLst>
        </pc:picChg>
      </pc:sldChg>
      <pc:sldChg chg="modSp mod">
        <pc:chgData name="Sarah Binns" userId="44ca82e01afbb258" providerId="LiveId" clId="{F6E13BC9-2BF7-49AB-92FE-A24C2BEEECE2}" dt="2023-02-15T20:44:11.829" v="79"/>
        <pc:sldMkLst>
          <pc:docMk/>
          <pc:sldMk cId="2930618468" sldId="269"/>
        </pc:sldMkLst>
        <pc:spChg chg="mod">
          <ac:chgData name="Sarah Binns" userId="44ca82e01afbb258" providerId="LiveId" clId="{F6E13BC9-2BF7-49AB-92FE-A24C2BEEECE2}" dt="2023-02-15T20:44:10.408" v="78" actId="962"/>
          <ac:spMkLst>
            <pc:docMk/>
            <pc:sldMk cId="2930618468" sldId="269"/>
            <ac:spMk id="3" creationId="{5BD3A2C2-79B3-39EB-7A50-D1FBF30C5814}"/>
          </ac:spMkLst>
        </pc:spChg>
        <pc:spChg chg="ord">
          <ac:chgData name="Sarah Binns" userId="44ca82e01afbb258" providerId="LiveId" clId="{F6E13BC9-2BF7-49AB-92FE-A24C2BEEECE2}" dt="2023-02-15T20:44:11.829" v="79"/>
          <ac:spMkLst>
            <pc:docMk/>
            <pc:sldMk cId="2930618468" sldId="269"/>
            <ac:spMk id="5" creationId="{8D730E2F-7E74-4C76-9777-23105D9766BE}"/>
          </ac:spMkLst>
        </pc:spChg>
        <pc:picChg chg="mod">
          <ac:chgData name="Sarah Binns" userId="44ca82e01afbb258" providerId="LiveId" clId="{F6E13BC9-2BF7-49AB-92FE-A24C2BEEECE2}" dt="2023-02-15T20:42:39.284" v="60" actId="962"/>
          <ac:picMkLst>
            <pc:docMk/>
            <pc:sldMk cId="2930618468" sldId="269"/>
            <ac:picMk id="2" creationId="{6829122B-CB6F-348E-FE08-3040EF91C42E}"/>
          </ac:picMkLst>
        </pc:picChg>
        <pc:picChg chg="mod">
          <ac:chgData name="Sarah Binns" userId="44ca82e01afbb258" providerId="LiveId" clId="{F6E13BC9-2BF7-49AB-92FE-A24C2BEEECE2}" dt="2023-02-15T20:42:45.801" v="62" actId="962"/>
          <ac:picMkLst>
            <pc:docMk/>
            <pc:sldMk cId="2930618468" sldId="269"/>
            <ac:picMk id="4" creationId="{190FEBD8-EC9C-71F1-2790-9863F52C2AC0}"/>
          </ac:picMkLst>
        </pc:picChg>
      </pc:sldChg>
      <pc:sldChg chg="modSp mod">
        <pc:chgData name="Sarah Binns" userId="44ca82e01afbb258" providerId="LiveId" clId="{F6E13BC9-2BF7-49AB-92FE-A24C2BEEECE2}" dt="2023-02-15T20:44:29.426" v="83" actId="962"/>
        <pc:sldMkLst>
          <pc:docMk/>
          <pc:sldMk cId="1831042077" sldId="270"/>
        </pc:sldMkLst>
        <pc:spChg chg="mod">
          <ac:chgData name="Sarah Binns" userId="44ca82e01afbb258" providerId="LiveId" clId="{F6E13BC9-2BF7-49AB-92FE-A24C2BEEECE2}" dt="2023-02-15T20:44:29.426" v="83" actId="962"/>
          <ac:spMkLst>
            <pc:docMk/>
            <pc:sldMk cId="1831042077" sldId="270"/>
            <ac:spMk id="3" creationId="{96794750-1E96-DA7E-0496-86989B965847}"/>
          </ac:spMkLst>
        </pc:spChg>
        <pc:spChg chg="ord">
          <ac:chgData name="Sarah Binns" userId="44ca82e01afbb258" providerId="LiveId" clId="{F6E13BC9-2BF7-49AB-92FE-A24C2BEEECE2}" dt="2023-02-15T20:44:27.628" v="82"/>
          <ac:spMkLst>
            <pc:docMk/>
            <pc:sldMk cId="1831042077" sldId="270"/>
            <ac:spMk id="4" creationId="{5348F4CC-D04E-4C82-A50B-2EF23AE2B16D}"/>
          </ac:spMkLst>
        </pc:spChg>
        <pc:picChg chg="mod">
          <ac:chgData name="Sarah Binns" userId="44ca82e01afbb258" providerId="LiveId" clId="{F6E13BC9-2BF7-49AB-92FE-A24C2BEEECE2}" dt="2023-02-15T20:42:49.329" v="64" actId="962"/>
          <ac:picMkLst>
            <pc:docMk/>
            <pc:sldMk cId="1831042077" sldId="270"/>
            <ac:picMk id="2" creationId="{A2E02139-FC91-0869-C663-34438DCF80E6}"/>
          </ac:picMkLst>
        </pc:picChg>
        <pc:picChg chg="mod">
          <ac:chgData name="Sarah Binns" userId="44ca82e01afbb258" providerId="LiveId" clId="{F6E13BC9-2BF7-49AB-92FE-A24C2BEEECE2}" dt="2023-02-15T20:42:50.902" v="65" actId="962"/>
          <ac:picMkLst>
            <pc:docMk/>
            <pc:sldMk cId="1831042077" sldId="270"/>
            <ac:picMk id="6" creationId="{D4698637-73B3-3F7D-3B34-FE3F5857B3F0}"/>
          </ac:picMkLst>
        </pc:picChg>
      </pc:sldChg>
      <pc:sldChg chg="modSp mod">
        <pc:chgData name="Sarah Binns" userId="44ca82e01afbb258" providerId="LiveId" clId="{F6E13BC9-2BF7-49AB-92FE-A24C2BEEECE2}" dt="2023-02-15T20:44:44.839" v="86"/>
        <pc:sldMkLst>
          <pc:docMk/>
          <pc:sldMk cId="3432796193" sldId="425"/>
        </pc:sldMkLst>
        <pc:spChg chg="ord">
          <ac:chgData name="Sarah Binns" userId="44ca82e01afbb258" providerId="LiveId" clId="{F6E13BC9-2BF7-49AB-92FE-A24C2BEEECE2}" dt="2023-02-15T20:44:44.839" v="86"/>
          <ac:spMkLst>
            <pc:docMk/>
            <pc:sldMk cId="3432796193" sldId="425"/>
            <ac:spMk id="2" creationId="{5AD2A884-4964-8407-9D51-50DF0CB782A4}"/>
          </ac:spMkLst>
        </pc:spChg>
        <pc:picChg chg="mod">
          <ac:chgData name="Sarah Binns" userId="44ca82e01afbb258" providerId="LiveId" clId="{F6E13BC9-2BF7-49AB-92FE-A24C2BEEECE2}" dt="2023-02-15T20:42:55.934" v="67" actId="962"/>
          <ac:picMkLst>
            <pc:docMk/>
            <pc:sldMk cId="3432796193" sldId="425"/>
            <ac:picMk id="5" creationId="{BF0561AB-6380-E56A-6076-CD67597FE1BE}"/>
          </ac:picMkLst>
        </pc:picChg>
      </pc:sldChg>
      <pc:sldChg chg="modSp mod">
        <pc:chgData name="Sarah Binns" userId="44ca82e01afbb258" providerId="LiveId" clId="{F6E13BC9-2BF7-49AB-92FE-A24C2BEEECE2}" dt="2023-02-15T20:44:39.716" v="85" actId="962"/>
        <pc:sldMkLst>
          <pc:docMk/>
          <pc:sldMk cId="2747351491" sldId="426"/>
        </pc:sldMkLst>
        <pc:spChg chg="ord">
          <ac:chgData name="Sarah Binns" userId="44ca82e01afbb258" providerId="LiveId" clId="{F6E13BC9-2BF7-49AB-92FE-A24C2BEEECE2}" dt="2023-02-15T20:44:37.527" v="84"/>
          <ac:spMkLst>
            <pc:docMk/>
            <pc:sldMk cId="2747351491" sldId="426"/>
            <ac:spMk id="2" creationId="{32D4A64F-D36C-59C0-F4AD-F011B4FAF0EF}"/>
          </ac:spMkLst>
        </pc:spChg>
        <pc:spChg chg="mod">
          <ac:chgData name="Sarah Binns" userId="44ca82e01afbb258" providerId="LiveId" clId="{F6E13BC9-2BF7-49AB-92FE-A24C2BEEECE2}" dt="2023-02-15T20:44:39.716" v="85" actId="962"/>
          <ac:spMkLst>
            <pc:docMk/>
            <pc:sldMk cId="2747351491" sldId="426"/>
            <ac:spMk id="6" creationId="{D26086FA-908B-2AD8-5603-2DE5D104BF6B}"/>
          </ac:spMkLst>
        </pc:spChg>
        <pc:picChg chg="mod">
          <ac:chgData name="Sarah Binns" userId="44ca82e01afbb258" providerId="LiveId" clId="{F6E13BC9-2BF7-49AB-92FE-A24C2BEEECE2}" dt="2023-02-15T20:42:53.775" v="66" actId="962"/>
          <ac:picMkLst>
            <pc:docMk/>
            <pc:sldMk cId="2747351491" sldId="426"/>
            <ac:picMk id="4" creationId="{CF0F9964-C409-1C7C-E11D-EEF5360F0C94}"/>
          </ac:picMkLst>
        </pc:picChg>
        <pc:picChg chg="mod">
          <ac:chgData name="Sarah Binns" userId="44ca82e01afbb258" providerId="LiveId" clId="{F6E13BC9-2BF7-49AB-92FE-A24C2BEEECE2}" dt="2023-02-15T20:42:58.183" v="68" actId="962"/>
          <ac:picMkLst>
            <pc:docMk/>
            <pc:sldMk cId="2747351491" sldId="426"/>
            <ac:picMk id="5" creationId="{83AF38F6-1B2E-90CF-2CE9-C2BFFC13047D}"/>
          </ac:picMkLst>
        </pc:picChg>
      </pc:sldChg>
      <pc:sldChg chg="modSp mod">
        <pc:chgData name="Sarah Binns" userId="44ca82e01afbb258" providerId="LiveId" clId="{F6E13BC9-2BF7-49AB-92FE-A24C2BEEECE2}" dt="2023-02-15T20:43:48.448" v="75"/>
        <pc:sldMkLst>
          <pc:docMk/>
          <pc:sldMk cId="1846887314" sldId="428"/>
        </pc:sldMkLst>
        <pc:spChg chg="ord">
          <ac:chgData name="Sarah Binns" userId="44ca82e01afbb258" providerId="LiveId" clId="{F6E13BC9-2BF7-49AB-92FE-A24C2BEEECE2}" dt="2023-02-15T20:43:48.448" v="75"/>
          <ac:spMkLst>
            <pc:docMk/>
            <pc:sldMk cId="1846887314" sldId="428"/>
            <ac:spMk id="2" creationId="{CA345ADF-BE5C-1F58-4473-7682120EC11E}"/>
          </ac:spMkLst>
        </pc:spChg>
        <pc:picChg chg="mod">
          <ac:chgData name="Sarah Binns" userId="44ca82e01afbb258" providerId="LiveId" clId="{F6E13BC9-2BF7-49AB-92FE-A24C2BEEECE2}" dt="2023-02-15T20:42:35.536" v="58" actId="962"/>
          <ac:picMkLst>
            <pc:docMk/>
            <pc:sldMk cId="1846887314" sldId="428"/>
            <ac:picMk id="4" creationId="{B43D8381-ED31-5CED-2DB9-2DCA9DD75135}"/>
          </ac:picMkLst>
        </pc:picChg>
      </pc:sldChg>
    </pc:docChg>
  </pc:docChgLst>
  <pc:docChgLst>
    <pc:chgData name="Sarah Binns" userId="44ca82e01afbb258" providerId="LiveId" clId="{2BFC46D1-ADDC-4CFC-9E05-A85F67708449}"/>
    <pc:docChg chg="undo custSel addSld delSld modSld sldOrd">
      <pc:chgData name="Sarah Binns" userId="44ca82e01afbb258" providerId="LiveId" clId="{2BFC46D1-ADDC-4CFC-9E05-A85F67708449}" dt="2022-11-16T13:54:33.201" v="864" actId="1076"/>
      <pc:docMkLst>
        <pc:docMk/>
      </pc:docMkLst>
      <pc:sldChg chg="modSp mod modCm">
        <pc:chgData name="Sarah Binns" userId="44ca82e01afbb258" providerId="LiveId" clId="{2BFC46D1-ADDC-4CFC-9E05-A85F67708449}" dt="2022-11-16T13:47:03.377" v="427" actId="27636"/>
        <pc:sldMkLst>
          <pc:docMk/>
          <pc:sldMk cId="1227523133" sldId="261"/>
        </pc:sldMkLst>
        <pc:spChg chg="mod">
          <ac:chgData name="Sarah Binns" userId="44ca82e01afbb258" providerId="LiveId" clId="{2BFC46D1-ADDC-4CFC-9E05-A85F67708449}" dt="2022-11-16T13:46:35.541" v="416" actId="14100"/>
          <ac:spMkLst>
            <pc:docMk/>
            <pc:sldMk cId="1227523133" sldId="261"/>
            <ac:spMk id="2" creationId="{00000000-0000-0000-0000-000000000000}"/>
          </ac:spMkLst>
        </pc:spChg>
        <pc:spChg chg="mod">
          <ac:chgData name="Sarah Binns" userId="44ca82e01afbb258" providerId="LiveId" clId="{2BFC46D1-ADDC-4CFC-9E05-A85F67708449}" dt="2022-11-16T13:47:03.377" v="427" actId="27636"/>
          <ac:spMkLst>
            <pc:docMk/>
            <pc:sldMk cId="1227523133" sldId="261"/>
            <ac:spMk id="6" creationId="{D0CD1E75-C146-4D51-B72B-3953CFE0DAC6}"/>
          </ac:spMkLst>
        </pc:spChg>
      </pc:sldChg>
      <pc:sldChg chg="modCm">
        <pc:chgData name="Sarah Binns" userId="44ca82e01afbb258" providerId="LiveId" clId="{2BFC46D1-ADDC-4CFC-9E05-A85F67708449}" dt="2022-11-16T13:45:01.222" v="394"/>
        <pc:sldMkLst>
          <pc:docMk/>
          <pc:sldMk cId="3023597314" sldId="262"/>
        </pc:sldMkLst>
      </pc:sldChg>
      <pc:sldChg chg="modSp mod modCm">
        <pc:chgData name="Sarah Binns" userId="44ca82e01afbb258" providerId="LiveId" clId="{2BFC46D1-ADDC-4CFC-9E05-A85F67708449}" dt="2022-11-16T13:47:44.315" v="446"/>
        <pc:sldMkLst>
          <pc:docMk/>
          <pc:sldMk cId="0" sldId="266"/>
        </pc:sldMkLst>
        <pc:spChg chg="mod">
          <ac:chgData name="Sarah Binns" userId="44ca82e01afbb258" providerId="LiveId" clId="{2BFC46D1-ADDC-4CFC-9E05-A85F67708449}" dt="2022-11-16T13:47:27.437" v="439" actId="6549"/>
          <ac:spMkLst>
            <pc:docMk/>
            <pc:sldMk cId="0" sldId="266"/>
            <ac:spMk id="6" creationId="{1E8C9927-7BBC-4514-AEA2-4D6AF97600F6}"/>
          </ac:spMkLst>
        </pc:spChg>
        <pc:spChg chg="mod">
          <ac:chgData name="Sarah Binns" userId="44ca82e01afbb258" providerId="LiveId" clId="{2BFC46D1-ADDC-4CFC-9E05-A85F67708449}" dt="2022-11-16T13:47:33.924" v="444" actId="404"/>
          <ac:spMkLst>
            <pc:docMk/>
            <pc:sldMk cId="0" sldId="266"/>
            <ac:spMk id="7" creationId="{7F48548D-C172-4D9C-B28B-A5415687AD55}"/>
          </ac:spMkLst>
        </pc:spChg>
      </pc:sldChg>
      <pc:sldChg chg="modSp mod modCm">
        <pc:chgData name="Sarah Binns" userId="44ca82e01afbb258" providerId="LiveId" clId="{2BFC46D1-ADDC-4CFC-9E05-A85F67708449}" dt="2022-11-16T13:54:33.201" v="864" actId="1076"/>
        <pc:sldMkLst>
          <pc:docMk/>
          <pc:sldMk cId="1540745347" sldId="267"/>
        </pc:sldMkLst>
        <pc:spChg chg="mod">
          <ac:chgData name="Sarah Binns" userId="44ca82e01afbb258" providerId="LiveId" clId="{2BFC46D1-ADDC-4CFC-9E05-A85F67708449}" dt="2022-11-16T12:39:40.525" v="4" actId="27636"/>
          <ac:spMkLst>
            <pc:docMk/>
            <pc:sldMk cId="1540745347" sldId="267"/>
            <ac:spMk id="2" creationId="{16DA7BCF-A268-4FF8-AD69-1498861AF3F8}"/>
          </ac:spMkLst>
        </pc:spChg>
        <pc:spChg chg="mod">
          <ac:chgData name="Sarah Binns" userId="44ca82e01afbb258" providerId="LiveId" clId="{2BFC46D1-ADDC-4CFC-9E05-A85F67708449}" dt="2022-11-16T13:54:33.201" v="864" actId="1076"/>
          <ac:spMkLst>
            <pc:docMk/>
            <pc:sldMk cId="1540745347" sldId="267"/>
            <ac:spMk id="3" creationId="{4D240BBF-1F52-462E-B08F-58139D96D591}"/>
          </ac:spMkLst>
        </pc:spChg>
      </pc:sldChg>
      <pc:sldChg chg="modCm">
        <pc:chgData name="Sarah Binns" userId="44ca82e01afbb258" providerId="LiveId" clId="{2BFC46D1-ADDC-4CFC-9E05-A85F67708449}" dt="2022-11-16T13:42:17.030" v="26"/>
        <pc:sldMkLst>
          <pc:docMk/>
          <pc:sldMk cId="606274755" sldId="268"/>
        </pc:sldMkLst>
      </pc:sldChg>
      <pc:sldChg chg="modSp mod modCm">
        <pc:chgData name="Sarah Binns" userId="44ca82e01afbb258" providerId="LiveId" clId="{2BFC46D1-ADDC-4CFC-9E05-A85F67708449}" dt="2022-11-16T13:47:14.992" v="433"/>
        <pc:sldMkLst>
          <pc:docMk/>
          <pc:sldMk cId="2930618468" sldId="269"/>
        </pc:sldMkLst>
        <pc:spChg chg="mod">
          <ac:chgData name="Sarah Binns" userId="44ca82e01afbb258" providerId="LiveId" clId="{2BFC46D1-ADDC-4CFC-9E05-A85F67708449}" dt="2022-11-16T13:47:12.241" v="432" actId="20577"/>
          <ac:spMkLst>
            <pc:docMk/>
            <pc:sldMk cId="2930618468" sldId="269"/>
            <ac:spMk id="5" creationId="{8D730E2F-7E74-4C76-9777-23105D9766BE}"/>
          </ac:spMkLst>
        </pc:spChg>
      </pc:sldChg>
      <pc:sldChg chg="delSp modSp mod modCm modNotesTx">
        <pc:chgData name="Sarah Binns" userId="44ca82e01afbb258" providerId="LiveId" clId="{2BFC46D1-ADDC-4CFC-9E05-A85F67708449}" dt="2022-11-16T13:52:52.136" v="845" actId="478"/>
        <pc:sldMkLst>
          <pc:docMk/>
          <pc:sldMk cId="1831042077" sldId="270"/>
        </pc:sldMkLst>
        <pc:spChg chg="mod">
          <ac:chgData name="Sarah Binns" userId="44ca82e01afbb258" providerId="LiveId" clId="{2BFC46D1-ADDC-4CFC-9E05-A85F67708449}" dt="2022-11-16T13:50:20.525" v="755" actId="27636"/>
          <ac:spMkLst>
            <pc:docMk/>
            <pc:sldMk cId="1831042077" sldId="270"/>
            <ac:spMk id="4" creationId="{5348F4CC-D04E-4C82-A50B-2EF23AE2B16D}"/>
          </ac:spMkLst>
        </pc:spChg>
        <pc:spChg chg="mod">
          <ac:chgData name="Sarah Binns" userId="44ca82e01afbb258" providerId="LiveId" clId="{2BFC46D1-ADDC-4CFC-9E05-A85F67708449}" dt="2022-11-16T13:50:51.416" v="765" actId="255"/>
          <ac:spMkLst>
            <pc:docMk/>
            <pc:sldMk cId="1831042077" sldId="270"/>
            <ac:spMk id="5" creationId="{9D749315-B664-49DA-9581-94F88E09366F}"/>
          </ac:spMkLst>
        </pc:spChg>
        <pc:spChg chg="del mod">
          <ac:chgData name="Sarah Binns" userId="44ca82e01afbb258" providerId="LiveId" clId="{2BFC46D1-ADDC-4CFC-9E05-A85F67708449}" dt="2022-11-16T13:52:52.136" v="845" actId="478"/>
          <ac:spMkLst>
            <pc:docMk/>
            <pc:sldMk cId="1831042077" sldId="270"/>
            <ac:spMk id="9" creationId="{AB02746B-8DB2-475B-8B66-B8CED481CE90}"/>
          </ac:spMkLst>
        </pc:spChg>
        <pc:picChg chg="mod">
          <ac:chgData name="Sarah Binns" userId="44ca82e01afbb258" providerId="LiveId" clId="{2BFC46D1-ADDC-4CFC-9E05-A85F67708449}" dt="2022-11-16T13:50:53.873" v="766" actId="1076"/>
          <ac:picMkLst>
            <pc:docMk/>
            <pc:sldMk cId="1831042077" sldId="270"/>
            <ac:picMk id="7" creationId="{E2D615C4-94DA-4D29-88A9-7647C3D75DB6}"/>
          </ac:picMkLst>
        </pc:picChg>
      </pc:sldChg>
      <pc:sldChg chg="modSp mod modCm">
        <pc:chgData name="Sarah Binns" userId="44ca82e01afbb258" providerId="LiveId" clId="{2BFC46D1-ADDC-4CFC-9E05-A85F67708449}" dt="2022-11-16T13:54:26.907" v="863"/>
        <pc:sldMkLst>
          <pc:docMk/>
          <pc:sldMk cId="3432796193" sldId="425"/>
        </pc:sldMkLst>
        <pc:spChg chg="mod">
          <ac:chgData name="Sarah Binns" userId="44ca82e01afbb258" providerId="LiveId" clId="{2BFC46D1-ADDC-4CFC-9E05-A85F67708449}" dt="2022-11-16T12:51:56.481" v="8"/>
          <ac:spMkLst>
            <pc:docMk/>
            <pc:sldMk cId="3432796193" sldId="425"/>
            <ac:spMk id="3" creationId="{61CC367D-C6BF-34E6-9533-E26A548105DE}"/>
          </ac:spMkLst>
        </pc:spChg>
      </pc:sldChg>
      <pc:sldChg chg="modSp new mod ord">
        <pc:chgData name="Sarah Binns" userId="44ca82e01afbb258" providerId="LiveId" clId="{2BFC46D1-ADDC-4CFC-9E05-A85F67708449}" dt="2022-11-16T13:53:45.241" v="862" actId="14100"/>
        <pc:sldMkLst>
          <pc:docMk/>
          <pc:sldMk cId="2747351491" sldId="426"/>
        </pc:sldMkLst>
        <pc:spChg chg="mod">
          <ac:chgData name="Sarah Binns" userId="44ca82e01afbb258" providerId="LiveId" clId="{2BFC46D1-ADDC-4CFC-9E05-A85F67708449}" dt="2022-11-16T13:52:17.046" v="841" actId="14100"/>
          <ac:spMkLst>
            <pc:docMk/>
            <pc:sldMk cId="2747351491" sldId="426"/>
            <ac:spMk id="2" creationId="{32D4A64F-D36C-59C0-F4AD-F011B4FAF0EF}"/>
          </ac:spMkLst>
        </pc:spChg>
        <pc:spChg chg="mod">
          <ac:chgData name="Sarah Binns" userId="44ca82e01afbb258" providerId="LiveId" clId="{2BFC46D1-ADDC-4CFC-9E05-A85F67708449}" dt="2022-11-16T13:53:45.241" v="862" actId="14100"/>
          <ac:spMkLst>
            <pc:docMk/>
            <pc:sldMk cId="2747351491" sldId="426"/>
            <ac:spMk id="3" creationId="{7AE1561F-9C3D-52A9-D039-CCF45A6FB0FB}"/>
          </ac:spMkLst>
        </pc:spChg>
      </pc:sldChg>
      <pc:sldChg chg="modSp new del mod">
        <pc:chgData name="Sarah Binns" userId="44ca82e01afbb258" providerId="LiveId" clId="{2BFC46D1-ADDC-4CFC-9E05-A85F67708449}" dt="2022-11-16T13:52:57.703" v="846" actId="47"/>
        <pc:sldMkLst>
          <pc:docMk/>
          <pc:sldMk cId="2201585986" sldId="427"/>
        </pc:sldMkLst>
        <pc:spChg chg="mod">
          <ac:chgData name="Sarah Binns" userId="44ca82e01afbb258" providerId="LiveId" clId="{2BFC46D1-ADDC-4CFC-9E05-A85F67708449}" dt="2022-11-16T13:51:30.104" v="823"/>
          <ac:spMkLst>
            <pc:docMk/>
            <pc:sldMk cId="2201585986" sldId="427"/>
            <ac:spMk id="2" creationId="{249C0D27-59AC-2D45-2254-259A7094AE6E}"/>
          </ac:spMkLst>
        </pc:spChg>
      </pc:sldChg>
      <pc:sldChg chg="modSp new mod">
        <pc:chgData name="Sarah Binns" userId="44ca82e01afbb258" providerId="LiveId" clId="{2BFC46D1-ADDC-4CFC-9E05-A85F67708449}" dt="2022-11-16T13:44:45.991" v="393" actId="2711"/>
        <pc:sldMkLst>
          <pc:docMk/>
          <pc:sldMk cId="1846887314" sldId="428"/>
        </pc:sldMkLst>
        <pc:spChg chg="mod">
          <ac:chgData name="Sarah Binns" userId="44ca82e01afbb258" providerId="LiveId" clId="{2BFC46D1-ADDC-4CFC-9E05-A85F67708449}" dt="2022-11-16T13:43:16.720" v="73" actId="1076"/>
          <ac:spMkLst>
            <pc:docMk/>
            <pc:sldMk cId="1846887314" sldId="428"/>
            <ac:spMk id="2" creationId="{CA345ADF-BE5C-1F58-4473-7682120EC11E}"/>
          </ac:spMkLst>
        </pc:spChg>
        <pc:spChg chg="mod">
          <ac:chgData name="Sarah Binns" userId="44ca82e01afbb258" providerId="LiveId" clId="{2BFC46D1-ADDC-4CFC-9E05-A85F67708449}" dt="2022-11-16T13:44:45.991" v="393" actId="2711"/>
          <ac:spMkLst>
            <pc:docMk/>
            <pc:sldMk cId="1846887314" sldId="428"/>
            <ac:spMk id="3" creationId="{12410686-7548-9DCF-B920-FB43824145F3}"/>
          </ac:spMkLst>
        </pc:spChg>
      </pc:sldChg>
    </pc:docChg>
  </pc:docChgLst>
  <pc:docChgLst>
    <pc:chgData name="Sarah Binns" userId="44ca82e01afbb258" providerId="LiveId" clId="{6B458BF3-6AF7-4397-B63F-953D17777CD6}"/>
    <pc:docChg chg="undo custSel addSld modSld">
      <pc:chgData name="Sarah Binns" userId="44ca82e01afbb258" providerId="LiveId" clId="{6B458BF3-6AF7-4397-B63F-953D17777CD6}" dt="2023-03-09T11:14:58.362" v="168" actId="20577"/>
      <pc:docMkLst>
        <pc:docMk/>
      </pc:docMkLst>
      <pc:sldChg chg="delSp modCm">
        <pc:chgData name="Sarah Binns" userId="44ca82e01afbb258" providerId="LiveId" clId="{6B458BF3-6AF7-4397-B63F-953D17777CD6}" dt="2023-03-09T11:07:59.539" v="44"/>
        <pc:sldMkLst>
          <pc:docMk/>
          <pc:sldMk cId="1789214591" sldId="260"/>
        </pc:sldMkLst>
        <pc:picChg chg="del">
          <ac:chgData name="Sarah Binns" userId="44ca82e01afbb258" providerId="LiveId" clId="{6B458BF3-6AF7-4397-B63F-953D17777CD6}" dt="2023-03-09T11:05:20.105" v="1"/>
          <ac:picMkLst>
            <pc:docMk/>
            <pc:sldMk cId="1789214591" sldId="260"/>
            <ac:picMk id="4" creationId="{BAB2C6B5-2A61-BBAF-C882-C2149A498D1F}"/>
          </ac:picMkLst>
        </pc:picChg>
        <pc:extLst>
          <p:ext xmlns:p="http://schemas.openxmlformats.org/presentationml/2006/main" uri="{D6D511B9-2390-475A-947B-AFAB55BFBCF1}">
            <pc226:cmChg xmlns="" xmlns:pc226="http://schemas.microsoft.com/office/powerpoint/2022/06/main/command" chg="mod">
              <pc226:chgData name="Sarah Binns" userId="44ca82e01afbb258" providerId="LiveId" clId="{6B458BF3-6AF7-4397-B63F-953D17777CD6}" dt="2023-03-09T11:07:59.539" v="44"/>
              <pc2:cmMkLst xmlns:pc2="http://schemas.microsoft.com/office/powerpoint/2019/9/main/command">
                <pc:docMk/>
                <pc:sldMk cId="1789214591" sldId="260"/>
                <pc2:cmMk id="{088D22B4-B10A-43F8-BB2C-D6F22688414D}"/>
              </pc2:cmMkLst>
            </pc226:cmChg>
          </p:ext>
        </pc:extLst>
      </pc:sldChg>
      <pc:sldChg chg="modCm">
        <pc:chgData name="Sarah Binns" userId="44ca82e01afbb258" providerId="LiveId" clId="{6B458BF3-6AF7-4397-B63F-953D17777CD6}" dt="2023-03-09T11:09:40.614" v="124"/>
        <pc:sldMkLst>
          <pc:docMk/>
          <pc:sldMk cId="1227523133" sldId="261"/>
        </pc:sldMkLst>
        <pc:extLst>
          <p:ext xmlns:p="http://schemas.openxmlformats.org/presentationml/2006/main" uri="{D6D511B9-2390-475A-947B-AFAB55BFBCF1}">
            <pc226:cmChg xmlns="" xmlns:pc226="http://schemas.microsoft.com/office/powerpoint/2022/06/main/command" chg="">
              <pc226:chgData name="Sarah Binns" userId="44ca82e01afbb258" providerId="LiveId" clId="{6B458BF3-6AF7-4397-B63F-953D17777CD6}" dt="2023-03-09T11:09:40.614" v="124"/>
              <pc2:cmMkLst xmlns:pc2="http://schemas.microsoft.com/office/powerpoint/2019/9/main/command">
                <pc:docMk/>
                <pc:sldMk cId="1227523133" sldId="261"/>
                <pc2:cmMk id="{1B8DC854-9EFB-4B8A-AA17-85B35ADBD4C7}"/>
              </pc2:cmMkLst>
              <pc226:cmRplyChg chg="add">
                <pc226:chgData name="Sarah Binns" userId="44ca82e01afbb258" providerId="LiveId" clId="{6B458BF3-6AF7-4397-B63F-953D17777CD6}" dt="2023-03-09T11:09:40.614" v="124"/>
                <pc2:cmRplyMkLst xmlns:pc2="http://schemas.microsoft.com/office/powerpoint/2019/9/main/command">
                  <pc:docMk/>
                  <pc:sldMk cId="1227523133" sldId="261"/>
                  <pc2:cmMk id="{1B8DC854-9EFB-4B8A-AA17-85B35ADBD4C7}"/>
                  <pc2:cmRplyMk id="{813E781E-4A46-4DA3-A21C-1BF20124A1CA}"/>
                </pc2:cmRplyMkLst>
              </pc226:cmRplyChg>
            </pc226:cmChg>
          </p:ext>
        </pc:extLst>
      </pc:sldChg>
      <pc:sldChg chg="modCm">
        <pc:chgData name="Sarah Binns" userId="44ca82e01afbb258" providerId="LiveId" clId="{6B458BF3-6AF7-4397-B63F-953D17777CD6}" dt="2023-03-09T11:09:44.648" v="125"/>
        <pc:sldMkLst>
          <pc:docMk/>
          <pc:sldMk cId="0" sldId="266"/>
        </pc:sldMkLst>
        <pc:extLst>
          <p:ext xmlns:p="http://schemas.openxmlformats.org/presentationml/2006/main" uri="{D6D511B9-2390-475A-947B-AFAB55BFBCF1}">
            <pc226:cmChg xmlns="" xmlns:pc226="http://schemas.microsoft.com/office/powerpoint/2022/06/main/command" chg="">
              <pc226:chgData name="Sarah Binns" userId="44ca82e01afbb258" providerId="LiveId" clId="{6B458BF3-6AF7-4397-B63F-953D17777CD6}" dt="2023-03-09T11:09:44.648" v="125"/>
              <pc2:cmMkLst xmlns:pc2="http://schemas.microsoft.com/office/powerpoint/2019/9/main/command">
                <pc:docMk/>
                <pc:sldMk cId="0" sldId="266"/>
                <pc2:cmMk id="{13EF88A2-2C07-4330-BC5F-1EEA92F33E4B}"/>
              </pc2:cmMkLst>
              <pc226:cmRplyChg chg="add">
                <pc226:chgData name="Sarah Binns" userId="44ca82e01afbb258" providerId="LiveId" clId="{6B458BF3-6AF7-4397-B63F-953D17777CD6}" dt="2023-03-09T11:09:44.648" v="125"/>
                <pc2:cmRplyMkLst xmlns:pc2="http://schemas.microsoft.com/office/powerpoint/2019/9/main/command">
                  <pc:docMk/>
                  <pc:sldMk cId="0" sldId="266"/>
                  <pc2:cmMk id="{13EF88A2-2C07-4330-BC5F-1EEA92F33E4B}"/>
                  <pc2:cmRplyMk id="{3B211F43-9C7A-4EFD-9D50-2438E261E166}"/>
                </pc2:cmRplyMkLst>
              </pc226:cmRplyChg>
            </pc226:cmChg>
          </p:ext>
        </pc:extLst>
      </pc:sldChg>
      <pc:sldChg chg="modCm">
        <pc:chgData name="Sarah Binns" userId="44ca82e01afbb258" providerId="LiveId" clId="{6B458BF3-6AF7-4397-B63F-953D17777CD6}" dt="2023-03-09T11:03:37.006" v="0"/>
        <pc:sldMkLst>
          <pc:docMk/>
          <pc:sldMk cId="1540745347" sldId="267"/>
        </pc:sldMkLst>
        <pc:extLst>
          <p:ext xmlns:p="http://schemas.openxmlformats.org/presentationml/2006/main" uri="{D6D511B9-2390-475A-947B-AFAB55BFBCF1}">
            <pc226:cmChg xmlns="" xmlns:pc226="http://schemas.microsoft.com/office/powerpoint/2022/06/main/command" chg="mod">
              <pc226:chgData name="Sarah Binns" userId="44ca82e01afbb258" providerId="LiveId" clId="{6B458BF3-6AF7-4397-B63F-953D17777CD6}" dt="2023-03-09T11:03:37.006" v="0"/>
              <pc2:cmMkLst xmlns:pc2="http://schemas.microsoft.com/office/powerpoint/2019/9/main/command">
                <pc:docMk/>
                <pc:sldMk cId="1540745347" sldId="267"/>
                <pc2:cmMk id="{E2213830-78CC-40CF-BDBC-6AF03E2A4C10}"/>
              </pc2:cmMkLst>
            </pc226:cmChg>
          </p:ext>
        </pc:extLst>
      </pc:sldChg>
      <pc:sldChg chg="modCm">
        <pc:chgData name="Sarah Binns" userId="44ca82e01afbb258" providerId="LiveId" clId="{6B458BF3-6AF7-4397-B63F-953D17777CD6}" dt="2023-03-09T11:09:57.054" v="126"/>
        <pc:sldMkLst>
          <pc:docMk/>
          <pc:sldMk cId="1831042077" sldId="270"/>
        </pc:sldMkLst>
        <pc:extLst>
          <p:ext xmlns:p="http://schemas.openxmlformats.org/presentationml/2006/main" uri="{D6D511B9-2390-475A-947B-AFAB55BFBCF1}">
            <pc226:cmChg xmlns="" xmlns:pc226="http://schemas.microsoft.com/office/powerpoint/2022/06/main/command" chg="mod">
              <pc226:chgData name="Sarah Binns" userId="44ca82e01afbb258" providerId="LiveId" clId="{6B458BF3-6AF7-4397-B63F-953D17777CD6}" dt="2023-03-09T11:09:57.054" v="126"/>
              <pc2:cmMkLst xmlns:pc2="http://schemas.microsoft.com/office/powerpoint/2019/9/main/command">
                <pc:docMk/>
                <pc:sldMk cId="1831042077" sldId="270"/>
                <pc2:cmMk id="{4F3FDE49-D605-46CD-927E-85C88D9F6BE3}"/>
              </pc2:cmMkLst>
            </pc226:cmChg>
          </p:ext>
        </pc:extLst>
      </pc:sldChg>
      <pc:sldChg chg="addSp modSp new mod modAnim addCm">
        <pc:chgData name="Sarah Binns" userId="44ca82e01afbb258" providerId="LiveId" clId="{6B458BF3-6AF7-4397-B63F-953D17777CD6}" dt="2023-03-09T11:14:58.362" v="168" actId="20577"/>
        <pc:sldMkLst>
          <pc:docMk/>
          <pc:sldMk cId="1463316521" sldId="431"/>
        </pc:sldMkLst>
        <pc:spChg chg="mod">
          <ac:chgData name="Sarah Binns" userId="44ca82e01afbb258" providerId="LiveId" clId="{6B458BF3-6AF7-4397-B63F-953D17777CD6}" dt="2023-03-09T11:14:58.362" v="168" actId="20577"/>
          <ac:spMkLst>
            <pc:docMk/>
            <pc:sldMk cId="1463316521" sldId="431"/>
            <ac:spMk id="2" creationId="{D55D96F2-43D1-F432-8F67-B685BC7586DE}"/>
          </ac:spMkLst>
        </pc:spChg>
        <pc:spChg chg="mod">
          <ac:chgData name="Sarah Binns" userId="44ca82e01afbb258" providerId="LiveId" clId="{6B458BF3-6AF7-4397-B63F-953D17777CD6}" dt="2023-03-09T11:05:35.960" v="36" actId="20577"/>
          <ac:spMkLst>
            <pc:docMk/>
            <pc:sldMk cId="1463316521" sldId="431"/>
            <ac:spMk id="3" creationId="{90296853-A339-C09C-96FF-191BCC812CF3}"/>
          </ac:spMkLst>
        </pc:spChg>
        <pc:picChg chg="add mod">
          <ac:chgData name="Sarah Binns" userId="44ca82e01afbb258" providerId="LiveId" clId="{6B458BF3-6AF7-4397-B63F-953D17777CD6}" dt="2023-03-09T11:08:40.416" v="121" actId="1076"/>
          <ac:picMkLst>
            <pc:docMk/>
            <pc:sldMk cId="1463316521" sldId="431"/>
            <ac:picMk id="4" creationId="{416F46D5-6226-B8C9-0414-348BDAE3F16A}"/>
          </ac:picMkLst>
        </pc:picChg>
        <pc:extLst>
          <p:ext xmlns:p="http://schemas.openxmlformats.org/presentationml/2006/main" uri="{D6D511B9-2390-475A-947B-AFAB55BFBCF1}">
            <pc226:cmChg xmlns="" xmlns:pc226="http://schemas.microsoft.com/office/powerpoint/2022/06/main/command" chg="add">
              <pc226:chgData name="Sarah Binns" userId="44ca82e01afbb258" providerId="LiveId" clId="{6B458BF3-6AF7-4397-B63F-953D17777CD6}" dt="2023-03-09T11:07:21.926" v="41"/>
              <pc2:cmMkLst xmlns:pc2="http://schemas.microsoft.com/office/powerpoint/2019/9/main/command">
                <pc:docMk/>
                <pc:sldMk cId="1463316521" sldId="431"/>
                <pc2:cmMk id="{CBBC85C4-7444-4E08-A313-DE3BCDA4A105}"/>
              </pc2:cmMkLst>
            </pc226:cmChg>
          </p:ext>
        </pc:extLst>
      </pc:sldChg>
      <pc:sldChg chg="addSp modSp new mod modAnim addCm">
        <pc:chgData name="Sarah Binns" userId="44ca82e01afbb258" providerId="LiveId" clId="{6B458BF3-6AF7-4397-B63F-953D17777CD6}" dt="2023-03-09T11:12:03.682" v="167"/>
        <pc:sldMkLst>
          <pc:docMk/>
          <pc:sldMk cId="467935188" sldId="432"/>
        </pc:sldMkLst>
        <pc:spChg chg="mod">
          <ac:chgData name="Sarah Binns" userId="44ca82e01afbb258" providerId="LiveId" clId="{6B458BF3-6AF7-4397-B63F-953D17777CD6}" dt="2023-03-09T11:11:16.624" v="163"/>
          <ac:spMkLst>
            <pc:docMk/>
            <pc:sldMk cId="467935188" sldId="432"/>
            <ac:spMk id="2" creationId="{FF53EA08-5A1F-D0D3-EACF-6C2805D52B29}"/>
          </ac:spMkLst>
        </pc:spChg>
        <pc:spChg chg="mod">
          <ac:chgData name="Sarah Binns" userId="44ca82e01afbb258" providerId="LiveId" clId="{6B458BF3-6AF7-4397-B63F-953D17777CD6}" dt="2023-03-09T11:11:10.974" v="162" actId="20577"/>
          <ac:spMkLst>
            <pc:docMk/>
            <pc:sldMk cId="467935188" sldId="432"/>
            <ac:spMk id="3" creationId="{71191412-DE0D-DFF2-E56F-856937C00706}"/>
          </ac:spMkLst>
        </pc:spChg>
        <pc:picChg chg="add mod">
          <ac:chgData name="Sarah Binns" userId="44ca82e01afbb258" providerId="LiveId" clId="{6B458BF3-6AF7-4397-B63F-953D17777CD6}" dt="2023-03-09T11:11:46.134" v="166" actId="14100"/>
          <ac:picMkLst>
            <pc:docMk/>
            <pc:sldMk cId="467935188" sldId="432"/>
            <ac:picMk id="4" creationId="{3437D47E-8107-A361-EBA3-813317E388A5}"/>
          </ac:picMkLst>
        </pc:picChg>
        <pc:extLst>
          <p:ext xmlns:p="http://schemas.openxmlformats.org/presentationml/2006/main" uri="{D6D511B9-2390-475A-947B-AFAB55BFBCF1}">
            <pc226:cmChg xmlns="" xmlns:pc226="http://schemas.microsoft.com/office/powerpoint/2022/06/main/command" chg="add">
              <pc226:chgData name="Sarah Binns" userId="44ca82e01afbb258" providerId="LiveId" clId="{6B458BF3-6AF7-4397-B63F-953D17777CD6}" dt="2023-03-09T11:12:03.682" v="167"/>
              <pc2:cmMkLst xmlns:pc2="http://schemas.microsoft.com/office/powerpoint/2019/9/main/command">
                <pc:docMk/>
                <pc:sldMk cId="467935188" sldId="432"/>
                <pc2:cmMk id="{A6A0EFCD-B401-4690-B804-24F032E8867B}"/>
              </pc2:cmMkLst>
            </pc226:cmChg>
          </p:ext>
        </pc:extLst>
      </pc:sldChg>
    </pc:docChg>
  </pc:docChgLst>
  <pc:docChgLst>
    <pc:chgData name="Sarah Binns" userId="upMWP9cA/F6Z78kMxRbdfYdG4oKHqC/6SyDfOeP00VE=" providerId="None" clId="Web-{0E2ADF28-B916-418D-A796-E0F98365EA61}"/>
    <pc:docChg chg="addSld delSld modSld">
      <pc:chgData name="Sarah Binns" userId="upMWP9cA/F6Z78kMxRbdfYdG4oKHqC/6SyDfOeP00VE=" providerId="None" clId="Web-{0E2ADF28-B916-418D-A796-E0F98365EA61}" dt="2023-01-17T13:07:07.331" v="247"/>
      <pc:docMkLst>
        <pc:docMk/>
      </pc:docMkLst>
      <pc:sldChg chg="modNotes">
        <pc:chgData name="Sarah Binns" userId="upMWP9cA/F6Z78kMxRbdfYdG4oKHqC/6SyDfOeP00VE=" providerId="None" clId="Web-{0E2ADF28-B916-418D-A796-E0F98365EA61}" dt="2023-01-17T12:52:30.045" v="19"/>
        <pc:sldMkLst>
          <pc:docMk/>
          <pc:sldMk cId="853586501" sldId="256"/>
        </pc:sldMkLst>
      </pc:sldChg>
      <pc:sldChg chg="modNotes">
        <pc:chgData name="Sarah Binns" userId="upMWP9cA/F6Z78kMxRbdfYdG4oKHqC/6SyDfOeP00VE=" providerId="None" clId="Web-{0E2ADF28-B916-418D-A796-E0F98365EA61}" dt="2023-01-17T12:53:11.062" v="34"/>
        <pc:sldMkLst>
          <pc:docMk/>
          <pc:sldMk cId="3870212263" sldId="257"/>
        </pc:sldMkLst>
      </pc:sldChg>
      <pc:sldChg chg="modNotes">
        <pc:chgData name="Sarah Binns" userId="upMWP9cA/F6Z78kMxRbdfYdG4oKHqC/6SyDfOeP00VE=" providerId="None" clId="Web-{0E2ADF28-B916-418D-A796-E0F98365EA61}" dt="2023-01-17T12:52:42.092" v="24"/>
        <pc:sldMkLst>
          <pc:docMk/>
          <pc:sldMk cId="0" sldId="263"/>
        </pc:sldMkLst>
      </pc:sldChg>
      <pc:sldChg chg="modNotes">
        <pc:chgData name="Sarah Binns" userId="upMWP9cA/F6Z78kMxRbdfYdG4oKHqC/6SyDfOeP00VE=" providerId="None" clId="Web-{0E2ADF28-B916-418D-A796-E0F98365EA61}" dt="2023-01-17T12:52:53.686" v="29"/>
        <pc:sldMkLst>
          <pc:docMk/>
          <pc:sldMk cId="0" sldId="264"/>
        </pc:sldMkLst>
      </pc:sldChg>
      <pc:sldChg chg="modSp modNotes">
        <pc:chgData name="Sarah Binns" userId="upMWP9cA/F6Z78kMxRbdfYdG4oKHqC/6SyDfOeP00VE=" providerId="None" clId="Web-{0E2ADF28-B916-418D-A796-E0F98365EA61}" dt="2023-01-17T13:07:02.799" v="246" actId="20577"/>
        <pc:sldMkLst>
          <pc:docMk/>
          <pc:sldMk cId="2747351491" sldId="426"/>
        </pc:sldMkLst>
        <pc:spChg chg="mod">
          <ac:chgData name="Sarah Binns" userId="upMWP9cA/F6Z78kMxRbdfYdG4oKHqC/6SyDfOeP00VE=" providerId="None" clId="Web-{0E2ADF28-B916-418D-A796-E0F98365EA61}" dt="2023-01-17T13:04:19.061" v="155" actId="14100"/>
          <ac:spMkLst>
            <pc:docMk/>
            <pc:sldMk cId="2747351491" sldId="426"/>
            <ac:spMk id="2" creationId="{32D4A64F-D36C-59C0-F4AD-F011B4FAF0EF}"/>
          </ac:spMkLst>
        </pc:spChg>
        <pc:spChg chg="mod">
          <ac:chgData name="Sarah Binns" userId="upMWP9cA/F6Z78kMxRbdfYdG4oKHqC/6SyDfOeP00VE=" providerId="None" clId="Web-{0E2ADF28-B916-418D-A796-E0F98365EA61}" dt="2023-01-17T13:07:02.799" v="246" actId="20577"/>
          <ac:spMkLst>
            <pc:docMk/>
            <pc:sldMk cId="2747351491" sldId="426"/>
            <ac:spMk id="3" creationId="{7AE1561F-9C3D-52A9-D039-CCF45A6FB0FB}"/>
          </ac:spMkLst>
        </pc:spChg>
      </pc:sldChg>
      <pc:sldChg chg="add del replId">
        <pc:chgData name="Sarah Binns" userId="upMWP9cA/F6Z78kMxRbdfYdG4oKHqC/6SyDfOeP00VE=" providerId="None" clId="Web-{0E2ADF28-B916-418D-A796-E0F98365EA61}" dt="2023-01-17T13:07:07.331" v="247"/>
        <pc:sldMkLst>
          <pc:docMk/>
          <pc:sldMk cId="1619960404" sldId="429"/>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BAAAEDAC-7FA3-4703-9748-FFFBEF8F88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a:extLst>
              <a:ext uri="{FF2B5EF4-FFF2-40B4-BE49-F238E27FC236}">
                <a16:creationId xmlns:a16="http://schemas.microsoft.com/office/drawing/2014/main" id="{E0E8E67E-8C69-472F-BBA9-3700B6F024E2}"/>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E3BA18-203E-4ED7-A501-3306E359CA36}" type="datetimeFigureOut">
              <a:rPr lang="en-GB" smtClean="0"/>
              <a:t>17/04/2023</a:t>
            </a:fld>
            <a:endParaRPr lang="en-GB" dirty="0"/>
          </a:p>
        </p:txBody>
      </p:sp>
      <p:sp>
        <p:nvSpPr>
          <p:cNvPr id="4" name="Footer Placeholder 3">
            <a:extLst>
              <a:ext uri="{FF2B5EF4-FFF2-40B4-BE49-F238E27FC236}">
                <a16:creationId xmlns:a16="http://schemas.microsoft.com/office/drawing/2014/main" id="{76881A62-B779-4209-BEFA-11313F067CFD}"/>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a:extLst>
              <a:ext uri="{FF2B5EF4-FFF2-40B4-BE49-F238E27FC236}">
                <a16:creationId xmlns:a16="http://schemas.microsoft.com/office/drawing/2014/main" id="{DAE77E4E-6F90-4CF7-AAB3-5D6E7F20E6A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F10C76E-C16E-49F6-A50A-7989773EFB53}" type="slidenum">
              <a:rPr lang="en-GB" smtClean="0"/>
              <a:t>‹#›</a:t>
            </a:fld>
            <a:endParaRPr lang="en-GB" dirty="0"/>
          </a:p>
        </p:txBody>
      </p:sp>
    </p:spTree>
    <p:extLst>
      <p:ext uri="{BB962C8B-B14F-4D97-AF65-F5344CB8AC3E}">
        <p14:creationId xmlns:p14="http://schemas.microsoft.com/office/powerpoint/2010/main" val="40402767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39CA904-6298-4D2B-BF58-B7E79E4CC41F}" type="datetimeFigureOut">
              <a:rPr lang="en-GB" smtClean="0"/>
              <a:pPr/>
              <a:t>17/04/2023</a:t>
            </a:fld>
            <a:endParaRPr lang="en-GB"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04DA493-1CB9-40BA-BE40-B06AAF4647A9}" type="slidenum">
              <a:rPr lang="en-GB" smtClean="0"/>
              <a:pPr/>
              <a:t>‹#›</a:t>
            </a:fld>
            <a:endParaRPr lang="en-GB" dirty="0"/>
          </a:p>
        </p:txBody>
      </p:sp>
    </p:spTree>
    <p:extLst>
      <p:ext uri="{BB962C8B-B14F-4D97-AF65-F5344CB8AC3E}">
        <p14:creationId xmlns:p14="http://schemas.microsoft.com/office/powerpoint/2010/main" val="24037051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s://edu.rsc.org/job-profiles/flavourist-and-innovation-director/4010918.article" TargetMode="External"/><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www.bbc.co.uk/news/health-26513014"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dailymail.co.uk/sciencetech/article-3122080/One-reason-order-takeout-Adding-salt-high-fat-diet-help-LOSE-weight-claims-study.html"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www.theguardian.com/lifeandstyle/2015/mar/15/salt-worse-than-thought-link-to-autoimmune-disease"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www.thesun.co.uk/archives/health/686463/fats-entertainment/"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edu.rsc.org/job-profiles/associate-principal-scientist-food/4010946.article"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Salt is a controversial subject within food science.</a:t>
            </a:r>
          </a:p>
          <a:p>
            <a:r>
              <a:rPr lang="en-GB" sz="1200" kern="1200" dirty="0">
                <a:solidFill>
                  <a:schemeClr val="tx1"/>
                </a:solidFill>
                <a:effectLst/>
                <a:latin typeface="+mn-lt"/>
                <a:ea typeface="+mn-ea"/>
                <a:cs typeface="+mn-cs"/>
              </a:rPr>
              <a:t>How much is necessary for the diet and are we eating too much or too little?</a:t>
            </a:r>
          </a:p>
          <a:p>
            <a:r>
              <a:rPr lang="en-GB" sz="1200" kern="1200" dirty="0">
                <a:solidFill>
                  <a:schemeClr val="tx1"/>
                </a:solidFill>
                <a:effectLst/>
                <a:latin typeface="+mn-lt"/>
                <a:ea typeface="+mn-ea"/>
                <a:cs typeface="+mn-cs"/>
              </a:rPr>
              <a:t>The news is always on hand to let us know. We have to be careful when reading the news, however, as it is often biased and not always based on sound scientific research.</a:t>
            </a:r>
          </a:p>
          <a:p>
            <a:r>
              <a:rPr lang="en-GB" sz="1200" kern="1200" dirty="0">
                <a:solidFill>
                  <a:schemeClr val="tx1"/>
                </a:solidFill>
                <a:effectLst/>
                <a:latin typeface="+mn-lt"/>
                <a:ea typeface="+mn-ea"/>
                <a:cs typeface="+mn-cs"/>
              </a:rPr>
              <a:t>The following slides will take a look at some of the headlines that</a:t>
            </a:r>
            <a:r>
              <a:rPr lang="en-GB" sz="1200" kern="1200" baseline="0" dirty="0">
                <a:solidFill>
                  <a:schemeClr val="tx1"/>
                </a:solidFill>
                <a:effectLst/>
                <a:latin typeface="+mn-lt"/>
                <a:ea typeface="+mn-ea"/>
                <a:cs typeface="+mn-cs"/>
              </a:rPr>
              <a:t> have appeared in the past about salt.</a:t>
            </a:r>
            <a:endParaRPr lang="en-GB" dirty="0"/>
          </a:p>
        </p:txBody>
      </p:sp>
      <p:sp>
        <p:nvSpPr>
          <p:cNvPr id="4" name="Slide Number Placeholder 3"/>
          <p:cNvSpPr>
            <a:spLocks noGrp="1"/>
          </p:cNvSpPr>
          <p:nvPr>
            <p:ph type="sldNum" sz="quarter" idx="10"/>
          </p:nvPr>
        </p:nvSpPr>
        <p:spPr/>
        <p:txBody>
          <a:bodyPr/>
          <a:lstStyle/>
          <a:p>
            <a:fld id="{804DA493-1CB9-40BA-BE40-B06AAF4647A9}" type="slidenum">
              <a:rPr lang="en-GB" smtClean="0"/>
              <a:pPr/>
              <a:t>3</a:t>
            </a:fld>
            <a:endParaRPr lang="en-GB" dirty="0"/>
          </a:p>
        </p:txBody>
      </p:sp>
    </p:spTree>
    <p:extLst>
      <p:ext uri="{BB962C8B-B14F-4D97-AF65-F5344CB8AC3E}">
        <p14:creationId xmlns:p14="http://schemas.microsoft.com/office/powerpoint/2010/main" val="186441202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Pause after the question to see if your learners know.</a:t>
            </a:r>
          </a:p>
          <a:p>
            <a:endParaRPr lang="en-GB" dirty="0"/>
          </a:p>
        </p:txBody>
      </p:sp>
      <p:sp>
        <p:nvSpPr>
          <p:cNvPr id="4" name="Slide Number Placeholder 3"/>
          <p:cNvSpPr>
            <a:spLocks noGrp="1"/>
          </p:cNvSpPr>
          <p:nvPr>
            <p:ph type="sldNum" sz="quarter" idx="10"/>
          </p:nvPr>
        </p:nvSpPr>
        <p:spPr/>
        <p:txBody>
          <a:bodyPr/>
          <a:lstStyle/>
          <a:p>
            <a:fld id="{804DA493-1CB9-40BA-BE40-B06AAF4647A9}" type="slidenum">
              <a:rPr lang="en-GB" smtClean="0"/>
              <a:pPr/>
              <a:t>12</a:t>
            </a:fld>
            <a:endParaRPr lang="en-GB" dirty="0"/>
          </a:p>
        </p:txBody>
      </p:sp>
    </p:spTree>
    <p:extLst>
      <p:ext uri="{BB962C8B-B14F-4D97-AF65-F5344CB8AC3E}">
        <p14:creationId xmlns:p14="http://schemas.microsoft.com/office/powerpoint/2010/main" val="13703878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04DA493-1CB9-40BA-BE40-B06AAF4647A9}" type="slidenum">
              <a:rPr lang="en-GB" smtClean="0"/>
              <a:pPr/>
              <a:t>13</a:t>
            </a:fld>
            <a:endParaRPr lang="en-GB" dirty="0"/>
          </a:p>
        </p:txBody>
      </p:sp>
    </p:spTree>
    <p:extLst>
      <p:ext uri="{BB962C8B-B14F-4D97-AF65-F5344CB8AC3E}">
        <p14:creationId xmlns:p14="http://schemas.microsoft.com/office/powerpoint/2010/main" val="27707583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04DA493-1CB9-40BA-BE40-B06AAF4647A9}" type="slidenum">
              <a:rPr lang="en-GB" smtClean="0"/>
              <a:pPr/>
              <a:t>14</a:t>
            </a:fld>
            <a:endParaRPr lang="en-GB" dirty="0"/>
          </a:p>
        </p:txBody>
      </p:sp>
    </p:spTree>
    <p:extLst>
      <p:ext uri="{BB962C8B-B14F-4D97-AF65-F5344CB8AC3E}">
        <p14:creationId xmlns:p14="http://schemas.microsoft.com/office/powerpoint/2010/main" val="245663596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Learners should be given some time after collecting their results to answer questions (a) and (b) in their workbooks.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suggested answers to these questions are given on the next slide and can be included in a class discussion of the answers.</a:t>
            </a:r>
            <a:endParaRPr lang="en-GB" dirty="0"/>
          </a:p>
        </p:txBody>
      </p:sp>
      <p:sp>
        <p:nvSpPr>
          <p:cNvPr id="4" name="Slide Number Placeholder 3"/>
          <p:cNvSpPr>
            <a:spLocks noGrp="1"/>
          </p:cNvSpPr>
          <p:nvPr>
            <p:ph type="sldNum" sz="quarter" idx="10"/>
          </p:nvPr>
        </p:nvSpPr>
        <p:spPr/>
        <p:txBody>
          <a:bodyPr/>
          <a:lstStyle/>
          <a:p>
            <a:fld id="{804DA493-1CB9-40BA-BE40-B06AAF4647A9}" type="slidenum">
              <a:rPr lang="en-GB" smtClean="0"/>
              <a:pPr/>
              <a:t>15</a:t>
            </a:fld>
            <a:endParaRPr lang="en-GB" dirty="0"/>
          </a:p>
        </p:txBody>
      </p:sp>
    </p:spTree>
    <p:extLst>
      <p:ext uri="{BB962C8B-B14F-4D97-AF65-F5344CB8AC3E}">
        <p14:creationId xmlns:p14="http://schemas.microsoft.com/office/powerpoint/2010/main" val="27651217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A temperature rise above </a:t>
            </a:r>
            <a:r>
              <a:rPr lang="en-GB" sz="1200" baseline="0" dirty="0">
                <a:latin typeface="Arial" panose="020B0604020202020204" pitchFamily="34" charset="0"/>
                <a:cs typeface="Arial" panose="020B0604020202020204" pitchFamily="34" charset="0"/>
              </a:rPr>
              <a:t>6</a:t>
            </a:r>
            <a:r>
              <a:rPr lang="en-US" sz="1200" dirty="0">
                <a:effectLst/>
                <a:latin typeface="Arial" panose="020B0604020202020204" pitchFamily="34" charset="0"/>
                <a:ea typeface="Calibri" panose="020F0502020204030204" pitchFamily="34" charset="0"/>
              </a:rPr>
              <a:t>°C </a:t>
            </a:r>
            <a:r>
              <a:rPr lang="en-GB" sz="1200" baseline="0" dirty="0">
                <a:latin typeface="Arial" panose="020B0604020202020204" pitchFamily="34" charset="0"/>
                <a:cs typeface="Arial" panose="020B0604020202020204" pitchFamily="34" charset="0"/>
              </a:rPr>
              <a:t>would go off the thermometer scale so could not be measured accurately.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aseline="0" dirty="0">
              <a:latin typeface="Arial" panose="020B0604020202020204" pitchFamily="34" charset="0"/>
              <a:cs typeface="Arial" panose="020B0604020202020204" pitchFamily="34" charset="0"/>
            </a:endParaRPr>
          </a:p>
          <a:p>
            <a:pPr>
              <a:lnSpc>
                <a:spcPct val="150000"/>
              </a:lnSpc>
              <a:spcBef>
                <a:spcPts val="600"/>
              </a:spcBef>
              <a:spcAft>
                <a:spcPts val="1200"/>
              </a:spcAft>
            </a:pPr>
            <a:r>
              <a:rPr lang="en-GB" sz="1800" b="1" dirty="0">
                <a:effectLst/>
                <a:latin typeface="Arial" panose="020B0604020202020204" pitchFamily="34" charset="0"/>
                <a:ea typeface="Calibri" panose="020F0502020204030204" pitchFamily="34" charset="0"/>
                <a:cs typeface="Times New Roman" panose="02020603050405020304" pitchFamily="18" charset="0"/>
              </a:rPr>
              <a:t>Background information</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50000"/>
              </a:lnSpc>
              <a:spcBef>
                <a:spcPts val="600"/>
              </a:spcBef>
              <a:spcAft>
                <a:spcPts val="1200"/>
              </a:spcAft>
              <a:buClrTx/>
              <a:buSzTx/>
              <a:buFontTx/>
              <a:buNone/>
              <a:tabLst/>
              <a:defRPr/>
            </a:pPr>
            <a:r>
              <a:rPr lang="en-GB" sz="1800" dirty="0">
                <a:effectLst/>
                <a:latin typeface="Arial" panose="020B0604020202020204" pitchFamily="34" charset="0"/>
                <a:ea typeface="Calibri" panose="020F0502020204030204" pitchFamily="34" charset="0"/>
                <a:cs typeface="Times New Roman" panose="02020603050405020304" pitchFamily="18" charset="0"/>
              </a:rPr>
              <a:t>For each mole of salt added to water, the temperature increases by 1.04</a:t>
            </a:r>
            <a:r>
              <a:rPr lang="en-US" sz="1800" dirty="0">
                <a:effectLst/>
                <a:latin typeface="Arial" panose="020B0604020202020204" pitchFamily="34" charset="0"/>
                <a:ea typeface="Calibri" panose="020F0502020204030204" pitchFamily="34" charset="0"/>
              </a:rPr>
              <a:t>°C</a:t>
            </a:r>
            <a:r>
              <a:rPr lang="en-GB" sz="1800" dirty="0">
                <a:effectLst/>
                <a:latin typeface="Arial" panose="020B0604020202020204" pitchFamily="34" charset="0"/>
                <a:ea typeface="Calibri" panose="020F0502020204030204" pitchFamily="34" charset="0"/>
                <a:cs typeface="Times New Roman" panose="02020603050405020304" pitchFamily="18" charset="0"/>
              </a:rPr>
              <a:t>.</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50000"/>
              </a:lnSpc>
              <a:spcBef>
                <a:spcPts val="600"/>
              </a:spcBef>
              <a:spcAft>
                <a:spcPts val="1200"/>
              </a:spcAft>
            </a:pPr>
            <a:r>
              <a:rPr lang="en-GB" sz="1800" dirty="0">
                <a:effectLst/>
                <a:latin typeface="Arial" panose="020B0604020202020204" pitchFamily="34" charset="0"/>
                <a:ea typeface="Calibri" panose="020F0502020204030204" pitchFamily="34" charset="0"/>
                <a:cs typeface="Times New Roman" panose="02020603050405020304" pitchFamily="18" charset="0"/>
              </a:rPr>
              <a:t>At room temperature, the solubility of salt is 6 mol/kg water (approx. 360 g in a litre).</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i="0" dirty="0">
                <a:effectLst/>
                <a:latin typeface="Arial" panose="020B0604020202020204" pitchFamily="34" charset="0"/>
                <a:ea typeface="Calibri" panose="020F0502020204030204" pitchFamily="34" charset="0"/>
                <a:cs typeface="Times New Roman" panose="02020603050405020304" pitchFamily="18" charset="0"/>
              </a:rPr>
              <a:t>Explain that a large space between the flame and boiling tube ensures that the experiment doesn’t occur too quickly – so you may not see the boiling point.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fld id="{804DA493-1CB9-40BA-BE40-B06AAF4647A9}" type="slidenum">
              <a:rPr lang="en-GB" smtClean="0"/>
              <a:pPr/>
              <a:t>16</a:t>
            </a:fld>
            <a:endParaRPr lang="en-GB" dirty="0"/>
          </a:p>
        </p:txBody>
      </p:sp>
    </p:spTree>
    <p:extLst>
      <p:ext uri="{BB962C8B-B14F-4D97-AF65-F5344CB8AC3E}">
        <p14:creationId xmlns:p14="http://schemas.microsoft.com/office/powerpoint/2010/main" val="137379741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04DA493-1CB9-40BA-BE40-B06AAF4647A9}" type="slidenum">
              <a:rPr lang="en-GB" smtClean="0"/>
              <a:pPr/>
              <a:t>17</a:t>
            </a:fld>
            <a:endParaRPr lang="en-GB" dirty="0"/>
          </a:p>
        </p:txBody>
      </p:sp>
    </p:spTree>
    <p:extLst>
      <p:ext uri="{BB962C8B-B14F-4D97-AF65-F5344CB8AC3E}">
        <p14:creationId xmlns:p14="http://schemas.microsoft.com/office/powerpoint/2010/main" val="125800678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804DA493-1CB9-40BA-BE40-B06AAF4647A9}" type="slidenum">
              <a:rPr lang="en-GB" smtClean="0"/>
              <a:pPr/>
              <a:t>18</a:t>
            </a:fld>
            <a:endParaRPr lang="en-GB" dirty="0"/>
          </a:p>
        </p:txBody>
      </p:sp>
    </p:spTree>
    <p:extLst>
      <p:ext uri="{BB962C8B-B14F-4D97-AF65-F5344CB8AC3E}">
        <p14:creationId xmlns:p14="http://schemas.microsoft.com/office/powerpoint/2010/main" val="424247852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 University of Reading</a:t>
            </a:r>
          </a:p>
          <a:p>
            <a:endParaRPr lang="en-GB" baseline="0" dirty="0"/>
          </a:p>
          <a:p>
            <a:r>
              <a:rPr lang="en-GB" baseline="0" dirty="0"/>
              <a:t>The image shows the expected appearance of the green peas in each of the three solutions. V is vinegar, SW is salt water and B is bicarbonate of soda. The appearance of the green cabbage and green beans should be similar in each of the three solutions. </a:t>
            </a:r>
            <a:r>
              <a:rPr lang="en-US" sz="1800" dirty="0">
                <a:effectLst/>
                <a:latin typeface="Montserrat Light" panose="00000400000000000000" pitchFamily="2" charset="0"/>
                <a:ea typeface="Calibri" panose="020F0502020204030204" pitchFamily="34" charset="0"/>
                <a:cs typeface="Arial" panose="020B0604020202020204" pitchFamily="34" charset="0"/>
              </a:rPr>
              <a:t>The answer to (b) may vary depending on your learners’ findings. </a:t>
            </a:r>
            <a:endParaRPr lang="en-GB" baseline="0" dirty="0"/>
          </a:p>
          <a:p>
            <a:endParaRPr lang="en-GB" baseline="0" dirty="0"/>
          </a:p>
          <a:p>
            <a:r>
              <a:rPr lang="en-GB" baseline="0" dirty="0"/>
              <a:t>What’s the main reason we add salt to our food nowadays? </a:t>
            </a:r>
            <a:r>
              <a:rPr lang="en-GB" b="1" baseline="0" dirty="0"/>
              <a:t>Flavour</a:t>
            </a:r>
            <a:endParaRPr lang="en-GB" dirty="0"/>
          </a:p>
          <a:p>
            <a:endParaRPr lang="en-GB" dirty="0"/>
          </a:p>
        </p:txBody>
      </p:sp>
      <p:sp>
        <p:nvSpPr>
          <p:cNvPr id="4" name="Slide Number Placeholder 3"/>
          <p:cNvSpPr>
            <a:spLocks noGrp="1"/>
          </p:cNvSpPr>
          <p:nvPr>
            <p:ph type="sldNum" sz="quarter" idx="5"/>
          </p:nvPr>
        </p:nvSpPr>
        <p:spPr/>
        <p:txBody>
          <a:bodyPr/>
          <a:lstStyle/>
          <a:p>
            <a:fld id="{804DA493-1CB9-40BA-BE40-B06AAF4647A9}" type="slidenum">
              <a:rPr lang="en-GB" smtClean="0"/>
              <a:pPr/>
              <a:t>19</a:t>
            </a:fld>
            <a:endParaRPr lang="en-GB" dirty="0"/>
          </a:p>
        </p:txBody>
      </p:sp>
    </p:spTree>
    <p:extLst>
      <p:ext uri="{BB962C8B-B14F-4D97-AF65-F5344CB8AC3E}">
        <p14:creationId xmlns:p14="http://schemas.microsoft.com/office/powerpoint/2010/main" val="369106897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Watch the video: </a:t>
            </a:r>
            <a:r>
              <a:rPr lang="en-GB" dirty="0">
                <a:hlinkClick r:id="rId3"/>
              </a:rPr>
              <a:t>https://edu.rsc.org/job-profiles/flavourist-and-innovation-director/4010918.article</a:t>
            </a:r>
            <a:r>
              <a:rPr lang="en-GB" dirty="0"/>
              <a:t>, (accessed 4 April 2023).</a:t>
            </a:r>
          </a:p>
          <a:p>
            <a:r>
              <a:rPr lang="en-GB" dirty="0"/>
              <a:t>Video length: 4:34</a:t>
            </a:r>
          </a:p>
          <a:p>
            <a:endParaRPr lang="en-GB" dirty="0"/>
          </a:p>
        </p:txBody>
      </p:sp>
      <p:sp>
        <p:nvSpPr>
          <p:cNvPr id="4" name="Slide Number Placeholder 3"/>
          <p:cNvSpPr>
            <a:spLocks noGrp="1"/>
          </p:cNvSpPr>
          <p:nvPr>
            <p:ph type="sldNum" sz="quarter" idx="5"/>
          </p:nvPr>
        </p:nvSpPr>
        <p:spPr/>
        <p:txBody>
          <a:bodyPr/>
          <a:lstStyle/>
          <a:p>
            <a:fld id="{804DA493-1CB9-40BA-BE40-B06AAF4647A9}" type="slidenum">
              <a:rPr lang="en-GB" smtClean="0"/>
              <a:pPr/>
              <a:t>20</a:t>
            </a:fld>
            <a:endParaRPr lang="en-GB" dirty="0"/>
          </a:p>
        </p:txBody>
      </p:sp>
    </p:spTree>
    <p:extLst>
      <p:ext uri="{BB962C8B-B14F-4D97-AF65-F5344CB8AC3E}">
        <p14:creationId xmlns:p14="http://schemas.microsoft.com/office/powerpoint/2010/main" val="198435151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Tell learners: </a:t>
            </a:r>
            <a:r>
              <a:rPr lang="en-GB" dirty="0">
                <a:cs typeface="Calibri"/>
              </a:rPr>
              <a:t>w</a:t>
            </a:r>
            <a:r>
              <a:rPr lang="en-GB" dirty="0"/>
              <a:t>e have seen today how adding salt to water raises the boiling point of water. The opposite happens with freezing: when salt is added to water it lowers the freezing point of the water.</a:t>
            </a:r>
            <a:endParaRPr lang="en-US" dirty="0"/>
          </a:p>
        </p:txBody>
      </p:sp>
      <p:sp>
        <p:nvSpPr>
          <p:cNvPr id="4" name="Slide Number Placeholder 3"/>
          <p:cNvSpPr>
            <a:spLocks noGrp="1"/>
          </p:cNvSpPr>
          <p:nvPr>
            <p:ph type="sldNum" sz="quarter" idx="5"/>
          </p:nvPr>
        </p:nvSpPr>
        <p:spPr/>
        <p:txBody>
          <a:bodyPr/>
          <a:lstStyle/>
          <a:p>
            <a:fld id="{804DA493-1CB9-40BA-BE40-B06AAF4647A9}" type="slidenum">
              <a:rPr lang="en-GB" smtClean="0"/>
              <a:pPr/>
              <a:t>21</a:t>
            </a:fld>
            <a:endParaRPr lang="en-GB" dirty="0"/>
          </a:p>
        </p:txBody>
      </p:sp>
    </p:spTree>
    <p:extLst>
      <p:ext uri="{BB962C8B-B14F-4D97-AF65-F5344CB8AC3E}">
        <p14:creationId xmlns:p14="http://schemas.microsoft.com/office/powerpoint/2010/main" val="14071568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Source: </a:t>
            </a:r>
            <a:r>
              <a:rPr lang="en-GB" sz="1200" kern="1200" dirty="0">
                <a:solidFill>
                  <a:schemeClr val="tx1"/>
                </a:solidFill>
                <a:effectLst/>
                <a:latin typeface="+mn-lt"/>
                <a:ea typeface="+mn-ea"/>
                <a:cs typeface="+mn-cs"/>
                <a:hlinkClick r:id="rId3"/>
              </a:rPr>
              <a:t>https://www.bbc.co.uk/news/health-26513014</a:t>
            </a:r>
            <a:r>
              <a:rPr lang="en-GB" dirty="0"/>
              <a:t> (last accessed 30/03/2023)</a:t>
            </a:r>
            <a:endParaRPr lang="en-US" dirty="0">
              <a:ea typeface="+mn-ea"/>
              <a:cs typeface="+mn-cs"/>
            </a:endParaRPr>
          </a:p>
          <a:p>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The amount of salt in the diet is one of the most contested issues within food science.</a:t>
            </a:r>
          </a:p>
          <a:p>
            <a:r>
              <a:rPr lang="en-GB" sz="1200" kern="1200" dirty="0">
                <a:solidFill>
                  <a:schemeClr val="tx1"/>
                </a:solidFill>
                <a:effectLst/>
                <a:latin typeface="+mn-lt"/>
                <a:ea typeface="+mn-ea"/>
                <a:cs typeface="+mn-cs"/>
              </a:rPr>
              <a:t>This is because too much salt can lead</a:t>
            </a:r>
            <a:r>
              <a:rPr lang="en-GB" sz="1200" kern="1200" baseline="0" dirty="0">
                <a:solidFill>
                  <a:schemeClr val="tx1"/>
                </a:solidFill>
                <a:effectLst/>
                <a:latin typeface="+mn-lt"/>
                <a:ea typeface="+mn-ea"/>
                <a:cs typeface="+mn-cs"/>
              </a:rPr>
              <a:t> to high blood pressure, which in turn can cause heart attacks.</a:t>
            </a:r>
          </a:p>
          <a:p>
            <a:r>
              <a:rPr lang="en-GB" sz="1200" kern="1200" baseline="0" dirty="0">
                <a:solidFill>
                  <a:schemeClr val="tx1"/>
                </a:solidFill>
                <a:effectLst/>
                <a:latin typeface="+mn-lt"/>
                <a:ea typeface="+mn-ea"/>
                <a:cs typeface="+mn-cs"/>
              </a:rPr>
              <a:t>If too much salt is eaten in childhood, it can lead to serious medical problems in adult life. </a:t>
            </a:r>
            <a:endParaRPr lang="en-GB" sz="1200" kern="1200" dirty="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804DA493-1CB9-40BA-BE40-B06AAF4647A9}" type="slidenum">
              <a:rPr lang="en-GB" smtClean="0"/>
              <a:pPr/>
              <a:t>4</a:t>
            </a:fld>
            <a:endParaRPr lang="en-GB" dirty="0"/>
          </a:p>
        </p:txBody>
      </p:sp>
    </p:spTree>
    <p:extLst>
      <p:ext uri="{BB962C8B-B14F-4D97-AF65-F5344CB8AC3E}">
        <p14:creationId xmlns:p14="http://schemas.microsoft.com/office/powerpoint/2010/main" val="234053837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7829720-22CA-41BA-8D57-F8894DED8DC9}" type="slidenum">
              <a:rPr lang="en-GB" smtClean="0"/>
              <a:t>22</a:t>
            </a:fld>
            <a:endParaRPr lang="en-GB" dirty="0"/>
          </a:p>
        </p:txBody>
      </p:sp>
    </p:spTree>
    <p:extLst>
      <p:ext uri="{BB962C8B-B14F-4D97-AF65-F5344CB8AC3E}">
        <p14:creationId xmlns:p14="http://schemas.microsoft.com/office/powerpoint/2010/main" val="12478246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defRPr/>
            </a:pPr>
            <a:r>
              <a:rPr lang="en-GB" sz="1200" kern="1200" dirty="0">
                <a:solidFill>
                  <a:schemeClr val="tx1"/>
                </a:solidFill>
                <a:effectLst/>
                <a:latin typeface="+mn-lt"/>
                <a:ea typeface="+mn-ea"/>
                <a:cs typeface="+mn-cs"/>
              </a:rPr>
              <a:t>Article at: </a:t>
            </a:r>
            <a:r>
              <a:rPr lang="en-GB" sz="1200" kern="1200" dirty="0">
                <a:solidFill>
                  <a:schemeClr val="tx1"/>
                </a:solidFill>
                <a:effectLst/>
                <a:latin typeface="+mn-lt"/>
                <a:ea typeface="+mn-ea"/>
                <a:cs typeface="+mn-cs"/>
                <a:hlinkClick r:id="rId3"/>
              </a:rPr>
              <a:t>https://www.dailymail.co.uk/sciencetech/article-3122080/One-reason-order-takeout-Adding-salt-high-fat-diet-help-LOSE-weight-claims-study.html</a:t>
            </a:r>
            <a:r>
              <a:rPr lang="en-GB" dirty="0"/>
              <a:t> (last accessed 30/03/2023)</a:t>
            </a:r>
          </a:p>
          <a:p>
            <a:pPr>
              <a:defRPr/>
            </a:pPr>
            <a:endParaRPr lang="en-GB" dirty="0">
              <a:cs typeface="Calibri"/>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Sometimes news articles come out that tell us the opposite to what we expect, which is why it makes good news.</a:t>
            </a:r>
          </a:p>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However, these can be based on small studies, which are not as conclusive as they seem,</a:t>
            </a:r>
            <a:r>
              <a:rPr lang="en-GB" sz="1200" kern="1200" baseline="0" dirty="0">
                <a:solidFill>
                  <a:schemeClr val="tx1"/>
                </a:solidFill>
                <a:effectLst/>
                <a:latin typeface="+mn-lt"/>
                <a:ea typeface="+mn-ea"/>
                <a:cs typeface="+mn-cs"/>
              </a:rPr>
              <a:t> so we have to be careful about how biased newspapers are. </a:t>
            </a:r>
            <a:endParaRPr lang="en-GB" sz="1200" kern="1200" dirty="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804DA493-1CB9-40BA-BE40-B06AAF4647A9}" type="slidenum">
              <a:rPr lang="en-GB" smtClean="0"/>
              <a:pPr/>
              <a:t>5</a:t>
            </a:fld>
            <a:endParaRPr lang="en-GB" dirty="0"/>
          </a:p>
        </p:txBody>
      </p:sp>
    </p:spTree>
    <p:extLst>
      <p:ext uri="{BB962C8B-B14F-4D97-AF65-F5344CB8AC3E}">
        <p14:creationId xmlns:p14="http://schemas.microsoft.com/office/powerpoint/2010/main" val="23852071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defRPr/>
            </a:pPr>
            <a:r>
              <a:rPr lang="en-GB" sz="1200" kern="1200" dirty="0">
                <a:solidFill>
                  <a:schemeClr val="tx1"/>
                </a:solidFill>
                <a:effectLst/>
                <a:latin typeface="+mn-lt"/>
                <a:ea typeface="+mn-ea"/>
                <a:cs typeface="+mn-cs"/>
              </a:rPr>
              <a:t>Article from </a:t>
            </a:r>
            <a:r>
              <a:rPr lang="en-GB" sz="1200" kern="1200" dirty="0">
                <a:solidFill>
                  <a:schemeClr val="tx1"/>
                </a:solidFill>
                <a:effectLst/>
                <a:latin typeface="+mn-lt"/>
                <a:ea typeface="+mn-ea"/>
                <a:cs typeface="+mn-cs"/>
                <a:hlinkClick r:id="rId3"/>
              </a:rPr>
              <a:t>https://www.theguardian.com/lifeandstyle/2015/mar/15/salt-worse-than-thought-link-to-autoimmune-disease</a:t>
            </a:r>
            <a:r>
              <a:rPr lang="en-GB" dirty="0"/>
              <a:t> (last accessed 30/03/2023)</a:t>
            </a:r>
          </a:p>
          <a:p>
            <a:pPr>
              <a:defRPr/>
            </a:pPr>
            <a:endParaRPr lang="en-GB" dirty="0">
              <a:cs typeface="Calibri"/>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Salt is not just linked to heart complications and high blood pressure; there</a:t>
            </a:r>
            <a:r>
              <a:rPr lang="en-GB" sz="1200" kern="1200" baseline="0" dirty="0">
                <a:solidFill>
                  <a:schemeClr val="tx1"/>
                </a:solidFill>
                <a:effectLst/>
                <a:latin typeface="+mn-lt"/>
                <a:ea typeface="+mn-ea"/>
                <a:cs typeface="+mn-cs"/>
              </a:rPr>
              <a:t> has been research done and reports have come out that suggest that salt is linked to other diseases. Here we can see that there has been research that links it to autoimmune disease.</a:t>
            </a:r>
          </a:p>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baseline="0" dirty="0">
                <a:solidFill>
                  <a:schemeClr val="tx1"/>
                </a:solidFill>
                <a:effectLst/>
                <a:latin typeface="+mn-lt"/>
                <a:ea typeface="+mn-ea"/>
                <a:cs typeface="+mn-cs"/>
              </a:rPr>
              <a:t>Do the learners know what autoimmune disease is?</a:t>
            </a:r>
          </a:p>
          <a:p>
            <a:pPr marL="0" marR="0" indent="0" algn="l" defTabSz="914400" rtl="0" eaLnBrk="1" fontAlgn="auto" latinLnBrk="0" hangingPunct="1">
              <a:lnSpc>
                <a:spcPct val="100000"/>
              </a:lnSpc>
              <a:spcBef>
                <a:spcPts val="0"/>
              </a:spcBef>
              <a:spcAft>
                <a:spcPts val="0"/>
              </a:spcAft>
              <a:buClrTx/>
              <a:buSzTx/>
              <a:buFontTx/>
              <a:buNone/>
              <a:tabLst/>
              <a:defRPr/>
            </a:pPr>
            <a:r>
              <a:rPr lang="en-GB" dirty="0">
                <a:effectLst/>
              </a:rPr>
              <a:t>An autoimmune disorder occurs when the</a:t>
            </a:r>
            <a:r>
              <a:rPr lang="en-GB" baseline="0" dirty="0">
                <a:effectLst/>
              </a:rPr>
              <a:t> body’s immune system</a:t>
            </a:r>
            <a:r>
              <a:rPr lang="en-GB" dirty="0">
                <a:effectLst/>
              </a:rPr>
              <a:t> attacks and destroys healthy body tissue by mistake.</a:t>
            </a:r>
          </a:p>
          <a:p>
            <a:pPr marL="0" marR="0" indent="0" algn="l" defTabSz="914400" rtl="0" eaLnBrk="1" fontAlgn="auto" latinLnBrk="0" hangingPunct="1">
              <a:lnSpc>
                <a:spcPct val="100000"/>
              </a:lnSpc>
              <a:spcBef>
                <a:spcPts val="0"/>
              </a:spcBef>
              <a:spcAft>
                <a:spcPts val="0"/>
              </a:spcAft>
              <a:buClrTx/>
              <a:buSzTx/>
              <a:buFontTx/>
              <a:buNone/>
              <a:tabLst/>
              <a:defRPr/>
            </a:pPr>
            <a:r>
              <a:rPr lang="en-GB" dirty="0">
                <a:effectLst/>
              </a:rPr>
              <a:t>There are more than 80 types of autoimmune disorders.</a:t>
            </a:r>
          </a:p>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Examples</a:t>
            </a:r>
            <a:r>
              <a:rPr lang="en-GB" sz="1200" kern="1200" baseline="0" dirty="0">
                <a:solidFill>
                  <a:schemeClr val="tx1"/>
                </a:solidFill>
                <a:effectLst/>
                <a:latin typeface="+mn-lt"/>
                <a:ea typeface="+mn-ea"/>
                <a:cs typeface="+mn-cs"/>
              </a:rPr>
              <a:t> of autoimmune diseases:</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kern="1200" baseline="0" dirty="0">
                <a:solidFill>
                  <a:schemeClr val="tx1"/>
                </a:solidFill>
                <a:effectLst/>
                <a:latin typeface="+mn-lt"/>
                <a:ea typeface="+mn-ea"/>
                <a:cs typeface="+mn-cs"/>
              </a:rPr>
              <a:t>arthritis</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kern="1200" baseline="0" dirty="0">
                <a:solidFill>
                  <a:schemeClr val="tx1"/>
                </a:solidFill>
                <a:effectLst/>
                <a:latin typeface="+mn-lt"/>
                <a:ea typeface="+mn-ea"/>
                <a:cs typeface="+mn-cs"/>
              </a:rPr>
              <a:t>celiac disease</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kern="1200" baseline="0" dirty="0">
                <a:solidFill>
                  <a:schemeClr val="tx1"/>
                </a:solidFill>
                <a:effectLst/>
                <a:latin typeface="+mn-lt"/>
                <a:ea typeface="+mn-ea"/>
                <a:cs typeface="+mn-cs"/>
              </a:rPr>
              <a:t>multiple sclerosis</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kern="1200" baseline="0" dirty="0">
                <a:solidFill>
                  <a:schemeClr val="tx1"/>
                </a:solidFill>
                <a:effectLst/>
                <a:latin typeface="+mn-lt"/>
                <a:ea typeface="+mn-ea"/>
                <a:cs typeface="+mn-cs"/>
              </a:rPr>
              <a:t>type 1 diabetes.</a:t>
            </a:r>
            <a:endParaRPr lang="en-GB" dirty="0"/>
          </a:p>
        </p:txBody>
      </p:sp>
      <p:sp>
        <p:nvSpPr>
          <p:cNvPr id="4" name="Slide Number Placeholder 3"/>
          <p:cNvSpPr>
            <a:spLocks noGrp="1"/>
          </p:cNvSpPr>
          <p:nvPr>
            <p:ph type="sldNum" sz="quarter" idx="10"/>
          </p:nvPr>
        </p:nvSpPr>
        <p:spPr/>
        <p:txBody>
          <a:bodyPr/>
          <a:lstStyle/>
          <a:p>
            <a:fld id="{804DA493-1CB9-40BA-BE40-B06AAF4647A9}" type="slidenum">
              <a:rPr lang="en-GB" smtClean="0"/>
              <a:pPr/>
              <a:t>6</a:t>
            </a:fld>
            <a:endParaRPr lang="en-GB" dirty="0"/>
          </a:p>
        </p:txBody>
      </p:sp>
    </p:spTree>
    <p:extLst>
      <p:ext uri="{BB962C8B-B14F-4D97-AF65-F5344CB8AC3E}">
        <p14:creationId xmlns:p14="http://schemas.microsoft.com/office/powerpoint/2010/main" val="35421197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GB" sz="1200" kern="1200" dirty="0">
                <a:solidFill>
                  <a:schemeClr val="tx1"/>
                </a:solidFill>
                <a:effectLst/>
                <a:latin typeface="+mn-lt"/>
                <a:ea typeface="+mn-ea"/>
                <a:cs typeface="+mn-cs"/>
              </a:rPr>
              <a:t>Article from: </a:t>
            </a:r>
            <a:r>
              <a:rPr lang="en-GB" sz="1200" kern="1200" dirty="0">
                <a:solidFill>
                  <a:schemeClr val="tx1"/>
                </a:solidFill>
                <a:effectLst/>
                <a:latin typeface="+mn-lt"/>
                <a:ea typeface="+mn-ea"/>
                <a:cs typeface="+mn-cs"/>
                <a:hlinkClick r:id="rId3"/>
              </a:rPr>
              <a:t>https://www.thesun.co.uk/archives/health/686463/fats-entertainment/</a:t>
            </a:r>
            <a:r>
              <a:rPr lang="en-GB" dirty="0"/>
              <a:t> (last accessed 30/03/2023)</a:t>
            </a:r>
          </a:p>
          <a:p>
            <a:pPr>
              <a:defRPr/>
            </a:pPr>
            <a:endParaRPr lang="en-GB" dirty="0">
              <a:cs typeface="Calibri"/>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Even TV chefs are under fire with the amount of salt that they use in their cooking.</a:t>
            </a:r>
          </a:p>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It is said that they are being bad role models for having such high levels of salt and even fats in the foods that they cook on TV.</a:t>
            </a:r>
            <a:r>
              <a:rPr lang="en-GB" sz="1200" kern="1200" baseline="0" dirty="0">
                <a:solidFill>
                  <a:schemeClr val="tx1"/>
                </a:solidFill>
                <a:effectLst/>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Who is being a bad chef?</a:t>
            </a:r>
          </a:p>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baseline="0" dirty="0">
                <a:solidFill>
                  <a:schemeClr val="tx1"/>
                </a:solidFill>
                <a:effectLst/>
                <a:latin typeface="+mn-lt"/>
                <a:ea typeface="+mn-ea"/>
                <a:cs typeface="+mn-cs"/>
              </a:rPr>
              <a:t>The worst of all is well-known TV chef Jamie Oliver, who has been known to serve dishes with over 10 g of salt per portion!</a:t>
            </a:r>
            <a:endParaRPr lang="en-GB"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804DA493-1CB9-40BA-BE40-B06AAF4647A9}" type="slidenum">
              <a:rPr lang="en-GB" smtClean="0"/>
              <a:pPr/>
              <a:t>7</a:t>
            </a:fld>
            <a:endParaRPr lang="en-GB" dirty="0"/>
          </a:p>
        </p:txBody>
      </p:sp>
    </p:spTree>
    <p:extLst>
      <p:ext uri="{BB962C8B-B14F-4D97-AF65-F5344CB8AC3E}">
        <p14:creationId xmlns:p14="http://schemas.microsoft.com/office/powerpoint/2010/main" val="12192667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Too much salt can lead to high blood pressure, which is</a:t>
            </a:r>
            <a:r>
              <a:rPr lang="en-GB" baseline="0" dirty="0"/>
              <a:t> where the blood presses against the walls of veins and arteries – possibly causing damage. </a:t>
            </a:r>
            <a:endParaRPr lang="en-GB" dirty="0"/>
          </a:p>
          <a:p>
            <a:endParaRPr lang="en-GB" dirty="0"/>
          </a:p>
          <a:p>
            <a:r>
              <a:rPr lang="en-GB" dirty="0"/>
              <a:t>High blood pressure can lead to many other medical complications such as kidney failure, heart attacks and coronary</a:t>
            </a:r>
            <a:r>
              <a:rPr lang="en-GB" baseline="0" dirty="0"/>
              <a:t> heart disease.</a:t>
            </a:r>
          </a:p>
          <a:p>
            <a:endParaRPr lang="en-GB" baseline="0" dirty="0"/>
          </a:p>
          <a:p>
            <a:r>
              <a:rPr lang="en-GB" baseline="0" dirty="0"/>
              <a:t>This means that we have to monitor the amount of salt that we intake. </a:t>
            </a:r>
            <a:endParaRPr lang="en-GB" dirty="0"/>
          </a:p>
        </p:txBody>
      </p:sp>
      <p:sp>
        <p:nvSpPr>
          <p:cNvPr id="4" name="Slide Number Placeholder 3"/>
          <p:cNvSpPr>
            <a:spLocks noGrp="1"/>
          </p:cNvSpPr>
          <p:nvPr>
            <p:ph type="sldNum" sz="quarter" idx="10"/>
          </p:nvPr>
        </p:nvSpPr>
        <p:spPr/>
        <p:txBody>
          <a:bodyPr/>
          <a:lstStyle/>
          <a:p>
            <a:fld id="{804DA493-1CB9-40BA-BE40-B06AAF4647A9}" type="slidenum">
              <a:rPr lang="en-GB" smtClean="0"/>
              <a:pPr/>
              <a:t>8</a:t>
            </a:fld>
            <a:endParaRPr lang="en-GB" dirty="0"/>
          </a:p>
        </p:txBody>
      </p:sp>
    </p:spTree>
    <p:extLst>
      <p:ext uri="{BB962C8B-B14F-4D97-AF65-F5344CB8AC3E}">
        <p14:creationId xmlns:p14="http://schemas.microsoft.com/office/powerpoint/2010/main" val="40806903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latin typeface="Aharoni" panose="02010803020104030203" pitchFamily="2" charset="-79"/>
                <a:cs typeface="Aharoni" panose="02010803020104030203" pitchFamily="2" charset="-79"/>
              </a:rPr>
              <a:t>Before refrigeration and</a:t>
            </a:r>
            <a:r>
              <a:rPr lang="en-GB" baseline="0" dirty="0">
                <a:latin typeface="Aharoni" panose="02010803020104030203" pitchFamily="2" charset="-79"/>
                <a:cs typeface="Aharoni" panose="02010803020104030203" pitchFamily="2" charset="-79"/>
              </a:rPr>
              <a:t> other more modern processes,</a:t>
            </a:r>
            <a:r>
              <a:rPr lang="en-GB" dirty="0">
                <a:latin typeface="Aharoni" panose="02010803020104030203" pitchFamily="2" charset="-79"/>
                <a:cs typeface="Aharoni" panose="02010803020104030203" pitchFamily="2" charset="-79"/>
              </a:rPr>
              <a:t> salt was one of the few methods available to preserve food.</a:t>
            </a:r>
          </a:p>
          <a:p>
            <a:endParaRPr lang="en-GB" dirty="0">
              <a:latin typeface="Aharoni" panose="02010803020104030203" pitchFamily="2" charset="-79"/>
              <a:cs typeface="Aharoni" panose="02010803020104030203" pitchFamily="2" charset="-79"/>
            </a:endParaRPr>
          </a:p>
          <a:p>
            <a:r>
              <a:rPr lang="en-GB" dirty="0">
                <a:latin typeface="Aharoni" panose="02010803020104030203" pitchFamily="2" charset="-79"/>
                <a:cs typeface="Aharoni" panose="02010803020104030203" pitchFamily="2" charset="-79"/>
              </a:rPr>
              <a:t>Salt</a:t>
            </a:r>
            <a:r>
              <a:rPr lang="en-GB" baseline="0" dirty="0">
                <a:latin typeface="Aharoni" panose="02010803020104030203" pitchFamily="2" charset="-79"/>
                <a:cs typeface="Aharoni" panose="02010803020104030203" pitchFamily="2" charset="-79"/>
              </a:rPr>
              <a:t> preserves food by dehydration, removing the water and preventing microbial growth which spoils food. This process is called </a:t>
            </a:r>
            <a:r>
              <a:rPr lang="en-GB" dirty="0">
                <a:latin typeface="Aharoni" panose="02010803020104030203" pitchFamily="2" charset="-79"/>
                <a:cs typeface="Aharoni" panose="02010803020104030203" pitchFamily="2" charset="-79"/>
              </a:rPr>
              <a:t>curing.</a:t>
            </a:r>
          </a:p>
          <a:p>
            <a:endParaRPr lang="en-GB" dirty="0">
              <a:latin typeface="Aharoni" panose="02010803020104030203" pitchFamily="2" charset="-79"/>
              <a:cs typeface="Aharoni" panose="02010803020104030203" pitchFamily="2" charset="-79"/>
            </a:endParaRPr>
          </a:p>
          <a:p>
            <a:r>
              <a:rPr lang="en-GB" dirty="0">
                <a:latin typeface="Aharoni" panose="02010803020104030203" pitchFamily="2" charset="-79"/>
                <a:cs typeface="Aharoni" panose="02010803020104030203" pitchFamily="2" charset="-79"/>
              </a:rPr>
              <a:t>Salt is still used within preservation but this is due to other reasons, such as its taste.</a:t>
            </a:r>
          </a:p>
          <a:p>
            <a:endParaRPr lang="en-GB" dirty="0"/>
          </a:p>
        </p:txBody>
      </p:sp>
      <p:sp>
        <p:nvSpPr>
          <p:cNvPr id="4" name="Slide Number Placeholder 3"/>
          <p:cNvSpPr>
            <a:spLocks noGrp="1"/>
          </p:cNvSpPr>
          <p:nvPr>
            <p:ph type="sldNum" sz="quarter" idx="10"/>
          </p:nvPr>
        </p:nvSpPr>
        <p:spPr/>
        <p:txBody>
          <a:bodyPr/>
          <a:lstStyle/>
          <a:p>
            <a:fld id="{804DA493-1CB9-40BA-BE40-B06AAF4647A9}" type="slidenum">
              <a:rPr lang="en-GB" smtClean="0"/>
              <a:pPr/>
              <a:t>9</a:t>
            </a:fld>
            <a:endParaRPr lang="en-GB" dirty="0"/>
          </a:p>
        </p:txBody>
      </p:sp>
    </p:spTree>
    <p:extLst>
      <p:ext uri="{BB962C8B-B14F-4D97-AF65-F5344CB8AC3E}">
        <p14:creationId xmlns:p14="http://schemas.microsoft.com/office/powerpoint/2010/main" val="24364719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latin typeface="Aharoni" panose="02010803020104030203" pitchFamily="2" charset="-79"/>
                <a:cs typeface="Aharoni" panose="02010803020104030203" pitchFamily="2" charset="-79"/>
              </a:rPr>
              <a:t>Within cooking, different flavours and foods can suppress (reduce) other flavours. </a:t>
            </a:r>
          </a:p>
          <a:p>
            <a:pPr marL="0" indent="0">
              <a:buNone/>
            </a:pPr>
            <a:endParaRPr lang="en-GB" sz="200" dirty="0">
              <a:latin typeface="Aharoni" panose="02010803020104030203" pitchFamily="2" charset="-79"/>
              <a:cs typeface="Aharoni" panose="02010803020104030203" pitchFamily="2" charset="-79"/>
            </a:endParaRPr>
          </a:p>
          <a:p>
            <a:r>
              <a:rPr lang="en-GB" dirty="0">
                <a:latin typeface="Aharoni" panose="02010803020104030203" pitchFamily="2" charset="-79"/>
                <a:cs typeface="Aharoni" panose="02010803020104030203" pitchFamily="2" charset="-79"/>
              </a:rPr>
              <a:t>The sodium (Na) in table salt (NaCl) suppresses </a:t>
            </a:r>
            <a:r>
              <a:rPr lang="en-GB" i="0" dirty="0">
                <a:latin typeface="Aharoni" panose="02010803020104030203" pitchFamily="2" charset="-79"/>
                <a:cs typeface="Aharoni" panose="02010803020104030203" pitchFamily="2" charset="-79"/>
              </a:rPr>
              <a:t>bitterness</a:t>
            </a:r>
            <a:r>
              <a:rPr lang="en-GB" i="1" dirty="0">
                <a:latin typeface="Aharoni" panose="02010803020104030203" pitchFamily="2" charset="-79"/>
                <a:cs typeface="Aharoni" panose="02010803020104030203" pitchFamily="2" charset="-79"/>
              </a:rPr>
              <a:t>.</a:t>
            </a:r>
          </a:p>
          <a:p>
            <a:endParaRPr lang="en-GB" sz="200" dirty="0">
              <a:latin typeface="Aharoni" panose="02010803020104030203" pitchFamily="2" charset="-79"/>
              <a:cs typeface="Aharoni" panose="02010803020104030203" pitchFamily="2" charset="-79"/>
            </a:endParaRPr>
          </a:p>
          <a:p>
            <a:r>
              <a:rPr lang="en-GB" dirty="0">
                <a:latin typeface="Aharoni" panose="02010803020104030203" pitchFamily="2" charset="-79"/>
                <a:cs typeface="Aharoni" panose="02010803020104030203" pitchFamily="2" charset="-79"/>
              </a:rPr>
              <a:t>In addition, because bitterness suppresses </a:t>
            </a:r>
            <a:r>
              <a:rPr lang="en-GB" i="0" dirty="0">
                <a:latin typeface="Aharoni" panose="02010803020104030203" pitchFamily="2" charset="-79"/>
                <a:cs typeface="Aharoni" panose="02010803020104030203" pitchFamily="2" charset="-79"/>
              </a:rPr>
              <a:t>sweetness</a:t>
            </a:r>
            <a:r>
              <a:rPr lang="en-GB" i="1" dirty="0">
                <a:latin typeface="Aharoni" panose="02010803020104030203" pitchFamily="2" charset="-79"/>
                <a:cs typeface="Aharoni" panose="02010803020104030203" pitchFamily="2" charset="-79"/>
              </a:rPr>
              <a:t> </a:t>
            </a:r>
            <a:r>
              <a:rPr lang="en-GB" dirty="0">
                <a:latin typeface="Aharoni" panose="02010803020104030203" pitchFamily="2" charset="-79"/>
                <a:cs typeface="Aharoni" panose="02010803020104030203" pitchFamily="2" charset="-79"/>
              </a:rPr>
              <a:t>and </a:t>
            </a:r>
            <a:r>
              <a:rPr lang="en-GB" i="0" dirty="0">
                <a:latin typeface="Aharoni" panose="02010803020104030203" pitchFamily="2" charset="-79"/>
                <a:cs typeface="Aharoni" panose="02010803020104030203" pitchFamily="2" charset="-79"/>
              </a:rPr>
              <a:t>sourness</a:t>
            </a:r>
            <a:r>
              <a:rPr lang="en-GB" dirty="0">
                <a:latin typeface="Aharoni" panose="02010803020104030203" pitchFamily="2" charset="-79"/>
                <a:cs typeface="Aharoni" panose="02010803020104030203" pitchFamily="2" charset="-79"/>
              </a:rPr>
              <a:t>, it means that when we add salt to a dish, it decreases the effect of the bitterness but increases the effect of the sweetness and sourness, making the dish taste better!</a:t>
            </a:r>
          </a:p>
          <a:p>
            <a:endParaRPr lang="en-GB" dirty="0"/>
          </a:p>
        </p:txBody>
      </p:sp>
      <p:sp>
        <p:nvSpPr>
          <p:cNvPr id="4" name="Slide Number Placeholder 3"/>
          <p:cNvSpPr>
            <a:spLocks noGrp="1"/>
          </p:cNvSpPr>
          <p:nvPr>
            <p:ph type="sldNum" sz="quarter" idx="10"/>
          </p:nvPr>
        </p:nvSpPr>
        <p:spPr/>
        <p:txBody>
          <a:bodyPr/>
          <a:lstStyle/>
          <a:p>
            <a:fld id="{804DA493-1CB9-40BA-BE40-B06AAF4647A9}" type="slidenum">
              <a:rPr lang="en-GB" smtClean="0"/>
              <a:pPr/>
              <a:t>10</a:t>
            </a:fld>
            <a:endParaRPr lang="en-GB" dirty="0"/>
          </a:p>
        </p:txBody>
      </p:sp>
    </p:spTree>
    <p:extLst>
      <p:ext uri="{BB962C8B-B14F-4D97-AF65-F5344CB8AC3E}">
        <p14:creationId xmlns:p14="http://schemas.microsoft.com/office/powerpoint/2010/main" val="16755327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Watch the video: </a:t>
            </a:r>
            <a:r>
              <a:rPr lang="en-GB" dirty="0">
                <a:hlinkClick r:id="rId3"/>
              </a:rPr>
              <a:t>https://edu.rsc.org/job-profiles/associate-principal-scientist-food/4010946.article</a:t>
            </a:r>
            <a:r>
              <a:rPr lang="en-GB" dirty="0"/>
              <a:t>, (accessed 4 April 2023).</a:t>
            </a:r>
          </a:p>
          <a:p>
            <a:r>
              <a:rPr lang="en-GB" dirty="0"/>
              <a:t>Video length: 2:27</a:t>
            </a:r>
          </a:p>
        </p:txBody>
      </p:sp>
      <p:sp>
        <p:nvSpPr>
          <p:cNvPr id="4" name="Slide Number Placeholder 3"/>
          <p:cNvSpPr>
            <a:spLocks noGrp="1"/>
          </p:cNvSpPr>
          <p:nvPr>
            <p:ph type="sldNum" sz="quarter" idx="5"/>
          </p:nvPr>
        </p:nvSpPr>
        <p:spPr/>
        <p:txBody>
          <a:bodyPr/>
          <a:lstStyle/>
          <a:p>
            <a:fld id="{804DA493-1CB9-40BA-BE40-B06AAF4647A9}" type="slidenum">
              <a:rPr lang="en-GB" smtClean="0"/>
              <a:pPr/>
              <a:t>11</a:t>
            </a:fld>
            <a:endParaRPr lang="en-GB" dirty="0"/>
          </a:p>
        </p:txBody>
      </p:sp>
    </p:spTree>
    <p:extLst>
      <p:ext uri="{BB962C8B-B14F-4D97-AF65-F5344CB8AC3E}">
        <p14:creationId xmlns:p14="http://schemas.microsoft.com/office/powerpoint/2010/main" val="362178537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11.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RSC: Title slide">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6C9F43A1-D751-73FA-5ABC-480B85EE05BB}"/>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200" y="-677"/>
            <a:ext cx="12236801" cy="6883200"/>
          </a:xfrm>
          <a:prstGeom prst="rect">
            <a:avLst/>
          </a:prstGeom>
          <a:ln>
            <a:noFill/>
          </a:ln>
        </p:spPr>
      </p:pic>
      <p:pic>
        <p:nvPicPr>
          <p:cNvPr id="11" name="Picture 10">
            <a:extLst>
              <a:ext uri="{FF2B5EF4-FFF2-40B4-BE49-F238E27FC236}">
                <a16:creationId xmlns:a16="http://schemas.microsoft.com/office/drawing/2014/main" id="{DE28136F-7FE6-CEC3-FD56-CECF4FE1AF0E}"/>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011688" y="5943600"/>
            <a:ext cx="1638300" cy="457200"/>
          </a:xfrm>
          <a:prstGeom prst="rect">
            <a:avLst/>
          </a:prstGeom>
        </p:spPr>
      </p:pic>
      <p:sp>
        <p:nvSpPr>
          <p:cNvPr id="2" name="Title 1">
            <a:extLst>
              <a:ext uri="{FF2B5EF4-FFF2-40B4-BE49-F238E27FC236}">
                <a16:creationId xmlns:a16="http://schemas.microsoft.com/office/drawing/2014/main" id="{9FBAFBF9-B9B8-5C56-2E89-D2E0F95829B9}"/>
              </a:ext>
            </a:extLst>
          </p:cNvPr>
          <p:cNvSpPr>
            <a:spLocks noGrp="1"/>
          </p:cNvSpPr>
          <p:nvPr>
            <p:ph type="title" hasCustomPrompt="1"/>
          </p:nvPr>
        </p:nvSpPr>
        <p:spPr>
          <a:xfrm>
            <a:off x="3396001" y="1676671"/>
            <a:ext cx="5400000" cy="1663200"/>
          </a:xfrm>
        </p:spPr>
        <p:txBody>
          <a:bodyPr lIns="0" tIns="0" rIns="0" bIns="0">
            <a:normAutofit/>
          </a:bodyPr>
          <a:lstStyle>
            <a:lvl1pPr algn="ctr">
              <a:defRPr sz="5199" b="1" i="0">
                <a:solidFill>
                  <a:srgbClr val="004976"/>
                </a:solidFill>
                <a:latin typeface="Source Sans Pro Black" panose="020B0503030403020204" pitchFamily="34" charset="0"/>
                <a:ea typeface="Source Sans Pro Black" panose="020B0503030403020204" pitchFamily="34" charset="0"/>
              </a:defRPr>
            </a:lvl1pPr>
          </a:lstStyle>
          <a:p>
            <a:r>
              <a:rPr lang="en-GB" dirty="0"/>
              <a:t>Project title</a:t>
            </a:r>
            <a:endParaRPr lang="en-US" dirty="0"/>
          </a:p>
        </p:txBody>
      </p:sp>
      <p:sp>
        <p:nvSpPr>
          <p:cNvPr id="3" name="Text Placeholder 2">
            <a:extLst>
              <a:ext uri="{FF2B5EF4-FFF2-40B4-BE49-F238E27FC236}">
                <a16:creationId xmlns:a16="http://schemas.microsoft.com/office/drawing/2014/main" id="{2CB6B75D-A617-B794-69D2-228DD7B1A307}"/>
              </a:ext>
            </a:extLst>
          </p:cNvPr>
          <p:cNvSpPr>
            <a:spLocks noGrp="1"/>
          </p:cNvSpPr>
          <p:nvPr>
            <p:ph type="body" idx="1" hasCustomPrompt="1"/>
          </p:nvPr>
        </p:nvSpPr>
        <p:spPr>
          <a:xfrm>
            <a:off x="3396001" y="3374924"/>
            <a:ext cx="5400000" cy="932400"/>
          </a:xfrm>
        </p:spPr>
        <p:txBody>
          <a:bodyPr lIns="0" tIns="0" rIns="0" bIns="0" anchor="ctr" anchorCtr="0">
            <a:normAutofit/>
          </a:bodyPr>
          <a:lstStyle>
            <a:lvl1pPr marL="0" indent="0" algn="ctr">
              <a:buNone/>
              <a:defRPr sz="3000" b="0" i="0">
                <a:latin typeface="Source Sans Pro" panose="020B0503030403020204" pitchFamily="34" charset="0"/>
                <a:ea typeface="Source Sans Pro" panose="020B0503030403020204" pitchFamily="34" charset="0"/>
              </a:defRPr>
            </a:lvl1pPr>
            <a:lvl2pPr marL="457154" indent="0">
              <a:buNone/>
              <a:defRPr sz="2000" b="1"/>
            </a:lvl2pPr>
            <a:lvl3pPr marL="914309" indent="0">
              <a:buNone/>
              <a:defRPr sz="1800" b="1"/>
            </a:lvl3pPr>
            <a:lvl4pPr marL="1371463" indent="0">
              <a:buNone/>
              <a:defRPr sz="1600" b="1"/>
            </a:lvl4pPr>
            <a:lvl5pPr marL="1828617" indent="0">
              <a:buNone/>
              <a:defRPr sz="1600" b="1"/>
            </a:lvl5pPr>
            <a:lvl6pPr marL="2285771" indent="0">
              <a:buNone/>
              <a:defRPr sz="1600" b="1"/>
            </a:lvl6pPr>
            <a:lvl7pPr marL="2742926" indent="0">
              <a:buNone/>
              <a:defRPr sz="1600" b="1"/>
            </a:lvl7pPr>
            <a:lvl8pPr marL="3200080" indent="0">
              <a:buNone/>
              <a:defRPr sz="1600" b="1"/>
            </a:lvl8pPr>
            <a:lvl9pPr marL="3657234" indent="0">
              <a:buNone/>
              <a:defRPr sz="1600" b="1"/>
            </a:lvl9pPr>
          </a:lstStyle>
          <a:p>
            <a:pPr lvl="0"/>
            <a:r>
              <a:rPr lang="en-GB" dirty="0"/>
              <a:t>Subtitle</a:t>
            </a:r>
          </a:p>
        </p:txBody>
      </p:sp>
      <p:sp>
        <p:nvSpPr>
          <p:cNvPr id="5" name="Text Placeholder 4">
            <a:extLst>
              <a:ext uri="{FF2B5EF4-FFF2-40B4-BE49-F238E27FC236}">
                <a16:creationId xmlns:a16="http://schemas.microsoft.com/office/drawing/2014/main" id="{D5026685-3EF1-D878-8889-35415E2F873E}"/>
              </a:ext>
            </a:extLst>
          </p:cNvPr>
          <p:cNvSpPr>
            <a:spLocks noGrp="1"/>
          </p:cNvSpPr>
          <p:nvPr>
            <p:ph type="body" sz="quarter" idx="3" hasCustomPrompt="1"/>
          </p:nvPr>
        </p:nvSpPr>
        <p:spPr>
          <a:xfrm>
            <a:off x="3396001" y="5313600"/>
            <a:ext cx="5400000" cy="630000"/>
          </a:xfrm>
        </p:spPr>
        <p:txBody>
          <a:bodyPr lIns="0" tIns="0" rIns="0" bIns="0" anchor="b" anchorCtr="0">
            <a:normAutofit/>
          </a:bodyPr>
          <a:lstStyle>
            <a:lvl1pPr marL="0" indent="0" algn="ctr">
              <a:lnSpc>
                <a:spcPts val="1640"/>
              </a:lnSpc>
              <a:buNone/>
              <a:defRPr sz="1200" b="0" i="0">
                <a:solidFill>
                  <a:schemeClr val="tx1"/>
                </a:solidFill>
                <a:latin typeface="Arial" panose="020B0604020202020204" pitchFamily="34" charset="0"/>
                <a:ea typeface="Source Sans Pro Black" panose="020B0503030403020204" pitchFamily="34" charset="0"/>
                <a:cs typeface="Arial" panose="020B0604020202020204" pitchFamily="34" charset="0"/>
              </a:defRPr>
            </a:lvl1pPr>
            <a:lvl2pPr marL="457154" indent="0">
              <a:buNone/>
              <a:defRPr sz="2000" b="1"/>
            </a:lvl2pPr>
            <a:lvl3pPr marL="914309" indent="0">
              <a:buNone/>
              <a:defRPr sz="1800" b="1"/>
            </a:lvl3pPr>
            <a:lvl4pPr marL="1371463" indent="0">
              <a:buNone/>
              <a:defRPr sz="1600" b="1"/>
            </a:lvl4pPr>
            <a:lvl5pPr marL="1828617" indent="0">
              <a:buNone/>
              <a:defRPr sz="1600" b="1"/>
            </a:lvl5pPr>
            <a:lvl6pPr marL="2285771" indent="0">
              <a:buNone/>
              <a:defRPr sz="1600" b="1"/>
            </a:lvl6pPr>
            <a:lvl7pPr marL="2742926" indent="0">
              <a:buNone/>
              <a:defRPr sz="1600" b="1"/>
            </a:lvl7pPr>
            <a:lvl8pPr marL="3200080" indent="0">
              <a:buNone/>
              <a:defRPr sz="1600" b="1"/>
            </a:lvl8pPr>
            <a:lvl9pPr marL="3657234" indent="0">
              <a:buNone/>
              <a:defRPr sz="1600" b="1"/>
            </a:lvl9pPr>
          </a:lstStyle>
          <a:p>
            <a:pPr>
              <a:lnSpc>
                <a:spcPts val="1640"/>
              </a:lnSpc>
            </a:pPr>
            <a:r>
              <a:rPr lang="en-GB" dirty="0"/>
              <a:t>Text</a:t>
            </a:r>
            <a:endParaRPr lang="en-GB" b="1" i="0" dirty="0">
              <a:solidFill>
                <a:srgbClr val="48A9C5"/>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064436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29B3318-EA1D-455A-8C53-F4BBD3283840}" type="datetimeFigureOut">
              <a:rPr lang="en-GB" smtClean="0"/>
              <a:pPr/>
              <a:t>17/04/2023</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0C5D9F08-30D7-4F4D-A6F1-2F712D9F406A}" type="slidenum">
              <a:rPr lang="en-GB" smtClean="0"/>
              <a:pPr/>
              <a:t>‹#›</a:t>
            </a:fld>
            <a:endParaRPr lang="en-GB" dirty="0"/>
          </a:p>
        </p:txBody>
      </p:sp>
    </p:spTree>
    <p:extLst>
      <p:ext uri="{BB962C8B-B14F-4D97-AF65-F5344CB8AC3E}">
        <p14:creationId xmlns:p14="http://schemas.microsoft.com/office/powerpoint/2010/main" val="34696298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429B3318-EA1D-455A-8C53-F4BBD3283840}" type="datetimeFigureOut">
              <a:rPr lang="en-GB" smtClean="0"/>
              <a:pPr/>
              <a:t>17/04/2023</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0C5D9F08-30D7-4F4D-A6F1-2F712D9F406A}" type="slidenum">
              <a:rPr lang="en-GB" smtClean="0"/>
              <a:pPr/>
              <a:t>‹#›</a:t>
            </a:fld>
            <a:endParaRPr lang="en-GB" dirty="0"/>
          </a:p>
        </p:txBody>
      </p:sp>
    </p:spTree>
    <p:extLst>
      <p:ext uri="{BB962C8B-B14F-4D97-AF65-F5344CB8AC3E}">
        <p14:creationId xmlns:p14="http://schemas.microsoft.com/office/powerpoint/2010/main" val="25853971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RSC: Learning outcom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F2FD77-FD39-383E-C5CE-2F5297C9855D}"/>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Learning outcomes</a:t>
            </a:r>
            <a:endParaRPr lang="en-US" dirty="0"/>
          </a:p>
        </p:txBody>
      </p:sp>
      <p:sp>
        <p:nvSpPr>
          <p:cNvPr id="3" name="Content Placeholder 2">
            <a:extLst>
              <a:ext uri="{FF2B5EF4-FFF2-40B4-BE49-F238E27FC236}">
                <a16:creationId xmlns:a16="http://schemas.microsoft.com/office/drawing/2014/main" id="{8DF32C02-BDB8-CD54-8AA2-4C70125A144E}"/>
              </a:ext>
            </a:extLst>
          </p:cNvPr>
          <p:cNvSpPr>
            <a:spLocks noGrp="1"/>
          </p:cNvSpPr>
          <p:nvPr>
            <p:ph idx="1" hasCustomPrompt="1"/>
          </p:nvPr>
        </p:nvSpPr>
        <p:spPr>
          <a:xfrm>
            <a:off x="540000" y="1260000"/>
            <a:ext cx="9000000" cy="4162900"/>
          </a:xfrm>
        </p:spPr>
        <p:txBody>
          <a:bodyPr lIns="0" tIns="0" rIns="0" bIns="0">
            <a:normAutofit/>
          </a:bodyPr>
          <a:lstStyle>
            <a:lvl1pPr marL="0" indent="0">
              <a:lnSpc>
                <a:spcPts val="2740"/>
              </a:lnSpc>
              <a:spcBef>
                <a:spcPts val="0"/>
              </a:spcBef>
              <a:spcAft>
                <a:spcPts val="2000"/>
              </a:spcAft>
              <a:buFontTx/>
              <a:buNone/>
              <a:defRPr sz="2200" b="0" i="0">
                <a:latin typeface="Arial" panose="020B0604020202020204" pitchFamily="34" charset="0"/>
                <a:cs typeface="Arial" panose="020B0604020202020204" pitchFamily="34" charset="0"/>
              </a:defRPr>
            </a:lvl1pPr>
            <a:lvl2pPr marL="341966" indent="-341966">
              <a:lnSpc>
                <a:spcPts val="2740"/>
              </a:lnSpc>
              <a:spcBef>
                <a:spcPts val="0"/>
              </a:spcBef>
              <a:spcAft>
                <a:spcPts val="2000"/>
              </a:spcAft>
              <a:buClr>
                <a:srgbClr val="C80C2F"/>
              </a:buClr>
              <a:buSzPct val="120000"/>
              <a:defRPr sz="2200" b="0" i="0">
                <a:latin typeface="Arial" panose="020B0604020202020204" pitchFamily="34" charset="0"/>
                <a:cs typeface="Arial" panose="020B0604020202020204" pitchFamily="34" charset="0"/>
              </a:defRPr>
            </a:lvl2pPr>
            <a:lvl3pPr>
              <a:defRPr sz="2200" b="0" i="0">
                <a:latin typeface="Arial" panose="020B0604020202020204" pitchFamily="34" charset="0"/>
                <a:cs typeface="Arial" panose="020B0604020202020204" pitchFamily="34" charset="0"/>
              </a:defRPr>
            </a:lvl3pPr>
            <a:lvl4pPr>
              <a:defRPr sz="2200" b="0" i="0">
                <a:latin typeface="Arial" panose="020B0604020202020204" pitchFamily="34" charset="0"/>
                <a:cs typeface="Arial" panose="020B0604020202020204" pitchFamily="34" charset="0"/>
              </a:defRPr>
            </a:lvl4pPr>
            <a:lvl5pPr>
              <a:defRPr sz="2200" b="0" i="0">
                <a:latin typeface="Arial" panose="020B0604020202020204" pitchFamily="34" charset="0"/>
                <a:cs typeface="Arial" panose="020B0604020202020204" pitchFamily="34" charset="0"/>
              </a:defRPr>
            </a:lvl5pPr>
          </a:lstStyle>
          <a:p>
            <a:pPr lvl="0"/>
            <a:r>
              <a:rPr lang="en-GB" dirty="0"/>
              <a:t>By the end of this session, you will be able to:</a:t>
            </a:r>
          </a:p>
          <a:p>
            <a:pPr lvl="1"/>
            <a:r>
              <a:rPr lang="en-GB" dirty="0"/>
              <a:t>Bulleted list </a:t>
            </a:r>
          </a:p>
        </p:txBody>
      </p:sp>
      <p:pic>
        <p:nvPicPr>
          <p:cNvPr id="10" name="Picture 9">
            <a:extLst>
              <a:ext uri="{FF2B5EF4-FFF2-40B4-BE49-F238E27FC236}">
                <a16:creationId xmlns:a16="http://schemas.microsoft.com/office/drawing/2014/main" id="{4557E9C6-5180-E782-EA75-02BE46DF133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pic>
        <p:nvPicPr>
          <p:cNvPr id="8" name="Picture 7">
            <a:extLst>
              <a:ext uri="{FF2B5EF4-FFF2-40B4-BE49-F238E27FC236}">
                <a16:creationId xmlns:a16="http://schemas.microsoft.com/office/drawing/2014/main" id="{BA72D1B8-C051-49C9-F9C8-BA62ACCDD4E8}"/>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0" y="6344858"/>
            <a:ext cx="12202411" cy="533855"/>
          </a:xfrm>
          <a:prstGeom prst="rect">
            <a:avLst/>
          </a:prstGeom>
        </p:spPr>
      </p:pic>
      <p:pic>
        <p:nvPicPr>
          <p:cNvPr id="12" name="Picture 11">
            <a:extLst>
              <a:ext uri="{FF2B5EF4-FFF2-40B4-BE49-F238E27FC236}">
                <a16:creationId xmlns:a16="http://schemas.microsoft.com/office/drawing/2014/main" id="{87367469-40EE-A43E-93BF-85858BFAC71A}"/>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509250" y="3294000"/>
            <a:ext cx="1168400" cy="3048000"/>
          </a:xfrm>
          <a:prstGeom prst="rect">
            <a:avLst/>
          </a:prstGeom>
        </p:spPr>
      </p:pic>
    </p:spTree>
    <p:extLst>
      <p:ext uri="{BB962C8B-B14F-4D97-AF65-F5344CB8AC3E}">
        <p14:creationId xmlns:p14="http://schemas.microsoft.com/office/powerpoint/2010/main" val="8154577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order 1">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A2BE2547-922A-AFF3-F1A1-E9AADFEC2027}"/>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sp>
        <p:nvSpPr>
          <p:cNvPr id="8" name="Content Placeholder 2">
            <a:extLst>
              <a:ext uri="{FF2B5EF4-FFF2-40B4-BE49-F238E27FC236}">
                <a16:creationId xmlns:a16="http://schemas.microsoft.com/office/drawing/2014/main" id="{E5CF3202-F9D1-B071-8473-5C1C26A12FA1}"/>
              </a:ext>
            </a:extLst>
          </p:cNvPr>
          <p:cNvSpPr>
            <a:spLocks noGrp="1"/>
          </p:cNvSpPr>
          <p:nvPr>
            <p:ph idx="10" hasCustomPrompt="1"/>
          </p:nvPr>
        </p:nvSpPr>
        <p:spPr>
          <a:xfrm>
            <a:off x="540000" y="1260000"/>
            <a:ext cx="9000000" cy="4162900"/>
          </a:xfrm>
        </p:spPr>
        <p:txBody>
          <a:bodyPr lIns="0" tIns="0" rIns="0" bIns="0">
            <a:normAutofit/>
          </a:bodyPr>
          <a:lstStyle>
            <a:lvl1pPr marL="0" indent="0">
              <a:lnSpc>
                <a:spcPts val="2740"/>
              </a:lnSpc>
              <a:spcBef>
                <a:spcPts val="0"/>
              </a:spcBef>
              <a:spcAft>
                <a:spcPts val="2000"/>
              </a:spcAft>
              <a:buFontTx/>
              <a:buNone/>
              <a:defRPr sz="2200" b="0" i="0">
                <a:latin typeface="Arial" panose="020B0604020202020204" pitchFamily="34" charset="0"/>
                <a:cs typeface="Arial" panose="020B0604020202020204" pitchFamily="34" charset="0"/>
              </a:defRPr>
            </a:lvl1pPr>
            <a:lvl2pPr marL="341966" indent="-341966">
              <a:lnSpc>
                <a:spcPts val="2540"/>
              </a:lnSpc>
              <a:spcBef>
                <a:spcPts val="0"/>
              </a:spcBef>
              <a:spcAft>
                <a:spcPts val="2000"/>
              </a:spcAft>
              <a:buClr>
                <a:srgbClr val="C80C2F"/>
              </a:buClr>
              <a:buSzPct val="120000"/>
              <a:defRPr sz="2200" b="0" i="0">
                <a:latin typeface="Arial" panose="020B0604020202020204" pitchFamily="34" charset="0"/>
                <a:cs typeface="Arial" panose="020B0604020202020204" pitchFamily="34" charset="0"/>
              </a:defRPr>
            </a:lvl2pPr>
            <a:lvl3pPr>
              <a:defRPr sz="2200" b="0" i="0">
                <a:latin typeface="Arial" panose="020B0604020202020204" pitchFamily="34" charset="0"/>
                <a:cs typeface="Arial" panose="020B0604020202020204" pitchFamily="34" charset="0"/>
              </a:defRPr>
            </a:lvl3pPr>
            <a:lvl4pPr>
              <a:defRPr sz="2200" b="0" i="0">
                <a:latin typeface="Arial" panose="020B0604020202020204" pitchFamily="34" charset="0"/>
                <a:cs typeface="Arial" panose="020B0604020202020204" pitchFamily="34" charset="0"/>
              </a:defRPr>
            </a:lvl4pPr>
            <a:lvl5pPr>
              <a:defRPr sz="2200" b="0" i="0">
                <a:latin typeface="Arial" panose="020B0604020202020204" pitchFamily="34" charset="0"/>
                <a:cs typeface="Arial" panose="020B0604020202020204" pitchFamily="34" charset="0"/>
              </a:defRPr>
            </a:lvl5pPr>
          </a:lstStyle>
          <a:p>
            <a:pPr lvl="0"/>
            <a:r>
              <a:rPr lang="en-GB" dirty="0"/>
              <a:t>Here is the text.</a:t>
            </a:r>
          </a:p>
        </p:txBody>
      </p:sp>
      <p:sp>
        <p:nvSpPr>
          <p:cNvPr id="10" name="Title 1">
            <a:extLst>
              <a:ext uri="{FF2B5EF4-FFF2-40B4-BE49-F238E27FC236}">
                <a16:creationId xmlns:a16="http://schemas.microsoft.com/office/drawing/2014/main" id="{C0EB02A0-6279-8703-368C-ADFB65427D69}"/>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pic>
        <p:nvPicPr>
          <p:cNvPr id="11" name="Picture 10">
            <a:extLst>
              <a:ext uri="{FF2B5EF4-FFF2-40B4-BE49-F238E27FC236}">
                <a16:creationId xmlns:a16="http://schemas.microsoft.com/office/drawing/2014/main" id="{3A4D054A-784A-FCE4-9F71-066203DE3473}"/>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0" y="6343201"/>
            <a:ext cx="12202411" cy="533855"/>
          </a:xfrm>
          <a:prstGeom prst="rect">
            <a:avLst/>
          </a:prstGeom>
        </p:spPr>
      </p:pic>
    </p:spTree>
    <p:extLst>
      <p:ext uri="{BB962C8B-B14F-4D97-AF65-F5344CB8AC3E}">
        <p14:creationId xmlns:p14="http://schemas.microsoft.com/office/powerpoint/2010/main" val="11129905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order 2">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A09B7B72-5224-460E-89CC-A05A26B60D1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sp>
        <p:nvSpPr>
          <p:cNvPr id="7" name="Content Placeholder 2">
            <a:extLst>
              <a:ext uri="{FF2B5EF4-FFF2-40B4-BE49-F238E27FC236}">
                <a16:creationId xmlns:a16="http://schemas.microsoft.com/office/drawing/2014/main" id="{D9094A0C-1A8C-B55A-D0FC-A947602EFBAD}"/>
              </a:ext>
            </a:extLst>
          </p:cNvPr>
          <p:cNvSpPr>
            <a:spLocks noGrp="1"/>
          </p:cNvSpPr>
          <p:nvPr>
            <p:ph idx="10" hasCustomPrompt="1"/>
          </p:nvPr>
        </p:nvSpPr>
        <p:spPr>
          <a:xfrm>
            <a:off x="540000" y="1260000"/>
            <a:ext cx="9000000" cy="4162900"/>
          </a:xfrm>
        </p:spPr>
        <p:txBody>
          <a:bodyPr lIns="0" tIns="0" rIns="0" bIns="0">
            <a:normAutofit/>
          </a:bodyPr>
          <a:lstStyle>
            <a:lvl1pPr marL="0" indent="0">
              <a:lnSpc>
                <a:spcPts val="2740"/>
              </a:lnSpc>
              <a:spcBef>
                <a:spcPts val="0"/>
              </a:spcBef>
              <a:spcAft>
                <a:spcPts val="2000"/>
              </a:spcAft>
              <a:buFontTx/>
              <a:buNone/>
              <a:defRPr sz="2200" b="0" i="0">
                <a:latin typeface="Arial" panose="020B0604020202020204" pitchFamily="34" charset="0"/>
                <a:cs typeface="Arial" panose="020B0604020202020204" pitchFamily="34" charset="0"/>
              </a:defRPr>
            </a:lvl1pPr>
            <a:lvl2pPr marL="341966" indent="-341966">
              <a:lnSpc>
                <a:spcPts val="2540"/>
              </a:lnSpc>
              <a:spcBef>
                <a:spcPts val="0"/>
              </a:spcBef>
              <a:spcAft>
                <a:spcPts val="2000"/>
              </a:spcAft>
              <a:buClr>
                <a:srgbClr val="C80C2F"/>
              </a:buClr>
              <a:buSzPct val="120000"/>
              <a:defRPr sz="2200" b="0" i="0">
                <a:latin typeface="Arial" panose="020B0604020202020204" pitchFamily="34" charset="0"/>
                <a:cs typeface="Arial" panose="020B0604020202020204" pitchFamily="34" charset="0"/>
              </a:defRPr>
            </a:lvl2pPr>
            <a:lvl3pPr>
              <a:defRPr sz="2200" b="0" i="0">
                <a:latin typeface="Arial" panose="020B0604020202020204" pitchFamily="34" charset="0"/>
                <a:cs typeface="Arial" panose="020B0604020202020204" pitchFamily="34" charset="0"/>
              </a:defRPr>
            </a:lvl3pPr>
            <a:lvl4pPr>
              <a:defRPr sz="2200" b="0" i="0">
                <a:latin typeface="Arial" panose="020B0604020202020204" pitchFamily="34" charset="0"/>
                <a:cs typeface="Arial" panose="020B0604020202020204" pitchFamily="34" charset="0"/>
              </a:defRPr>
            </a:lvl4pPr>
            <a:lvl5pPr>
              <a:defRPr sz="2200" b="0" i="0">
                <a:latin typeface="Arial" panose="020B0604020202020204" pitchFamily="34" charset="0"/>
                <a:cs typeface="Arial" panose="020B0604020202020204" pitchFamily="34" charset="0"/>
              </a:defRPr>
            </a:lvl5pPr>
          </a:lstStyle>
          <a:p>
            <a:pPr lvl="0"/>
            <a:r>
              <a:rPr lang="en-GB" dirty="0"/>
              <a:t>Here is the text.</a:t>
            </a:r>
          </a:p>
        </p:txBody>
      </p:sp>
      <p:sp>
        <p:nvSpPr>
          <p:cNvPr id="8" name="Title 1">
            <a:extLst>
              <a:ext uri="{FF2B5EF4-FFF2-40B4-BE49-F238E27FC236}">
                <a16:creationId xmlns:a16="http://schemas.microsoft.com/office/drawing/2014/main" id="{E39EFEA8-23D9-A2BC-568A-5DDBDFA6DAD9}"/>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pic>
        <p:nvPicPr>
          <p:cNvPr id="10" name="Picture 9">
            <a:extLst>
              <a:ext uri="{FF2B5EF4-FFF2-40B4-BE49-F238E27FC236}">
                <a16:creationId xmlns:a16="http://schemas.microsoft.com/office/drawing/2014/main" id="{0355300C-CBA2-B163-C8E5-BD845B4C0AFD}"/>
              </a:ext>
            </a:extLst>
          </p:cNvPr>
          <p:cNvPicPr>
            <a:picLocks/>
          </p:cNvPicPr>
          <p:nvPr userDrawn="1"/>
        </p:nvPicPr>
        <p:blipFill>
          <a:blip r:embed="rId3" cstate="screen">
            <a:extLst>
              <a:ext uri="{28A0092B-C50C-407E-A947-70E740481C1C}">
                <a14:useLocalDpi xmlns:a14="http://schemas.microsoft.com/office/drawing/2010/main"/>
              </a:ext>
            </a:extLst>
          </a:blip>
          <a:stretch>
            <a:fillRect/>
          </a:stretch>
        </p:blipFill>
        <p:spPr>
          <a:xfrm>
            <a:off x="0" y="6343200"/>
            <a:ext cx="12206010" cy="529200"/>
          </a:xfrm>
          <a:prstGeom prst="rect">
            <a:avLst/>
          </a:prstGeom>
        </p:spPr>
      </p:pic>
    </p:spTree>
    <p:extLst>
      <p:ext uri="{BB962C8B-B14F-4D97-AF65-F5344CB8AC3E}">
        <p14:creationId xmlns:p14="http://schemas.microsoft.com/office/powerpoint/2010/main" val="11998451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order 3">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8DD44081-663F-8912-BDA6-4E8B854355EB}"/>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sp>
        <p:nvSpPr>
          <p:cNvPr id="7" name="Content Placeholder 2">
            <a:extLst>
              <a:ext uri="{FF2B5EF4-FFF2-40B4-BE49-F238E27FC236}">
                <a16:creationId xmlns:a16="http://schemas.microsoft.com/office/drawing/2014/main" id="{D4908F83-7CFD-6809-BA44-9BB91CD5049D}"/>
              </a:ext>
            </a:extLst>
          </p:cNvPr>
          <p:cNvSpPr>
            <a:spLocks noGrp="1"/>
          </p:cNvSpPr>
          <p:nvPr>
            <p:ph idx="10" hasCustomPrompt="1"/>
          </p:nvPr>
        </p:nvSpPr>
        <p:spPr>
          <a:xfrm>
            <a:off x="540000" y="1260000"/>
            <a:ext cx="9000000" cy="4162900"/>
          </a:xfrm>
        </p:spPr>
        <p:txBody>
          <a:bodyPr lIns="0" tIns="0" rIns="0" bIns="0">
            <a:normAutofit/>
          </a:bodyPr>
          <a:lstStyle>
            <a:lvl1pPr marL="0" indent="0">
              <a:lnSpc>
                <a:spcPts val="2740"/>
              </a:lnSpc>
              <a:spcBef>
                <a:spcPts val="0"/>
              </a:spcBef>
              <a:spcAft>
                <a:spcPts val="2000"/>
              </a:spcAft>
              <a:buFontTx/>
              <a:buNone/>
              <a:defRPr sz="2200" b="0" i="0">
                <a:latin typeface="Arial" panose="020B0604020202020204" pitchFamily="34" charset="0"/>
                <a:cs typeface="Arial" panose="020B0604020202020204" pitchFamily="34" charset="0"/>
              </a:defRPr>
            </a:lvl1pPr>
            <a:lvl2pPr marL="341966" indent="-341966">
              <a:lnSpc>
                <a:spcPts val="2540"/>
              </a:lnSpc>
              <a:spcBef>
                <a:spcPts val="0"/>
              </a:spcBef>
              <a:spcAft>
                <a:spcPts val="2000"/>
              </a:spcAft>
              <a:buClr>
                <a:srgbClr val="C80C2F"/>
              </a:buClr>
              <a:buSzPct val="120000"/>
              <a:defRPr sz="2200" b="0" i="0">
                <a:latin typeface="Arial" panose="020B0604020202020204" pitchFamily="34" charset="0"/>
                <a:cs typeface="Arial" panose="020B0604020202020204" pitchFamily="34" charset="0"/>
              </a:defRPr>
            </a:lvl2pPr>
            <a:lvl3pPr>
              <a:defRPr sz="2200" b="0" i="0">
                <a:latin typeface="Arial" panose="020B0604020202020204" pitchFamily="34" charset="0"/>
                <a:cs typeface="Arial" panose="020B0604020202020204" pitchFamily="34" charset="0"/>
              </a:defRPr>
            </a:lvl3pPr>
            <a:lvl4pPr>
              <a:defRPr sz="2200" b="0" i="0">
                <a:latin typeface="Arial" panose="020B0604020202020204" pitchFamily="34" charset="0"/>
                <a:cs typeface="Arial" panose="020B0604020202020204" pitchFamily="34" charset="0"/>
              </a:defRPr>
            </a:lvl4pPr>
            <a:lvl5pPr>
              <a:defRPr sz="2200" b="0" i="0">
                <a:latin typeface="Arial" panose="020B0604020202020204" pitchFamily="34" charset="0"/>
                <a:cs typeface="Arial" panose="020B0604020202020204" pitchFamily="34" charset="0"/>
              </a:defRPr>
            </a:lvl5pPr>
          </a:lstStyle>
          <a:p>
            <a:pPr lvl="0"/>
            <a:r>
              <a:rPr lang="en-GB" dirty="0"/>
              <a:t>Here is the text.</a:t>
            </a:r>
          </a:p>
        </p:txBody>
      </p:sp>
      <p:sp>
        <p:nvSpPr>
          <p:cNvPr id="8" name="Title 1">
            <a:extLst>
              <a:ext uri="{FF2B5EF4-FFF2-40B4-BE49-F238E27FC236}">
                <a16:creationId xmlns:a16="http://schemas.microsoft.com/office/drawing/2014/main" id="{5242ED71-C001-5955-D7CA-5702AE6CF324}"/>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pic>
        <p:nvPicPr>
          <p:cNvPr id="10" name="Picture 9">
            <a:extLst>
              <a:ext uri="{FF2B5EF4-FFF2-40B4-BE49-F238E27FC236}">
                <a16:creationId xmlns:a16="http://schemas.microsoft.com/office/drawing/2014/main" id="{13FF9F24-CCEC-6051-BD10-64A45C4F40D3}"/>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0" y="6343201"/>
            <a:ext cx="12202411" cy="533855"/>
          </a:xfrm>
          <a:prstGeom prst="rect">
            <a:avLst/>
          </a:prstGeom>
        </p:spPr>
      </p:pic>
    </p:spTree>
    <p:extLst>
      <p:ext uri="{BB962C8B-B14F-4D97-AF65-F5344CB8AC3E}">
        <p14:creationId xmlns:p14="http://schemas.microsoft.com/office/powerpoint/2010/main" val="12310699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order 4">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F6759462-1736-2864-E8F2-4790833B71A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sp>
        <p:nvSpPr>
          <p:cNvPr id="7" name="Content Placeholder 2">
            <a:extLst>
              <a:ext uri="{FF2B5EF4-FFF2-40B4-BE49-F238E27FC236}">
                <a16:creationId xmlns:a16="http://schemas.microsoft.com/office/drawing/2014/main" id="{544FD491-9D49-9EA0-97EC-6AE7CE4F5370}"/>
              </a:ext>
            </a:extLst>
          </p:cNvPr>
          <p:cNvSpPr>
            <a:spLocks noGrp="1"/>
          </p:cNvSpPr>
          <p:nvPr>
            <p:ph idx="10" hasCustomPrompt="1"/>
          </p:nvPr>
        </p:nvSpPr>
        <p:spPr>
          <a:xfrm>
            <a:off x="540000" y="1260000"/>
            <a:ext cx="9000000" cy="4162900"/>
          </a:xfrm>
        </p:spPr>
        <p:txBody>
          <a:bodyPr lIns="0" tIns="0" rIns="0" bIns="0">
            <a:normAutofit/>
          </a:bodyPr>
          <a:lstStyle>
            <a:lvl1pPr marL="0" indent="0">
              <a:lnSpc>
                <a:spcPts val="2740"/>
              </a:lnSpc>
              <a:spcBef>
                <a:spcPts val="0"/>
              </a:spcBef>
              <a:spcAft>
                <a:spcPts val="2000"/>
              </a:spcAft>
              <a:buFontTx/>
              <a:buNone/>
              <a:defRPr sz="2200" b="0" i="0">
                <a:latin typeface="Arial" panose="020B0604020202020204" pitchFamily="34" charset="0"/>
                <a:cs typeface="Arial" panose="020B0604020202020204" pitchFamily="34" charset="0"/>
              </a:defRPr>
            </a:lvl1pPr>
            <a:lvl2pPr marL="341966" indent="-341966">
              <a:lnSpc>
                <a:spcPts val="2540"/>
              </a:lnSpc>
              <a:spcBef>
                <a:spcPts val="0"/>
              </a:spcBef>
              <a:spcAft>
                <a:spcPts val="2000"/>
              </a:spcAft>
              <a:buClr>
                <a:srgbClr val="C80C2F"/>
              </a:buClr>
              <a:buSzPct val="120000"/>
              <a:defRPr sz="2200" b="0" i="0">
                <a:latin typeface="Arial" panose="020B0604020202020204" pitchFamily="34" charset="0"/>
                <a:cs typeface="Arial" panose="020B0604020202020204" pitchFamily="34" charset="0"/>
              </a:defRPr>
            </a:lvl2pPr>
            <a:lvl3pPr>
              <a:defRPr sz="2200" b="0" i="0">
                <a:latin typeface="Arial" panose="020B0604020202020204" pitchFamily="34" charset="0"/>
                <a:cs typeface="Arial" panose="020B0604020202020204" pitchFamily="34" charset="0"/>
              </a:defRPr>
            </a:lvl3pPr>
            <a:lvl4pPr>
              <a:defRPr sz="2200" b="0" i="0">
                <a:latin typeface="Arial" panose="020B0604020202020204" pitchFamily="34" charset="0"/>
                <a:cs typeface="Arial" panose="020B0604020202020204" pitchFamily="34" charset="0"/>
              </a:defRPr>
            </a:lvl4pPr>
            <a:lvl5pPr>
              <a:defRPr sz="2200" b="0" i="0">
                <a:latin typeface="Arial" panose="020B0604020202020204" pitchFamily="34" charset="0"/>
                <a:cs typeface="Arial" panose="020B0604020202020204" pitchFamily="34" charset="0"/>
              </a:defRPr>
            </a:lvl5pPr>
          </a:lstStyle>
          <a:p>
            <a:pPr lvl="0"/>
            <a:r>
              <a:rPr lang="en-GB" dirty="0"/>
              <a:t>Here is the text.</a:t>
            </a:r>
          </a:p>
        </p:txBody>
      </p:sp>
      <p:sp>
        <p:nvSpPr>
          <p:cNvPr id="8" name="Title 1">
            <a:extLst>
              <a:ext uri="{FF2B5EF4-FFF2-40B4-BE49-F238E27FC236}">
                <a16:creationId xmlns:a16="http://schemas.microsoft.com/office/drawing/2014/main" id="{481E125A-84DA-0A51-0737-72446F5318EC}"/>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pic>
        <p:nvPicPr>
          <p:cNvPr id="10" name="Picture 9">
            <a:extLst>
              <a:ext uri="{FF2B5EF4-FFF2-40B4-BE49-F238E27FC236}">
                <a16:creationId xmlns:a16="http://schemas.microsoft.com/office/drawing/2014/main" id="{5E20F9F3-7AEC-1EF6-AF71-8954D0D9D857}"/>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0" y="6343201"/>
            <a:ext cx="12202411" cy="533855"/>
          </a:xfrm>
          <a:prstGeom prst="rect">
            <a:avLst/>
          </a:prstGeom>
        </p:spPr>
      </p:pic>
    </p:spTree>
    <p:extLst>
      <p:ext uri="{BB962C8B-B14F-4D97-AF65-F5344CB8AC3E}">
        <p14:creationId xmlns:p14="http://schemas.microsoft.com/office/powerpoint/2010/main" val="25067719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RSC: Section opener">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ACD279A3-A1B1-324A-604F-3F7F541FFB7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1403" y="-1"/>
            <a:ext cx="12251330" cy="6872400"/>
          </a:xfrm>
          <a:prstGeom prst="rect">
            <a:avLst/>
          </a:prstGeom>
        </p:spPr>
      </p:pic>
      <p:pic>
        <p:nvPicPr>
          <p:cNvPr id="9" name="Picture 8">
            <a:extLst>
              <a:ext uri="{FF2B5EF4-FFF2-40B4-BE49-F238E27FC236}">
                <a16:creationId xmlns:a16="http://schemas.microsoft.com/office/drawing/2014/main" id="{6AA8CEA8-CCE3-3186-B38D-6227C8B1C61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0" y="0"/>
            <a:ext cx="5781534" cy="6861600"/>
          </a:xfrm>
          <a:prstGeom prst="rect">
            <a:avLst/>
          </a:prstGeom>
        </p:spPr>
      </p:pic>
      <p:sp>
        <p:nvSpPr>
          <p:cNvPr id="2" name="Title 1">
            <a:extLst>
              <a:ext uri="{FF2B5EF4-FFF2-40B4-BE49-F238E27FC236}">
                <a16:creationId xmlns:a16="http://schemas.microsoft.com/office/drawing/2014/main" id="{8EE4D591-E849-0D24-5AF2-9CC2B656C02C}"/>
              </a:ext>
            </a:extLst>
          </p:cNvPr>
          <p:cNvSpPr>
            <a:spLocks noGrp="1"/>
          </p:cNvSpPr>
          <p:nvPr>
            <p:ph type="title" hasCustomPrompt="1"/>
          </p:nvPr>
        </p:nvSpPr>
        <p:spPr>
          <a:xfrm>
            <a:off x="540000" y="2872266"/>
            <a:ext cx="3600000" cy="900000"/>
          </a:xfrm>
        </p:spPr>
        <p:txBody>
          <a:bodyPr lIns="0" tIns="0" rIns="0" bIns="0" anchor="t" anchorCtr="0">
            <a:normAutofit/>
          </a:bodyPr>
          <a:lstStyle>
            <a:lvl1pPr>
              <a:defRPr sz="40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pic>
        <p:nvPicPr>
          <p:cNvPr id="11" name="Picture 10">
            <a:extLst>
              <a:ext uri="{FF2B5EF4-FFF2-40B4-BE49-F238E27FC236}">
                <a16:creationId xmlns:a16="http://schemas.microsoft.com/office/drawing/2014/main" id="{01CD9D24-13D2-14FC-82AD-753C44BA0A9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540000" y="1969550"/>
            <a:ext cx="2197100" cy="533400"/>
          </a:xfrm>
          <a:prstGeom prst="rect">
            <a:avLst/>
          </a:prstGeom>
        </p:spPr>
      </p:pic>
      <p:sp>
        <p:nvSpPr>
          <p:cNvPr id="4" name="Text Placeholder 3">
            <a:extLst>
              <a:ext uri="{FF2B5EF4-FFF2-40B4-BE49-F238E27FC236}">
                <a16:creationId xmlns:a16="http://schemas.microsoft.com/office/drawing/2014/main" id="{71210591-DCD4-E544-1E5B-09A358724F26}"/>
              </a:ext>
            </a:extLst>
          </p:cNvPr>
          <p:cNvSpPr>
            <a:spLocks noGrp="1"/>
          </p:cNvSpPr>
          <p:nvPr>
            <p:ph type="body" sz="half" idx="2" hasCustomPrompt="1"/>
          </p:nvPr>
        </p:nvSpPr>
        <p:spPr>
          <a:xfrm>
            <a:off x="540000" y="1969550"/>
            <a:ext cx="2196000" cy="529200"/>
          </a:xfrm>
        </p:spPr>
        <p:txBody>
          <a:bodyPr lIns="0" tIns="0" rIns="0" bIns="0" anchor="ctr" anchorCtr="0">
            <a:normAutofit/>
          </a:bodyPr>
          <a:lstStyle>
            <a:lvl1pPr marL="0" indent="0" algn="ctr">
              <a:buNone/>
              <a:defRPr sz="2300" b="1" i="0">
                <a:solidFill>
                  <a:schemeClr val="bg1"/>
                </a:solidFill>
                <a:latin typeface="Source Sans Pro Black" panose="020B0503030403020204" pitchFamily="34" charset="0"/>
                <a:ea typeface="Source Sans Pro Black" panose="020B0503030403020204" pitchFamily="34" charset="0"/>
              </a:defRPr>
            </a:lvl1pPr>
            <a:lvl2pPr marL="457154" indent="0">
              <a:buNone/>
              <a:defRPr sz="1400"/>
            </a:lvl2pPr>
            <a:lvl3pPr marL="914309" indent="0">
              <a:buNone/>
              <a:defRPr sz="1200"/>
            </a:lvl3pPr>
            <a:lvl4pPr marL="1371463" indent="0">
              <a:buNone/>
              <a:defRPr sz="1000"/>
            </a:lvl4pPr>
            <a:lvl5pPr marL="1828617" indent="0">
              <a:buNone/>
              <a:defRPr sz="1000"/>
            </a:lvl5pPr>
            <a:lvl6pPr marL="2285771" indent="0">
              <a:buNone/>
              <a:defRPr sz="1000"/>
            </a:lvl6pPr>
            <a:lvl7pPr marL="2742926" indent="0">
              <a:buNone/>
              <a:defRPr sz="1000"/>
            </a:lvl7pPr>
            <a:lvl8pPr marL="3200080" indent="0">
              <a:buNone/>
              <a:defRPr sz="1000"/>
            </a:lvl8pPr>
            <a:lvl9pPr marL="3657234" indent="0">
              <a:buNone/>
              <a:defRPr sz="1000"/>
            </a:lvl9pPr>
          </a:lstStyle>
          <a:p>
            <a:pPr lvl="0"/>
            <a:r>
              <a:rPr lang="en-GB" dirty="0"/>
              <a:t>Activity 1</a:t>
            </a:r>
          </a:p>
        </p:txBody>
      </p:sp>
      <p:sp>
        <p:nvSpPr>
          <p:cNvPr id="13" name="Text Placeholder 3">
            <a:extLst>
              <a:ext uri="{FF2B5EF4-FFF2-40B4-BE49-F238E27FC236}">
                <a16:creationId xmlns:a16="http://schemas.microsoft.com/office/drawing/2014/main" id="{3034C720-3540-7F8E-FACE-A0A8DA79F45D}"/>
              </a:ext>
            </a:extLst>
          </p:cNvPr>
          <p:cNvSpPr>
            <a:spLocks noGrp="1"/>
          </p:cNvSpPr>
          <p:nvPr>
            <p:ph type="body" sz="half" idx="10" hasCustomPrompt="1"/>
          </p:nvPr>
        </p:nvSpPr>
        <p:spPr>
          <a:xfrm>
            <a:off x="774000" y="4893700"/>
            <a:ext cx="3366000" cy="529200"/>
          </a:xfrm>
        </p:spPr>
        <p:txBody>
          <a:bodyPr lIns="0" tIns="0" rIns="0" bIns="0" anchor="b" anchorCtr="0">
            <a:normAutofit/>
          </a:bodyPr>
          <a:lstStyle>
            <a:lvl1pPr marL="0" indent="0" algn="l">
              <a:buNone/>
              <a:defRPr sz="1600" b="0" i="0">
                <a:solidFill>
                  <a:schemeClr val="tx1"/>
                </a:solidFill>
                <a:latin typeface="Arial" panose="020B0604020202020204" pitchFamily="34" charset="0"/>
                <a:ea typeface="Source Sans Pro Black" panose="020B0503030403020204" pitchFamily="34" charset="0"/>
                <a:cs typeface="Arial" panose="020B0604020202020204" pitchFamily="34" charset="0"/>
              </a:defRPr>
            </a:lvl1pPr>
            <a:lvl2pPr marL="457154" indent="0">
              <a:buNone/>
              <a:defRPr sz="1400"/>
            </a:lvl2pPr>
            <a:lvl3pPr marL="914309" indent="0">
              <a:buNone/>
              <a:defRPr sz="1200"/>
            </a:lvl3pPr>
            <a:lvl4pPr marL="1371463" indent="0">
              <a:buNone/>
              <a:defRPr sz="1000"/>
            </a:lvl4pPr>
            <a:lvl5pPr marL="1828617" indent="0">
              <a:buNone/>
              <a:defRPr sz="1000"/>
            </a:lvl5pPr>
            <a:lvl6pPr marL="2285771" indent="0">
              <a:buNone/>
              <a:defRPr sz="1000"/>
            </a:lvl6pPr>
            <a:lvl7pPr marL="2742926" indent="0">
              <a:buNone/>
              <a:defRPr sz="1000"/>
            </a:lvl7pPr>
            <a:lvl8pPr marL="3200080" indent="0">
              <a:buNone/>
              <a:defRPr sz="1000"/>
            </a:lvl8pPr>
            <a:lvl9pPr marL="3657234" indent="0">
              <a:buNone/>
              <a:defRPr sz="1000"/>
            </a:lvl9pPr>
          </a:lstStyle>
          <a:p>
            <a:pPr lvl="0"/>
            <a:r>
              <a:rPr lang="en-GB" dirty="0"/>
              <a:t>See student workbook</a:t>
            </a:r>
          </a:p>
        </p:txBody>
      </p:sp>
      <p:sp>
        <p:nvSpPr>
          <p:cNvPr id="14" name="Triangle 13">
            <a:extLst>
              <a:ext uri="{FF2B5EF4-FFF2-40B4-BE49-F238E27FC236}">
                <a16:creationId xmlns:a16="http://schemas.microsoft.com/office/drawing/2014/main" id="{29EEAA89-A6DA-9607-1DC6-7C1F2C944CA2}"/>
              </a:ext>
            </a:extLst>
          </p:cNvPr>
          <p:cNvSpPr/>
          <p:nvPr userDrawn="1"/>
        </p:nvSpPr>
        <p:spPr>
          <a:xfrm rot="5400000">
            <a:off x="539477" y="5220921"/>
            <a:ext cx="181369" cy="156353"/>
          </a:xfrm>
          <a:prstGeom prst="triangle">
            <a:avLst/>
          </a:prstGeom>
          <a:solidFill>
            <a:srgbClr val="C80C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C80C2F"/>
              </a:solidFill>
            </a:endParaRPr>
          </a:p>
        </p:txBody>
      </p:sp>
    </p:spTree>
    <p:extLst>
      <p:ext uri="{BB962C8B-B14F-4D97-AF65-F5344CB8AC3E}">
        <p14:creationId xmlns:p14="http://schemas.microsoft.com/office/powerpoint/2010/main" val="41034768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CDCAFA2-BC2E-C99E-1F8A-422A1BB6B78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297237" y="3279600"/>
            <a:ext cx="1168400" cy="3048000"/>
          </a:xfrm>
          <a:prstGeom prst="rect">
            <a:avLst/>
          </a:prstGeom>
        </p:spPr>
      </p:pic>
      <p:pic>
        <p:nvPicPr>
          <p:cNvPr id="6" name="Picture 5">
            <a:extLst>
              <a:ext uri="{FF2B5EF4-FFF2-40B4-BE49-F238E27FC236}">
                <a16:creationId xmlns:a16="http://schemas.microsoft.com/office/drawing/2014/main" id="{4349E3C7-00DC-7EC8-5AA2-E34367770C58}"/>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953169" y="3279600"/>
            <a:ext cx="939800" cy="3048000"/>
          </a:xfrm>
          <a:prstGeom prst="rect">
            <a:avLst/>
          </a:prstGeom>
        </p:spPr>
      </p:pic>
      <p:pic>
        <p:nvPicPr>
          <p:cNvPr id="7" name="Picture 6">
            <a:extLst>
              <a:ext uri="{FF2B5EF4-FFF2-40B4-BE49-F238E27FC236}">
                <a16:creationId xmlns:a16="http://schemas.microsoft.com/office/drawing/2014/main" id="{C6DDAA5B-01C4-5219-0686-230BCB5E2BDE}"/>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4764191" y="3279600"/>
            <a:ext cx="1016000" cy="2997200"/>
          </a:xfrm>
          <a:prstGeom prst="rect">
            <a:avLst/>
          </a:prstGeom>
        </p:spPr>
      </p:pic>
      <p:pic>
        <p:nvPicPr>
          <p:cNvPr id="8" name="Picture 7">
            <a:extLst>
              <a:ext uri="{FF2B5EF4-FFF2-40B4-BE49-F238E27FC236}">
                <a16:creationId xmlns:a16="http://schemas.microsoft.com/office/drawing/2014/main" id="{17376565-23E1-871F-E805-290603982AD7}"/>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6279100" y="3279600"/>
            <a:ext cx="1346200" cy="2984500"/>
          </a:xfrm>
          <a:prstGeom prst="rect">
            <a:avLst/>
          </a:prstGeom>
        </p:spPr>
      </p:pic>
      <p:pic>
        <p:nvPicPr>
          <p:cNvPr id="10" name="Picture 9">
            <a:extLst>
              <a:ext uri="{FF2B5EF4-FFF2-40B4-BE49-F238E27FC236}">
                <a16:creationId xmlns:a16="http://schemas.microsoft.com/office/drawing/2014/main" id="{9FC60E10-2D16-EC80-592A-EFC955CFBCCE}"/>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7947169" y="3279600"/>
            <a:ext cx="1143000" cy="2933700"/>
          </a:xfrm>
          <a:prstGeom prst="rect">
            <a:avLst/>
          </a:prstGeom>
        </p:spPr>
      </p:pic>
      <p:pic>
        <p:nvPicPr>
          <p:cNvPr id="12" name="Picture 11">
            <a:extLst>
              <a:ext uri="{FF2B5EF4-FFF2-40B4-BE49-F238E27FC236}">
                <a16:creationId xmlns:a16="http://schemas.microsoft.com/office/drawing/2014/main" id="{7B6699A3-7D57-5D6D-64A6-F15A7C32778D}"/>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9484120" y="3279600"/>
            <a:ext cx="901700" cy="2895600"/>
          </a:xfrm>
          <a:prstGeom prst="rect">
            <a:avLst/>
          </a:prstGeom>
        </p:spPr>
      </p:pic>
    </p:spTree>
    <p:extLst>
      <p:ext uri="{BB962C8B-B14F-4D97-AF65-F5344CB8AC3E}">
        <p14:creationId xmlns:p14="http://schemas.microsoft.com/office/powerpoint/2010/main" val="12345868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429B3318-EA1D-455A-8C53-F4BBD3283840}" type="datetimeFigureOut">
              <a:rPr lang="en-GB" smtClean="0"/>
              <a:pPr/>
              <a:t>17/04/2023</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0C5D9F08-30D7-4F4D-A6F1-2F712D9F406A}" type="slidenum">
              <a:rPr lang="en-GB" smtClean="0"/>
              <a:pPr/>
              <a:t>‹#›</a:t>
            </a:fld>
            <a:endParaRPr lang="en-GB" dirty="0"/>
          </a:p>
        </p:txBody>
      </p:sp>
    </p:spTree>
    <p:extLst>
      <p:ext uri="{BB962C8B-B14F-4D97-AF65-F5344CB8AC3E}">
        <p14:creationId xmlns:p14="http://schemas.microsoft.com/office/powerpoint/2010/main" val="35302717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GB" dirty="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7DDCA5-CFB9-4F2F-9244-B62DD5053A42}" type="datetimeFigureOut">
              <a:rPr lang="en-GB" smtClean="0"/>
              <a:t>17/04/2023</a:t>
            </a:fld>
            <a:endParaRPr lang="en-GB" dirty="0"/>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8610601"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D42525-DCEB-4F79-AECF-9107671366DF}" type="slidenum">
              <a:rPr lang="en-GB" smtClean="0"/>
              <a:t>‹#›</a:t>
            </a:fld>
            <a:endParaRPr lang="en-GB" dirty="0"/>
          </a:p>
        </p:txBody>
      </p:sp>
      <p:sp>
        <p:nvSpPr>
          <p:cNvPr id="7" name="Rectangle 6">
            <a:extLst>
              <a:ext uri="{FF2B5EF4-FFF2-40B4-BE49-F238E27FC236}">
                <a16:creationId xmlns:a16="http://schemas.microsoft.com/office/drawing/2014/main" id="{230C13EE-B649-516D-AEBC-E91C2BCC017E}"/>
              </a:ext>
            </a:extLst>
          </p:cNvPr>
          <p:cNvSpPr/>
          <p:nvPr userDrawn="1"/>
        </p:nvSpPr>
        <p:spPr>
          <a:xfrm>
            <a:off x="0" y="0"/>
            <a:ext cx="12190412"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Tree>
    <p:extLst>
      <p:ext uri="{BB962C8B-B14F-4D97-AF65-F5344CB8AC3E}">
        <p14:creationId xmlns:p14="http://schemas.microsoft.com/office/powerpoint/2010/main" val="106171884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309"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77" indent="-228577" algn="l" defTabSz="914309"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31" indent="-228577" algn="l" defTabSz="914309"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886" indent="-228577" algn="l" defTabSz="914309"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40"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194"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349"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03"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657"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811"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09" rtl="0" eaLnBrk="1" latinLnBrk="0" hangingPunct="1">
        <a:defRPr sz="1800" kern="1200">
          <a:solidFill>
            <a:schemeClr val="tx1"/>
          </a:solidFill>
          <a:latin typeface="+mn-lt"/>
          <a:ea typeface="+mn-ea"/>
          <a:cs typeface="+mn-cs"/>
        </a:defRPr>
      </a:lvl1pPr>
      <a:lvl2pPr marL="457154" algn="l" defTabSz="914309" rtl="0" eaLnBrk="1" latinLnBrk="0" hangingPunct="1">
        <a:defRPr sz="1800" kern="1200">
          <a:solidFill>
            <a:schemeClr val="tx1"/>
          </a:solidFill>
          <a:latin typeface="+mn-lt"/>
          <a:ea typeface="+mn-ea"/>
          <a:cs typeface="+mn-cs"/>
        </a:defRPr>
      </a:lvl2pPr>
      <a:lvl3pPr marL="914309" algn="l" defTabSz="914309" rtl="0" eaLnBrk="1" latinLnBrk="0" hangingPunct="1">
        <a:defRPr sz="1800" kern="1200">
          <a:solidFill>
            <a:schemeClr val="tx1"/>
          </a:solidFill>
          <a:latin typeface="+mn-lt"/>
          <a:ea typeface="+mn-ea"/>
          <a:cs typeface="+mn-cs"/>
        </a:defRPr>
      </a:lvl3pPr>
      <a:lvl4pPr marL="1371463" algn="l" defTabSz="914309" rtl="0" eaLnBrk="1" latinLnBrk="0" hangingPunct="1">
        <a:defRPr sz="1800" kern="1200">
          <a:solidFill>
            <a:schemeClr val="tx1"/>
          </a:solidFill>
          <a:latin typeface="+mn-lt"/>
          <a:ea typeface="+mn-ea"/>
          <a:cs typeface="+mn-cs"/>
        </a:defRPr>
      </a:lvl4pPr>
      <a:lvl5pPr marL="1828617" algn="l" defTabSz="914309" rtl="0" eaLnBrk="1" latinLnBrk="0" hangingPunct="1">
        <a:defRPr sz="1800" kern="1200">
          <a:solidFill>
            <a:schemeClr val="tx1"/>
          </a:solidFill>
          <a:latin typeface="+mn-lt"/>
          <a:ea typeface="+mn-ea"/>
          <a:cs typeface="+mn-cs"/>
        </a:defRPr>
      </a:lvl5pPr>
      <a:lvl6pPr marL="2285771" algn="l" defTabSz="914309" rtl="0" eaLnBrk="1" latinLnBrk="0" hangingPunct="1">
        <a:defRPr sz="1800" kern="1200">
          <a:solidFill>
            <a:schemeClr val="tx1"/>
          </a:solidFill>
          <a:latin typeface="+mn-lt"/>
          <a:ea typeface="+mn-ea"/>
          <a:cs typeface="+mn-cs"/>
        </a:defRPr>
      </a:lvl6pPr>
      <a:lvl7pPr marL="2742926" algn="l" defTabSz="914309" rtl="0" eaLnBrk="1" latinLnBrk="0" hangingPunct="1">
        <a:defRPr sz="1800" kern="1200">
          <a:solidFill>
            <a:schemeClr val="tx1"/>
          </a:solidFill>
          <a:latin typeface="+mn-lt"/>
          <a:ea typeface="+mn-ea"/>
          <a:cs typeface="+mn-cs"/>
        </a:defRPr>
      </a:lvl7pPr>
      <a:lvl8pPr marL="3200080" algn="l" defTabSz="914309" rtl="0" eaLnBrk="1" latinLnBrk="0" hangingPunct="1">
        <a:defRPr sz="1800" kern="1200">
          <a:solidFill>
            <a:schemeClr val="tx1"/>
          </a:solidFill>
          <a:latin typeface="+mn-lt"/>
          <a:ea typeface="+mn-ea"/>
          <a:cs typeface="+mn-cs"/>
        </a:defRPr>
      </a:lvl8pPr>
      <a:lvl9pPr marL="3657234" algn="l" defTabSz="914309"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rsc.li/3RGEmQt"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hyperlink" Target="https://edu.rsc.org/job-profiles/associate-principal-scientist-food/4010946.article" TargetMode="External"/><Relationship Id="rId2" Type="http://schemas.openxmlformats.org/officeDocument/2006/relationships/notesSlide" Target="../notesSlides/notesSlide9.xml"/><Relationship Id="rId1" Type="http://schemas.openxmlformats.org/officeDocument/2006/relationships/slideLayout" Target="../slideLayouts/slideLayout4.xml"/><Relationship Id="rId6" Type="http://schemas.openxmlformats.org/officeDocument/2006/relationships/image" Target="../media/image23.png"/><Relationship Id="rId5" Type="http://schemas.openxmlformats.org/officeDocument/2006/relationships/image" Target="../media/image15.png"/><Relationship Id="rId4" Type="http://schemas.openxmlformats.org/officeDocument/2006/relationships/image" Target="../media/image22.png"/></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3.xml"/><Relationship Id="rId1" Type="http://schemas.openxmlformats.org/officeDocument/2006/relationships/slideLayout" Target="../slideLayouts/slideLayout3.xml"/><Relationship Id="rId5" Type="http://schemas.openxmlformats.org/officeDocument/2006/relationships/image" Target="../media/image5.png"/><Relationship Id="rId4" Type="http://schemas.openxmlformats.org/officeDocument/2006/relationships/image" Target="../media/image11.png"/></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4.xml"/><Relationship Id="rId4" Type="http://schemas.openxmlformats.org/officeDocument/2006/relationships/image" Target="../media/image12.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6.xml"/><Relationship Id="rId1" Type="http://schemas.openxmlformats.org/officeDocument/2006/relationships/slideLayout" Target="../slideLayouts/slideLayout5.xml"/><Relationship Id="rId5" Type="http://schemas.openxmlformats.org/officeDocument/2006/relationships/image" Target="../media/image14.png"/><Relationship Id="rId4" Type="http://schemas.openxmlformats.org/officeDocument/2006/relationships/image" Target="../media/image11.png"/></Relationships>
</file>

<file path=ppt/slides/_rels/slide1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7.xml"/><Relationship Id="rId1" Type="http://schemas.openxmlformats.org/officeDocument/2006/relationships/slideLayout" Target="../slideLayouts/slideLayout6.xml"/><Relationship Id="rId5" Type="http://schemas.openxmlformats.org/officeDocument/2006/relationships/image" Target="../media/image15.png"/><Relationship Id="rId4" Type="http://schemas.openxmlformats.org/officeDocument/2006/relationships/image" Target="../media/image1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edu.rsc.org/job-profiles/flavourist-and-innovation-director/4010918.article" TargetMode="External"/><Relationship Id="rId2" Type="http://schemas.openxmlformats.org/officeDocument/2006/relationships/notesSlide" Target="../notesSlides/notesSlide18.xml"/><Relationship Id="rId1" Type="http://schemas.openxmlformats.org/officeDocument/2006/relationships/slideLayout" Target="../slideLayouts/slideLayout3.xml"/><Relationship Id="rId6" Type="http://schemas.openxmlformats.org/officeDocument/2006/relationships/image" Target="../media/image23.png"/><Relationship Id="rId5" Type="http://schemas.openxmlformats.org/officeDocument/2006/relationships/image" Target="../media/image13.png"/><Relationship Id="rId4" Type="http://schemas.openxmlformats.org/officeDocument/2006/relationships/image" Target="../media/image22.png"/></Relationships>
</file>

<file path=ppt/slides/_rels/slide2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9.xml"/><Relationship Id="rId1" Type="http://schemas.openxmlformats.org/officeDocument/2006/relationships/slideLayout" Target="../slideLayouts/slideLayout4.xml"/><Relationship Id="rId4" Type="http://schemas.openxmlformats.org/officeDocument/2006/relationships/image" Target="../media/image16.png"/></Relationships>
</file>

<file path=ppt/slides/_rels/slide22.xml.rels><?xml version="1.0" encoding="UTF-8" standalone="yes"?>
<Relationships xmlns="http://schemas.openxmlformats.org/package/2006/relationships"><Relationship Id="rId3" Type="http://schemas.openxmlformats.org/officeDocument/2006/relationships/hyperlink" Target="https://rsc.li/3CJX7M3." TargetMode="External"/><Relationship Id="rId2" Type="http://schemas.openxmlformats.org/officeDocument/2006/relationships/notesSlide" Target="../notesSlides/notesSlide20.xml"/><Relationship Id="rId1" Type="http://schemas.openxmlformats.org/officeDocument/2006/relationships/slideLayout" Target="../slideLayouts/slideLayout5.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xml"/><Relationship Id="rId1" Type="http://schemas.openxmlformats.org/officeDocument/2006/relationships/slideLayout" Target="../slideLayouts/slideLayout5.xml"/><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image" Target="../media/image15.png"/></Relationships>
</file>

<file path=ppt/slides/_rels/slide6.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5.xml"/><Relationship Id="rId1" Type="http://schemas.openxmlformats.org/officeDocument/2006/relationships/slideLayout" Target="../slideLayouts/slideLayout4.xml"/><Relationship Id="rId5" Type="http://schemas.openxmlformats.org/officeDocument/2006/relationships/image" Target="../media/image16.png"/><Relationship Id="rId4" Type="http://schemas.openxmlformats.org/officeDocument/2006/relationships/image" Target="../media/image21.png"/></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DA7BCF-A268-4FF8-AD69-1498861AF3F8}"/>
              </a:ext>
            </a:extLst>
          </p:cNvPr>
          <p:cNvSpPr>
            <a:spLocks noGrp="1"/>
          </p:cNvSpPr>
          <p:nvPr>
            <p:ph type="title"/>
          </p:nvPr>
        </p:nvSpPr>
        <p:spPr>
          <a:xfrm>
            <a:off x="3221487" y="2214000"/>
            <a:ext cx="5400000" cy="1663200"/>
          </a:xfrm>
        </p:spPr>
        <p:txBody>
          <a:bodyPr>
            <a:normAutofit/>
          </a:bodyPr>
          <a:lstStyle/>
          <a:p>
            <a:pPr>
              <a:lnSpc>
                <a:spcPct val="150000"/>
              </a:lnSpc>
            </a:pPr>
            <a:r>
              <a:rPr lang="en-GB" sz="5200" dirty="0">
                <a:latin typeface="Source Sans Pro Black" panose="020F0502020204030204" pitchFamily="34" charset="0"/>
                <a:cs typeface="Source Sans Pro Black" panose="020F0502020204030204" pitchFamily="34" charset="0"/>
              </a:rPr>
              <a:t>Salt (for cooking)</a:t>
            </a:r>
          </a:p>
        </p:txBody>
      </p:sp>
      <p:sp>
        <p:nvSpPr>
          <p:cNvPr id="4" name="Text Placeholder 3">
            <a:extLst>
              <a:ext uri="{FF2B5EF4-FFF2-40B4-BE49-F238E27FC236}">
                <a16:creationId xmlns:a16="http://schemas.microsoft.com/office/drawing/2014/main" id="{262C5035-A8BC-15DB-F14F-C0E6ABBA9D8A}"/>
              </a:ext>
            </a:extLst>
          </p:cNvPr>
          <p:cNvSpPr>
            <a:spLocks noGrp="1"/>
          </p:cNvSpPr>
          <p:nvPr>
            <p:ph type="body" sz="quarter" idx="3"/>
          </p:nvPr>
        </p:nvSpPr>
        <p:spPr>
          <a:xfrm>
            <a:off x="3396001" y="4651513"/>
            <a:ext cx="5400000" cy="1292087"/>
          </a:xfrm>
        </p:spPr>
        <p:txBody>
          <a:bodyPr/>
          <a:lstStyle/>
          <a:p>
            <a:r>
              <a:rPr lang="en-US" sz="1200" dirty="0">
                <a:effectLst/>
                <a:latin typeface="Arial" panose="020B0604020202020204" pitchFamily="34" charset="0"/>
                <a:ea typeface="Calibri" panose="020F0502020204030204" pitchFamily="34" charset="0"/>
                <a:cs typeface="Arial" panose="020B0604020202020204" pitchFamily="34" charset="0"/>
              </a:rPr>
              <a:t>Download the teacher notes, </a:t>
            </a:r>
            <a:br>
              <a:rPr lang="en-US" sz="1200" dirty="0">
                <a:effectLst/>
                <a:latin typeface="Arial" panose="020B0604020202020204" pitchFamily="34" charset="0"/>
                <a:ea typeface="Calibri" panose="020F0502020204030204" pitchFamily="34" charset="0"/>
                <a:cs typeface="Arial" panose="020B0604020202020204" pitchFamily="34" charset="0"/>
              </a:rPr>
            </a:br>
            <a:r>
              <a:rPr lang="en-US" sz="1200" dirty="0">
                <a:effectLst/>
                <a:latin typeface="Arial" panose="020B0604020202020204" pitchFamily="34" charset="0"/>
                <a:ea typeface="Calibri" panose="020F0502020204030204" pitchFamily="34" charset="0"/>
                <a:cs typeface="Arial" panose="020B0604020202020204" pitchFamily="34" charset="0"/>
              </a:rPr>
              <a:t>technician notes and student workbook</a:t>
            </a:r>
            <a:br>
              <a:rPr lang="en-US" sz="1200" dirty="0">
                <a:effectLst/>
                <a:latin typeface="Arial" panose="020B0604020202020204" pitchFamily="34" charset="0"/>
                <a:ea typeface="Calibri" panose="020F0502020204030204" pitchFamily="34" charset="0"/>
                <a:cs typeface="Arial" panose="020B0604020202020204" pitchFamily="34" charset="0"/>
              </a:rPr>
            </a:br>
            <a:r>
              <a:rPr lang="en-US" sz="1200" dirty="0">
                <a:effectLst/>
                <a:latin typeface="Arial" panose="020B0604020202020204" pitchFamily="34" charset="0"/>
                <a:ea typeface="Calibri" panose="020F0502020204030204" pitchFamily="34" charset="0"/>
                <a:cs typeface="Arial" panose="020B0604020202020204" pitchFamily="34" charset="0"/>
              </a:rPr>
              <a:t>that accompany this resource at</a:t>
            </a:r>
            <a:br>
              <a:rPr lang="en-US" sz="1200" dirty="0">
                <a:effectLst/>
                <a:latin typeface="Arial" panose="020B0604020202020204" pitchFamily="34" charset="0"/>
                <a:ea typeface="Calibri" panose="020F0502020204030204" pitchFamily="34" charset="0"/>
                <a:cs typeface="Arial" panose="020B0604020202020204" pitchFamily="34" charset="0"/>
              </a:rPr>
            </a:br>
            <a:r>
              <a:rPr lang="en-US" sz="1200" u="sng" dirty="0">
                <a:effectLst/>
                <a:latin typeface="Arial" panose="020B0604020202020204" pitchFamily="34" charset="0"/>
                <a:ea typeface="Calibri" panose="020F050202020403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rsc.li/3RGEmQt</a:t>
            </a:r>
            <a:r>
              <a:rPr lang="en-US" sz="1200" dirty="0">
                <a:effectLst/>
                <a:latin typeface="Arial" panose="020B0604020202020204" pitchFamily="34" charset="0"/>
                <a:ea typeface="Calibri" panose="020F0502020204030204" pitchFamily="34" charset="0"/>
                <a:cs typeface="Arial" panose="020B0604020202020204" pitchFamily="34" charset="0"/>
              </a:rPr>
              <a:t>.</a:t>
            </a:r>
            <a:endParaRPr lang="en-GB" sz="1200" dirty="0">
              <a:effectLst/>
              <a:latin typeface="Montserrat Light" panose="00000400000000000000" pitchFamily="2"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5407453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AFC15D9-BBFA-448E-8224-C6A19B285BC2}"/>
              </a:ext>
            </a:extLst>
          </p:cNvPr>
          <p:cNvSpPr>
            <a:spLocks noGrp="1"/>
          </p:cNvSpPr>
          <p:nvPr>
            <p:ph type="title"/>
          </p:nvPr>
        </p:nvSpPr>
        <p:spPr/>
        <p:txBody>
          <a:bodyPr>
            <a:normAutofit fontScale="90000"/>
          </a:bodyPr>
          <a:lstStyle/>
          <a:p>
            <a:r>
              <a:rPr lang="en-GB" sz="3200" dirty="0">
                <a:latin typeface="Source Sans Pro Black" panose="020F0502020204030204" pitchFamily="34" charset="0"/>
                <a:cs typeface="Source Sans Pro Black" panose="020F0502020204030204" pitchFamily="34" charset="0"/>
              </a:rPr>
              <a:t>Why does salt taste so good?</a:t>
            </a:r>
          </a:p>
        </p:txBody>
      </p:sp>
      <p:sp>
        <p:nvSpPr>
          <p:cNvPr id="5" name="Content Placeholder 4">
            <a:extLst>
              <a:ext uri="{FF2B5EF4-FFF2-40B4-BE49-F238E27FC236}">
                <a16:creationId xmlns:a16="http://schemas.microsoft.com/office/drawing/2014/main" id="{1B4EC221-0BEE-4777-B7EC-BBE9A9A1B50C}"/>
              </a:ext>
            </a:extLst>
          </p:cNvPr>
          <p:cNvSpPr>
            <a:spLocks noGrp="1"/>
          </p:cNvSpPr>
          <p:nvPr>
            <p:ph idx="10"/>
          </p:nvPr>
        </p:nvSpPr>
        <p:spPr/>
        <p:txBody>
          <a:bodyPr>
            <a:normAutofit/>
          </a:bodyPr>
          <a:lstStyle/>
          <a:p>
            <a:r>
              <a:rPr lang="en-GB" dirty="0">
                <a:latin typeface="Arial" panose="020B0604020202020204" pitchFamily="34" charset="0"/>
                <a:cs typeface="Arial" panose="020B0604020202020204" pitchFamily="34" charset="0"/>
              </a:rPr>
              <a:t>Sodium (Na) in table salt (NaCl) suppresses bitterness in food. </a:t>
            </a:r>
          </a:p>
          <a:p>
            <a:r>
              <a:rPr lang="en-GB" dirty="0">
                <a:latin typeface="Arial" panose="020B0604020202020204" pitchFamily="34" charset="0"/>
                <a:cs typeface="Arial" panose="020B0604020202020204" pitchFamily="34" charset="0"/>
              </a:rPr>
              <a:t>Salt also increases the effect of the sweetness and sourness in food, making the dish taste better.</a:t>
            </a:r>
            <a:endParaRPr lang="en-GB" dirty="0">
              <a:latin typeface="Aharoni" panose="02010803020104030203" pitchFamily="2" charset="-79"/>
              <a:cs typeface="Aharoni" panose="02010803020104030203" pitchFamily="2" charset="-79"/>
            </a:endParaRPr>
          </a:p>
        </p:txBody>
      </p:sp>
      <p:pic>
        <p:nvPicPr>
          <p:cNvPr id="2" name="Picture 1">
            <a:extLst>
              <a:ext uri="{FF2B5EF4-FFF2-40B4-BE49-F238E27FC236}">
                <a16:creationId xmlns:a16="http://schemas.microsoft.com/office/drawing/2014/main" id="{A0D7641D-1911-20D9-6FFC-488AA5D22D32}"/>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421707" y="3366000"/>
            <a:ext cx="1346375" cy="2984500"/>
          </a:xfrm>
          <a:prstGeom prst="rect">
            <a:avLst/>
          </a:prstGeom>
        </p:spPr>
      </p:pic>
    </p:spTree>
    <p:extLst>
      <p:ext uri="{BB962C8B-B14F-4D97-AF65-F5344CB8AC3E}">
        <p14:creationId xmlns:p14="http://schemas.microsoft.com/office/powerpoint/2010/main" val="17892145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0296853-A339-C09C-96FF-191BCC812CF3}"/>
              </a:ext>
            </a:extLst>
          </p:cNvPr>
          <p:cNvSpPr>
            <a:spLocks noGrp="1"/>
          </p:cNvSpPr>
          <p:nvPr>
            <p:ph type="title"/>
          </p:nvPr>
        </p:nvSpPr>
        <p:spPr/>
        <p:txBody>
          <a:bodyPr>
            <a:normAutofit fontScale="90000"/>
          </a:bodyPr>
          <a:lstStyle/>
          <a:p>
            <a:r>
              <a:rPr lang="en-US" dirty="0"/>
              <a:t>Associate principal scientist</a:t>
            </a:r>
            <a:endParaRPr lang="en-GB" dirty="0"/>
          </a:p>
        </p:txBody>
      </p:sp>
      <p:sp>
        <p:nvSpPr>
          <p:cNvPr id="2" name="Content Placeholder 1">
            <a:extLst>
              <a:ext uri="{FF2B5EF4-FFF2-40B4-BE49-F238E27FC236}">
                <a16:creationId xmlns:a16="http://schemas.microsoft.com/office/drawing/2014/main" id="{D55D96F2-43D1-F432-8F67-B685BC7586DE}"/>
              </a:ext>
            </a:extLst>
          </p:cNvPr>
          <p:cNvSpPr>
            <a:spLocks noGrp="1"/>
          </p:cNvSpPr>
          <p:nvPr>
            <p:ph idx="10"/>
          </p:nvPr>
        </p:nvSpPr>
        <p:spPr>
          <a:xfrm>
            <a:off x="539999" y="1260000"/>
            <a:ext cx="9314119" cy="1123277"/>
          </a:xfrm>
        </p:spPr>
        <p:txBody>
          <a:bodyPr/>
          <a:lstStyle/>
          <a:p>
            <a:r>
              <a:rPr lang="en-GB" sz="2200" dirty="0">
                <a:latin typeface="Arial" panose="020B0604020202020204" pitchFamily="34" charset="0"/>
                <a:ea typeface="Calibri" panose="020F0502020204030204" pitchFamily="34" charset="0"/>
                <a:cs typeface="Times New Roman" panose="02020603050405020304" pitchFamily="18" charset="0"/>
              </a:rPr>
              <a:t>Meet Robert, </a:t>
            </a:r>
            <a:r>
              <a:rPr lang="en-GB" sz="2200" u="sng" dirty="0">
                <a:latin typeface="Arial" panose="020B0604020202020204" pitchFamily="34" charset="0"/>
                <a:ea typeface="Calibri" panose="020F0502020204030204" pitchFamily="34" charset="0"/>
                <a:cs typeface="Times New Roman" panose="02020603050405020304" pitchFamily="18" charset="0"/>
                <a:hlinkClick r:id="rId3">
                  <a:extLst>
                    <a:ext uri="{A12FA001-AC4F-418D-AE19-62706E023703}">
                      <ahyp:hlinkClr xmlns:ahyp="http://schemas.microsoft.com/office/drawing/2018/hyperlinkcolor" val="tx"/>
                    </a:ext>
                  </a:extLst>
                </a:hlinkClick>
              </a:rPr>
              <a:t>an associate principal scientist</a:t>
            </a:r>
            <a:r>
              <a:rPr lang="en-GB" sz="2200" dirty="0">
                <a:latin typeface="Arial" panose="020B0604020202020204" pitchFamily="34" charset="0"/>
                <a:ea typeface="Calibri" panose="020F0502020204030204" pitchFamily="34" charset="0"/>
                <a:cs typeface="Times New Roman" panose="02020603050405020304" pitchFamily="18" charset="0"/>
              </a:rPr>
              <a:t>, who builds computer models to predict the reactions and </a:t>
            </a:r>
            <a:r>
              <a:rPr lang="en-GB" dirty="0">
                <a:ea typeface="Calibri" panose="020F0502020204030204" pitchFamily="34" charset="0"/>
              </a:rPr>
              <a:t>interactions </a:t>
            </a:r>
            <a:r>
              <a:rPr lang="en-US" dirty="0">
                <a:effectLst/>
              </a:rPr>
              <a:t>between different chemicals to influence the taste and texture of Mondelēz’s chocolate and biscuits</a:t>
            </a:r>
            <a:r>
              <a:rPr lang="en-GB" dirty="0">
                <a:effectLst/>
              </a:rPr>
              <a:t>.</a:t>
            </a:r>
            <a:endParaRPr lang="en-US" dirty="0">
              <a:effectLst/>
            </a:endParaRPr>
          </a:p>
        </p:txBody>
      </p:sp>
      <p:pic>
        <p:nvPicPr>
          <p:cNvPr id="5" name="Picture 4" descr="Image containing a link to the online associate principal scientist career video">
            <a:hlinkClick r:id="rId3"/>
            <a:extLst>
              <a:ext uri="{FF2B5EF4-FFF2-40B4-BE49-F238E27FC236}">
                <a16:creationId xmlns:a16="http://schemas.microsoft.com/office/drawing/2014/main" id="{5395BBCB-C5F4-BE7E-F835-8734DF00EC1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40000" y="2539998"/>
            <a:ext cx="6337300" cy="3454400"/>
          </a:xfrm>
          <a:prstGeom prst="rect">
            <a:avLst/>
          </a:prstGeom>
        </p:spPr>
      </p:pic>
      <p:sp>
        <p:nvSpPr>
          <p:cNvPr id="6" name="TextBox 5">
            <a:extLst>
              <a:ext uri="{FF2B5EF4-FFF2-40B4-BE49-F238E27FC236}">
                <a16:creationId xmlns:a16="http://schemas.microsoft.com/office/drawing/2014/main" id="{E75A1C66-7EEC-16C8-FBA9-FB16EE727B58}"/>
              </a:ext>
            </a:extLst>
          </p:cNvPr>
          <p:cNvSpPr txBox="1"/>
          <p:nvPr/>
        </p:nvSpPr>
        <p:spPr>
          <a:xfrm>
            <a:off x="1387720" y="4763342"/>
            <a:ext cx="4641861" cy="346249"/>
          </a:xfrm>
          <a:prstGeom prst="rect">
            <a:avLst/>
          </a:prstGeom>
          <a:noFill/>
        </p:spPr>
        <p:txBody>
          <a:bodyPr wrap="square" lIns="0" tIns="0" rIns="0" bIns="0" rtlCol="0">
            <a:spAutoFit/>
          </a:bodyPr>
          <a:lstStyle/>
          <a:p>
            <a:pPr algn="ctr">
              <a:lnSpc>
                <a:spcPts val="2740"/>
              </a:lnSpc>
            </a:pPr>
            <a:r>
              <a:rPr lang="en-GB" sz="2500" b="1" dirty="0">
                <a:solidFill>
                  <a:srgbClr val="004976"/>
                </a:solidFill>
                <a:latin typeface="Source Sans Pro" panose="020B0503030403020204" pitchFamily="34" charset="0"/>
                <a:ea typeface="Source Sans Pro" panose="020B0503030403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Associate principal scientist</a:t>
            </a:r>
            <a:endParaRPr lang="en-GB" sz="2500" b="1" dirty="0">
              <a:solidFill>
                <a:srgbClr val="004976"/>
              </a:solidFill>
              <a:effectLst/>
              <a:latin typeface="Source Sans Pro" panose="020B0503030403020204" pitchFamily="34" charset="0"/>
              <a:ea typeface="Source Sans Pro" panose="020B0503030403020204" pitchFamily="34" charset="0"/>
              <a:cs typeface="Arial" panose="020B0604020202020204" pitchFamily="34" charset="0"/>
            </a:endParaRPr>
          </a:p>
        </p:txBody>
      </p:sp>
      <p:pic>
        <p:nvPicPr>
          <p:cNvPr id="7" name="Picture 6">
            <a:extLst>
              <a:ext uri="{FF2B5EF4-FFF2-40B4-BE49-F238E27FC236}">
                <a16:creationId xmlns:a16="http://schemas.microsoft.com/office/drawing/2014/main" id="{B047ED6C-FC20-4041-37B9-8B9B3D7B1965}"/>
              </a:ext>
              <a:ext uri="{C183D7F6-B498-43B3-948B-1728B52AA6E4}">
                <adec:decorative xmlns:adec="http://schemas.microsoft.com/office/drawing/2017/decorative" val="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523320" y="3420000"/>
            <a:ext cx="1143149" cy="2933700"/>
          </a:xfrm>
          <a:prstGeom prst="rect">
            <a:avLst/>
          </a:prstGeom>
        </p:spPr>
      </p:pic>
      <p:pic>
        <p:nvPicPr>
          <p:cNvPr id="8" name="Picture 7">
            <a:extLst>
              <a:ext uri="{FF2B5EF4-FFF2-40B4-BE49-F238E27FC236}">
                <a16:creationId xmlns:a16="http://schemas.microsoft.com/office/drawing/2014/main" id="{86B030D0-AF7D-1DB4-D122-28A779EC1683}"/>
              </a:ext>
              <a:ext uri="{C183D7F6-B498-43B3-948B-1728B52AA6E4}">
                <adec:decorative xmlns:adec="http://schemas.microsoft.com/office/drawing/2017/decorative" val="1"/>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9989652" y="-12700"/>
            <a:ext cx="2197100" cy="533400"/>
          </a:xfrm>
          <a:prstGeom prst="rect">
            <a:avLst/>
          </a:prstGeom>
        </p:spPr>
      </p:pic>
      <p:sp>
        <p:nvSpPr>
          <p:cNvPr id="9" name="Text Placeholder 2">
            <a:extLst>
              <a:ext uri="{FF2B5EF4-FFF2-40B4-BE49-F238E27FC236}">
                <a16:creationId xmlns:a16="http://schemas.microsoft.com/office/drawing/2014/main" id="{2517FD09-646E-BFEB-5FDE-AB8DCF9AC12D}"/>
              </a:ext>
              <a:ext uri="{C183D7F6-B498-43B3-948B-1728B52AA6E4}">
                <adec:decorative xmlns:adec="http://schemas.microsoft.com/office/drawing/2017/decorative" val="1"/>
              </a:ext>
            </a:extLst>
          </p:cNvPr>
          <p:cNvSpPr txBox="1">
            <a:spLocks/>
          </p:cNvSpPr>
          <p:nvPr/>
        </p:nvSpPr>
        <p:spPr>
          <a:xfrm>
            <a:off x="10000900" y="-6255"/>
            <a:ext cx="2196000" cy="529200"/>
          </a:xfrm>
          <a:prstGeom prst="rect">
            <a:avLst/>
          </a:prstGeom>
        </p:spPr>
        <p:txBody>
          <a:bodyPr vert="horz" lIns="0" tIns="0" rIns="0" bIns="0" rtlCol="0" anchor="ctr" anchorCtr="0">
            <a:normAutofit/>
          </a:bodyPr>
          <a:lstStyle>
            <a:lvl1pPr marL="0" indent="0" algn="ctr" defTabSz="914309" rtl="0" eaLnBrk="1" latinLnBrk="0" hangingPunct="1">
              <a:lnSpc>
                <a:spcPts val="2740"/>
              </a:lnSpc>
              <a:spcBef>
                <a:spcPts val="0"/>
              </a:spcBef>
              <a:spcAft>
                <a:spcPts val="2000"/>
              </a:spcAft>
              <a:buFontTx/>
              <a:buNone/>
              <a:defRPr sz="2300" b="1" i="0" kern="1200">
                <a:solidFill>
                  <a:schemeClr val="bg1"/>
                </a:solidFill>
                <a:latin typeface="Source Sans Pro Black" panose="020B0503030403020204" pitchFamily="34" charset="0"/>
                <a:ea typeface="Source Sans Pro Black" panose="020B0503030403020204" pitchFamily="34" charset="0"/>
                <a:cs typeface="Arial" panose="020B0604020202020204" pitchFamily="34" charset="0"/>
              </a:defRPr>
            </a:lvl1pPr>
            <a:lvl2pPr marL="457154" indent="0" algn="l" defTabSz="914309" rtl="0" eaLnBrk="1" latinLnBrk="0" hangingPunct="1">
              <a:lnSpc>
                <a:spcPts val="2540"/>
              </a:lnSpc>
              <a:spcBef>
                <a:spcPts val="0"/>
              </a:spcBef>
              <a:spcAft>
                <a:spcPts val="2000"/>
              </a:spcAft>
              <a:buClr>
                <a:srgbClr val="C80C2F"/>
              </a:buClr>
              <a:buSzPct val="120000"/>
              <a:buFont typeface="Arial" panose="020B0604020202020204" pitchFamily="34" charset="0"/>
              <a:buNone/>
              <a:defRPr sz="2000" b="1" i="0" kern="1200">
                <a:solidFill>
                  <a:schemeClr val="tx1"/>
                </a:solidFill>
                <a:latin typeface="Arial" panose="020B0604020202020204" pitchFamily="34" charset="0"/>
                <a:ea typeface="+mn-ea"/>
                <a:cs typeface="Arial" panose="020B0604020202020204" pitchFamily="34" charset="0"/>
              </a:defRPr>
            </a:lvl2pPr>
            <a:lvl3pPr marL="914309" indent="0" algn="l" defTabSz="914309" rtl="0" eaLnBrk="1" latinLnBrk="0" hangingPunct="1">
              <a:lnSpc>
                <a:spcPct val="90000"/>
              </a:lnSpc>
              <a:spcBef>
                <a:spcPts val="500"/>
              </a:spcBef>
              <a:buFont typeface="Arial" panose="020B0604020202020204" pitchFamily="34" charset="0"/>
              <a:buNone/>
              <a:defRPr sz="1800" b="1" i="0" kern="1200">
                <a:solidFill>
                  <a:schemeClr val="tx1"/>
                </a:solidFill>
                <a:latin typeface="Arial" panose="020B0604020202020204" pitchFamily="34" charset="0"/>
                <a:ea typeface="+mn-ea"/>
                <a:cs typeface="Arial" panose="020B0604020202020204" pitchFamily="34" charset="0"/>
              </a:defRPr>
            </a:lvl3pPr>
            <a:lvl4pPr marL="1371463" indent="0" algn="l" defTabSz="914309"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4pPr>
            <a:lvl5pPr marL="1828617" indent="0" algn="l" defTabSz="914309"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5pPr>
            <a:lvl6pPr marL="2285771" indent="0" algn="l" defTabSz="914309"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2926" indent="0" algn="l" defTabSz="914309"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080" indent="0" algn="l" defTabSz="914309"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234" indent="0" algn="l" defTabSz="914309"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Career link</a:t>
            </a:r>
          </a:p>
        </p:txBody>
      </p:sp>
    </p:spTree>
    <p:extLst>
      <p:ext uri="{BB962C8B-B14F-4D97-AF65-F5344CB8AC3E}">
        <p14:creationId xmlns:p14="http://schemas.microsoft.com/office/powerpoint/2010/main" val="14633165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200" dirty="0">
                <a:latin typeface="Source Sans Pro Black" panose="020F0502020204030204" pitchFamily="34" charset="0"/>
                <a:cs typeface="Source Sans Pro Black" panose="020F0502020204030204" pitchFamily="34" charset="0"/>
              </a:rPr>
              <a:t>Why do we often add salt to the water when we boil foods such as peas and pasta?</a:t>
            </a:r>
          </a:p>
        </p:txBody>
      </p:sp>
      <p:sp>
        <p:nvSpPr>
          <p:cNvPr id="3" name="Content Placeholder 2"/>
          <p:cNvSpPr>
            <a:spLocks noGrp="1"/>
          </p:cNvSpPr>
          <p:nvPr>
            <p:ph idx="10"/>
          </p:nvPr>
        </p:nvSpPr>
        <p:spPr>
          <a:xfrm>
            <a:off x="540000" y="1800000"/>
            <a:ext cx="9000000" cy="4162900"/>
          </a:xfrm>
        </p:spPr>
        <p:txBody>
          <a:bodyPr>
            <a:normAutofit/>
          </a:bodyPr>
          <a:lstStyle/>
          <a:p>
            <a:pPr marL="0" indent="0">
              <a:buNone/>
            </a:pPr>
            <a:r>
              <a:rPr lang="en-GB" dirty="0">
                <a:latin typeface="Arial" panose="020B0604020202020204" pitchFamily="34" charset="0"/>
                <a:cs typeface="Arial" panose="020B0604020202020204" pitchFamily="34" charset="0"/>
              </a:rPr>
              <a:t>Suggested reasons include:</a:t>
            </a:r>
          </a:p>
          <a:p>
            <a:pPr marL="342000" indent="-342000">
              <a:buClr>
                <a:srgbClr val="C80C2F"/>
              </a:buClr>
            </a:pPr>
            <a:r>
              <a:rPr lang="en-GB" b="1" dirty="0">
                <a:solidFill>
                  <a:srgbClr val="C80C2F"/>
                </a:solidFill>
                <a:latin typeface="Arial" panose="020B0604020202020204" pitchFamily="34" charset="0"/>
                <a:cs typeface="Arial" panose="020B0604020202020204" pitchFamily="34" charset="0"/>
              </a:rPr>
              <a:t>1.</a:t>
            </a:r>
            <a:r>
              <a:rPr lang="en-GB" dirty="0">
                <a:latin typeface="Arial" panose="020B0604020202020204" pitchFamily="34" charset="0"/>
                <a:cs typeface="Arial" panose="020B0604020202020204" pitchFamily="34" charset="0"/>
              </a:rPr>
              <a:t>	Salt raises the boiling point of water so food cooks faster.</a:t>
            </a:r>
          </a:p>
          <a:p>
            <a:pPr marL="342000" indent="-342000">
              <a:buClr>
                <a:srgbClr val="C80C2F"/>
              </a:buClr>
            </a:pPr>
            <a:r>
              <a:rPr lang="en-GB" b="1" dirty="0">
                <a:solidFill>
                  <a:srgbClr val="C80C2F"/>
                </a:solidFill>
                <a:latin typeface="Arial" panose="020B0604020202020204" pitchFamily="34" charset="0"/>
                <a:cs typeface="Arial" panose="020B0604020202020204" pitchFamily="34" charset="0"/>
              </a:rPr>
              <a:t>2.</a:t>
            </a:r>
            <a:r>
              <a:rPr lang="en-GB" dirty="0">
                <a:latin typeface="Arial" panose="020B0604020202020204" pitchFamily="34" charset="0"/>
                <a:cs typeface="Arial" panose="020B0604020202020204" pitchFamily="34" charset="0"/>
              </a:rPr>
              <a:t>	Salt </a:t>
            </a:r>
            <a:r>
              <a:rPr lang="en-GB" dirty="0"/>
              <a:t>prevent</a:t>
            </a:r>
            <a:r>
              <a:rPr lang="en-GB" dirty="0">
                <a:latin typeface="Arial" panose="020B0604020202020204" pitchFamily="34" charset="0"/>
                <a:cs typeface="Arial" panose="020B0604020202020204" pitchFamily="34" charset="0"/>
              </a:rPr>
              <a:t>s the colour of the food from changing.</a:t>
            </a:r>
          </a:p>
          <a:p>
            <a:pPr marL="342000" indent="-342000">
              <a:buClr>
                <a:srgbClr val="C80C2F"/>
              </a:buClr>
            </a:pPr>
            <a:r>
              <a:rPr lang="en-GB" b="1" dirty="0">
                <a:solidFill>
                  <a:srgbClr val="C80C2F"/>
                </a:solidFill>
                <a:latin typeface="Arial" panose="020B0604020202020204" pitchFamily="34" charset="0"/>
                <a:cs typeface="Arial" panose="020B0604020202020204" pitchFamily="34" charset="0"/>
              </a:rPr>
              <a:t>3.</a:t>
            </a:r>
            <a:r>
              <a:rPr lang="en-GB" dirty="0">
                <a:latin typeface="Arial" panose="020B0604020202020204" pitchFamily="34" charset="0"/>
                <a:cs typeface="Arial" panose="020B0604020202020204" pitchFamily="34" charset="0"/>
              </a:rPr>
              <a:t>	Salt prevents loss of texture in the food.</a:t>
            </a:r>
          </a:p>
          <a:p>
            <a:pPr marL="342000" indent="-342000">
              <a:spcAft>
                <a:spcPts val="4000"/>
              </a:spcAft>
              <a:buClr>
                <a:srgbClr val="C80C2F"/>
              </a:buClr>
            </a:pPr>
            <a:r>
              <a:rPr lang="en-GB" b="1" dirty="0">
                <a:solidFill>
                  <a:srgbClr val="C80C2F"/>
                </a:solidFill>
                <a:latin typeface="Arial" panose="020B0604020202020204" pitchFamily="34" charset="0"/>
                <a:cs typeface="Arial" panose="020B0604020202020204" pitchFamily="34" charset="0"/>
              </a:rPr>
              <a:t>4.</a:t>
            </a:r>
            <a:r>
              <a:rPr lang="en-GB" dirty="0">
                <a:latin typeface="Arial" panose="020B0604020202020204" pitchFamily="34" charset="0"/>
                <a:cs typeface="Arial" panose="020B0604020202020204" pitchFamily="34" charset="0"/>
              </a:rPr>
              <a:t>	Salt improves the flavour.</a:t>
            </a:r>
          </a:p>
          <a:p>
            <a:pPr marL="0" indent="0">
              <a:buNone/>
            </a:pPr>
            <a:r>
              <a:rPr lang="en-GB" dirty="0">
                <a:latin typeface="Arial" panose="020B0604020202020204" pitchFamily="34" charset="0"/>
                <a:cs typeface="Arial" panose="020B0604020202020204" pitchFamily="34" charset="0"/>
              </a:rPr>
              <a:t>Today you are going to investigate whether reasons 1 and 2 are true.</a:t>
            </a:r>
          </a:p>
        </p:txBody>
      </p:sp>
      <p:pic>
        <p:nvPicPr>
          <p:cNvPr id="5" name="Picture 4">
            <a:extLst>
              <a:ext uri="{FF2B5EF4-FFF2-40B4-BE49-F238E27FC236}">
                <a16:creationId xmlns:a16="http://schemas.microsoft.com/office/drawing/2014/main" id="{63207F31-2C92-1E5C-CC85-29D3F61724FD}"/>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86829" y="3376800"/>
            <a:ext cx="1016132" cy="2997200"/>
          </a:xfrm>
          <a:prstGeom prst="rect">
            <a:avLst/>
          </a:prstGeom>
        </p:spPr>
      </p:pic>
    </p:spTree>
    <p:extLst>
      <p:ext uri="{BB962C8B-B14F-4D97-AF65-F5344CB8AC3E}">
        <p14:creationId xmlns:p14="http://schemas.microsoft.com/office/powerpoint/2010/main" val="30235973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345ADF-BE5C-1F58-4473-7682120EC11E}"/>
              </a:ext>
            </a:extLst>
          </p:cNvPr>
          <p:cNvSpPr>
            <a:spLocks noGrp="1"/>
          </p:cNvSpPr>
          <p:nvPr>
            <p:ph type="title"/>
          </p:nvPr>
        </p:nvSpPr>
        <p:spPr/>
        <p:txBody>
          <a:bodyPr>
            <a:noAutofit/>
          </a:bodyPr>
          <a:lstStyle/>
          <a:p>
            <a:r>
              <a:rPr lang="en-GB" sz="3200" dirty="0">
                <a:solidFill>
                  <a:srgbClr val="C80C2F"/>
                </a:solidFill>
                <a:latin typeface="Source Sans Pro Black" panose="020F0502020204030204" pitchFamily="34" charset="0"/>
                <a:cs typeface="Source Sans Pro Black" panose="020F0502020204030204" pitchFamily="34" charset="0"/>
              </a:rPr>
              <a:t>Demonstration: </a:t>
            </a:r>
            <a:r>
              <a:rPr lang="en-GB" sz="3200" dirty="0">
                <a:latin typeface="Source Sans Pro Black" panose="020F0502020204030204" pitchFamily="34" charset="0"/>
                <a:cs typeface="Source Sans Pro Black" panose="020F0502020204030204" pitchFamily="34" charset="0"/>
              </a:rPr>
              <a:t>t</a:t>
            </a:r>
            <a:r>
              <a:rPr lang="en-GB" sz="3200" dirty="0">
                <a:effectLst/>
                <a:latin typeface="Source Sans Pro Black" panose="020F0502020204030204" pitchFamily="34" charset="0"/>
                <a:ea typeface="Calibri" panose="020F0502020204030204" pitchFamily="34" charset="0"/>
                <a:cs typeface="Source Sans Pro Black" panose="020F0502020204030204" pitchFamily="34" charset="0"/>
              </a:rPr>
              <a:t>he effect of salt on ice/water equilibrium</a:t>
            </a:r>
            <a:endParaRPr lang="en-GB" sz="3200" dirty="0">
              <a:latin typeface="Source Sans Pro Black" panose="020F0502020204030204" pitchFamily="34" charset="0"/>
              <a:cs typeface="Source Sans Pro Black" panose="020F0502020204030204" pitchFamily="34" charset="0"/>
            </a:endParaRPr>
          </a:p>
        </p:txBody>
      </p:sp>
      <p:sp>
        <p:nvSpPr>
          <p:cNvPr id="3" name="Content Placeholder 2">
            <a:extLst>
              <a:ext uri="{FF2B5EF4-FFF2-40B4-BE49-F238E27FC236}">
                <a16:creationId xmlns:a16="http://schemas.microsoft.com/office/drawing/2014/main" id="{12410686-7548-9DCF-B920-FB43824145F3}"/>
              </a:ext>
            </a:extLst>
          </p:cNvPr>
          <p:cNvSpPr>
            <a:spLocks noGrp="1"/>
          </p:cNvSpPr>
          <p:nvPr>
            <p:ph idx="10"/>
          </p:nvPr>
        </p:nvSpPr>
        <p:spPr>
          <a:xfrm>
            <a:off x="540000" y="1800000"/>
            <a:ext cx="9000000" cy="4162900"/>
          </a:xfrm>
        </p:spPr>
        <p:txBody>
          <a:bodyPr>
            <a:normAutofit/>
          </a:bodyPr>
          <a:lstStyle/>
          <a:p>
            <a:pPr marL="342000" lvl="0" indent="-342000">
              <a:buClr>
                <a:srgbClr val="C80C2F"/>
              </a:buClr>
            </a:pPr>
            <a:r>
              <a:rPr lang="en-GB" b="1" dirty="0">
                <a:solidFill>
                  <a:srgbClr val="C80C2F"/>
                </a:solidFill>
                <a:effectLst/>
                <a:ea typeface="Calibri" panose="020F0502020204030204" pitchFamily="34" charset="0"/>
                <a:cs typeface="Times New Roman" panose="02020603050405020304" pitchFamily="18" charset="0"/>
              </a:rPr>
              <a:t>1.</a:t>
            </a:r>
            <a:r>
              <a:rPr lang="en-GB" dirty="0">
                <a:effectLst/>
                <a:ea typeface="Calibri" panose="020F0502020204030204" pitchFamily="34" charset="0"/>
                <a:cs typeface="Times New Roman" panose="02020603050405020304" pitchFamily="18" charset="0"/>
              </a:rPr>
              <a:t>	Drop an ice cube into the ice-cold water.</a:t>
            </a:r>
          </a:p>
          <a:p>
            <a:pPr marL="342000" lvl="0" indent="-342000">
              <a:buClr>
                <a:srgbClr val="C80C2F"/>
              </a:buClr>
            </a:pPr>
            <a:r>
              <a:rPr lang="en-GB" b="1" dirty="0">
                <a:solidFill>
                  <a:srgbClr val="C80C2F"/>
                </a:solidFill>
                <a:effectLst/>
                <a:ea typeface="Calibri" panose="020F0502020204030204" pitchFamily="34" charset="0"/>
                <a:cs typeface="Times New Roman" panose="02020603050405020304" pitchFamily="18" charset="0"/>
              </a:rPr>
              <a:t>2.</a:t>
            </a:r>
            <a:r>
              <a:rPr lang="en-GB" dirty="0">
                <a:effectLst/>
                <a:ea typeface="Calibri" panose="020F0502020204030204" pitchFamily="34" charset="0"/>
                <a:cs typeface="Times New Roman" panose="02020603050405020304" pitchFamily="18" charset="0"/>
              </a:rPr>
              <a:t>	Touch the string to the top of the ice cube.</a:t>
            </a:r>
          </a:p>
          <a:p>
            <a:pPr marL="342000" lvl="0" indent="-342000">
              <a:buClr>
                <a:srgbClr val="C80C2F"/>
              </a:buClr>
            </a:pPr>
            <a:r>
              <a:rPr lang="en-GB" b="1" dirty="0">
                <a:solidFill>
                  <a:srgbClr val="C80C2F"/>
                </a:solidFill>
                <a:effectLst/>
                <a:ea typeface="Calibri" panose="020F0502020204030204" pitchFamily="34" charset="0"/>
                <a:cs typeface="Times New Roman" panose="02020603050405020304" pitchFamily="18" charset="0"/>
              </a:rPr>
              <a:t>3.</a:t>
            </a:r>
            <a:r>
              <a:rPr lang="en-GB" dirty="0">
                <a:effectLst/>
                <a:ea typeface="Calibri" panose="020F0502020204030204" pitchFamily="34" charset="0"/>
                <a:cs typeface="Times New Roman" panose="02020603050405020304" pitchFamily="18" charset="0"/>
              </a:rPr>
              <a:t>	Sprinkle some salt over the ice cube and string and then leave it until the plenary session, when we will observe any changes that may have happened.</a:t>
            </a:r>
            <a:endParaRPr lang="en-GB" dirty="0">
              <a:ea typeface="Calibri" panose="020F0502020204030204" pitchFamily="34" charset="0"/>
              <a:cs typeface="Times New Roman" panose="02020603050405020304" pitchFamily="18" charset="0"/>
            </a:endParaRPr>
          </a:p>
        </p:txBody>
      </p:sp>
      <p:pic>
        <p:nvPicPr>
          <p:cNvPr id="5" name="Picture 4">
            <a:extLst>
              <a:ext uri="{FF2B5EF4-FFF2-40B4-BE49-F238E27FC236}">
                <a16:creationId xmlns:a16="http://schemas.microsoft.com/office/drawing/2014/main" id="{CDA85469-0E19-13D6-135A-91FBA1A33884}"/>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643986" y="3429000"/>
            <a:ext cx="901817" cy="2895600"/>
          </a:xfrm>
          <a:prstGeom prst="rect">
            <a:avLst/>
          </a:prstGeom>
        </p:spPr>
      </p:pic>
    </p:spTree>
    <p:extLst>
      <p:ext uri="{BB962C8B-B14F-4D97-AF65-F5344CB8AC3E}">
        <p14:creationId xmlns:p14="http://schemas.microsoft.com/office/powerpoint/2010/main" val="18468873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FEC55A-8355-3A58-3EE3-F602349F9CF4}"/>
              </a:ext>
            </a:extLst>
          </p:cNvPr>
          <p:cNvSpPr>
            <a:spLocks noGrp="1"/>
          </p:cNvSpPr>
          <p:nvPr>
            <p:ph type="title"/>
          </p:nvPr>
        </p:nvSpPr>
        <p:spPr>
          <a:xfrm>
            <a:off x="540000" y="2872266"/>
            <a:ext cx="3462157" cy="2021434"/>
          </a:xfrm>
        </p:spPr>
        <p:txBody>
          <a:bodyPr>
            <a:normAutofit fontScale="90000"/>
          </a:bodyPr>
          <a:lstStyle/>
          <a:p>
            <a:r>
              <a:rPr lang="en-GB" sz="4000" dirty="0">
                <a:latin typeface="Source Sans Pro Black" panose="020F0502020204030204" pitchFamily="34" charset="0"/>
                <a:cs typeface="Source Sans Pro Black" panose="020F0502020204030204" pitchFamily="34" charset="0"/>
              </a:rPr>
              <a:t>H</a:t>
            </a:r>
            <a:r>
              <a:rPr lang="en-GB" sz="4000" dirty="0">
                <a:effectLst/>
                <a:latin typeface="Source Sans Pro Black" panose="020F0502020204030204" pitchFamily="34" charset="0"/>
                <a:ea typeface="Calibri" panose="020F0502020204030204" pitchFamily="34" charset="0"/>
                <a:cs typeface="Source Sans Pro Black" panose="020F0502020204030204" pitchFamily="34" charset="0"/>
              </a:rPr>
              <a:t>ow is the boiling point of water affected by salt?</a:t>
            </a:r>
            <a:endParaRPr lang="en-US" dirty="0"/>
          </a:p>
        </p:txBody>
      </p:sp>
      <p:sp>
        <p:nvSpPr>
          <p:cNvPr id="3" name="Text Placeholder 2">
            <a:extLst>
              <a:ext uri="{FF2B5EF4-FFF2-40B4-BE49-F238E27FC236}">
                <a16:creationId xmlns:a16="http://schemas.microsoft.com/office/drawing/2014/main" id="{176741B1-57E6-BA8F-6210-3A66A0314278}"/>
              </a:ext>
            </a:extLst>
          </p:cNvPr>
          <p:cNvSpPr>
            <a:spLocks noGrp="1"/>
          </p:cNvSpPr>
          <p:nvPr>
            <p:ph type="body" sz="half" idx="2"/>
          </p:nvPr>
        </p:nvSpPr>
        <p:spPr/>
        <p:txBody>
          <a:bodyPr/>
          <a:lstStyle/>
          <a:p>
            <a:r>
              <a:rPr lang="en-US" dirty="0"/>
              <a:t>Activity 1</a:t>
            </a:r>
          </a:p>
        </p:txBody>
      </p:sp>
      <p:sp>
        <p:nvSpPr>
          <p:cNvPr id="4" name="Text Placeholder 3">
            <a:extLst>
              <a:ext uri="{FF2B5EF4-FFF2-40B4-BE49-F238E27FC236}">
                <a16:creationId xmlns:a16="http://schemas.microsoft.com/office/drawing/2014/main" id="{8E444835-AFC6-747C-51F4-3C8D91467FD4}"/>
              </a:ext>
            </a:extLst>
          </p:cNvPr>
          <p:cNvSpPr>
            <a:spLocks noGrp="1"/>
          </p:cNvSpPr>
          <p:nvPr>
            <p:ph type="body" sz="half" idx="10"/>
          </p:nvPr>
        </p:nvSpPr>
        <p:spPr/>
        <p:txBody>
          <a:bodyPr/>
          <a:lstStyle/>
          <a:p>
            <a:r>
              <a:rPr lang="en-US" dirty="0"/>
              <a:t>See student workbook</a:t>
            </a:r>
          </a:p>
        </p:txBody>
      </p:sp>
    </p:spTree>
    <p:extLst>
      <p:ext uri="{BB962C8B-B14F-4D97-AF65-F5344CB8AC3E}">
        <p14:creationId xmlns:p14="http://schemas.microsoft.com/office/powerpoint/2010/main" val="577734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0000" y="539999"/>
            <a:ext cx="6425004" cy="1026153"/>
          </a:xfrm>
        </p:spPr>
        <p:txBody>
          <a:bodyPr>
            <a:noAutofit/>
          </a:bodyPr>
          <a:lstStyle/>
          <a:p>
            <a:r>
              <a:rPr lang="en-GB" sz="3200" dirty="0">
                <a:latin typeface="Source Sans Pro Black" panose="020F0502020204030204" pitchFamily="34" charset="0"/>
                <a:cs typeface="Source Sans Pro Black" panose="020F0502020204030204" pitchFamily="34" charset="0"/>
              </a:rPr>
              <a:t>H</a:t>
            </a:r>
            <a:r>
              <a:rPr lang="en-GB" sz="3200" dirty="0">
                <a:effectLst/>
                <a:latin typeface="Source Sans Pro Black" panose="020F0502020204030204" pitchFamily="34" charset="0"/>
                <a:ea typeface="Calibri" panose="020F0502020204030204" pitchFamily="34" charset="0"/>
                <a:cs typeface="Source Sans Pro Black" panose="020F0502020204030204" pitchFamily="34" charset="0"/>
              </a:rPr>
              <a:t>ow is the boiling point of water </a:t>
            </a:r>
            <a:br>
              <a:rPr lang="en-GB" sz="3200" dirty="0">
                <a:effectLst/>
                <a:latin typeface="Source Sans Pro Black" panose="020F0502020204030204" pitchFamily="34" charset="0"/>
                <a:ea typeface="Calibri" panose="020F0502020204030204" pitchFamily="34" charset="0"/>
                <a:cs typeface="Source Sans Pro Black" panose="020F0502020204030204" pitchFamily="34" charset="0"/>
              </a:rPr>
            </a:br>
            <a:r>
              <a:rPr lang="en-GB" sz="3200" dirty="0">
                <a:effectLst/>
                <a:latin typeface="Source Sans Pro Black" panose="020F0502020204030204" pitchFamily="34" charset="0"/>
                <a:ea typeface="Calibri" panose="020F0502020204030204" pitchFamily="34" charset="0"/>
                <a:cs typeface="Source Sans Pro Black" panose="020F0502020204030204" pitchFamily="34" charset="0"/>
              </a:rPr>
              <a:t>affected by salt?</a:t>
            </a:r>
            <a:endParaRPr lang="en-GB" sz="3200" dirty="0">
              <a:latin typeface="Source Sans Pro Black" panose="020F0502020204030204" pitchFamily="34" charset="0"/>
              <a:cs typeface="Source Sans Pro Black" panose="020F0502020204030204" pitchFamily="34" charset="0"/>
            </a:endParaRPr>
          </a:p>
        </p:txBody>
      </p:sp>
      <p:sp>
        <p:nvSpPr>
          <p:cNvPr id="6" name="Content Placeholder 5">
            <a:extLst>
              <a:ext uri="{FF2B5EF4-FFF2-40B4-BE49-F238E27FC236}">
                <a16:creationId xmlns:a16="http://schemas.microsoft.com/office/drawing/2014/main" id="{D0CD1E75-C146-4D51-B72B-3953CFE0DAC6}"/>
              </a:ext>
            </a:extLst>
          </p:cNvPr>
          <p:cNvSpPr>
            <a:spLocks noGrp="1"/>
          </p:cNvSpPr>
          <p:nvPr>
            <p:ph idx="10"/>
          </p:nvPr>
        </p:nvSpPr>
        <p:spPr>
          <a:xfrm>
            <a:off x="540000" y="1799999"/>
            <a:ext cx="5927027" cy="4347881"/>
          </a:xfrm>
        </p:spPr>
        <p:txBody>
          <a:bodyPr>
            <a:normAutofit/>
          </a:bodyPr>
          <a:lstStyle/>
          <a:p>
            <a:pPr marL="0" indent="0">
              <a:buNone/>
            </a:pPr>
            <a:r>
              <a:rPr lang="en-GB" dirty="0">
                <a:effectLst/>
                <a:ea typeface="Calibri" panose="020F0502020204030204" pitchFamily="34" charset="0"/>
              </a:rPr>
              <a:t>You will investigate the boiling point of one of three different solutions:</a:t>
            </a:r>
          </a:p>
          <a:p>
            <a:pPr marL="342900" lvl="0" indent="-342900">
              <a:buClr>
                <a:srgbClr val="C80C2F"/>
              </a:buClr>
              <a:buFont typeface="Symbol" panose="05050102010706020507" pitchFamily="18" charset="2"/>
              <a:buChar char=""/>
            </a:pPr>
            <a:r>
              <a:rPr lang="en-GB" dirty="0">
                <a:ea typeface="Calibri" panose="020F0502020204030204" pitchFamily="34" charset="0"/>
              </a:rPr>
              <a:t>Solution A has a salt concentration of 0%, made using 10 ml tap water and no salt. This will act as the control for the experiment. </a:t>
            </a:r>
          </a:p>
          <a:p>
            <a:pPr marL="342900" lvl="0" indent="-342900">
              <a:buClr>
                <a:srgbClr val="C80C2F"/>
              </a:buClr>
              <a:buFont typeface="Symbol" panose="05050102010706020507" pitchFamily="18" charset="2"/>
              <a:buChar char=""/>
            </a:pPr>
            <a:r>
              <a:rPr lang="en-GB" dirty="0">
                <a:ea typeface="Calibri" panose="020F0502020204030204" pitchFamily="34" charset="0"/>
              </a:rPr>
              <a:t>Solution B has a salt concentration of 18%, made using 10 ml of tap water and 1.8 g salt.</a:t>
            </a:r>
          </a:p>
          <a:p>
            <a:pPr marL="342900" lvl="0" indent="-342900">
              <a:buClr>
                <a:srgbClr val="C80C2F"/>
              </a:buClr>
              <a:buFont typeface="Symbol" panose="05050102010706020507" pitchFamily="18" charset="2"/>
              <a:buChar char=""/>
            </a:pPr>
            <a:r>
              <a:rPr lang="en-GB" dirty="0">
                <a:ea typeface="Calibri" panose="020F0502020204030204" pitchFamily="34" charset="0"/>
              </a:rPr>
              <a:t>Solution C has a salt concentration of 36%, made using 10 ml tap water and 3.6 g salt.</a:t>
            </a:r>
            <a:endParaRPr lang="en-GB" dirty="0">
              <a:effectLst/>
              <a:ea typeface="Calibri" panose="020F0502020204030204" pitchFamily="34" charset="0"/>
            </a:endParaRPr>
          </a:p>
        </p:txBody>
      </p:sp>
      <p:pic>
        <p:nvPicPr>
          <p:cNvPr id="12" name="Picture 11" descr="Close up of a Bunsen burner placed below a boiling tube of water which is held in a clamp attached to a clamp stand">
            <a:extLst>
              <a:ext uri="{FF2B5EF4-FFF2-40B4-BE49-F238E27FC236}">
                <a16:creationId xmlns:a16="http://schemas.microsoft.com/office/drawing/2014/main" id="{58ED2340-50F4-1A81-6868-2FF2D77DD7B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535123" y="909000"/>
            <a:ext cx="3216759" cy="5040000"/>
          </a:xfrm>
          <a:prstGeom prst="rect">
            <a:avLst/>
          </a:prstGeom>
        </p:spPr>
      </p:pic>
      <p:pic>
        <p:nvPicPr>
          <p:cNvPr id="3" name="Picture 2">
            <a:extLst>
              <a:ext uri="{FF2B5EF4-FFF2-40B4-BE49-F238E27FC236}">
                <a16:creationId xmlns:a16="http://schemas.microsoft.com/office/drawing/2014/main" id="{C0D4765C-2FA9-F00C-2B52-0DA72F0D4485}"/>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001103" y="-6255"/>
            <a:ext cx="2197386" cy="533400"/>
          </a:xfrm>
          <a:prstGeom prst="rect">
            <a:avLst/>
          </a:prstGeom>
        </p:spPr>
      </p:pic>
      <p:sp>
        <p:nvSpPr>
          <p:cNvPr id="4" name="Text Placeholder 2">
            <a:extLst>
              <a:ext uri="{FF2B5EF4-FFF2-40B4-BE49-F238E27FC236}">
                <a16:creationId xmlns:a16="http://schemas.microsoft.com/office/drawing/2014/main" id="{1C65766C-C3B6-E964-D82F-5BF4EF52E83C}"/>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lIns="0" tIns="0" rIns="0" bIns="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Activity 1</a:t>
            </a:r>
          </a:p>
        </p:txBody>
      </p:sp>
      <p:pic>
        <p:nvPicPr>
          <p:cNvPr id="7" name="Picture 6">
            <a:extLst>
              <a:ext uri="{FF2B5EF4-FFF2-40B4-BE49-F238E27FC236}">
                <a16:creationId xmlns:a16="http://schemas.microsoft.com/office/drawing/2014/main" id="{D1797657-95D0-DD6D-01DD-B8C846567BF9}"/>
              </a:ext>
              <a:ext uri="{C183D7F6-B498-43B3-948B-1728B52AA6E4}">
                <adec:decorative xmlns:adec="http://schemas.microsoft.com/office/drawing/2017/decorative" val="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510619" y="3294000"/>
            <a:ext cx="1168552" cy="3048000"/>
          </a:xfrm>
          <a:prstGeom prst="rect">
            <a:avLst/>
          </a:prstGeom>
        </p:spPr>
      </p:pic>
    </p:spTree>
    <p:extLst>
      <p:ext uri="{BB962C8B-B14F-4D97-AF65-F5344CB8AC3E}">
        <p14:creationId xmlns:p14="http://schemas.microsoft.com/office/powerpoint/2010/main" val="122752313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D730E2F-7E74-4C76-9777-23105D9766BE}"/>
              </a:ext>
            </a:extLst>
          </p:cNvPr>
          <p:cNvSpPr>
            <a:spLocks noGrp="1"/>
          </p:cNvSpPr>
          <p:nvPr>
            <p:ph type="title"/>
          </p:nvPr>
        </p:nvSpPr>
        <p:spPr/>
        <p:txBody>
          <a:bodyPr>
            <a:normAutofit fontScale="90000"/>
          </a:bodyPr>
          <a:lstStyle/>
          <a:p>
            <a:r>
              <a:rPr lang="en-GB" sz="3200" dirty="0">
                <a:latin typeface="Source Sans Pro Black" panose="020F0502020204030204" pitchFamily="34" charset="0"/>
                <a:cs typeface="Source Sans Pro Black" panose="020F0502020204030204" pitchFamily="34" charset="0"/>
              </a:rPr>
              <a:t>Answers</a:t>
            </a:r>
            <a:r>
              <a:rPr lang="en-GB" sz="3200" dirty="0">
                <a:effectLst/>
                <a:latin typeface="Source Sans Pro Black" panose="020F0502020204030204" pitchFamily="34" charset="0"/>
                <a:ea typeface="Calibri" panose="020F0502020204030204" pitchFamily="34" charset="0"/>
                <a:cs typeface="Source Sans Pro Black" panose="020F0502020204030204" pitchFamily="34" charset="0"/>
              </a:rPr>
              <a:t> </a:t>
            </a:r>
            <a:endParaRPr lang="en-GB" sz="3200" dirty="0">
              <a:latin typeface="Source Sans Pro Black" panose="020F0502020204030204" pitchFamily="34" charset="0"/>
              <a:cs typeface="Source Sans Pro Black" panose="020F0502020204030204" pitchFamily="34" charset="0"/>
            </a:endParaRPr>
          </a:p>
        </p:txBody>
      </p:sp>
      <p:sp>
        <p:nvSpPr>
          <p:cNvPr id="10" name="Content Placeholder 9">
            <a:extLst>
              <a:ext uri="{FF2B5EF4-FFF2-40B4-BE49-F238E27FC236}">
                <a16:creationId xmlns:a16="http://schemas.microsoft.com/office/drawing/2014/main" id="{1FDBD00D-7E5B-4D81-83AC-328D7AB19500}"/>
              </a:ext>
            </a:extLst>
          </p:cNvPr>
          <p:cNvSpPr>
            <a:spLocks noGrp="1"/>
          </p:cNvSpPr>
          <p:nvPr>
            <p:ph idx="10"/>
          </p:nvPr>
        </p:nvSpPr>
        <p:spPr>
          <a:xfrm>
            <a:off x="540000" y="1259999"/>
            <a:ext cx="9000000" cy="4703055"/>
          </a:xfrm>
        </p:spPr>
        <p:txBody>
          <a:bodyPr>
            <a:noAutofit/>
          </a:bodyPr>
          <a:lstStyle/>
          <a:p>
            <a:pPr marL="457200" indent="-457200">
              <a:spcBef>
                <a:spcPts val="0"/>
              </a:spcBef>
              <a:buNone/>
            </a:pPr>
            <a:r>
              <a:rPr lang="en-GB" dirty="0">
                <a:latin typeface="Arial" panose="020B0604020202020204" pitchFamily="34" charset="0"/>
                <a:cs typeface="Arial" panose="020B0604020202020204" pitchFamily="34" charset="0"/>
              </a:rPr>
              <a:t>(a) Yes, a</a:t>
            </a:r>
            <a:r>
              <a:rPr lang="en-GB" baseline="0" dirty="0">
                <a:latin typeface="Arial" panose="020B0604020202020204" pitchFamily="34" charset="0"/>
                <a:cs typeface="Arial" panose="020B0604020202020204" pitchFamily="34" charset="0"/>
              </a:rPr>
              <a:t>dding salt does raise the boiling point and would make the food cook quicker.</a:t>
            </a:r>
          </a:p>
          <a:p>
            <a:pPr lvl="1">
              <a:lnSpc>
                <a:spcPts val="2740"/>
              </a:lnSpc>
              <a:spcBef>
                <a:spcPts val="0"/>
              </a:spcBef>
            </a:pPr>
            <a:r>
              <a:rPr lang="en-GB" dirty="0">
                <a:latin typeface="Arial" panose="020B0604020202020204" pitchFamily="34" charset="0"/>
                <a:cs typeface="Arial" panose="020B0604020202020204" pitchFamily="34" charset="0"/>
              </a:rPr>
              <a:t>Using 1.8 </a:t>
            </a:r>
            <a:r>
              <a:rPr lang="en-GB" baseline="0" dirty="0">
                <a:latin typeface="Arial" panose="020B0604020202020204" pitchFamily="34" charset="0"/>
                <a:cs typeface="Arial" panose="020B0604020202020204" pitchFamily="34" charset="0"/>
              </a:rPr>
              <a:t>g of salt should produce a temperature increase of approximately </a:t>
            </a:r>
            <a:r>
              <a:rPr lang="en-GB" dirty="0">
                <a:latin typeface="Arial" panose="020B0604020202020204" pitchFamily="34" charset="0"/>
                <a:cs typeface="Arial" panose="020B0604020202020204" pitchFamily="34" charset="0"/>
              </a:rPr>
              <a:t>3</a:t>
            </a:r>
            <a:r>
              <a:rPr lang="en-US" dirty="0">
                <a:effectLst/>
                <a:latin typeface="Arial" panose="020B0604020202020204" pitchFamily="34" charset="0"/>
                <a:ea typeface="Calibri" panose="020F0502020204030204" pitchFamily="34" charset="0"/>
              </a:rPr>
              <a:t>°C.</a:t>
            </a:r>
          </a:p>
          <a:p>
            <a:pPr lvl="1">
              <a:lnSpc>
                <a:spcPts val="2740"/>
              </a:lnSpc>
              <a:spcBef>
                <a:spcPts val="0"/>
              </a:spcBef>
            </a:pPr>
            <a:r>
              <a:rPr lang="en-US" dirty="0">
                <a:latin typeface="Arial" panose="020B0604020202020204" pitchFamily="34" charset="0"/>
              </a:rPr>
              <a:t>Using </a:t>
            </a:r>
            <a:r>
              <a:rPr lang="en-GB" baseline="0" dirty="0">
                <a:latin typeface="Arial" panose="020B0604020202020204" pitchFamily="34" charset="0"/>
                <a:cs typeface="Arial" panose="020B0604020202020204" pitchFamily="34" charset="0"/>
              </a:rPr>
              <a:t>3.6 g of salt should produce a temperature increase of approximately 6</a:t>
            </a:r>
            <a:r>
              <a:rPr lang="en-US" dirty="0">
                <a:effectLst/>
                <a:latin typeface="Arial" panose="020B0604020202020204" pitchFamily="34" charset="0"/>
                <a:ea typeface="Calibri" panose="020F0502020204030204" pitchFamily="34" charset="0"/>
              </a:rPr>
              <a:t>°C.</a:t>
            </a:r>
            <a:endParaRPr lang="en-GB" baseline="0" dirty="0">
              <a:latin typeface="Arial" panose="020B0604020202020204" pitchFamily="34" charset="0"/>
              <a:cs typeface="Arial" panose="020B0604020202020204" pitchFamily="34" charset="0"/>
            </a:endParaRPr>
          </a:p>
          <a:p>
            <a:pPr marL="457200" lvl="0" indent="-457200">
              <a:spcBef>
                <a:spcPts val="600"/>
              </a:spcBef>
              <a:buNone/>
            </a:pPr>
            <a:r>
              <a:rPr lang="en-GB" dirty="0">
                <a:effectLst/>
                <a:latin typeface="Arial" panose="020B0604020202020204" pitchFamily="34" charset="0"/>
                <a:ea typeface="Calibri" panose="020F0502020204030204" pitchFamily="34" charset="0"/>
                <a:cs typeface="Arial" panose="020B0604020202020204" pitchFamily="34" charset="0"/>
              </a:rPr>
              <a:t>(b) The two masses of salt being investigated here are both higher than the amount you would be likely to add during cooking. The amount of salt used in cooking is only likely to increase the boiling point of the water by about 0.1°C.</a:t>
            </a:r>
            <a:endParaRPr lang="en-GB" dirty="0">
              <a:effectLst/>
              <a:latin typeface="Calibri" panose="020F0502020204030204" pitchFamily="34" charset="0"/>
              <a:ea typeface="Calibri" panose="020F0502020204030204" pitchFamily="34" charset="0"/>
              <a:cs typeface="Arial" panose="020B0604020202020204" pitchFamily="34" charset="0"/>
            </a:endParaRPr>
          </a:p>
        </p:txBody>
      </p:sp>
      <p:pic>
        <p:nvPicPr>
          <p:cNvPr id="2" name="Picture 1">
            <a:extLst>
              <a:ext uri="{FF2B5EF4-FFF2-40B4-BE49-F238E27FC236}">
                <a16:creationId xmlns:a16="http://schemas.microsoft.com/office/drawing/2014/main" id="{6829122B-CB6F-348E-FE08-3040EF91C42E}"/>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001103" y="-6255"/>
            <a:ext cx="2197386" cy="533400"/>
          </a:xfrm>
          <a:prstGeom prst="rect">
            <a:avLst/>
          </a:prstGeom>
        </p:spPr>
      </p:pic>
      <p:sp>
        <p:nvSpPr>
          <p:cNvPr id="3" name="Text Placeholder 2">
            <a:extLst>
              <a:ext uri="{FF2B5EF4-FFF2-40B4-BE49-F238E27FC236}">
                <a16:creationId xmlns:a16="http://schemas.microsoft.com/office/drawing/2014/main" id="{5BD3A2C2-79B3-39EB-7A50-D1FBF30C5814}"/>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lIns="0" tIns="0" rIns="0" bIns="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Activity 1</a:t>
            </a:r>
          </a:p>
        </p:txBody>
      </p:sp>
      <p:pic>
        <p:nvPicPr>
          <p:cNvPr id="6" name="Picture 5">
            <a:extLst>
              <a:ext uri="{FF2B5EF4-FFF2-40B4-BE49-F238E27FC236}">
                <a16:creationId xmlns:a16="http://schemas.microsoft.com/office/drawing/2014/main" id="{526E377F-105C-9CF7-0E11-C52C3AF95EB5}"/>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633298" y="3312000"/>
            <a:ext cx="939922" cy="3048000"/>
          </a:xfrm>
          <a:prstGeom prst="rect">
            <a:avLst/>
          </a:prstGeom>
        </p:spPr>
      </p:pic>
    </p:spTree>
    <p:extLst>
      <p:ext uri="{BB962C8B-B14F-4D97-AF65-F5344CB8AC3E}">
        <p14:creationId xmlns:p14="http://schemas.microsoft.com/office/powerpoint/2010/main" val="293061846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BFAB84-0182-F0A8-CF27-F651AD6B9D76}"/>
              </a:ext>
            </a:extLst>
          </p:cNvPr>
          <p:cNvSpPr>
            <a:spLocks noGrp="1"/>
          </p:cNvSpPr>
          <p:nvPr>
            <p:ph type="title"/>
          </p:nvPr>
        </p:nvSpPr>
        <p:spPr>
          <a:xfrm>
            <a:off x="540000" y="2872265"/>
            <a:ext cx="3091096" cy="1752743"/>
          </a:xfrm>
        </p:spPr>
        <p:txBody>
          <a:bodyPr/>
          <a:lstStyle/>
          <a:p>
            <a:r>
              <a:rPr lang="en-GB" sz="4000" dirty="0">
                <a:effectLst/>
                <a:latin typeface="Source Sans Pro Black" panose="020F0502020204030204" pitchFamily="34" charset="0"/>
                <a:ea typeface="Calibri" panose="020F0502020204030204" pitchFamily="34" charset="0"/>
                <a:cs typeface="Source Sans Pro Black" panose="020F0502020204030204" pitchFamily="34" charset="0"/>
              </a:rPr>
              <a:t>Colour changes</a:t>
            </a:r>
            <a:endParaRPr lang="en-US" dirty="0"/>
          </a:p>
        </p:txBody>
      </p:sp>
      <p:sp>
        <p:nvSpPr>
          <p:cNvPr id="3" name="Text Placeholder 2">
            <a:extLst>
              <a:ext uri="{FF2B5EF4-FFF2-40B4-BE49-F238E27FC236}">
                <a16:creationId xmlns:a16="http://schemas.microsoft.com/office/drawing/2014/main" id="{4EA67C69-26FD-8ECD-1019-912AE48F5699}"/>
              </a:ext>
            </a:extLst>
          </p:cNvPr>
          <p:cNvSpPr>
            <a:spLocks noGrp="1"/>
          </p:cNvSpPr>
          <p:nvPr>
            <p:ph type="body" sz="half" idx="2"/>
          </p:nvPr>
        </p:nvSpPr>
        <p:spPr/>
        <p:txBody>
          <a:bodyPr/>
          <a:lstStyle/>
          <a:p>
            <a:r>
              <a:rPr lang="en-US" dirty="0"/>
              <a:t>Activity 2</a:t>
            </a:r>
          </a:p>
        </p:txBody>
      </p:sp>
      <p:sp>
        <p:nvSpPr>
          <p:cNvPr id="4" name="Text Placeholder 3">
            <a:extLst>
              <a:ext uri="{FF2B5EF4-FFF2-40B4-BE49-F238E27FC236}">
                <a16:creationId xmlns:a16="http://schemas.microsoft.com/office/drawing/2014/main" id="{75AA1819-A232-4BBF-BF6F-7294EA2237A9}"/>
              </a:ext>
            </a:extLst>
          </p:cNvPr>
          <p:cNvSpPr>
            <a:spLocks noGrp="1"/>
          </p:cNvSpPr>
          <p:nvPr>
            <p:ph type="body" sz="half" idx="10"/>
          </p:nvPr>
        </p:nvSpPr>
        <p:spPr/>
        <p:txBody>
          <a:bodyPr/>
          <a:lstStyle/>
          <a:p>
            <a:r>
              <a:rPr lang="en-US" dirty="0"/>
              <a:t>See student workbook</a:t>
            </a:r>
          </a:p>
        </p:txBody>
      </p:sp>
    </p:spTree>
    <p:extLst>
      <p:ext uri="{BB962C8B-B14F-4D97-AF65-F5344CB8AC3E}">
        <p14:creationId xmlns:p14="http://schemas.microsoft.com/office/powerpoint/2010/main" val="411180241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1E8C9927-7BBC-4514-AEA2-4D6AF97600F6}"/>
              </a:ext>
            </a:extLst>
          </p:cNvPr>
          <p:cNvSpPr>
            <a:spLocks noGrp="1"/>
          </p:cNvSpPr>
          <p:nvPr>
            <p:ph type="title"/>
          </p:nvPr>
        </p:nvSpPr>
        <p:spPr/>
        <p:txBody>
          <a:bodyPr>
            <a:normAutofit fontScale="90000"/>
          </a:bodyPr>
          <a:lstStyle/>
          <a:p>
            <a:r>
              <a:rPr lang="en-GB" sz="3200" dirty="0">
                <a:effectLst/>
                <a:latin typeface="Source Sans Pro Black" panose="020F0502020204030204" pitchFamily="34" charset="0"/>
                <a:ea typeface="Calibri" panose="020F0502020204030204" pitchFamily="34" charset="0"/>
                <a:cs typeface="Source Sans Pro Black" panose="020F0502020204030204" pitchFamily="34" charset="0"/>
              </a:rPr>
              <a:t>Colour changes</a:t>
            </a:r>
            <a:endParaRPr lang="en-GB" sz="3200" dirty="0">
              <a:latin typeface="Source Sans Pro Black" panose="020F0502020204030204" pitchFamily="34" charset="0"/>
              <a:cs typeface="Source Sans Pro Black" panose="020F0502020204030204" pitchFamily="34" charset="0"/>
            </a:endParaRPr>
          </a:p>
        </p:txBody>
      </p:sp>
      <p:sp>
        <p:nvSpPr>
          <p:cNvPr id="7" name="Content Placeholder 6">
            <a:extLst>
              <a:ext uri="{FF2B5EF4-FFF2-40B4-BE49-F238E27FC236}">
                <a16:creationId xmlns:a16="http://schemas.microsoft.com/office/drawing/2014/main" id="{7F48548D-C172-4D9C-B28B-A5415687AD55}"/>
              </a:ext>
            </a:extLst>
          </p:cNvPr>
          <p:cNvSpPr>
            <a:spLocks noGrp="1"/>
          </p:cNvSpPr>
          <p:nvPr>
            <p:ph idx="10"/>
          </p:nvPr>
        </p:nvSpPr>
        <p:spPr>
          <a:xfrm>
            <a:off x="540000" y="1259999"/>
            <a:ext cx="8928104" cy="4926791"/>
          </a:xfrm>
        </p:spPr>
        <p:txBody>
          <a:bodyPr>
            <a:noAutofit/>
          </a:bodyPr>
          <a:lstStyle/>
          <a:p>
            <a:pPr marL="0" indent="0">
              <a:buNone/>
            </a:pPr>
            <a:r>
              <a:rPr lang="en-GB" sz="2500" b="1" i="1" dirty="0">
                <a:solidFill>
                  <a:srgbClr val="004976"/>
                </a:solidFill>
                <a:latin typeface="Source Sans Pro Black" panose="020F0502020204030204" pitchFamily="34" charset="0"/>
                <a:ea typeface="Calibri" panose="020F0502020204030204" pitchFamily="34" charset="0"/>
                <a:cs typeface="Source Sans Pro Black" panose="020F0502020204030204" pitchFamily="34" charset="0"/>
              </a:rPr>
              <a:t>Cooking s</a:t>
            </a:r>
            <a:r>
              <a:rPr lang="en-GB" sz="2500" b="1" i="1" dirty="0">
                <a:solidFill>
                  <a:srgbClr val="004976"/>
                </a:solidFill>
                <a:effectLst/>
                <a:latin typeface="Source Sans Pro Black" panose="020F0502020204030204" pitchFamily="34" charset="0"/>
                <a:ea typeface="Calibri" panose="020F0502020204030204" pitchFamily="34" charset="0"/>
                <a:cs typeface="Source Sans Pro Black" panose="020F0502020204030204" pitchFamily="34" charset="0"/>
              </a:rPr>
              <a:t>olutions</a:t>
            </a:r>
          </a:p>
          <a:p>
            <a:r>
              <a:rPr lang="en-GB" dirty="0">
                <a:effectLst/>
                <a:latin typeface="Arial" panose="020B0604020202020204" pitchFamily="34" charset="0"/>
                <a:ea typeface="Calibri" panose="020F0502020204030204" pitchFamily="34" charset="0"/>
                <a:cs typeface="Arial" panose="020B0604020202020204" pitchFamily="34" charset="0"/>
              </a:rPr>
              <a:t>D: 100 ml tap water and 18 g salt</a:t>
            </a:r>
          </a:p>
          <a:p>
            <a:r>
              <a:rPr lang="en-GB" dirty="0">
                <a:effectLst/>
                <a:latin typeface="Arial" panose="020B0604020202020204" pitchFamily="34" charset="0"/>
                <a:ea typeface="Calibri" panose="020F0502020204030204" pitchFamily="34" charset="0"/>
                <a:cs typeface="Arial" panose="020B0604020202020204" pitchFamily="34" charset="0"/>
              </a:rPr>
              <a:t>E: 100 ml tap water and 2 g bicarbonate of soda</a:t>
            </a:r>
          </a:p>
          <a:p>
            <a:r>
              <a:rPr lang="en-GB" dirty="0">
                <a:effectLst/>
                <a:latin typeface="Arial" panose="020B0604020202020204" pitchFamily="34" charset="0"/>
                <a:ea typeface="Calibri" panose="020F0502020204030204" pitchFamily="34" charset="0"/>
                <a:cs typeface="Arial" panose="020B0604020202020204" pitchFamily="34" charset="0"/>
              </a:rPr>
              <a:t>F: 90 ml tap water and 10 ml white vinegar</a:t>
            </a:r>
          </a:p>
          <a:p>
            <a:pPr marL="0" indent="0">
              <a:spcBef>
                <a:spcPts val="2000"/>
              </a:spcBef>
              <a:buNone/>
            </a:pPr>
            <a:r>
              <a:rPr lang="en-GB" sz="2500" b="1" i="1" dirty="0">
                <a:solidFill>
                  <a:srgbClr val="004976"/>
                </a:solidFill>
                <a:effectLst/>
                <a:latin typeface="Source Sans Pro Black" panose="020F0502020204030204" pitchFamily="34" charset="0"/>
                <a:ea typeface="Calibri" panose="020F0502020204030204" pitchFamily="34" charset="0"/>
                <a:cs typeface="Source Sans Pro Black" panose="020F0502020204030204" pitchFamily="34" charset="0"/>
              </a:rPr>
              <a:t>Vegetables</a:t>
            </a:r>
          </a:p>
          <a:p>
            <a:r>
              <a:rPr lang="en-GB" dirty="0">
                <a:effectLst/>
                <a:latin typeface="Arial" panose="020B0604020202020204" pitchFamily="34" charset="0"/>
                <a:ea typeface="Calibri" panose="020F0502020204030204" pitchFamily="34" charset="0"/>
                <a:cs typeface="Arial" panose="020B0604020202020204" pitchFamily="34" charset="0"/>
              </a:rPr>
              <a:t>Peas</a:t>
            </a:r>
            <a:endParaRPr lang="en-GB" dirty="0">
              <a:latin typeface="Arial" panose="020B0604020202020204" pitchFamily="34" charset="0"/>
              <a:ea typeface="Calibri" panose="020F0502020204030204" pitchFamily="34" charset="0"/>
              <a:cs typeface="Arial" panose="020B0604020202020204" pitchFamily="34" charset="0"/>
            </a:endParaRPr>
          </a:p>
          <a:p>
            <a:r>
              <a:rPr lang="en-GB" dirty="0">
                <a:effectLst/>
                <a:latin typeface="Arial" panose="020B0604020202020204" pitchFamily="34" charset="0"/>
                <a:ea typeface="Calibri" panose="020F0502020204030204" pitchFamily="34" charset="0"/>
                <a:cs typeface="Arial" panose="020B0604020202020204" pitchFamily="34" charset="0"/>
              </a:rPr>
              <a:t>Green beans</a:t>
            </a:r>
          </a:p>
          <a:p>
            <a:r>
              <a:rPr lang="en-GB" dirty="0">
                <a:effectLst/>
                <a:latin typeface="Arial" panose="020B0604020202020204" pitchFamily="34" charset="0"/>
                <a:ea typeface="Calibri" panose="020F0502020204030204" pitchFamily="34" charset="0"/>
                <a:cs typeface="Arial" panose="020B0604020202020204" pitchFamily="34" charset="0"/>
              </a:rPr>
              <a:t>Green cabbage</a:t>
            </a:r>
          </a:p>
        </p:txBody>
      </p:sp>
      <p:pic>
        <p:nvPicPr>
          <p:cNvPr id="10" name="Picture 9" descr="Close up of a beaker positioned on a tripod and gauze above a Bunsen burner. The beaker contains water and peas which are being heated by a blue Bunsen burner flame">
            <a:extLst>
              <a:ext uri="{FF2B5EF4-FFF2-40B4-BE49-F238E27FC236}">
                <a16:creationId xmlns:a16="http://schemas.microsoft.com/office/drawing/2014/main" id="{89A33D6A-2689-CA5D-3CFE-E72F3789028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32104" y="979200"/>
            <a:ext cx="2736000" cy="5040000"/>
          </a:xfrm>
          <a:prstGeom prst="rect">
            <a:avLst/>
          </a:prstGeom>
        </p:spPr>
      </p:pic>
      <p:pic>
        <p:nvPicPr>
          <p:cNvPr id="2" name="Picture 1">
            <a:extLst>
              <a:ext uri="{FF2B5EF4-FFF2-40B4-BE49-F238E27FC236}">
                <a16:creationId xmlns:a16="http://schemas.microsoft.com/office/drawing/2014/main" id="{5F624C9B-560B-D16C-55A7-840E4F1BFBD4}"/>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001103" y="-6255"/>
            <a:ext cx="2197386" cy="533400"/>
          </a:xfrm>
          <a:prstGeom prst="rect">
            <a:avLst/>
          </a:prstGeom>
        </p:spPr>
      </p:pic>
      <p:sp>
        <p:nvSpPr>
          <p:cNvPr id="3" name="Text Placeholder 2">
            <a:extLst>
              <a:ext uri="{FF2B5EF4-FFF2-40B4-BE49-F238E27FC236}">
                <a16:creationId xmlns:a16="http://schemas.microsoft.com/office/drawing/2014/main" id="{BE55A311-35A8-A7CC-59A3-BFDF9D04954E}"/>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lIns="0" tIns="0" rIns="0" bIns="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Activity 2</a:t>
            </a:r>
          </a:p>
        </p:txBody>
      </p:sp>
      <p:pic>
        <p:nvPicPr>
          <p:cNvPr id="5" name="Picture 4">
            <a:extLst>
              <a:ext uri="{FF2B5EF4-FFF2-40B4-BE49-F238E27FC236}">
                <a16:creationId xmlns:a16="http://schemas.microsoft.com/office/drawing/2014/main" id="{FC0F946A-BFB0-7402-213C-8F43CB494778}"/>
              </a:ext>
              <a:ext uri="{C183D7F6-B498-43B3-948B-1728B52AA6E4}">
                <adec:decorative xmlns:adec="http://schemas.microsoft.com/office/drawing/2017/decorative" val="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421707" y="3366000"/>
            <a:ext cx="1346375" cy="2984500"/>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348F4CC-D04E-4C82-A50B-2EF23AE2B16D}"/>
              </a:ext>
            </a:extLst>
          </p:cNvPr>
          <p:cNvSpPr>
            <a:spLocks noGrp="1"/>
          </p:cNvSpPr>
          <p:nvPr>
            <p:ph type="title"/>
          </p:nvPr>
        </p:nvSpPr>
        <p:spPr/>
        <p:txBody>
          <a:bodyPr>
            <a:normAutofit fontScale="90000"/>
          </a:bodyPr>
          <a:lstStyle/>
          <a:p>
            <a:r>
              <a:rPr lang="en-GB" dirty="0">
                <a:latin typeface="Source Sans Pro Black" panose="020F0502020204030204" pitchFamily="34" charset="0"/>
                <a:cs typeface="Source Sans Pro Black" panose="020F0502020204030204" pitchFamily="34" charset="0"/>
              </a:rPr>
              <a:t>Results</a:t>
            </a:r>
          </a:p>
        </p:txBody>
      </p:sp>
      <p:sp>
        <p:nvSpPr>
          <p:cNvPr id="5" name="Content Placeholder 4">
            <a:extLst>
              <a:ext uri="{FF2B5EF4-FFF2-40B4-BE49-F238E27FC236}">
                <a16:creationId xmlns:a16="http://schemas.microsoft.com/office/drawing/2014/main" id="{9D749315-B664-49DA-9581-94F88E09366F}"/>
              </a:ext>
            </a:extLst>
          </p:cNvPr>
          <p:cNvSpPr>
            <a:spLocks noGrp="1"/>
          </p:cNvSpPr>
          <p:nvPr>
            <p:ph idx="10"/>
          </p:nvPr>
        </p:nvSpPr>
        <p:spPr>
          <a:xfrm>
            <a:off x="540000" y="1260000"/>
            <a:ext cx="9168204" cy="2848450"/>
          </a:xfrm>
        </p:spPr>
        <p:txBody>
          <a:bodyPr>
            <a:normAutofit/>
          </a:bodyPr>
          <a:lstStyle/>
          <a:p>
            <a:pPr marL="457200" lvl="0" indent="-457200">
              <a:buAutoNum type="alphaLcParenBoth"/>
            </a:pPr>
            <a:r>
              <a:rPr lang="en-GB" dirty="0">
                <a:effectLst/>
                <a:ea typeface="Calibri" panose="020F0502020204030204" pitchFamily="34" charset="0"/>
                <a:cs typeface="Arial" panose="020B0604020202020204" pitchFamily="34" charset="0"/>
              </a:rPr>
              <a:t>The solution containing the white vinegar is acidic and causes the vegetables to look yellow and faded rather than bright green. The solution containing the salt is neutral and keeps the green colour of the vegetables. The solution containing the bicarbonate of soda is alkaline and causes the vegetables to become slightly softer and be much brighter green than they were.</a:t>
            </a:r>
          </a:p>
          <a:p>
            <a:pPr marL="457200" lvl="0" indent="-457200">
              <a:buAutoNum type="alphaLcParenBoth"/>
            </a:pPr>
            <a:r>
              <a:rPr lang="en-GB" dirty="0">
                <a:effectLst/>
                <a:ea typeface="Calibri" panose="020F0502020204030204" pitchFamily="34" charset="0"/>
                <a:cs typeface="Arial" panose="020B0604020202020204" pitchFamily="34" charset="0"/>
              </a:rPr>
              <a:t>The effects on colour were similar for all the green vegetables.</a:t>
            </a:r>
          </a:p>
        </p:txBody>
      </p:sp>
      <p:pic>
        <p:nvPicPr>
          <p:cNvPr id="7" name="Content Placeholder 6" descr="Close up of peas on three white tiles. The peas on the first tile are labelled v and appear to look yellow and faded. The peas on the second tile are labelled sw and look normal and green. The peas on the third tile are labelled b and look larger, softer and brighter green than normal">
            <a:extLst>
              <a:ext uri="{FF2B5EF4-FFF2-40B4-BE49-F238E27FC236}">
                <a16:creationId xmlns:a16="http://schemas.microsoft.com/office/drawing/2014/main" id="{E2D615C4-94DA-4D29-88A9-7647C3D75DB6}"/>
              </a:ext>
            </a:extLst>
          </p:cNvPr>
          <p:cNvPicPr>
            <a:picLocks noGrp="1"/>
          </p:cNvPicPr>
          <p:nvPr>
            <p:ph sz="half" idx="4294967295"/>
          </p:nvPr>
        </p:nvPicPr>
        <p:blipFill>
          <a:blip r:embed="rId3" cstate="print"/>
          <a:srcRect/>
          <a:stretch>
            <a:fillRect/>
          </a:stretch>
        </p:blipFill>
        <p:spPr bwMode="auto">
          <a:xfrm>
            <a:off x="2392050" y="4108450"/>
            <a:ext cx="5295900" cy="1992313"/>
          </a:xfrm>
          <a:prstGeom prst="rect">
            <a:avLst/>
          </a:prstGeom>
          <a:noFill/>
          <a:ln w="9525">
            <a:noFill/>
            <a:miter lim="800000"/>
            <a:headEnd/>
            <a:tailEnd/>
          </a:ln>
        </p:spPr>
      </p:pic>
      <p:pic>
        <p:nvPicPr>
          <p:cNvPr id="2" name="Picture 1">
            <a:extLst>
              <a:ext uri="{FF2B5EF4-FFF2-40B4-BE49-F238E27FC236}">
                <a16:creationId xmlns:a16="http://schemas.microsoft.com/office/drawing/2014/main" id="{A2E02139-FC91-0869-C663-34438DCF80E6}"/>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001103" y="-6255"/>
            <a:ext cx="2197386" cy="533400"/>
          </a:xfrm>
          <a:prstGeom prst="rect">
            <a:avLst/>
          </a:prstGeom>
        </p:spPr>
      </p:pic>
      <p:sp>
        <p:nvSpPr>
          <p:cNvPr id="3" name="Text Placeholder 2">
            <a:extLst>
              <a:ext uri="{FF2B5EF4-FFF2-40B4-BE49-F238E27FC236}">
                <a16:creationId xmlns:a16="http://schemas.microsoft.com/office/drawing/2014/main" id="{96794750-1E96-DA7E-0496-86989B965847}"/>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lIns="0" tIns="0" rIns="0" bIns="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Activity 2</a:t>
            </a:r>
          </a:p>
        </p:txBody>
      </p:sp>
      <p:pic>
        <p:nvPicPr>
          <p:cNvPr id="8" name="Picture 7">
            <a:extLst>
              <a:ext uri="{FF2B5EF4-FFF2-40B4-BE49-F238E27FC236}">
                <a16:creationId xmlns:a16="http://schemas.microsoft.com/office/drawing/2014/main" id="{4962E4EB-D5B1-A494-1357-36BA95486A2F}"/>
              </a:ext>
              <a:ext uri="{C183D7F6-B498-43B3-948B-1728B52AA6E4}">
                <adec:decorative xmlns:adec="http://schemas.microsoft.com/office/drawing/2017/decorative" val="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523320" y="3420000"/>
            <a:ext cx="1143149" cy="2933700"/>
          </a:xfrm>
          <a:prstGeom prst="rect">
            <a:avLst/>
          </a:prstGeom>
        </p:spPr>
      </p:pic>
    </p:spTree>
    <p:extLst>
      <p:ext uri="{BB962C8B-B14F-4D97-AF65-F5344CB8AC3E}">
        <p14:creationId xmlns:p14="http://schemas.microsoft.com/office/powerpoint/2010/main" val="18310420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F65200E-A611-4A73-9087-E5527FD9BC9C}"/>
              </a:ext>
            </a:extLst>
          </p:cNvPr>
          <p:cNvSpPr>
            <a:spLocks noGrp="1"/>
          </p:cNvSpPr>
          <p:nvPr>
            <p:ph type="title"/>
          </p:nvPr>
        </p:nvSpPr>
        <p:spPr/>
        <p:txBody>
          <a:bodyPr>
            <a:normAutofit fontScale="90000"/>
          </a:bodyPr>
          <a:lstStyle/>
          <a:p>
            <a:r>
              <a:rPr lang="en-GB" dirty="0">
                <a:latin typeface="Source Sans Pro Black" panose="020F0502020204030204" pitchFamily="34" charset="0"/>
                <a:cs typeface="Source Sans Pro Black" panose="020F0502020204030204" pitchFamily="34" charset="0"/>
              </a:rPr>
              <a:t>Learning objectives </a:t>
            </a:r>
          </a:p>
        </p:txBody>
      </p:sp>
      <p:sp>
        <p:nvSpPr>
          <p:cNvPr id="5" name="Content Placeholder 4">
            <a:extLst>
              <a:ext uri="{FF2B5EF4-FFF2-40B4-BE49-F238E27FC236}">
                <a16:creationId xmlns:a16="http://schemas.microsoft.com/office/drawing/2014/main" id="{853BA014-3C99-41AB-9C4A-3194A8C03E16}"/>
              </a:ext>
            </a:extLst>
          </p:cNvPr>
          <p:cNvSpPr>
            <a:spLocks noGrp="1"/>
          </p:cNvSpPr>
          <p:nvPr>
            <p:ph idx="1"/>
          </p:nvPr>
        </p:nvSpPr>
        <p:spPr/>
        <p:txBody>
          <a:bodyPr/>
          <a:lstStyle/>
          <a:p>
            <a:pPr marL="0" indent="0">
              <a:buNone/>
            </a:pPr>
            <a:r>
              <a:rPr lang="en-GB" dirty="0">
                <a:latin typeface="Arial" panose="020B0604020202020204" pitchFamily="34" charset="0"/>
                <a:cs typeface="Arial" panose="020B0604020202020204" pitchFamily="34" charset="0"/>
              </a:rPr>
              <a:t>By the end of this session, you will be able to:</a:t>
            </a:r>
          </a:p>
          <a:p>
            <a:pPr marL="342900" indent="-342900">
              <a:buClr>
                <a:srgbClr val="C80C2F"/>
              </a:buClr>
              <a:buSzPct val="125000"/>
              <a:buFont typeface="Arial" panose="020B0604020202020204" pitchFamily="34" charset="0"/>
              <a:buChar char="•"/>
            </a:pPr>
            <a:r>
              <a:rPr lang="en-GB" dirty="0">
                <a:latin typeface="Arial" panose="020B0604020202020204" pitchFamily="34" charset="0"/>
                <a:cs typeface="Arial" panose="020B0604020202020204" pitchFamily="34" charset="0"/>
              </a:rPr>
              <a:t>Explain some effects of using salt in cooking.</a:t>
            </a:r>
          </a:p>
          <a:p>
            <a:pPr marL="342900" indent="-342900">
              <a:buClr>
                <a:srgbClr val="C80C2F"/>
              </a:buClr>
              <a:buSzPct val="125000"/>
              <a:buFont typeface="Arial" panose="020B0604020202020204" pitchFamily="34" charset="0"/>
              <a:buChar char="•"/>
            </a:pPr>
            <a:r>
              <a:rPr lang="en-GB" dirty="0">
                <a:latin typeface="Arial" panose="020B0604020202020204" pitchFamily="34" charset="0"/>
                <a:cs typeface="Arial" panose="020B0604020202020204" pitchFamily="34" charset="0"/>
              </a:rPr>
              <a:t>Describe health concerns associated with salt in the diet.</a:t>
            </a:r>
          </a:p>
        </p:txBody>
      </p:sp>
    </p:spTree>
    <p:extLst>
      <p:ext uri="{BB962C8B-B14F-4D97-AF65-F5344CB8AC3E}">
        <p14:creationId xmlns:p14="http://schemas.microsoft.com/office/powerpoint/2010/main" val="60627475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1191412-DE0D-DFF2-E56F-856937C00706}"/>
              </a:ext>
            </a:extLst>
          </p:cNvPr>
          <p:cNvSpPr>
            <a:spLocks noGrp="1"/>
          </p:cNvSpPr>
          <p:nvPr>
            <p:ph type="title"/>
          </p:nvPr>
        </p:nvSpPr>
        <p:spPr/>
        <p:txBody>
          <a:bodyPr>
            <a:normAutofit fontScale="90000"/>
          </a:bodyPr>
          <a:lstStyle/>
          <a:p>
            <a:r>
              <a:rPr lang="en-US" dirty="0"/>
              <a:t>Flavourist and innovation director</a:t>
            </a:r>
            <a:endParaRPr lang="en-GB" dirty="0"/>
          </a:p>
        </p:txBody>
      </p:sp>
      <p:sp>
        <p:nvSpPr>
          <p:cNvPr id="2" name="Content Placeholder 1">
            <a:extLst>
              <a:ext uri="{FF2B5EF4-FFF2-40B4-BE49-F238E27FC236}">
                <a16:creationId xmlns:a16="http://schemas.microsoft.com/office/drawing/2014/main" id="{FF53EA08-5A1F-D0D3-EACF-6C2805D52B29}"/>
              </a:ext>
            </a:extLst>
          </p:cNvPr>
          <p:cNvSpPr>
            <a:spLocks noGrp="1"/>
          </p:cNvSpPr>
          <p:nvPr>
            <p:ph idx="10"/>
          </p:nvPr>
        </p:nvSpPr>
        <p:spPr/>
        <p:txBody>
          <a:bodyPr/>
          <a:lstStyle/>
          <a:p>
            <a:r>
              <a:rPr lang="en-GB" sz="2200" dirty="0">
                <a:latin typeface="Arial" panose="020B0604020202020204" pitchFamily="34" charset="0"/>
                <a:ea typeface="Calibri" panose="020F0502020204030204" pitchFamily="34" charset="0"/>
              </a:rPr>
              <a:t>Meet Claire, </a:t>
            </a:r>
            <a:r>
              <a:rPr lang="en-GB" sz="2200" u="sng" dirty="0">
                <a:latin typeface="Arial" panose="020B0604020202020204" pitchFamily="34" charset="0"/>
                <a:ea typeface="Calibri" panose="020F0502020204030204" pitchFamily="34" charset="0"/>
                <a:hlinkClick r:id="rId3">
                  <a:extLst>
                    <a:ext uri="{A12FA001-AC4F-418D-AE19-62706E023703}">
                      <ahyp:hlinkClr xmlns:ahyp="http://schemas.microsoft.com/office/drawing/2018/hyperlinkcolor" val="tx"/>
                    </a:ext>
                  </a:extLst>
                </a:hlinkClick>
              </a:rPr>
              <a:t>a flavourist and innovation director</a:t>
            </a:r>
            <a:r>
              <a:rPr lang="en-GB" sz="2200" dirty="0">
                <a:latin typeface="Arial" panose="020B0604020202020204" pitchFamily="34" charset="0"/>
                <a:ea typeface="Calibri" panose="020F0502020204030204" pitchFamily="34" charset="0"/>
              </a:rPr>
              <a:t>, who uses her chemistry knowledge to develop flavours and technologies to make new food and beverage products.</a:t>
            </a:r>
            <a:endParaRPr lang="en-GB" sz="2200" dirty="0"/>
          </a:p>
        </p:txBody>
      </p:sp>
      <p:pic>
        <p:nvPicPr>
          <p:cNvPr id="6" name="Picture 5" descr="Image containing a link to the online flavourist and innovation director career video">
            <a:hlinkClick r:id="rId3"/>
            <a:extLst>
              <a:ext uri="{FF2B5EF4-FFF2-40B4-BE49-F238E27FC236}">
                <a16:creationId xmlns:a16="http://schemas.microsoft.com/office/drawing/2014/main" id="{8705F889-99F0-B31D-A2B0-08AD879519B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40000" y="2539998"/>
            <a:ext cx="6337300" cy="3454400"/>
          </a:xfrm>
          <a:prstGeom prst="rect">
            <a:avLst/>
          </a:prstGeom>
        </p:spPr>
      </p:pic>
      <p:sp>
        <p:nvSpPr>
          <p:cNvPr id="7" name="TextBox 6">
            <a:extLst>
              <a:ext uri="{FF2B5EF4-FFF2-40B4-BE49-F238E27FC236}">
                <a16:creationId xmlns:a16="http://schemas.microsoft.com/office/drawing/2014/main" id="{A8D3451B-6B54-FBF1-8B67-4E2EEF22E4A4}"/>
              </a:ext>
            </a:extLst>
          </p:cNvPr>
          <p:cNvSpPr txBox="1"/>
          <p:nvPr/>
        </p:nvSpPr>
        <p:spPr>
          <a:xfrm>
            <a:off x="1387720" y="4597966"/>
            <a:ext cx="4641861" cy="692497"/>
          </a:xfrm>
          <a:prstGeom prst="rect">
            <a:avLst/>
          </a:prstGeom>
          <a:noFill/>
        </p:spPr>
        <p:txBody>
          <a:bodyPr wrap="square" lIns="0" tIns="0" rIns="0" bIns="0" rtlCol="0">
            <a:spAutoFit/>
          </a:bodyPr>
          <a:lstStyle/>
          <a:p>
            <a:pPr algn="ctr">
              <a:lnSpc>
                <a:spcPts val="2740"/>
              </a:lnSpc>
            </a:pPr>
            <a:r>
              <a:rPr lang="en-GB" sz="2500" b="1" dirty="0">
                <a:solidFill>
                  <a:srgbClr val="004976"/>
                </a:solidFill>
                <a:latin typeface="Source Sans Pro" panose="020B0503030403020204" pitchFamily="34" charset="0"/>
                <a:ea typeface="Source Sans Pro" panose="020B0503030403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Flavourist and</a:t>
            </a:r>
            <a:br>
              <a:rPr lang="en-GB" sz="2500" b="1" dirty="0">
                <a:solidFill>
                  <a:srgbClr val="004976"/>
                </a:solidFill>
                <a:latin typeface="Source Sans Pro" panose="020B0503030403020204" pitchFamily="34" charset="0"/>
                <a:ea typeface="Source Sans Pro" panose="020B0503030403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br>
            <a:r>
              <a:rPr lang="en-GB" sz="2500" b="1" dirty="0">
                <a:solidFill>
                  <a:srgbClr val="004976"/>
                </a:solidFill>
                <a:latin typeface="Source Sans Pro" panose="020B0503030403020204" pitchFamily="34" charset="0"/>
                <a:ea typeface="Source Sans Pro" panose="020B0503030403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innovation director</a:t>
            </a:r>
            <a:endParaRPr lang="en-GB" sz="2500" b="1" dirty="0">
              <a:solidFill>
                <a:srgbClr val="004976"/>
              </a:solidFill>
              <a:effectLst/>
              <a:latin typeface="Source Sans Pro" panose="020B0503030403020204" pitchFamily="34" charset="0"/>
              <a:ea typeface="Source Sans Pro" panose="020B0503030403020204" pitchFamily="34" charset="0"/>
              <a:cs typeface="Arial" panose="020B0604020202020204" pitchFamily="34" charset="0"/>
            </a:endParaRPr>
          </a:p>
        </p:txBody>
      </p:sp>
      <p:pic>
        <p:nvPicPr>
          <p:cNvPr id="5" name="Picture 4">
            <a:extLst>
              <a:ext uri="{FF2B5EF4-FFF2-40B4-BE49-F238E27FC236}">
                <a16:creationId xmlns:a16="http://schemas.microsoft.com/office/drawing/2014/main" id="{9C86D245-5D62-C963-D4FA-81D0A62F9C89}"/>
              </a:ext>
              <a:ext uri="{C183D7F6-B498-43B3-948B-1728B52AA6E4}">
                <adec:decorative xmlns:adec="http://schemas.microsoft.com/office/drawing/2017/decorative" val="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586829" y="3376800"/>
            <a:ext cx="1016132" cy="2997200"/>
          </a:xfrm>
          <a:prstGeom prst="rect">
            <a:avLst/>
          </a:prstGeom>
        </p:spPr>
      </p:pic>
      <p:pic>
        <p:nvPicPr>
          <p:cNvPr id="8" name="Picture 7">
            <a:extLst>
              <a:ext uri="{FF2B5EF4-FFF2-40B4-BE49-F238E27FC236}">
                <a16:creationId xmlns:a16="http://schemas.microsoft.com/office/drawing/2014/main" id="{AB10CC8B-DAE7-78AD-6925-4C112D2CFF8F}"/>
              </a:ext>
              <a:ext uri="{C183D7F6-B498-43B3-948B-1728B52AA6E4}">
                <adec:decorative xmlns:adec="http://schemas.microsoft.com/office/drawing/2017/decorative" val="1"/>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9989652" y="-12700"/>
            <a:ext cx="2197100" cy="533400"/>
          </a:xfrm>
          <a:prstGeom prst="rect">
            <a:avLst/>
          </a:prstGeom>
        </p:spPr>
      </p:pic>
      <p:sp>
        <p:nvSpPr>
          <p:cNvPr id="9" name="Text Placeholder 2">
            <a:extLst>
              <a:ext uri="{FF2B5EF4-FFF2-40B4-BE49-F238E27FC236}">
                <a16:creationId xmlns:a16="http://schemas.microsoft.com/office/drawing/2014/main" id="{1F5883CE-D480-C7A0-73BC-F457A3C5C578}"/>
              </a:ext>
              <a:ext uri="{C183D7F6-B498-43B3-948B-1728B52AA6E4}">
                <adec:decorative xmlns:adec="http://schemas.microsoft.com/office/drawing/2017/decorative" val="1"/>
              </a:ext>
            </a:extLst>
          </p:cNvPr>
          <p:cNvSpPr txBox="1">
            <a:spLocks/>
          </p:cNvSpPr>
          <p:nvPr/>
        </p:nvSpPr>
        <p:spPr>
          <a:xfrm>
            <a:off x="10000900" y="-6255"/>
            <a:ext cx="2196000" cy="529200"/>
          </a:xfrm>
          <a:prstGeom prst="rect">
            <a:avLst/>
          </a:prstGeom>
        </p:spPr>
        <p:txBody>
          <a:bodyPr vert="horz" lIns="0" tIns="0" rIns="0" bIns="0" rtlCol="0" anchor="ctr" anchorCtr="0">
            <a:normAutofit/>
          </a:bodyPr>
          <a:lstStyle>
            <a:lvl1pPr marL="0" indent="0" algn="ctr" defTabSz="914309" rtl="0" eaLnBrk="1" latinLnBrk="0" hangingPunct="1">
              <a:lnSpc>
                <a:spcPts val="2740"/>
              </a:lnSpc>
              <a:spcBef>
                <a:spcPts val="0"/>
              </a:spcBef>
              <a:spcAft>
                <a:spcPts val="2000"/>
              </a:spcAft>
              <a:buFontTx/>
              <a:buNone/>
              <a:defRPr sz="2300" b="1" i="0" kern="1200">
                <a:solidFill>
                  <a:schemeClr val="bg1"/>
                </a:solidFill>
                <a:latin typeface="Source Sans Pro Black" panose="020B0503030403020204" pitchFamily="34" charset="0"/>
                <a:ea typeface="Source Sans Pro Black" panose="020B0503030403020204" pitchFamily="34" charset="0"/>
                <a:cs typeface="Arial" panose="020B0604020202020204" pitchFamily="34" charset="0"/>
              </a:defRPr>
            </a:lvl1pPr>
            <a:lvl2pPr marL="457154" indent="0" algn="l" defTabSz="914309" rtl="0" eaLnBrk="1" latinLnBrk="0" hangingPunct="1">
              <a:lnSpc>
                <a:spcPts val="2540"/>
              </a:lnSpc>
              <a:spcBef>
                <a:spcPts val="0"/>
              </a:spcBef>
              <a:spcAft>
                <a:spcPts val="2000"/>
              </a:spcAft>
              <a:buClr>
                <a:srgbClr val="C80C2F"/>
              </a:buClr>
              <a:buSzPct val="120000"/>
              <a:buFont typeface="Arial" panose="020B0604020202020204" pitchFamily="34" charset="0"/>
              <a:buNone/>
              <a:defRPr sz="2000" b="1" i="0" kern="1200">
                <a:solidFill>
                  <a:schemeClr val="tx1"/>
                </a:solidFill>
                <a:latin typeface="Arial" panose="020B0604020202020204" pitchFamily="34" charset="0"/>
                <a:ea typeface="+mn-ea"/>
                <a:cs typeface="Arial" panose="020B0604020202020204" pitchFamily="34" charset="0"/>
              </a:defRPr>
            </a:lvl2pPr>
            <a:lvl3pPr marL="914309" indent="0" algn="l" defTabSz="914309" rtl="0" eaLnBrk="1" latinLnBrk="0" hangingPunct="1">
              <a:lnSpc>
                <a:spcPct val="90000"/>
              </a:lnSpc>
              <a:spcBef>
                <a:spcPts val="500"/>
              </a:spcBef>
              <a:buFont typeface="Arial" panose="020B0604020202020204" pitchFamily="34" charset="0"/>
              <a:buNone/>
              <a:defRPr sz="1800" b="1" i="0" kern="1200">
                <a:solidFill>
                  <a:schemeClr val="tx1"/>
                </a:solidFill>
                <a:latin typeface="Arial" panose="020B0604020202020204" pitchFamily="34" charset="0"/>
                <a:ea typeface="+mn-ea"/>
                <a:cs typeface="Arial" panose="020B0604020202020204" pitchFamily="34" charset="0"/>
              </a:defRPr>
            </a:lvl3pPr>
            <a:lvl4pPr marL="1371463" indent="0" algn="l" defTabSz="914309"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4pPr>
            <a:lvl5pPr marL="1828617" indent="0" algn="l" defTabSz="914309"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5pPr>
            <a:lvl6pPr marL="2285771" indent="0" algn="l" defTabSz="914309"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2926" indent="0" algn="l" defTabSz="914309"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080" indent="0" algn="l" defTabSz="914309"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234" indent="0" algn="l" defTabSz="914309"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Career link</a:t>
            </a:r>
          </a:p>
        </p:txBody>
      </p:sp>
    </p:spTree>
    <p:extLst>
      <p:ext uri="{BB962C8B-B14F-4D97-AF65-F5344CB8AC3E}">
        <p14:creationId xmlns:p14="http://schemas.microsoft.com/office/powerpoint/2010/main" val="46793518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D4A64F-D36C-59C0-F4AD-F011B4FAF0EF}"/>
              </a:ext>
            </a:extLst>
          </p:cNvPr>
          <p:cNvSpPr>
            <a:spLocks noGrp="1"/>
          </p:cNvSpPr>
          <p:nvPr>
            <p:ph type="title"/>
          </p:nvPr>
        </p:nvSpPr>
        <p:spPr/>
        <p:txBody>
          <a:bodyPr>
            <a:noAutofit/>
          </a:bodyPr>
          <a:lstStyle/>
          <a:p>
            <a:r>
              <a:rPr lang="en-GB" sz="2800" dirty="0">
                <a:solidFill>
                  <a:srgbClr val="C80C2F"/>
                </a:solidFill>
                <a:latin typeface="Source Sans Pro Black" panose="020F0502020204030204" pitchFamily="34" charset="0"/>
                <a:cs typeface="Source Sans Pro Black" panose="020F0502020204030204" pitchFamily="34" charset="0"/>
              </a:rPr>
              <a:t>Demonstration: </a:t>
            </a:r>
            <a:r>
              <a:rPr lang="en-GB" sz="2800" dirty="0">
                <a:effectLst/>
                <a:latin typeface="Source Sans Pro Black" panose="020F0502020204030204" pitchFamily="34" charset="0"/>
                <a:ea typeface="Calibri" panose="020F0502020204030204" pitchFamily="34" charset="0"/>
                <a:cs typeface="Source Sans Pro Black" panose="020F0502020204030204" pitchFamily="34" charset="0"/>
              </a:rPr>
              <a:t>the effect of salt on ice/water equilibrium </a:t>
            </a:r>
            <a:r>
              <a:rPr lang="en-GB" sz="2800" dirty="0">
                <a:latin typeface="Source Sans Pro Black" panose="020F0502020204030204" pitchFamily="34" charset="0"/>
                <a:cs typeface="Source Sans Pro Black" panose="020F0502020204030204" pitchFamily="34" charset="0"/>
              </a:rPr>
              <a:t>– explanation</a:t>
            </a:r>
            <a:endParaRPr lang="en-GB" sz="3600" dirty="0">
              <a:latin typeface="Source Sans Pro Black" panose="020F0502020204030204" pitchFamily="34" charset="0"/>
              <a:cs typeface="Source Sans Pro Black" panose="020F0502020204030204" pitchFamily="34" charset="0"/>
            </a:endParaRPr>
          </a:p>
        </p:txBody>
      </p:sp>
      <p:sp>
        <p:nvSpPr>
          <p:cNvPr id="3" name="Content Placeholder 2">
            <a:extLst>
              <a:ext uri="{FF2B5EF4-FFF2-40B4-BE49-F238E27FC236}">
                <a16:creationId xmlns:a16="http://schemas.microsoft.com/office/drawing/2014/main" id="{7AE1561F-9C3D-52A9-D039-CCF45A6FB0FB}"/>
              </a:ext>
            </a:extLst>
          </p:cNvPr>
          <p:cNvSpPr>
            <a:spLocks noGrp="1"/>
          </p:cNvSpPr>
          <p:nvPr>
            <p:ph idx="10"/>
          </p:nvPr>
        </p:nvSpPr>
        <p:spPr>
          <a:xfrm>
            <a:off x="540000" y="1800000"/>
            <a:ext cx="9236298" cy="4211694"/>
          </a:xfrm>
        </p:spPr>
        <p:txBody>
          <a:bodyPr vert="horz" lIns="0" tIns="0" rIns="0" bIns="0" rtlCol="0" anchor="t">
            <a:noAutofit/>
          </a:bodyPr>
          <a:lstStyle/>
          <a:p>
            <a:pPr marL="0" indent="0">
              <a:buNone/>
            </a:pPr>
            <a:r>
              <a:rPr lang="en-GB" dirty="0">
                <a:ea typeface="Calibri" panose="020F0502020204030204" pitchFamily="34" charset="0"/>
              </a:rPr>
              <a:t>The </a:t>
            </a:r>
            <a:r>
              <a:rPr lang="en-GB" dirty="0">
                <a:effectLst/>
                <a:ea typeface="Calibri" panose="020F0502020204030204" pitchFamily="34" charset="0"/>
              </a:rPr>
              <a:t>melting point and freezing point of (pure) water is 0°C. Above 0°C</a:t>
            </a:r>
            <a:r>
              <a:rPr lang="en-GB" baseline="30000" dirty="0">
                <a:effectLst/>
                <a:ea typeface="Calibri" panose="020F0502020204030204" pitchFamily="34" charset="0"/>
              </a:rPr>
              <a:t> </a:t>
            </a:r>
            <a:r>
              <a:rPr lang="en-GB" dirty="0">
                <a:effectLst/>
                <a:ea typeface="Calibri" panose="020F0502020204030204" pitchFamily="34" charset="0"/>
              </a:rPr>
              <a:t>water is a liquid and below 0°C</a:t>
            </a:r>
            <a:r>
              <a:rPr lang="en-GB" baseline="30000" dirty="0">
                <a:effectLst/>
                <a:ea typeface="Calibri" panose="020F0502020204030204" pitchFamily="34" charset="0"/>
              </a:rPr>
              <a:t> </a:t>
            </a:r>
            <a:r>
              <a:rPr lang="en-GB" dirty="0">
                <a:effectLst/>
                <a:ea typeface="Calibri" panose="020F0502020204030204" pitchFamily="34" charset="0"/>
              </a:rPr>
              <a:t>water is a solid (ice).</a:t>
            </a:r>
            <a:endParaRPr lang="en-GB" dirty="0">
              <a:ea typeface="Calibri" panose="020F0502020204030204" pitchFamily="34" charset="0"/>
            </a:endParaRPr>
          </a:p>
          <a:p>
            <a:pPr marL="0" indent="0">
              <a:buNone/>
            </a:pPr>
            <a:r>
              <a:rPr lang="en-GB" dirty="0">
                <a:effectLst/>
                <a:ea typeface="Calibri" panose="020F0502020204030204" pitchFamily="34" charset="0"/>
              </a:rPr>
              <a:t>When you put the ice into the water</a:t>
            </a:r>
            <a:r>
              <a:rPr lang="en-GB" dirty="0">
                <a:ea typeface="Calibri" panose="020F0502020204030204" pitchFamily="34" charset="0"/>
              </a:rPr>
              <a:t>,</a:t>
            </a:r>
            <a:r>
              <a:rPr lang="en-GB" dirty="0">
                <a:effectLst/>
                <a:ea typeface="Calibri" panose="020F0502020204030204" pitchFamily="34" charset="0"/>
              </a:rPr>
              <a:t> the temperature where the ice and water are in contact is 0°C, so the ice starts to melt and the water starts to freeze. As both the ice and the water are at 0°C, the rate of melting and freezing are balanced (are in equilibrium).</a:t>
            </a:r>
            <a:r>
              <a:rPr lang="en-GB" dirty="0">
                <a:ea typeface="Calibri" panose="020F0502020204030204" pitchFamily="34" charset="0"/>
              </a:rPr>
              <a:t> </a:t>
            </a:r>
            <a:r>
              <a:rPr lang="en-GB" dirty="0">
                <a:effectLst/>
                <a:ea typeface="Calibri" panose="020F0502020204030204" pitchFamily="34" charset="0"/>
              </a:rPr>
              <a:t>Adding salt to the surface of the ice lowers the freezing point, so the ice melts.</a:t>
            </a:r>
            <a:endParaRPr lang="en-GB" dirty="0">
              <a:ea typeface="Calibri" panose="020F0502020204030204" pitchFamily="34" charset="0"/>
            </a:endParaRPr>
          </a:p>
          <a:p>
            <a:pPr marL="0" indent="0">
              <a:buNone/>
            </a:pPr>
            <a:r>
              <a:rPr lang="en-GB" dirty="0">
                <a:effectLst/>
                <a:ea typeface="Calibri" panose="020F0502020204030204" pitchFamily="34" charset="0"/>
              </a:rPr>
              <a:t>The temperature where the ice and water are in contact is now below 0°C. To restore the balance (equilibrium), the salt recrystallises out of the water and the water (which is now below its freezing point) refreezes around the string, allowing you to lift the ice cube out of the water by the string.</a:t>
            </a:r>
          </a:p>
        </p:txBody>
      </p:sp>
      <p:pic>
        <p:nvPicPr>
          <p:cNvPr id="5" name="Picture 4">
            <a:extLst>
              <a:ext uri="{FF2B5EF4-FFF2-40B4-BE49-F238E27FC236}">
                <a16:creationId xmlns:a16="http://schemas.microsoft.com/office/drawing/2014/main" id="{83AF38F6-1B2E-90CF-2CE9-C2BFFC13047D}"/>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001103" y="-6255"/>
            <a:ext cx="2197386" cy="533400"/>
          </a:xfrm>
          <a:prstGeom prst="rect">
            <a:avLst/>
          </a:prstGeom>
        </p:spPr>
      </p:pic>
      <p:sp>
        <p:nvSpPr>
          <p:cNvPr id="6" name="Text Placeholder 2">
            <a:extLst>
              <a:ext uri="{FF2B5EF4-FFF2-40B4-BE49-F238E27FC236}">
                <a16:creationId xmlns:a16="http://schemas.microsoft.com/office/drawing/2014/main" id="{D26086FA-908B-2AD8-5603-2DE5D104BF6B}"/>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lIns="0" tIns="0" rIns="0" bIns="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Plenary</a:t>
            </a:r>
          </a:p>
        </p:txBody>
      </p:sp>
      <p:pic>
        <p:nvPicPr>
          <p:cNvPr id="7" name="Picture 6">
            <a:extLst>
              <a:ext uri="{FF2B5EF4-FFF2-40B4-BE49-F238E27FC236}">
                <a16:creationId xmlns:a16="http://schemas.microsoft.com/office/drawing/2014/main" id="{CD631775-E5EC-2447-78E9-78C70375EF15}"/>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643986" y="3429000"/>
            <a:ext cx="901817" cy="2895600"/>
          </a:xfrm>
          <a:prstGeom prst="rect">
            <a:avLst/>
          </a:prstGeom>
        </p:spPr>
      </p:pic>
    </p:spTree>
    <p:extLst>
      <p:ext uri="{BB962C8B-B14F-4D97-AF65-F5344CB8AC3E}">
        <p14:creationId xmlns:p14="http://schemas.microsoft.com/office/powerpoint/2010/main" val="274735149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D2A884-4964-8407-9D51-50DF0CB782A4}"/>
              </a:ext>
            </a:extLst>
          </p:cNvPr>
          <p:cNvSpPr>
            <a:spLocks noGrp="1"/>
          </p:cNvSpPr>
          <p:nvPr>
            <p:ph type="title"/>
          </p:nvPr>
        </p:nvSpPr>
        <p:spPr/>
        <p:txBody>
          <a:bodyPr>
            <a:normAutofit fontScale="90000"/>
          </a:bodyPr>
          <a:lstStyle/>
          <a:p>
            <a:r>
              <a:rPr lang="en-GB" dirty="0">
                <a:effectLst/>
                <a:latin typeface="Source Sans Pro Black" panose="020F0502020204030204" pitchFamily="34" charset="0"/>
                <a:ea typeface="Calibri" panose="020F0502020204030204" pitchFamily="34" charset="0"/>
                <a:cs typeface="Source Sans Pro Black" panose="020F0502020204030204" pitchFamily="34" charset="0"/>
              </a:rPr>
              <a:t>Acknowledgements</a:t>
            </a:r>
            <a:endParaRPr lang="en-GB" dirty="0">
              <a:latin typeface="Source Sans Pro Black" panose="020F0502020204030204" pitchFamily="34" charset="0"/>
              <a:cs typeface="Source Sans Pro Black" panose="020F0502020204030204" pitchFamily="34" charset="0"/>
            </a:endParaRPr>
          </a:p>
        </p:txBody>
      </p:sp>
      <p:sp>
        <p:nvSpPr>
          <p:cNvPr id="3" name="Content Placeholder 2">
            <a:extLst>
              <a:ext uri="{FF2B5EF4-FFF2-40B4-BE49-F238E27FC236}">
                <a16:creationId xmlns:a16="http://schemas.microsoft.com/office/drawing/2014/main" id="{61CC367D-C6BF-34E6-9533-E26A548105DE}"/>
              </a:ext>
            </a:extLst>
          </p:cNvPr>
          <p:cNvSpPr>
            <a:spLocks noGrp="1"/>
          </p:cNvSpPr>
          <p:nvPr>
            <p:ph idx="10"/>
          </p:nvPr>
        </p:nvSpPr>
        <p:spPr/>
        <p:txBody>
          <a:bodyPr>
            <a:noAutofit/>
          </a:bodyPr>
          <a:lstStyle/>
          <a:p>
            <a:pPr marL="0" indent="0">
              <a:buNone/>
            </a:pPr>
            <a:r>
              <a:rPr lang="en-GB" dirty="0">
                <a:latin typeface="Arial" panose="020B0604020202020204" pitchFamily="34" charset="0"/>
                <a:ea typeface="Calibri" panose="020F0502020204030204" pitchFamily="34" charset="0"/>
                <a:cs typeface="Arial" panose="020B0604020202020204" pitchFamily="34" charset="0"/>
              </a:rPr>
              <a:t>This resource was </a:t>
            </a:r>
            <a:r>
              <a:rPr lang="en-GB" dirty="0">
                <a:effectLst/>
                <a:latin typeface="Arial" panose="020B0604020202020204" pitchFamily="34" charset="0"/>
                <a:ea typeface="Calibri" panose="020F0502020204030204" pitchFamily="34" charset="0"/>
              </a:rPr>
              <a:t>originally amended and adapted </a:t>
            </a:r>
            <a:r>
              <a:rPr lang="en-GB" dirty="0">
                <a:latin typeface="Arial" panose="020B0604020202020204" pitchFamily="34" charset="0"/>
                <a:ea typeface="Calibri" panose="020F0502020204030204" pitchFamily="34" charset="0"/>
                <a:cs typeface="Arial" panose="020B0604020202020204" pitchFamily="34" charset="0"/>
              </a:rPr>
              <a:t>by the University of Reading to support outreach work delivered as part of the Chemistry for All project. </a:t>
            </a:r>
          </a:p>
          <a:p>
            <a:pPr marL="0" indent="0">
              <a:buNone/>
            </a:pPr>
            <a:r>
              <a:rPr lang="en-GB" dirty="0">
                <a:latin typeface="Arial" panose="020B0604020202020204" pitchFamily="34" charset="0"/>
                <a:ea typeface="Calibri" panose="020F0502020204030204" pitchFamily="34" charset="0"/>
                <a:cs typeface="Arial" panose="020B0604020202020204" pitchFamily="34" charset="0"/>
              </a:rPr>
              <a:t>To find out more about the project, and get more resources to help widen participation, visit our Outreach resources hub: </a:t>
            </a:r>
            <a:r>
              <a:rPr lang="en-GB" dirty="0">
                <a:latin typeface="Arial" panose="020B0604020202020204" pitchFamily="34" charset="0"/>
                <a:ea typeface="Calibri" panose="020F050202020403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rsc.li/3CJX7M3</a:t>
            </a:r>
            <a:r>
              <a:rPr lang="en-GB" dirty="0">
                <a:latin typeface="Arial" panose="020B0604020202020204" pitchFamily="34" charset="0"/>
                <a:ea typeface="Calibri" panose="020F0502020204030204" pitchFamily="34" charset="0"/>
                <a:cs typeface="Arial" panose="020B0604020202020204" pitchFamily="34" charset="0"/>
              </a:rPr>
              <a:t>.</a:t>
            </a:r>
            <a:endParaRPr lang="en-GB" dirty="0"/>
          </a:p>
        </p:txBody>
      </p:sp>
      <p:sp>
        <p:nvSpPr>
          <p:cNvPr id="4" name="Content Placeholder 2">
            <a:extLst>
              <a:ext uri="{FF2B5EF4-FFF2-40B4-BE49-F238E27FC236}">
                <a16:creationId xmlns:a16="http://schemas.microsoft.com/office/drawing/2014/main" id="{79905FE8-5920-20FC-4A4F-3880EDB7C542}"/>
              </a:ext>
            </a:extLst>
          </p:cNvPr>
          <p:cNvSpPr txBox="1">
            <a:spLocks/>
          </p:cNvSpPr>
          <p:nvPr/>
        </p:nvSpPr>
        <p:spPr>
          <a:xfrm>
            <a:off x="540000" y="4725144"/>
            <a:ext cx="8568952" cy="1224136"/>
          </a:xfrm>
          <a:prstGeom prst="rect">
            <a:avLst/>
          </a:prstGeom>
        </p:spPr>
        <p:txBody>
          <a:bodyPr vert="horz" lIns="0" tIns="0" rIns="0" bIns="0" rtlCol="0" anchor="b" anchorCtr="0">
            <a:noAutofit/>
          </a:bodyPr>
          <a:lstStyle>
            <a:lvl1pPr marL="0" indent="0" algn="l" defTabSz="914400" rtl="0" eaLnBrk="1" latinLnBrk="0" hangingPunct="1">
              <a:lnSpc>
                <a:spcPts val="2740"/>
              </a:lnSpc>
              <a:spcBef>
                <a:spcPts val="0"/>
              </a:spcBef>
              <a:spcAft>
                <a:spcPts val="2000"/>
              </a:spcAft>
              <a:buFontTx/>
              <a:buNone/>
              <a:defRPr sz="2200" b="0" i="0" kern="1200">
                <a:solidFill>
                  <a:schemeClr val="tx1"/>
                </a:solidFill>
                <a:latin typeface="Arial" panose="020B0604020202020204" pitchFamily="34" charset="0"/>
                <a:ea typeface="+mn-ea"/>
                <a:cs typeface="Arial" panose="020B0604020202020204" pitchFamily="34" charset="0"/>
              </a:defRPr>
            </a:lvl1pPr>
            <a:lvl2pPr marL="342000" indent="-34200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ts val="1640"/>
              </a:lnSpc>
              <a:spcAft>
                <a:spcPts val="800"/>
              </a:spcAft>
            </a:pPr>
            <a:r>
              <a:rPr lang="en-GB" sz="1200" dirty="0"/>
              <a:t>Unless explicitly stated, all images are © Royal Society of Chemistry.</a:t>
            </a:r>
          </a:p>
          <a:p>
            <a:pPr>
              <a:lnSpc>
                <a:spcPts val="1640"/>
              </a:lnSpc>
              <a:spcAft>
                <a:spcPts val="800"/>
              </a:spcAft>
            </a:pPr>
            <a:r>
              <a:rPr lang="en-GB" sz="1200" dirty="0"/>
              <a:t>The Royal Society of Chemistry gratefully acknowledges the permissions granted to reproduce copyright material in this resource. Every effort has been made to contact the holders of copyright material, but if any have been inadvertently overlooked, the Royal Society of Chemistry will be pleased to make the necessary arrangements at the first opportunity.</a:t>
            </a:r>
          </a:p>
        </p:txBody>
      </p:sp>
      <p:pic>
        <p:nvPicPr>
          <p:cNvPr id="6" name="Picture 5">
            <a:extLst>
              <a:ext uri="{FF2B5EF4-FFF2-40B4-BE49-F238E27FC236}">
                <a16:creationId xmlns:a16="http://schemas.microsoft.com/office/drawing/2014/main" id="{3FD7CD3A-BE97-A82C-4212-BACAC36CB26D}"/>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510619" y="3294000"/>
            <a:ext cx="1168552" cy="3048000"/>
          </a:xfrm>
          <a:prstGeom prst="rect">
            <a:avLst/>
          </a:prstGeom>
        </p:spPr>
      </p:pic>
    </p:spTree>
    <p:extLst>
      <p:ext uri="{BB962C8B-B14F-4D97-AF65-F5344CB8AC3E}">
        <p14:creationId xmlns:p14="http://schemas.microsoft.com/office/powerpoint/2010/main" val="34327961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744415AC-8B54-4120-9BD3-B98061C636FF}"/>
              </a:ext>
            </a:extLst>
          </p:cNvPr>
          <p:cNvSpPr>
            <a:spLocks noGrp="1"/>
          </p:cNvSpPr>
          <p:nvPr>
            <p:ph type="title"/>
          </p:nvPr>
        </p:nvSpPr>
        <p:spPr/>
        <p:txBody>
          <a:bodyPr>
            <a:normAutofit fontScale="90000"/>
          </a:bodyPr>
          <a:lstStyle/>
          <a:p>
            <a:r>
              <a:rPr lang="en-GB" dirty="0">
                <a:latin typeface="Source Sans Pro Black" panose="020F0502020204030204" pitchFamily="34" charset="0"/>
                <a:cs typeface="Source Sans Pro Black" panose="020F0502020204030204" pitchFamily="34" charset="0"/>
              </a:rPr>
              <a:t>Salt in the news</a:t>
            </a:r>
          </a:p>
        </p:txBody>
      </p:sp>
      <p:sp>
        <p:nvSpPr>
          <p:cNvPr id="7" name="Content Placeholder 6">
            <a:extLst>
              <a:ext uri="{FF2B5EF4-FFF2-40B4-BE49-F238E27FC236}">
                <a16:creationId xmlns:a16="http://schemas.microsoft.com/office/drawing/2014/main" id="{7F611EBC-A327-4E24-A5EA-E779E59A6530}"/>
              </a:ext>
            </a:extLst>
          </p:cNvPr>
          <p:cNvSpPr>
            <a:spLocks noGrp="1"/>
          </p:cNvSpPr>
          <p:nvPr>
            <p:ph idx="10"/>
          </p:nvPr>
        </p:nvSpPr>
        <p:spPr/>
        <p:txBody>
          <a:bodyPr>
            <a:normAutofit/>
          </a:bodyPr>
          <a:lstStyle/>
          <a:p>
            <a:r>
              <a:rPr lang="en-GB" kern="1200" dirty="0">
                <a:solidFill>
                  <a:schemeClr val="tx1"/>
                </a:solidFill>
                <a:effectLst/>
                <a:latin typeface="Arial" panose="020B0604020202020204" pitchFamily="34" charset="0"/>
                <a:cs typeface="Arial" panose="020B0604020202020204" pitchFamily="34" charset="0"/>
              </a:rPr>
              <a:t>How much salt is needed in your diet?</a:t>
            </a:r>
          </a:p>
          <a:p>
            <a:r>
              <a:rPr lang="en-GB" dirty="0">
                <a:latin typeface="Arial" panose="020B0604020202020204" pitchFamily="34" charset="0"/>
                <a:cs typeface="Arial" panose="020B0604020202020204" pitchFamily="34" charset="0"/>
              </a:rPr>
              <a:t>A</a:t>
            </a:r>
            <a:r>
              <a:rPr lang="en-GB" kern="1200" dirty="0">
                <a:solidFill>
                  <a:schemeClr val="tx1"/>
                </a:solidFill>
                <a:effectLst/>
                <a:latin typeface="Arial" panose="020B0604020202020204" pitchFamily="34" charset="0"/>
                <a:cs typeface="Arial" panose="020B0604020202020204" pitchFamily="34" charset="0"/>
              </a:rPr>
              <a:t>re we eating too much or too little?</a:t>
            </a:r>
          </a:p>
          <a:p>
            <a:r>
              <a:rPr lang="en-GB" dirty="0">
                <a:latin typeface="Arial" panose="020B0604020202020204" pitchFamily="34" charset="0"/>
                <a:cs typeface="Arial" panose="020B0604020202020204" pitchFamily="34" charset="0"/>
              </a:rPr>
              <a:t>B</a:t>
            </a:r>
            <a:r>
              <a:rPr lang="en-GB" kern="1200" dirty="0">
                <a:solidFill>
                  <a:schemeClr val="tx1"/>
                </a:solidFill>
                <a:effectLst/>
                <a:latin typeface="Arial" panose="020B0604020202020204" pitchFamily="34" charset="0"/>
                <a:cs typeface="Arial" panose="020B0604020202020204" pitchFamily="34" charset="0"/>
              </a:rPr>
              <a:t>e careful when reading the news, it is often biased and not always based on sound scientific research.</a:t>
            </a:r>
          </a:p>
        </p:txBody>
      </p:sp>
      <p:pic>
        <p:nvPicPr>
          <p:cNvPr id="2" name="Picture 1">
            <a:extLst>
              <a:ext uri="{FF2B5EF4-FFF2-40B4-BE49-F238E27FC236}">
                <a16:creationId xmlns:a16="http://schemas.microsoft.com/office/drawing/2014/main" id="{B8A28033-99D8-C6C8-D5F8-D0E47F65DB4F}"/>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633298" y="3312000"/>
            <a:ext cx="939922" cy="3048000"/>
          </a:xfrm>
          <a:prstGeom prst="rect">
            <a:avLst/>
          </a:prstGeom>
        </p:spPr>
      </p:pic>
    </p:spTree>
    <p:extLst>
      <p:ext uri="{BB962C8B-B14F-4D97-AF65-F5344CB8AC3E}">
        <p14:creationId xmlns:p14="http://schemas.microsoft.com/office/powerpoint/2010/main" val="26223675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2EF0CA2-CAD9-8D00-FEA8-B6ABE0EE1499}"/>
              </a:ext>
            </a:extLst>
          </p:cNvPr>
          <p:cNvSpPr>
            <a:spLocks noGrp="1"/>
          </p:cNvSpPr>
          <p:nvPr>
            <p:ph type="title"/>
          </p:nvPr>
        </p:nvSpPr>
        <p:spPr/>
        <p:txBody>
          <a:bodyPr>
            <a:normAutofit fontScale="90000"/>
          </a:bodyPr>
          <a:lstStyle/>
          <a:p>
            <a:r>
              <a:rPr lang="en-GB" dirty="0">
                <a:latin typeface="Source Sans Pro Black" panose="020F0502020204030204" pitchFamily="34" charset="0"/>
                <a:cs typeface="Source Sans Pro Black" panose="020F0502020204030204" pitchFamily="34" charset="0"/>
              </a:rPr>
              <a:t>Salt in the news</a:t>
            </a:r>
            <a:endParaRPr lang="en-US" dirty="0"/>
          </a:p>
        </p:txBody>
      </p:sp>
      <p:pic>
        <p:nvPicPr>
          <p:cNvPr id="6" name="Picture 5" descr="BBC headline saying 'Children's diets &quot;far too salty&quot;' by Michelle Roberts, Health editor, BBC News online"/>
          <p:cNvPicPr>
            <a:picLocks noChangeAspect="1"/>
          </p:cNvPicPr>
          <p:nvPr/>
        </p:nvPicPr>
        <p:blipFill>
          <a:blip r:embed="rId3" cstate="print"/>
          <a:stretch>
            <a:fillRect/>
          </a:stretch>
        </p:blipFill>
        <p:spPr>
          <a:xfrm>
            <a:off x="450000" y="1800000"/>
            <a:ext cx="9450000" cy="2847654"/>
          </a:xfrm>
          <a:prstGeom prst="rect">
            <a:avLst/>
          </a:prstGeom>
        </p:spPr>
      </p:pic>
      <p:pic>
        <p:nvPicPr>
          <p:cNvPr id="8" name="Picture 7">
            <a:extLst>
              <a:ext uri="{FF2B5EF4-FFF2-40B4-BE49-F238E27FC236}">
                <a16:creationId xmlns:a16="http://schemas.microsoft.com/office/drawing/2014/main" id="{EB8FAB65-4190-72E7-E221-EF157F178689}"/>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421707" y="3366000"/>
            <a:ext cx="1346375" cy="2984500"/>
          </a:xfrm>
          <a:prstGeom prst="rect">
            <a:avLst/>
          </a:prstGeom>
        </p:spPr>
      </p:pic>
    </p:spTree>
    <p:extLst>
      <p:ext uri="{BB962C8B-B14F-4D97-AF65-F5344CB8AC3E}">
        <p14:creationId xmlns:p14="http://schemas.microsoft.com/office/powerpoint/2010/main" val="8535865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479BDF67-735D-9A4D-26EF-9430BCA96927}"/>
              </a:ext>
            </a:extLst>
          </p:cNvPr>
          <p:cNvSpPr>
            <a:spLocks noGrp="1"/>
          </p:cNvSpPr>
          <p:nvPr>
            <p:ph type="title"/>
          </p:nvPr>
        </p:nvSpPr>
        <p:spPr/>
        <p:txBody>
          <a:bodyPr>
            <a:normAutofit fontScale="90000"/>
          </a:bodyPr>
          <a:lstStyle/>
          <a:p>
            <a:r>
              <a:rPr lang="en-GB" dirty="0">
                <a:latin typeface="Source Sans Pro Black" panose="020F0502020204030204" pitchFamily="34" charset="0"/>
                <a:cs typeface="Source Sans Pro Black" panose="020F0502020204030204" pitchFamily="34" charset="0"/>
              </a:rPr>
              <a:t>Salt in the news</a:t>
            </a:r>
            <a:endParaRPr lang="en-US" dirty="0"/>
          </a:p>
        </p:txBody>
      </p:sp>
      <p:pic>
        <p:nvPicPr>
          <p:cNvPr id="5" name="Picture 4" descr="Headline from the Daily Mail saying 'One more reason to order takeout: Adding salt to a high-fat diet can help you LOSE weight, claims study"/>
          <p:cNvPicPr>
            <a:picLocks noChangeAspect="1"/>
          </p:cNvPicPr>
          <p:nvPr/>
        </p:nvPicPr>
        <p:blipFill>
          <a:blip r:embed="rId3" cstate="print"/>
          <a:stretch>
            <a:fillRect/>
          </a:stretch>
        </p:blipFill>
        <p:spPr>
          <a:xfrm>
            <a:off x="360000" y="1260000"/>
            <a:ext cx="9453600" cy="4539526"/>
          </a:xfrm>
          <a:prstGeom prst="rect">
            <a:avLst/>
          </a:prstGeom>
        </p:spPr>
      </p:pic>
      <p:pic>
        <p:nvPicPr>
          <p:cNvPr id="8" name="Picture 7">
            <a:extLst>
              <a:ext uri="{FF2B5EF4-FFF2-40B4-BE49-F238E27FC236}">
                <a16:creationId xmlns:a16="http://schemas.microsoft.com/office/drawing/2014/main" id="{825C59BC-1094-3B34-5FFC-D58EEC35F454}"/>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523320" y="3420000"/>
            <a:ext cx="1143149" cy="293370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5DE23B2C-70FF-97E5-1108-FF092BFD1EB6}"/>
              </a:ext>
            </a:extLst>
          </p:cNvPr>
          <p:cNvSpPr>
            <a:spLocks noGrp="1"/>
          </p:cNvSpPr>
          <p:nvPr>
            <p:ph type="title"/>
          </p:nvPr>
        </p:nvSpPr>
        <p:spPr/>
        <p:txBody>
          <a:bodyPr>
            <a:normAutofit fontScale="90000"/>
          </a:bodyPr>
          <a:lstStyle/>
          <a:p>
            <a:r>
              <a:rPr lang="en-GB" dirty="0">
                <a:latin typeface="Source Sans Pro Black" panose="020F0502020204030204" pitchFamily="34" charset="0"/>
                <a:cs typeface="Source Sans Pro Black" panose="020F0502020204030204" pitchFamily="34" charset="0"/>
              </a:rPr>
              <a:t>Salt in the news</a:t>
            </a:r>
            <a:endParaRPr lang="en-US" dirty="0"/>
          </a:p>
        </p:txBody>
      </p:sp>
      <p:pic>
        <p:nvPicPr>
          <p:cNvPr id="5" name="Picture 4" descr="Headline from The Guardian saying 'Salt: no great shakes for your health'"/>
          <p:cNvPicPr>
            <a:picLocks noChangeAspect="1"/>
          </p:cNvPicPr>
          <p:nvPr/>
        </p:nvPicPr>
        <p:blipFill>
          <a:blip r:embed="rId3" cstate="print"/>
          <a:stretch>
            <a:fillRect/>
          </a:stretch>
        </p:blipFill>
        <p:spPr>
          <a:xfrm>
            <a:off x="522000" y="1800000"/>
            <a:ext cx="9453600" cy="3467238"/>
          </a:xfrm>
          <a:prstGeom prst="rect">
            <a:avLst/>
          </a:prstGeom>
        </p:spPr>
      </p:pic>
      <p:pic>
        <p:nvPicPr>
          <p:cNvPr id="8" name="Picture 7">
            <a:extLst>
              <a:ext uri="{FF2B5EF4-FFF2-40B4-BE49-F238E27FC236}">
                <a16:creationId xmlns:a16="http://schemas.microsoft.com/office/drawing/2014/main" id="{5B742BB9-2484-FCE4-4DF2-1AED95DC8975}"/>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586829" y="3376800"/>
            <a:ext cx="1016132" cy="299720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50461C7C-0532-301C-98B9-B4FC7D4E13CF}"/>
              </a:ext>
            </a:extLst>
          </p:cNvPr>
          <p:cNvSpPr>
            <a:spLocks noGrp="1"/>
          </p:cNvSpPr>
          <p:nvPr>
            <p:ph type="title"/>
          </p:nvPr>
        </p:nvSpPr>
        <p:spPr/>
        <p:txBody>
          <a:bodyPr>
            <a:normAutofit fontScale="90000"/>
          </a:bodyPr>
          <a:lstStyle/>
          <a:p>
            <a:r>
              <a:rPr lang="en-GB" dirty="0">
                <a:latin typeface="Source Sans Pro Black" panose="020F0502020204030204" pitchFamily="34" charset="0"/>
                <a:cs typeface="Source Sans Pro Black" panose="020F0502020204030204" pitchFamily="34" charset="0"/>
              </a:rPr>
              <a:t>Salt in the news</a:t>
            </a:r>
            <a:endParaRPr lang="en-US" dirty="0"/>
          </a:p>
        </p:txBody>
      </p:sp>
      <p:pic>
        <p:nvPicPr>
          <p:cNvPr id="6" name="Picture 5" descr="The Sun newspaper logo">
            <a:extLst>
              <a:ext uri="{C183D7F6-B498-43B3-948B-1728B52AA6E4}">
                <adec:decorative xmlns:adec="http://schemas.microsoft.com/office/drawing/2017/decorative" val="0"/>
              </a:ext>
            </a:extLst>
          </p:cNvPr>
          <p:cNvPicPr>
            <a:picLocks noChangeAspect="1"/>
          </p:cNvPicPr>
          <p:nvPr/>
        </p:nvPicPr>
        <p:blipFill>
          <a:blip r:embed="rId3" cstate="print"/>
          <a:stretch>
            <a:fillRect/>
          </a:stretch>
        </p:blipFill>
        <p:spPr>
          <a:xfrm>
            <a:off x="540000" y="1260000"/>
            <a:ext cx="2242959" cy="972753"/>
          </a:xfrm>
          <a:prstGeom prst="rect">
            <a:avLst/>
          </a:prstGeom>
        </p:spPr>
      </p:pic>
      <p:pic>
        <p:nvPicPr>
          <p:cNvPr id="5" name="Picture 4" descr="Image from an article in The Sun showing the calorie, salt and saturated fat content from recipes produced by the three TV chefs: Nigella Lawson, Jamie Oliver and Hugh Fearnley-Whittingstall"/>
          <p:cNvPicPr>
            <a:picLocks noChangeAspect="1"/>
          </p:cNvPicPr>
          <p:nvPr/>
        </p:nvPicPr>
        <p:blipFill>
          <a:blip r:embed="rId4" cstate="print"/>
          <a:stretch>
            <a:fillRect/>
          </a:stretch>
        </p:blipFill>
        <p:spPr>
          <a:xfrm>
            <a:off x="2782959" y="1260000"/>
            <a:ext cx="7200000" cy="4877419"/>
          </a:xfrm>
          <a:prstGeom prst="rect">
            <a:avLst/>
          </a:prstGeom>
        </p:spPr>
      </p:pic>
      <p:pic>
        <p:nvPicPr>
          <p:cNvPr id="9" name="Picture 8">
            <a:extLst>
              <a:ext uri="{FF2B5EF4-FFF2-40B4-BE49-F238E27FC236}">
                <a16:creationId xmlns:a16="http://schemas.microsoft.com/office/drawing/2014/main" id="{22917DDF-8B51-0925-DF63-6ADBB3739667}"/>
              </a:ext>
              <a:ext uri="{C183D7F6-B498-43B3-948B-1728B52AA6E4}">
                <adec:decorative xmlns:adec="http://schemas.microsoft.com/office/drawing/2017/decorative" val="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643986" y="3456000"/>
            <a:ext cx="901817" cy="2895600"/>
          </a:xfrm>
          <a:prstGeom prst="rect">
            <a:avLst/>
          </a:prstGeom>
        </p:spPr>
      </p:pic>
    </p:spTree>
    <p:extLst>
      <p:ext uri="{BB962C8B-B14F-4D97-AF65-F5344CB8AC3E}">
        <p14:creationId xmlns:p14="http://schemas.microsoft.com/office/powerpoint/2010/main" val="38702122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200" dirty="0">
                <a:latin typeface="Source Sans Pro Black" panose="020F0502020204030204" pitchFamily="34" charset="0"/>
                <a:cs typeface="Source Sans Pro Black" panose="020F0502020204030204" pitchFamily="34" charset="0"/>
              </a:rPr>
              <a:t>Why is salt bad for your health?</a:t>
            </a:r>
          </a:p>
        </p:txBody>
      </p:sp>
      <p:sp>
        <p:nvSpPr>
          <p:cNvPr id="3" name="Content Placeholder 2"/>
          <p:cNvSpPr>
            <a:spLocks noGrp="1"/>
          </p:cNvSpPr>
          <p:nvPr>
            <p:ph idx="10"/>
          </p:nvPr>
        </p:nvSpPr>
        <p:spPr/>
        <p:txBody>
          <a:bodyPr>
            <a:normAutofit/>
          </a:bodyPr>
          <a:lstStyle/>
          <a:p>
            <a:r>
              <a:rPr lang="en-GB" dirty="0">
                <a:latin typeface="Arial" panose="020B0604020202020204" pitchFamily="34" charset="0"/>
                <a:cs typeface="Arial" panose="020B0604020202020204" pitchFamily="34" charset="0"/>
              </a:rPr>
              <a:t>Too much salt can lead to high blood pressure. </a:t>
            </a:r>
          </a:p>
          <a:p>
            <a:r>
              <a:rPr lang="en-GB" dirty="0">
                <a:latin typeface="Arial" panose="020B0604020202020204" pitchFamily="34" charset="0"/>
                <a:cs typeface="Arial" panose="020B0604020202020204" pitchFamily="34" charset="0"/>
              </a:rPr>
              <a:t>High blood pressure can lead to many other medical complications, such as kidney failure, heart attacks and coronary</a:t>
            </a:r>
            <a:r>
              <a:rPr lang="en-GB" baseline="0" dirty="0">
                <a:latin typeface="Arial" panose="020B0604020202020204" pitchFamily="34" charset="0"/>
                <a:cs typeface="Arial" panose="020B0604020202020204" pitchFamily="34" charset="0"/>
              </a:rPr>
              <a:t> heart disease.</a:t>
            </a:r>
          </a:p>
          <a:p>
            <a:r>
              <a:rPr lang="en-GB" baseline="0" dirty="0">
                <a:latin typeface="Arial" panose="020B0604020202020204" pitchFamily="34" charset="0"/>
                <a:cs typeface="Arial" panose="020B0604020202020204" pitchFamily="34" charset="0"/>
              </a:rPr>
              <a:t>So we do have to monitor the amount of salt that we include in our diet.</a:t>
            </a:r>
            <a:endParaRPr lang="en-GB" dirty="0">
              <a:latin typeface="Arial" panose="020B060402020202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9C7D1645-3A37-0680-B323-DE25E11B2A56}"/>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10619" y="3294000"/>
            <a:ext cx="1168552" cy="3048000"/>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1DEE6E0-4B8A-4EE9-B8C2-DE12DA53F29D}"/>
              </a:ext>
            </a:extLst>
          </p:cNvPr>
          <p:cNvSpPr>
            <a:spLocks noGrp="1"/>
          </p:cNvSpPr>
          <p:nvPr>
            <p:ph type="title"/>
          </p:nvPr>
        </p:nvSpPr>
        <p:spPr/>
        <p:txBody>
          <a:bodyPr>
            <a:normAutofit fontScale="90000"/>
          </a:bodyPr>
          <a:lstStyle/>
          <a:p>
            <a:r>
              <a:rPr lang="en-GB" sz="3200" dirty="0">
                <a:latin typeface="Source Sans Pro Black" panose="020F0502020204030204" pitchFamily="34" charset="0"/>
                <a:cs typeface="Source Sans Pro Black" panose="020F0502020204030204" pitchFamily="34" charset="0"/>
              </a:rPr>
              <a:t>Why did we start putting salt in our food? </a:t>
            </a:r>
          </a:p>
        </p:txBody>
      </p:sp>
      <p:sp>
        <p:nvSpPr>
          <p:cNvPr id="5" name="Content Placeholder 4">
            <a:extLst>
              <a:ext uri="{FF2B5EF4-FFF2-40B4-BE49-F238E27FC236}">
                <a16:creationId xmlns:a16="http://schemas.microsoft.com/office/drawing/2014/main" id="{5B7BDE20-9F6C-45D9-A15A-20ED1B44724E}"/>
              </a:ext>
            </a:extLst>
          </p:cNvPr>
          <p:cNvSpPr>
            <a:spLocks noGrp="1"/>
          </p:cNvSpPr>
          <p:nvPr>
            <p:ph idx="10"/>
          </p:nvPr>
        </p:nvSpPr>
        <p:spPr/>
        <p:txBody>
          <a:bodyPr>
            <a:normAutofit/>
          </a:bodyPr>
          <a:lstStyle/>
          <a:p>
            <a:r>
              <a:rPr lang="en-GB" dirty="0">
                <a:latin typeface="Arial" panose="020B0604020202020204" pitchFamily="34" charset="0"/>
                <a:cs typeface="Arial" panose="020B0604020202020204" pitchFamily="34" charset="0"/>
              </a:rPr>
              <a:t>Before refrigeration, salt helped to preserve food.</a:t>
            </a:r>
          </a:p>
          <a:p>
            <a:r>
              <a:rPr lang="en-GB" dirty="0">
                <a:latin typeface="Arial" panose="020B0604020202020204" pitchFamily="34" charset="0"/>
                <a:cs typeface="Arial" panose="020B0604020202020204" pitchFamily="34" charset="0"/>
              </a:rPr>
              <a:t>Salt</a:t>
            </a:r>
            <a:r>
              <a:rPr lang="en-GB" baseline="0" dirty="0">
                <a:latin typeface="Arial" panose="020B0604020202020204" pitchFamily="34" charset="0"/>
                <a:cs typeface="Arial" panose="020B0604020202020204" pitchFamily="34" charset="0"/>
              </a:rPr>
              <a:t> preserves food by dehydration. It removes water so microbes can’t grow in food. </a:t>
            </a:r>
            <a:endParaRPr lang="en-GB" dirty="0">
              <a:latin typeface="Arial" panose="020B0604020202020204" pitchFamily="34" charset="0"/>
              <a:cs typeface="Arial" panose="020B0604020202020204" pitchFamily="34" charset="0"/>
            </a:endParaRPr>
          </a:p>
          <a:p>
            <a:r>
              <a:rPr lang="en-GB" dirty="0">
                <a:latin typeface="Arial" panose="020B0604020202020204" pitchFamily="34" charset="0"/>
                <a:cs typeface="Arial" panose="020B0604020202020204" pitchFamily="34" charset="0"/>
              </a:rPr>
              <a:t>Salt is still used in preservation but is more commonly used for its flavour rather than its preserving properties. </a:t>
            </a:r>
            <a:endParaRPr lang="en-GB" dirty="0"/>
          </a:p>
        </p:txBody>
      </p:sp>
      <p:pic>
        <p:nvPicPr>
          <p:cNvPr id="2" name="Picture 1">
            <a:extLst>
              <a:ext uri="{FF2B5EF4-FFF2-40B4-BE49-F238E27FC236}">
                <a16:creationId xmlns:a16="http://schemas.microsoft.com/office/drawing/2014/main" id="{27BE1BEE-99F4-B7E9-01B0-0F18919B4192}"/>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633298" y="3312000"/>
            <a:ext cx="939922" cy="3048000"/>
          </a:xfrm>
          <a:prstGeom prst="rect">
            <a:avLst/>
          </a:prstGeom>
        </p:spPr>
      </p:pic>
    </p:spTree>
    <p:extLst>
      <p:ext uri="{BB962C8B-B14F-4D97-AF65-F5344CB8AC3E}">
        <p14:creationId xmlns:p14="http://schemas.microsoft.com/office/powerpoint/2010/main" val="22993240"/>
      </p:ext>
    </p:extLst>
  </p:cSld>
  <p:clrMapOvr>
    <a:masterClrMapping/>
  </p:clrMapOvr>
  <p:transition spd="med">
    <p:pull/>
  </p:transition>
</p:sld>
</file>

<file path=ppt/theme/theme1.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25</TotalTime>
  <Words>2200</Words>
  <Application>Microsoft Office PowerPoint</Application>
  <PresentationFormat>Widescreen</PresentationFormat>
  <Paragraphs>170</Paragraphs>
  <Slides>22</Slides>
  <Notes>20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22</vt:i4>
      </vt:variant>
    </vt:vector>
  </HeadingPairs>
  <TitlesOfParts>
    <vt:vector size="31" baseType="lpstr">
      <vt:lpstr>Aharoni</vt:lpstr>
      <vt:lpstr>Arial</vt:lpstr>
      <vt:lpstr>Calibri</vt:lpstr>
      <vt:lpstr>Calibri Light</vt:lpstr>
      <vt:lpstr>Montserrat Light</vt:lpstr>
      <vt:lpstr>Source Sans Pro</vt:lpstr>
      <vt:lpstr>Source Sans Pro Black</vt:lpstr>
      <vt:lpstr>Symbol</vt:lpstr>
      <vt:lpstr>1_Office Theme</vt:lpstr>
      <vt:lpstr>Salt (for cooking)</vt:lpstr>
      <vt:lpstr>Learning objectives </vt:lpstr>
      <vt:lpstr>Salt in the news</vt:lpstr>
      <vt:lpstr>Salt in the news</vt:lpstr>
      <vt:lpstr>Salt in the news</vt:lpstr>
      <vt:lpstr>Salt in the news</vt:lpstr>
      <vt:lpstr>Salt in the news</vt:lpstr>
      <vt:lpstr>Why is salt bad for your health?</vt:lpstr>
      <vt:lpstr>Why did we start putting salt in our food? </vt:lpstr>
      <vt:lpstr>Why does salt taste so good?</vt:lpstr>
      <vt:lpstr>Associate principal scientist</vt:lpstr>
      <vt:lpstr>Why do we often add salt to the water when we boil foods such as peas and pasta?</vt:lpstr>
      <vt:lpstr>Demonstration: the effect of salt on ice/water equilibrium</vt:lpstr>
      <vt:lpstr>How is the boiling point of water affected by salt?</vt:lpstr>
      <vt:lpstr>How is the boiling point of water  affected by salt?</vt:lpstr>
      <vt:lpstr>Answers </vt:lpstr>
      <vt:lpstr>Colour changes</vt:lpstr>
      <vt:lpstr>Colour changes</vt:lpstr>
      <vt:lpstr>Results</vt:lpstr>
      <vt:lpstr>Flavourist and innovation director</vt:lpstr>
      <vt:lpstr>Demonstration: the effect of salt on ice/water equilibrium – explanation</vt:lpstr>
      <vt:lpstr>Acknowledgements</vt:lpstr>
    </vt:vector>
  </TitlesOfParts>
  <Company>Royal Society of Chemistry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Salt (for cooking) PowerPoint slides</dc:title>
  <dc:creator>Royal Society of Chemistry</dc:creator>
  <cp:keywords>outreach, salt, ice, boiling point, cooking</cp:keywords>
  <dc:description>From the Salt (for cooking) resource, available at https://rsc.li/3RGEmQt</dc:description>
  <cp:lastModifiedBy>Georgia Murphy</cp:lastModifiedBy>
  <cp:revision>228</cp:revision>
  <dcterms:created xsi:type="dcterms:W3CDTF">2015-06-16T09:45:38Z</dcterms:created>
  <dcterms:modified xsi:type="dcterms:W3CDTF">2023-04-17T09:53:49Z</dcterms:modified>
</cp:coreProperties>
</file>