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71" r:id="rId6"/>
    <p:sldId id="261" r:id="rId7"/>
    <p:sldId id="269" r:id="rId8"/>
    <p:sldId id="272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2" autoAdjust="0"/>
    <p:restoredTop sz="89539" autoAdjust="0"/>
  </p:normalViewPr>
  <p:slideViewPr>
    <p:cSldViewPr snapToGrid="0" snapToObjects="1">
      <p:cViewPr varScale="1">
        <p:scale>
          <a:sx n="102" d="100"/>
          <a:sy n="102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273DD-E76E-4A4C-814A-464CBB2D41D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5EDB2-B3E6-41CF-8848-0BA8CE457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170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5EDB2-B3E6-41CF-8848-0BA8CE45735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73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gCuoxW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67333"/>
          </a:xfrm>
        </p:spPr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2"/>
              </a:rPr>
              <a:t>rsc.li/3gCuoxW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Sticky cups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Sticky cups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276D055-BD54-4925-A919-9CF273359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481668"/>
            <a:ext cx="8469529" cy="2117566"/>
          </a:xfrm>
        </p:spPr>
        <p:txBody>
          <a:bodyPr>
            <a:normAutofit/>
          </a:bodyPr>
          <a:lstStyle/>
          <a:p>
            <a:r>
              <a:rPr lang="en-US" b="1" dirty="0"/>
              <a:t>We will be:</a:t>
            </a:r>
          </a:p>
          <a:p>
            <a:r>
              <a:rPr lang="en-US" dirty="0"/>
              <a:t>Exploring air pressure and how temperature affects it.</a:t>
            </a:r>
          </a:p>
        </p:txBody>
      </p:sp>
      <p:pic>
        <p:nvPicPr>
          <p:cNvPr id="4" name="Picture 3" descr="A group of hot air balloons in the sky&#10;&#10;Description automatically generated">
            <a:extLst>
              <a:ext uri="{FF2B5EF4-FFF2-40B4-BE49-F238E27FC236}">
                <a16:creationId xmlns:a16="http://schemas.microsoft.com/office/drawing/2014/main" id="{DC962E58-BB88-44D3-8A2B-60E4B02A414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155" y="2540451"/>
            <a:ext cx="5469689" cy="386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103621" cy="5058000"/>
          </a:xfrm>
        </p:spPr>
        <p:txBody>
          <a:bodyPr>
            <a:normAutofit/>
          </a:bodyPr>
          <a:lstStyle/>
          <a:p>
            <a:r>
              <a:rPr lang="en-US" dirty="0"/>
              <a:t>I understand that air is a fluid: it flows, can change shape and fills its container. </a:t>
            </a:r>
          </a:p>
          <a:p>
            <a:r>
              <a:rPr lang="en-US" dirty="0"/>
              <a:t>I know about the movement of particles in a gas. </a:t>
            </a:r>
          </a:p>
          <a:p>
            <a:r>
              <a:rPr lang="en-US" dirty="0"/>
              <a:t>I understand that heat makes a gas expand.</a:t>
            </a:r>
          </a:p>
          <a:p>
            <a:r>
              <a:rPr lang="en-US" dirty="0"/>
              <a:t>I know that air pressure is the force of air over a specific area.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skills:</a:t>
            </a:r>
          </a:p>
          <a:p>
            <a:r>
              <a:rPr lang="en-US" dirty="0"/>
              <a:t>I can identify variables.</a:t>
            </a:r>
          </a:p>
          <a:p>
            <a:r>
              <a:rPr lang="en-US" dirty="0"/>
              <a:t>I can record observations and explain what has been found.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8962219" cy="5598000"/>
          </a:xfrm>
        </p:spPr>
        <p:txBody>
          <a:bodyPr/>
          <a:lstStyle/>
          <a:p>
            <a:pPr lvl="0"/>
            <a:r>
              <a:rPr lang="en-US" b="1" dirty="0">
                <a:solidFill>
                  <a:srgbClr val="DA1884"/>
                </a:solidFill>
              </a:rPr>
              <a:t>Air</a:t>
            </a:r>
            <a:r>
              <a:rPr lang="en-US" dirty="0">
                <a:solidFill>
                  <a:srgbClr val="DA1884"/>
                </a:solidFill>
              </a:rPr>
              <a:t>:</a:t>
            </a:r>
            <a:r>
              <a:rPr lang="en-US" dirty="0"/>
              <a:t> a mixture of gases that surround us and which we breathe. </a:t>
            </a:r>
            <a:r>
              <a:rPr lang="en-GB" dirty="0"/>
              <a:t>It is made up of about 78% nitrogen, 20% oxygen, and less than 2% argon, carbon dioxide, water vapour and other gases.</a:t>
            </a:r>
          </a:p>
          <a:p>
            <a:r>
              <a:rPr lang="en-US" b="1" dirty="0">
                <a:solidFill>
                  <a:srgbClr val="DA1884"/>
                </a:solidFill>
              </a:rPr>
              <a:t>Thermal expansion: </a:t>
            </a:r>
            <a:r>
              <a:rPr lang="en-US" dirty="0"/>
              <a:t>an increase in volume due to heat.</a:t>
            </a:r>
          </a:p>
          <a:p>
            <a:pPr lvl="0"/>
            <a:r>
              <a:rPr lang="en-US" b="1" dirty="0">
                <a:solidFill>
                  <a:srgbClr val="DA1884"/>
                </a:solidFill>
              </a:rPr>
              <a:t>Pressure:</a:t>
            </a:r>
            <a:r>
              <a:rPr lang="en-US" dirty="0"/>
              <a:t> a measure of a force over a specific area. </a:t>
            </a:r>
            <a:br>
              <a:rPr lang="en-US" dirty="0"/>
            </a:br>
            <a:r>
              <a:rPr lang="en-GB" dirty="0"/>
              <a:t>So, </a:t>
            </a:r>
            <a:r>
              <a:rPr lang="en-GB" b="1" dirty="0">
                <a:solidFill>
                  <a:srgbClr val="DA1884"/>
                </a:solidFill>
              </a:rPr>
              <a:t>air pressure</a:t>
            </a:r>
            <a:r>
              <a:rPr lang="en-GB" dirty="0"/>
              <a:t> is the amount of force exerted by the air on a given area.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099" y="637032"/>
            <a:ext cx="10596086" cy="440661"/>
          </a:xfrm>
        </p:spPr>
        <p:txBody>
          <a:bodyPr/>
          <a:lstStyle/>
          <a:p>
            <a:r>
              <a:rPr lang="en-GB" dirty="0"/>
              <a:t>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099" y="1387829"/>
            <a:ext cx="7542643" cy="4863210"/>
          </a:xfrm>
          <a:ln>
            <a:noFill/>
          </a:ln>
        </p:spPr>
        <p:txBody>
          <a:bodyPr/>
          <a:lstStyle/>
          <a:p>
            <a:r>
              <a:rPr lang="en-GB" dirty="0"/>
              <a:t>You are going to investigate expansion and contraction of air!</a:t>
            </a:r>
          </a:p>
          <a:p>
            <a:endParaRPr lang="en-GB" dirty="0"/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r>
              <a:rPr lang="en-GB" dirty="0"/>
              <a:t>Inflate a balloon a few times so that it is stretchy.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r>
              <a:rPr lang="en-GB" dirty="0"/>
              <a:t>Now stretch it over an empty water bottle.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r>
              <a:rPr lang="en-GB" dirty="0"/>
              <a:t>Hold the bottle in a bowl of hot water.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0B3AD-2BE5-4FE1-BD13-18CA2FFB1A5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8" name="Picture 7" descr="A hand holding an empty bottle with balloon stretched over top in a bowl of water.">
            <a:extLst>
              <a:ext uri="{FF2B5EF4-FFF2-40B4-BE49-F238E27FC236}">
                <a16:creationId xmlns:a16="http://schemas.microsoft.com/office/drawing/2014/main" id="{1A84F67B-C1CE-49F7-988B-EDF495F2C01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4559" y="1186714"/>
            <a:ext cx="2397217" cy="403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85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584" y="1299836"/>
            <a:ext cx="5883618" cy="4038169"/>
          </a:xfrm>
          <a:ln>
            <a:noFill/>
          </a:ln>
        </p:spPr>
        <p:txBody>
          <a:bodyPr>
            <a:normAutofit/>
          </a:bodyPr>
          <a:lstStyle/>
          <a:p>
            <a:pPr marL="457200" indent="-457200">
              <a:buClr>
                <a:srgbClr val="DA1884"/>
              </a:buClr>
              <a:buFont typeface="+mj-lt"/>
              <a:buAutoNum type="arabicPeriod" startAt="4"/>
            </a:pPr>
            <a:r>
              <a:rPr lang="en-GB" dirty="0"/>
              <a:t>Now plunge the bottle into a bowl of icy water.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 startAt="4"/>
            </a:pPr>
            <a:r>
              <a:rPr lang="en-GB" dirty="0"/>
              <a:t>What happens to the balloon?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 startAt="4"/>
            </a:pPr>
            <a:r>
              <a:rPr lang="en-GB" dirty="0"/>
              <a:t>What could you change to investigate this further?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DEF921-E252-4BD3-88EF-69C927821B9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7" name="Picture 6" descr="A hand holding an empty bottle with balloon stretched over top in a bowl of water with ice.&#10;">
            <a:extLst>
              <a:ext uri="{FF2B5EF4-FFF2-40B4-BE49-F238E27FC236}">
                <a16:creationId xmlns:a16="http://schemas.microsoft.com/office/drawing/2014/main" id="{74D9E390-9870-4980-84F2-54F39FAE079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9226" y="1387829"/>
            <a:ext cx="2606725" cy="36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17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you find out?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230357"/>
          </a:xfrm>
        </p:spPr>
        <p:txBody>
          <a:bodyPr/>
          <a:lstStyle/>
          <a:p>
            <a:r>
              <a:rPr lang="en-US" dirty="0"/>
              <a:t>What is in the ‘empty’ plastic bottle?</a:t>
            </a:r>
          </a:p>
          <a:p>
            <a:r>
              <a:rPr lang="en-US" dirty="0"/>
              <a:t>What happens to the balloon when the bottle is placed in </a:t>
            </a:r>
            <a:br>
              <a:rPr lang="en-US" dirty="0"/>
            </a:br>
            <a:r>
              <a:rPr lang="en-US" dirty="0"/>
              <a:t>hot and cold water?</a:t>
            </a:r>
          </a:p>
          <a:p>
            <a:r>
              <a:rPr lang="en-US" dirty="0"/>
              <a:t>How would you describe the changes to the gas (air) in </a:t>
            </a:r>
            <a:br>
              <a:rPr lang="en-US" dirty="0"/>
            </a:br>
            <a:r>
              <a:rPr lang="en-US" dirty="0"/>
              <a:t>the bottle when it is heated up or cooled down?</a:t>
            </a:r>
          </a:p>
          <a:p>
            <a:r>
              <a:rPr lang="en-US" dirty="0"/>
              <a:t>Can you think of something that might rely on hot air to fly?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A37117CB-4F11-4C05-8318-A34A729234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500" y="4980218"/>
            <a:ext cx="8061465" cy="18777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How do you feel about our </a:t>
            </a:r>
            <a:r>
              <a:rPr lang="en-US" sz="2000" b="1" dirty="0">
                <a:solidFill>
                  <a:srgbClr val="DA1884"/>
                </a:solidFill>
              </a:rPr>
              <a:t>learning objectives </a:t>
            </a:r>
            <a:r>
              <a:rPr lang="en-US" sz="2000" dirty="0"/>
              <a:t>today?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 understand that air is a fluid: it flows, can change shape and fills its container.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 know about the movement of particles in a gas and understand that heat makes a gas expand.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 know that air pressure is the force of air over a specific area.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 can identify variables.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 can record observations and explain what has been found.</a:t>
            </a:r>
          </a:p>
          <a:p>
            <a:r>
              <a:rPr lang="en-GB" sz="2000" dirty="0"/>
              <a:t>If you feel confident, show your teacher 5 fingers, or show 1 if you feel that you need to chat through the lesson again.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C3BB68-3A9E-406A-91F7-433B05C94C7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19533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66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 2: image © Balefire/Shutterstock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Slides 5 and 6: images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8: image © </a:t>
            </a:r>
            <a:r>
              <a:rPr lang="en-GB" dirty="0" err="1">
                <a:latin typeface="Century Gothic" panose="020B0502020202020204" pitchFamily="34" charset="0"/>
              </a:rPr>
              <a:t>Sichonl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469</Words>
  <Application>Microsoft Office PowerPoint</Application>
  <PresentationFormat>Widescreen</PresentationFormat>
  <Paragraphs>51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Primary science investigations rsc.li/3gCuoxW </vt:lpstr>
      <vt:lpstr>Sticky cups</vt:lpstr>
      <vt:lpstr>Learning objectives</vt:lpstr>
      <vt:lpstr>Useful vocabulary</vt:lpstr>
      <vt:lpstr>Method</vt:lpstr>
      <vt:lpstr>PowerPoint Presentation</vt:lpstr>
      <vt:lpstr>What did you find out?</vt:lpstr>
      <vt:lpstr>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Sticky Cups_primary science investigation_powerpoint</dc:title>
  <dc:subject>Use this powerpoint to help you carry out the sticky cups investigation</dc:subject>
  <dc:creator>Melinda Welch</dc:creator>
  <cp:keywords>Primary science experiment_investigation_gases_air pressure</cp:keywords>
  <cp:lastModifiedBy>Juliet Kennard</cp:lastModifiedBy>
  <cp:revision>255</cp:revision>
  <dcterms:created xsi:type="dcterms:W3CDTF">2021-04-13T16:26:00Z</dcterms:created>
  <dcterms:modified xsi:type="dcterms:W3CDTF">2021-06-25T07:19:31Z</dcterms:modified>
  <cp:category>Royal Society of Chemistry</cp:category>
</cp:coreProperties>
</file>