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1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4151" autoAdjust="0"/>
  </p:normalViewPr>
  <p:slideViewPr>
    <p:cSldViewPr snapToGrid="0" snapToObjects="1">
      <p:cViewPr varScale="1">
        <p:scale>
          <a:sx n="62" d="100"/>
          <a:sy n="62" d="100"/>
        </p:scale>
        <p:origin x="7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F687E-07CA-4A7F-937D-D22813FDDFB3}" type="datetimeFigureOut">
              <a:rPr lang="en-GB" smtClean="0"/>
              <a:t>20/08/2021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51CDB-4DBD-4C16-8856-2C424A9839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291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0D51CDB-4DBD-4C16-8856-2C424A983980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03246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siOhP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thefoodgeek.com/blog/2008/5/11/diet-coke-floats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</a:t>
            </a:r>
            <a:r>
              <a:rPr lang="en-GB" sz="1800" b="0" i="0" u="none" baseline="0">
                <a:hlinkClick r:id="rId2"/>
              </a:rPr>
              <a:t>/3siOhPR</a:t>
            </a:r>
            <a:r>
              <a:rPr lang="en-GB" sz="1800" b="0" i="0" u="none" baseline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Siúcra trom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Siúcra trom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108" y="2397473"/>
            <a:ext cx="4304716" cy="2351368"/>
          </a:xfrm>
        </p:spPr>
        <p:txBody>
          <a:bodyPr>
            <a:normAutofit lnSpcReduction="10000"/>
          </a:bodyPr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Snámh agus dul faoi a fhiosrú chun tuiscint a fháil ar an méid siúcra a bhíonn i ndeochanna boga.</a:t>
            </a:r>
          </a:p>
          <a:p>
            <a:endParaRPr lang="g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 descr="A picture containing indoor, beverage, container, plastic&#10;&#10;Description automatically generated">
            <a:extLst>
              <a:ext uri="{FF2B5EF4-FFF2-40B4-BE49-F238E27FC236}">
                <a16:creationId xmlns:a16="http://schemas.microsoft.com/office/drawing/2014/main" id="{76352079-AAF1-4B29-BBE0-466745B67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2676" y="1632243"/>
            <a:ext cx="3122842" cy="3341409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03031"/>
            <a:ext cx="9540000" cy="4836919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  <a:endParaRPr lang="ga" dirty="0"/>
          </a:p>
          <a:p>
            <a:pPr algn="l" rtl="0"/>
            <a:r>
              <a:rPr lang="ga" b="0" i="0" u="none" baseline="0"/>
              <a:t>Tuigim an chúis a snámhann roinnt nithe agus a dtéann nithe eile faoi uisce (leacht).</a:t>
            </a:r>
          </a:p>
          <a:p>
            <a:pPr algn="l" rtl="0"/>
            <a:r>
              <a:rPr lang="ga" b="0" i="0" u="none" baseline="0"/>
              <a:t>Tá a fhios agam gurb í an mhais an tomhas ar an méid ábhair atá i ní agus go dtomhaistear i ngraim í.</a:t>
            </a:r>
          </a:p>
          <a:p>
            <a:pPr algn="l" rtl="0"/>
            <a:r>
              <a:rPr lang="ga" b="0" i="0" u="none" baseline="0"/>
              <a:t>Tá a fhios agam gur tomhas é an dlús an ar an méid maise i dtoirt faoi leith.</a:t>
            </a:r>
          </a:p>
          <a:p>
            <a:pPr algn="l" rtl="0"/>
            <a:r>
              <a:rPr lang="ga" b="0" i="0" u="none" baseline="0"/>
              <a:t>Tuigim an chaoi a dtéann siúcra i bhfeidhm ar an tsláinte.</a:t>
            </a:r>
          </a:p>
          <a:p>
            <a:pPr marL="0" indent="0" algn="l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 </a:t>
            </a: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ga" b="0" i="0" u="none" baseline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Táim in ann tuartha agus breathnuithe a dhéanamh.</a:t>
            </a: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ga" b="0" i="0" u="none" baseline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Táim in ann meastóireacht a dhéanamh ar iniúchadh.</a:t>
            </a:r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54724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Tuaslaig:</a:t>
            </a:r>
            <a:r>
              <a:rPr lang="ga" b="0" i="0" u="none" baseline="0"/>
              <a:t> substaint a mheascadh le leacht go dtí nach bhfuil an tsubstaint le feiceáil níos mó.</a:t>
            </a:r>
            <a:br>
              <a:rPr lang="ga"/>
            </a:br>
            <a:r>
              <a:rPr lang="ga" b="0" i="0" u="none" baseline="0"/>
              <a:t>An féidir libh smaoineamh ar shamplaí de thuaslagadh?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Tuaslagóir:</a:t>
            </a:r>
            <a:r>
              <a:rPr lang="ga" b="0" i="0" u="none" baseline="0"/>
              <a:t> leacht atá in ann ábhar eile a thuaslagadh.</a:t>
            </a:r>
            <a:br>
              <a:rPr lang="ga"/>
            </a:br>
            <a:r>
              <a:rPr lang="ga" b="0" i="0" u="none" baseline="0"/>
              <a:t>An féidir libh smaoineamh ar leacht ar tuaslagóir é?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Tuaslagáit:</a:t>
            </a:r>
            <a:r>
              <a:rPr lang="ga" b="0" i="0" u="none" baseline="0"/>
              <a:t> ábhar is féidir a thuaslagadh. </a:t>
            </a:r>
            <a:br>
              <a:rPr lang="ga"/>
            </a:br>
            <a:r>
              <a:rPr lang="ga" b="0" i="0" u="none" baseline="0"/>
              <a:t>An féidir libh smaoineamh ar shubstaint a thuaslagann in uisce?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Intuaslagtha:</a:t>
            </a:r>
            <a:r>
              <a:rPr lang="ga" b="0" i="0" u="none" baseline="0"/>
              <a:t> is féidir a thuaslagadh i dtuaslagóir. Tuaslagann siúcra in uisce – tá sé intuaslagtha.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Dlús:</a:t>
            </a:r>
            <a:r>
              <a:rPr lang="ga" b="0" i="0" u="none" baseline="0"/>
              <a:t> tomhas ar mhais i dtoirt faoi leith.</a:t>
            </a:r>
          </a:p>
          <a:p>
            <a:endParaRPr lang="g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BED7EB-FA77-4F4B-8907-097D801C1FE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8115" y="1840088"/>
            <a:ext cx="1679530" cy="221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Modh: gnáthchóla agus cóla ‘diet’ a chur i gcomparáid lena chéile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641740"/>
            <a:ext cx="9540000" cy="2622189"/>
          </a:xfrm>
        </p:spPr>
        <p:txBody>
          <a:bodyPr/>
          <a:lstStyle/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Cuirigí dhá channa in umar uisce.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Céard a fheiceann sibh ag tarlú? Déanaigí iarracht a bhfeiceann sibh a mhíniú.</a:t>
            </a:r>
          </a:p>
          <a:p>
            <a:pPr marL="0" indent="0" algn="l" rtl="0">
              <a:buNone/>
            </a:pPr>
            <a:r>
              <a:rPr lang="ga" b="0" i="0" u="none" baseline="0" dirty="0"/>
              <a:t>Cuimhnígí ar an gcaoi a bhféadfaí an difríocht idir an dá channa a aimsiú.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cup, beverage, soft drink&#10;&#10;Description automatically generated">
            <a:extLst>
              <a:ext uri="{FF2B5EF4-FFF2-40B4-BE49-F238E27FC236}">
                <a16:creationId xmlns:a16="http://schemas.microsoft.com/office/drawing/2014/main" id="{066F8A67-218A-49DC-A8A2-CDAEE2DDAE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4012" y="3554866"/>
            <a:ext cx="3071973" cy="317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sz="3200" b="1" i="0" u="none" baseline="0"/>
              <a:t>Modh: an cion (méid) siúcra i ‘ngnáthchóla’ a aimsiú</a:t>
            </a:r>
            <a:br>
              <a:rPr lang="ga"/>
            </a:br>
            <a:endParaRPr lang="ga" sz="24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67" y="1580494"/>
            <a:ext cx="9540000" cy="3697011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Cuirigí cupán plaisteach ar an gcóla ‘diet’. An féidir libh a thuar cé mhéad taespúnóg siúcra a chaithfear a chur sa chupán go dtí go snámhann an canna ar an leibhéal céanna leis an ‘ngnáthchóla’?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Breathnaígí go cúramach agus comhairigí an líon spúnóg siúcra a chuirtear sa chupán plaisteach – is é sin an tomhas ar an méid siúcra i gcanna ‘gnáthchóla’.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Bainigí úsáid as lipéid chothaithe ar dheochanna boga eile chun an cion siúcra atá iontu a fháil amach.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8CC40F8F-FF43-4B80-AC79-C7397453D2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5848" y="5181107"/>
            <a:ext cx="3168304" cy="167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Ár dturgnamh a phlé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368499"/>
          </a:xfrm>
        </p:spPr>
        <p:txBody>
          <a:bodyPr>
            <a:normAutofit lnSpcReduction="10000"/>
          </a:bodyPr>
          <a:lstStyle/>
          <a:p>
            <a:pPr algn="l" rtl="0"/>
            <a:r>
              <a:rPr lang="ga" b="0" i="0" u="none" baseline="0"/>
              <a:t>Céard iad na difríochtaí idir canna gnáthchóla agus canna cóla ‘diet’?</a:t>
            </a:r>
          </a:p>
          <a:p>
            <a:pPr algn="l" rtl="0"/>
            <a:r>
              <a:rPr lang="ga" b="0" i="0" u="none" baseline="0"/>
              <a:t>Cén chaoi a bhfuil a fhios againn go bhfuil siad difriúil?</a:t>
            </a:r>
          </a:p>
          <a:p>
            <a:pPr algn="l" rtl="0"/>
            <a:r>
              <a:rPr lang="ga" b="0" i="0" u="none" baseline="0"/>
              <a:t>Céard iad na cosúlachtaí idir na cannaí?</a:t>
            </a:r>
          </a:p>
          <a:p>
            <a:pPr algn="l" rtl="0"/>
            <a:r>
              <a:rPr lang="ga" b="0" i="0" u="none" baseline="0"/>
              <a:t>Cén fáth a snámhann an deoch ‘diet’ ach go dtéann an gnáthdheoch síos faoin uisce?</a:t>
            </a:r>
          </a:p>
          <a:p>
            <a:pPr algn="l" rtl="0"/>
            <a:r>
              <a:rPr lang="ga" b="0" i="0" u="none" baseline="0"/>
              <a:t>Cén fáth ar cheart dúinn a bheith buartha faoin siúcra inár ndeochanna?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7660F3C8-1361-4052-85EE-CF29292025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114" y="5539666"/>
            <a:ext cx="7962471" cy="1344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56837"/>
            <a:ext cx="9980738" cy="5598000"/>
          </a:xfrm>
        </p:spPr>
        <p:txBody>
          <a:bodyPr/>
          <a:lstStyle/>
          <a:p>
            <a:pPr algn="l" rtl="0"/>
            <a:r>
              <a:rPr lang="ga" sz="2000" b="0" i="0" u="none" baseline="0" dirty="0"/>
              <a:t>Céard a cheapann sibh faoinár g</a:t>
            </a:r>
            <a:r>
              <a:rPr lang="ga" sz="2000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sz="2000" b="0" i="0" u="none" baseline="0" dirty="0"/>
              <a:t> inniu?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an chúis a snámhann roinnt nithe agus a dtéann nithe eile faoi uisce (leacht).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 a fhios agam gurb í an mhais an tomhas ar an méid ábhair atá i ní agus go dtomhaistear i ngraim í.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 a fhios agam gur tomhas é an dlús an ar an méid maise i dtoirt faoi leith.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an chaoi a dtéann siúcra i bhfeidhm ar an tsláinte.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ea typeface="Calibri" panose="020F0502020204030204" pitchFamily="34" charset="0"/>
                <a:cs typeface="Times New Roman" panose="02020603050405020304" pitchFamily="18" charset="0"/>
              </a:rPr>
              <a:t>Táim in ann tuartha agus breathnuithe a dhéanamh.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ea typeface="Calibri" panose="020F0502020204030204" pitchFamily="34" charset="0"/>
                <a:cs typeface="Times New Roman" panose="02020603050405020304" pitchFamily="18" charset="0"/>
              </a:rPr>
              <a:t>Táim in ann meastóireacht a dhéanamh ar iniúchadh.</a:t>
            </a:r>
          </a:p>
          <a:p>
            <a:pPr algn="l" rtl="0">
              <a:lnSpc>
                <a:spcPct val="107000"/>
              </a:lnSpc>
            </a:pPr>
            <a:r>
              <a:rPr lang="ga" sz="2000" b="0" i="0" u="none" baseline="0" dirty="0"/>
              <a:t>Má tá sibh muiníneach gur féidir, sínigí cúig mhéar in airde, nó sínigí méar amháin más fearr libh an ceacht a phlé arís.</a:t>
            </a:r>
          </a:p>
          <a:p>
            <a:pPr algn="l" rtl="0">
              <a:lnSpc>
                <a:spcPct val="107000"/>
              </a:lnSpc>
            </a:pPr>
            <a:endParaRPr lang="ga" sz="2000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32898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 dirty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2: íomhá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4: íomhá © Phil Lenoir/Shutterstock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5: íomhá © Sheila Fitzgerald/Shutterstock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6: íomhá © Dennis Jacobsen/Shutterstock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8: íomhá © Sichonl/Shutterstock</a:t>
            </a: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635</Words>
  <Application>Microsoft Office PowerPoint</Application>
  <PresentationFormat>Widescreen</PresentationFormat>
  <Paragraphs>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https://rsc.li/3siOhPR   </vt:lpstr>
      <vt:lpstr>Siúcra trom</vt:lpstr>
      <vt:lpstr>Cuspóirí foghlama</vt:lpstr>
      <vt:lpstr>Foclóir áisiúil</vt:lpstr>
      <vt:lpstr>Modh: gnáthchóla agus cóla ‘diet’ a chur i gcomparáid lena chéile</vt:lpstr>
      <vt:lpstr>Modh: an cion (méid) siúcra i ‘ngnáthchóla’ a aimsiú </vt:lpstr>
      <vt:lpstr>Ár dturgnamh a phlé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Siúcra trom: sleamhnáin don seomra ranga</dc:title>
  <dc:subject>Dírítear sa turgnamh seo ar mhais an tsiúcra a thuaslagtar i ndeochanna súilíneacha agus ar an tionchar a bhíonn aige sin ar chumas cannaí dí snámh ar uisce. </dc:subject>
  <dc:creator>Melinda Welch</dc:creator>
  <cp:keywords>Primary science experiment_investigation_mass_density_sugar</cp:keywords>
  <cp:lastModifiedBy>Chloe Francis</cp:lastModifiedBy>
  <cp:revision>243</cp:revision>
  <dcterms:created xsi:type="dcterms:W3CDTF">2021-04-13T16:26:00Z</dcterms:created>
  <dcterms:modified xsi:type="dcterms:W3CDTF">2021-08-20T09:41:28Z</dcterms:modified>
  <cp:category>Royal Society of Chemistry</cp:category>
</cp:coreProperties>
</file>