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67378" autoAdjust="0"/>
  </p:normalViewPr>
  <p:slideViewPr>
    <p:cSldViewPr snapToGrid="0" snapToObjects="1">
      <p:cViewPr varScale="1">
        <p:scale>
          <a:sx n="66" d="100"/>
          <a:sy n="66" d="100"/>
        </p:scale>
        <p:origin x="48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it when teaching about hydrogen fuel cells. </a:t>
            </a:r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US" baseline="0" dirty="0"/>
              <a:t>Hydrogen doesn’t contribute to global warming when it produces water as a product. </a:t>
            </a:r>
          </a:p>
          <a:p>
            <a:pPr marL="228600" indent="-228600">
              <a:buAutoNum type="arabicPeriod"/>
            </a:pPr>
            <a:r>
              <a:rPr lang="en-GB" baseline="0" dirty="0"/>
              <a:t>Takes up a larger volume. Learners could also say other points not related to the article such as hydrogen’s explosive nature and that not many fuel stations supply hydrogen.</a:t>
            </a:r>
          </a:p>
          <a:p>
            <a:pPr marL="228600" indent="-228600">
              <a:buAutoNum type="arabicPeriod"/>
            </a:pPr>
            <a:r>
              <a:rPr lang="en-GB" sz="1800" dirty="0">
                <a:effectLst/>
                <a:latin typeface="Segoe UI" panose="020B0502040204020203" pitchFamily="34" charset="0"/>
              </a:rPr>
              <a:t>Scientists can trap a large volume of hydrogen inside the structure and store more of it</a:t>
            </a:r>
            <a:r>
              <a:rPr lang="en-GB" baseline="0" dirty="0"/>
              <a:t>.</a:t>
            </a:r>
            <a:endParaRPr lang="en-GB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Crystals show promise for hydrogen storage 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rsc.li/4hBXhc8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Hydrogen is a clean fuel that contains more energy content than petrol per gram. However, transporting it is difficult and it takes up a large volume. Researchers are developing materials that can adsorb large amounts of hydrogen in smaller spaces. </a:t>
            </a:r>
          </a:p>
          <a:p>
            <a:r>
              <a:rPr lang="en-GB" dirty="0"/>
              <a:t>Researchers have developed one new, lightweight, supramolecular material that adsorbs high volumes of hydrogen. The material’s structure comprises a network of organic molecules that are arranged in a honeycomb structure. It could be used in a new class of energy storage system.</a:t>
            </a:r>
          </a:p>
        </p:txBody>
      </p:sp>
      <p:pic>
        <p:nvPicPr>
          <p:cNvPr id="6" name="Picture 5" descr=" A large storage tank for liquid hydrogen rocket fuel at Launch Complex 39B at Kennedy Space Center (KSC), Florida. Liquid hydrogen is used as a rocket fuel along with liquid oxygen as an oxidiser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Mark Williamson/Science Photo Library</a:t>
            </a:r>
            <a:endParaRPr lang="en-GB" sz="800" dirty="0"/>
          </a:p>
        </p:txBody>
      </p:sp>
      <p:sp>
        <p:nvSpPr>
          <p:cNvPr id="8" name="Content Placeholder 2" descr=" A large storage tank for liquid hydrogen rocket fuel at Launch Complex 39B at Kennedy Space Center (KSC), Florida. Liquid hydrogen is used as a rocket fuel along with liquid oxygen as an oxidiser.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Kennedy Space </a:t>
            </a:r>
            <a:r>
              <a:rPr lang="en-GB" sz="1600" i="1" dirty="0" err="1">
                <a:solidFill>
                  <a:srgbClr val="C8102E"/>
                </a:solidFill>
              </a:rPr>
              <a:t>Center</a:t>
            </a:r>
            <a:r>
              <a:rPr lang="en-GB" sz="1600" i="1" dirty="0">
                <a:solidFill>
                  <a:srgbClr val="C8102E"/>
                </a:solidFill>
              </a:rPr>
              <a:t> currently stores hydrogen in huge round vessels</a:t>
            </a:r>
          </a:p>
        </p:txBody>
      </p:sp>
      <p:graphicFrame>
        <p:nvGraphicFramePr>
          <p:cNvPr id="11" name="Table 4" descr=" A large storage tank for liquid hydrogen rocket fuel at Launch Complex 39B at Kennedy Space Center (KSC), Florida. Liquid hydrogen is used as a rocket fuel along with liquid oxygen as an oxidiser.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39508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Give one reason why hydrogen is a clean fuel.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Give one problem with using hydrogen as a fuel.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the new material could help with using hydrogen as a fuel.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E32765-0D1B-4967-A921-DBD855E7514C}">
  <ds:schemaRefs>
    <ds:schemaRef ds:uri="6ec2360f-6db7-4557-82fc-01391e7a085b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09ea5656-4490-4481-bb0e-98dc9cca7dc3"/>
  </ds:schemaRefs>
</ds:datastoreItem>
</file>

<file path=customXml/itemProps3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Century Gothic</vt:lpstr>
      <vt:lpstr>Segoe UI</vt:lpstr>
      <vt:lpstr>Office Theme</vt:lpstr>
      <vt:lpstr>Crystals show promise for hydrogen storage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Crystals show promise for hydrogen storage summary slide</dc:title>
  <dc:creator/>
  <cp:keywords>science; research; teaching; news; teaching; context; secondary; chemistry; hydrogen fuel storage; sustainability </cp:keywords>
  <dc:description>From Education in Chemistry https://rsc.li/4hBXhc8 New material could power the hydrogen economy</dc:description>
  <cp:lastModifiedBy/>
  <cp:revision>1</cp:revision>
  <dcterms:created xsi:type="dcterms:W3CDTF">2022-07-21T16:12:38Z</dcterms:created>
  <dcterms:modified xsi:type="dcterms:W3CDTF">2024-11-07T16:22:36Z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