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sldIdLst>
    <p:sldId id="290" r:id="rId5"/>
    <p:sldId id="373" r:id="rId6"/>
    <p:sldId id="349" r:id="rId7"/>
    <p:sldId id="359" r:id="rId8"/>
    <p:sldId id="360" r:id="rId9"/>
    <p:sldId id="348" r:id="rId10"/>
    <p:sldId id="363" r:id="rId11"/>
    <p:sldId id="374" r:id="rId12"/>
    <p:sldId id="358" r:id="rId13"/>
    <p:sldId id="361" r:id="rId14"/>
    <p:sldId id="362" r:id="rId15"/>
    <p:sldId id="355" r:id="rId16"/>
    <p:sldId id="364" r:id="rId17"/>
    <p:sldId id="375" r:id="rId18"/>
    <p:sldId id="37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 slide" id="{97A93AF5-9395-4D51-A65C-F480896045C4}">
          <p14:sldIdLst>
            <p14:sldId id="290"/>
          </p14:sldIdLst>
        </p14:section>
        <p14:section name="Teacher guidance" id="{98239A89-C2BB-41F4-9D3E-573E6ACA2F1B}">
          <p14:sldIdLst>
            <p14:sldId id="373"/>
          </p14:sldIdLst>
        </p14:section>
        <p14:section name="Learner sheets" id="{18068308-2217-42E8-A1F8-FF85B571432F}">
          <p14:sldIdLst>
            <p14:sldId id="349"/>
            <p14:sldId id="359"/>
            <p14:sldId id="360"/>
            <p14:sldId id="348"/>
            <p14:sldId id="363"/>
            <p14:sldId id="374"/>
          </p14:sldIdLst>
        </p14:section>
        <p14:section name="Answers" id="{D2B6960D-DEBD-42D0-820E-646A2ECEF29B}">
          <p14:sldIdLst>
            <p14:sldId id="358"/>
            <p14:sldId id="361"/>
            <p14:sldId id="362"/>
            <p14:sldId id="355"/>
            <p14:sldId id="364"/>
            <p14:sldId id="375"/>
          </p14:sldIdLst>
        </p14:section>
        <p14:section name="Template" id="{E3289455-A81F-484B-97F5-158C5109242B}">
          <p14:sldIdLst>
            <p14:sldId id="3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4ABE0490-048B-22EF-1BC1-1CF64EC4D232}" name="Jo Pugh" initials="JP" userId="1187eaa31d8c3d2c" providerId="Windows Live"/>
  <p188:author id="{C74B60E9-655C-E89A-6316-3841AD519658}" name="Juliet Kennard" initials="JK" userId="S::KennardJ@rsc.org::171ce03e-ecb9-44f8-bcbb-a85643c4c66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/>
    <p:restoredTop sz="81373" autoAdjust="0"/>
  </p:normalViewPr>
  <p:slideViewPr>
    <p:cSldViewPr snapToGrid="0" snapToObjects="1">
      <p:cViewPr varScale="1">
        <p:scale>
          <a:sx n="91" d="100"/>
          <a:sy n="91" d="100"/>
        </p:scale>
        <p:origin x="1338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ie Haylor" userId="79d54f7f-ffc1-4b04-bab6-1092a29c2844" providerId="ADAL" clId="{411AE347-CBEC-457F-92A5-EF79A02C68FA}"/>
    <pc:docChg chg="undo custSel modSld">
      <pc:chgData name="Katie Haylor" userId="79d54f7f-ffc1-4b04-bab6-1092a29c2844" providerId="ADAL" clId="{411AE347-CBEC-457F-92A5-EF79A02C68FA}" dt="2025-04-22T14:42:28.020" v="212" actId="1037"/>
      <pc:docMkLst>
        <pc:docMk/>
      </pc:docMkLst>
      <pc:sldChg chg="modSp mod">
        <pc:chgData name="Katie Haylor" userId="79d54f7f-ffc1-4b04-bab6-1092a29c2844" providerId="ADAL" clId="{411AE347-CBEC-457F-92A5-EF79A02C68FA}" dt="2025-04-22T14:41:42.810" v="166" actId="1035"/>
        <pc:sldMkLst>
          <pc:docMk/>
          <pc:sldMk cId="1854173205" sldId="348"/>
        </pc:sldMkLst>
        <pc:graphicFrameChg chg="modGraphic">
          <ac:chgData name="Katie Haylor" userId="79d54f7f-ffc1-4b04-bab6-1092a29c2844" providerId="ADAL" clId="{411AE347-CBEC-457F-92A5-EF79A02C68FA}" dt="2025-04-22T08:44:38.355" v="45" actId="5793"/>
          <ac:graphicFrameMkLst>
            <pc:docMk/>
            <pc:sldMk cId="1854173205" sldId="348"/>
            <ac:graphicFrameMk id="6" creationId="{00000000-0000-0000-0000-000000000000}"/>
          </ac:graphicFrameMkLst>
        </pc:graphicFrameChg>
        <pc:picChg chg="mod modCrop">
          <ac:chgData name="Katie Haylor" userId="79d54f7f-ffc1-4b04-bab6-1092a29c2844" providerId="ADAL" clId="{411AE347-CBEC-457F-92A5-EF79A02C68FA}" dt="2025-04-22T14:41:42.810" v="166" actId="1035"/>
          <ac:picMkLst>
            <pc:docMk/>
            <pc:sldMk cId="1854173205" sldId="348"/>
            <ac:picMk id="3" creationId="{F599E26E-9F93-4F21-BC2A-C542209F1E96}"/>
          </ac:picMkLst>
        </pc:picChg>
      </pc:sldChg>
      <pc:sldChg chg="modSp mod modCm">
        <pc:chgData name="Katie Haylor" userId="79d54f7f-ffc1-4b04-bab6-1092a29c2844" providerId="ADAL" clId="{411AE347-CBEC-457F-92A5-EF79A02C68FA}" dt="2025-04-22T08:43:23.561" v="10" actId="20577"/>
        <pc:sldMkLst>
          <pc:docMk/>
          <pc:sldMk cId="1989589921" sldId="349"/>
        </pc:sldMkLst>
        <pc:graphicFrameChg chg="modGraphic">
          <ac:chgData name="Katie Haylor" userId="79d54f7f-ffc1-4b04-bab6-1092a29c2844" providerId="ADAL" clId="{411AE347-CBEC-457F-92A5-EF79A02C68FA}" dt="2025-04-22T08:43:23.561" v="10" actId="20577"/>
          <ac:graphicFrameMkLst>
            <pc:docMk/>
            <pc:sldMk cId="1989589921" sldId="349"/>
            <ac:graphicFrameMk id="6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411AE347-CBEC-457F-92A5-EF79A02C68FA}" dt="2025-04-22T08:43:16.412" v="6" actId="20577"/>
              <pc2:cmMkLst xmlns:pc2="http://schemas.microsoft.com/office/powerpoint/2019/9/main/command">
                <pc:docMk/>
                <pc:sldMk cId="1989589921" sldId="349"/>
                <pc2:cmMk id="{5EDD314C-D2A6-4103-9052-480B4403BEA0}"/>
              </pc2:cmMkLst>
            </pc226:cmChg>
          </p:ext>
        </pc:extLst>
      </pc:sldChg>
      <pc:sldChg chg="addSp modSp mod">
        <pc:chgData name="Katie Haylor" userId="79d54f7f-ffc1-4b04-bab6-1092a29c2844" providerId="ADAL" clId="{411AE347-CBEC-457F-92A5-EF79A02C68FA}" dt="2025-04-22T08:49:16.083" v="111" actId="2711"/>
        <pc:sldMkLst>
          <pc:docMk/>
          <pc:sldMk cId="1888539178" sldId="355"/>
        </pc:sldMkLst>
        <pc:spChg chg="add mod">
          <ac:chgData name="Katie Haylor" userId="79d54f7f-ffc1-4b04-bab6-1092a29c2844" providerId="ADAL" clId="{411AE347-CBEC-457F-92A5-EF79A02C68FA}" dt="2025-04-22T08:49:16.083" v="111" actId="2711"/>
          <ac:spMkLst>
            <pc:docMk/>
            <pc:sldMk cId="1888539178" sldId="355"/>
            <ac:spMk id="2" creationId="{B9407DBF-E52E-34CD-588B-C06E18FDB8E9}"/>
          </ac:spMkLst>
        </pc:spChg>
        <pc:graphicFrameChg chg="modGraphic">
          <ac:chgData name="Katie Haylor" userId="79d54f7f-ffc1-4b04-bab6-1092a29c2844" providerId="ADAL" clId="{411AE347-CBEC-457F-92A5-EF79A02C68FA}" dt="2025-04-22T08:47:41.231" v="93" actId="120"/>
          <ac:graphicFrameMkLst>
            <pc:docMk/>
            <pc:sldMk cId="1888539178" sldId="355"/>
            <ac:graphicFrameMk id="6" creationId="{00000000-0000-0000-0000-000000000000}"/>
          </ac:graphicFrameMkLst>
        </pc:graphicFrameChg>
        <pc:picChg chg="mod modCrop">
          <ac:chgData name="Katie Haylor" userId="79d54f7f-ffc1-4b04-bab6-1092a29c2844" providerId="ADAL" clId="{411AE347-CBEC-457F-92A5-EF79A02C68FA}" dt="2025-04-22T08:48:03.243" v="100" actId="1076"/>
          <ac:picMkLst>
            <pc:docMk/>
            <pc:sldMk cId="1888539178" sldId="355"/>
            <ac:picMk id="4" creationId="{97F18CF8-5205-AC7E-C7EF-254B72C2CF8E}"/>
          </ac:picMkLst>
        </pc:picChg>
      </pc:sldChg>
      <pc:sldChg chg="modSp mod">
        <pc:chgData name="Katie Haylor" userId="79d54f7f-ffc1-4b04-bab6-1092a29c2844" providerId="ADAL" clId="{411AE347-CBEC-457F-92A5-EF79A02C68FA}" dt="2025-04-22T08:46:24.089" v="73" actId="20577"/>
        <pc:sldMkLst>
          <pc:docMk/>
          <pc:sldMk cId="3286223311" sldId="358"/>
        </pc:sldMkLst>
        <pc:graphicFrameChg chg="modGraphic">
          <ac:chgData name="Katie Haylor" userId="79d54f7f-ffc1-4b04-bab6-1092a29c2844" providerId="ADAL" clId="{411AE347-CBEC-457F-92A5-EF79A02C68FA}" dt="2025-04-22T08:46:24.089" v="73" actId="20577"/>
          <ac:graphicFrameMkLst>
            <pc:docMk/>
            <pc:sldMk cId="3286223311" sldId="358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411AE347-CBEC-457F-92A5-EF79A02C68FA}" dt="2025-04-22T08:43:56.727" v="20" actId="20577"/>
        <pc:sldMkLst>
          <pc:docMk/>
          <pc:sldMk cId="360489557" sldId="359"/>
        </pc:sldMkLst>
        <pc:graphicFrameChg chg="modGraphic">
          <ac:chgData name="Katie Haylor" userId="79d54f7f-ffc1-4b04-bab6-1092a29c2844" providerId="ADAL" clId="{411AE347-CBEC-457F-92A5-EF79A02C68FA}" dt="2025-04-22T08:43:56.727" v="20" actId="20577"/>
          <ac:graphicFrameMkLst>
            <pc:docMk/>
            <pc:sldMk cId="360489557" sldId="359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411AE347-CBEC-457F-92A5-EF79A02C68FA}" dt="2025-04-22T08:44:11.365" v="28" actId="20577"/>
        <pc:sldMkLst>
          <pc:docMk/>
          <pc:sldMk cId="1681581184" sldId="360"/>
        </pc:sldMkLst>
        <pc:graphicFrameChg chg="modGraphic">
          <ac:chgData name="Katie Haylor" userId="79d54f7f-ffc1-4b04-bab6-1092a29c2844" providerId="ADAL" clId="{411AE347-CBEC-457F-92A5-EF79A02C68FA}" dt="2025-04-22T08:44:11.365" v="28" actId="20577"/>
          <ac:graphicFrameMkLst>
            <pc:docMk/>
            <pc:sldMk cId="1681581184" sldId="360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411AE347-CBEC-457F-92A5-EF79A02C68FA}" dt="2025-04-22T08:46:34.636" v="77" actId="20577"/>
        <pc:sldMkLst>
          <pc:docMk/>
          <pc:sldMk cId="1918504941" sldId="361"/>
        </pc:sldMkLst>
        <pc:graphicFrameChg chg="modGraphic">
          <ac:chgData name="Katie Haylor" userId="79d54f7f-ffc1-4b04-bab6-1092a29c2844" providerId="ADAL" clId="{411AE347-CBEC-457F-92A5-EF79A02C68FA}" dt="2025-04-22T08:46:34.636" v="77" actId="20577"/>
          <ac:graphicFrameMkLst>
            <pc:docMk/>
            <pc:sldMk cId="1918504941" sldId="361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411AE347-CBEC-457F-92A5-EF79A02C68FA}" dt="2025-04-22T08:46:48.208" v="81" actId="20577"/>
        <pc:sldMkLst>
          <pc:docMk/>
          <pc:sldMk cId="3001381125" sldId="362"/>
        </pc:sldMkLst>
        <pc:graphicFrameChg chg="modGraphic">
          <ac:chgData name="Katie Haylor" userId="79d54f7f-ffc1-4b04-bab6-1092a29c2844" providerId="ADAL" clId="{411AE347-CBEC-457F-92A5-EF79A02C68FA}" dt="2025-04-22T08:46:48.208" v="81" actId="20577"/>
          <ac:graphicFrameMkLst>
            <pc:docMk/>
            <pc:sldMk cId="3001381125" sldId="362"/>
            <ac:graphicFrameMk id="6" creationId="{00000000-0000-0000-0000-000000000000}"/>
          </ac:graphicFrameMkLst>
        </pc:graphicFrameChg>
      </pc:sldChg>
      <pc:sldChg chg="addSp delSp modSp mod">
        <pc:chgData name="Katie Haylor" userId="79d54f7f-ffc1-4b04-bab6-1092a29c2844" providerId="ADAL" clId="{411AE347-CBEC-457F-92A5-EF79A02C68FA}" dt="2025-04-22T08:45:37.912" v="56" actId="20577"/>
        <pc:sldMkLst>
          <pc:docMk/>
          <pc:sldMk cId="4142186939" sldId="363"/>
        </pc:sldMkLst>
        <pc:graphicFrameChg chg="modGraphic">
          <ac:chgData name="Katie Haylor" userId="79d54f7f-ffc1-4b04-bab6-1092a29c2844" providerId="ADAL" clId="{411AE347-CBEC-457F-92A5-EF79A02C68FA}" dt="2025-04-22T08:45:37.912" v="56" actId="20577"/>
          <ac:graphicFrameMkLst>
            <pc:docMk/>
            <pc:sldMk cId="4142186939" sldId="363"/>
            <ac:graphicFrameMk id="6" creationId="{00000000-0000-0000-0000-000000000000}"/>
          </ac:graphicFrameMkLst>
        </pc:graphicFrameChg>
        <pc:picChg chg="add mod">
          <ac:chgData name="Katie Haylor" userId="79d54f7f-ffc1-4b04-bab6-1092a29c2844" providerId="ADAL" clId="{411AE347-CBEC-457F-92A5-EF79A02C68FA}" dt="2025-04-22T08:45:25.126" v="52" actId="1076"/>
          <ac:picMkLst>
            <pc:docMk/>
            <pc:sldMk cId="4142186939" sldId="363"/>
            <ac:picMk id="2" creationId="{9B782FA5-8C68-2DEB-0407-45C2614BCCC1}"/>
          </ac:picMkLst>
        </pc:picChg>
      </pc:sldChg>
      <pc:sldChg chg="addSp modSp mod">
        <pc:chgData name="Katie Haylor" userId="79d54f7f-ffc1-4b04-bab6-1092a29c2844" providerId="ADAL" clId="{411AE347-CBEC-457F-92A5-EF79A02C68FA}" dt="2025-04-22T14:42:28.020" v="212" actId="1037"/>
        <pc:sldMkLst>
          <pc:docMk/>
          <pc:sldMk cId="1446707557" sldId="364"/>
        </pc:sldMkLst>
        <pc:spChg chg="add mod">
          <ac:chgData name="Katie Haylor" userId="79d54f7f-ffc1-4b04-bab6-1092a29c2844" providerId="ADAL" clId="{411AE347-CBEC-457F-92A5-EF79A02C68FA}" dt="2025-04-22T14:42:28.020" v="212" actId="1037"/>
          <ac:spMkLst>
            <pc:docMk/>
            <pc:sldMk cId="1446707557" sldId="364"/>
            <ac:spMk id="2" creationId="{9AC9E347-4038-7007-E18E-5F2FC9C91D8F}"/>
          </ac:spMkLst>
        </pc:spChg>
        <pc:graphicFrameChg chg="modGraphic">
          <ac:chgData name="Katie Haylor" userId="79d54f7f-ffc1-4b04-bab6-1092a29c2844" providerId="ADAL" clId="{411AE347-CBEC-457F-92A5-EF79A02C68FA}" dt="2025-04-22T08:52:48.277" v="137" actId="20577"/>
          <ac:graphicFrameMkLst>
            <pc:docMk/>
            <pc:sldMk cId="1446707557" sldId="364"/>
            <ac:graphicFrameMk id="6" creationId="{00000000-0000-0000-0000-000000000000}"/>
          </ac:graphicFrameMkLst>
        </pc:graphicFrameChg>
        <pc:picChg chg="mod">
          <ac:chgData name="Katie Haylor" userId="79d54f7f-ffc1-4b04-bab6-1092a29c2844" providerId="ADAL" clId="{411AE347-CBEC-457F-92A5-EF79A02C68FA}" dt="2025-04-22T14:42:22.540" v="203" actId="1037"/>
          <ac:picMkLst>
            <pc:docMk/>
            <pc:sldMk cId="1446707557" sldId="364"/>
            <ac:picMk id="3" creationId="{7CD48977-48C3-EEFC-1D75-F6DBD2E8337D}"/>
          </ac:picMkLst>
        </pc:picChg>
      </pc:sldChg>
      <pc:sldChg chg="modSp mod">
        <pc:chgData name="Katie Haylor" userId="79d54f7f-ffc1-4b04-bab6-1092a29c2844" providerId="ADAL" clId="{411AE347-CBEC-457F-92A5-EF79A02C68FA}" dt="2025-04-22T14:34:10.303" v="161" actId="20577"/>
        <pc:sldMkLst>
          <pc:docMk/>
          <pc:sldMk cId="2828014309" sldId="370"/>
        </pc:sldMkLst>
        <pc:graphicFrameChg chg="modGraphic">
          <ac:chgData name="Katie Haylor" userId="79d54f7f-ffc1-4b04-bab6-1092a29c2844" providerId="ADAL" clId="{411AE347-CBEC-457F-92A5-EF79A02C68FA}" dt="2025-04-22T14:34:10.303" v="161" actId="20577"/>
          <ac:graphicFrameMkLst>
            <pc:docMk/>
            <pc:sldMk cId="2828014309" sldId="370"/>
            <ac:graphicFrameMk id="5" creationId="{781063B1-E5E0-C242-7F60-F3F78892A209}"/>
          </ac:graphicFrameMkLst>
        </pc:graphicFrameChg>
      </pc:sldChg>
      <pc:sldChg chg="modSp mod">
        <pc:chgData name="Katie Haylor" userId="79d54f7f-ffc1-4b04-bab6-1092a29c2844" providerId="ADAL" clId="{411AE347-CBEC-457F-92A5-EF79A02C68FA}" dt="2025-04-22T14:34:03.026" v="156" actId="1035"/>
        <pc:sldMkLst>
          <pc:docMk/>
          <pc:sldMk cId="222416212" sldId="373"/>
        </pc:sldMkLst>
        <pc:spChg chg="mod">
          <ac:chgData name="Katie Haylor" userId="79d54f7f-ffc1-4b04-bab6-1092a29c2844" providerId="ADAL" clId="{411AE347-CBEC-457F-92A5-EF79A02C68FA}" dt="2025-04-22T14:34:03.026" v="156" actId="1035"/>
          <ac:spMkLst>
            <pc:docMk/>
            <pc:sldMk cId="222416212" sldId="373"/>
            <ac:spMk id="7" creationId="{C96955B1-D852-22AA-470F-8B30CB7E0632}"/>
          </ac:spMkLst>
        </pc:spChg>
        <pc:graphicFrameChg chg="modGraphic">
          <ac:chgData name="Katie Haylor" userId="79d54f7f-ffc1-4b04-bab6-1092a29c2844" providerId="ADAL" clId="{411AE347-CBEC-457F-92A5-EF79A02C68FA}" dt="2025-04-22T14:33:59.644" v="151" actId="20577"/>
          <ac:graphicFrameMkLst>
            <pc:docMk/>
            <pc:sldMk cId="222416212" sldId="373"/>
            <ac:graphicFrameMk id="6" creationId="{616ADAFE-8742-FFDC-BD4A-B3B54E0B75C9}"/>
          </ac:graphicFrameMkLst>
        </pc:graphicFrameChg>
      </pc:sldChg>
      <pc:sldChg chg="modSp mod">
        <pc:chgData name="Katie Haylor" userId="79d54f7f-ffc1-4b04-bab6-1092a29c2844" providerId="ADAL" clId="{411AE347-CBEC-457F-92A5-EF79A02C68FA}" dt="2025-04-22T08:46:03.143" v="69" actId="20577"/>
        <pc:sldMkLst>
          <pc:docMk/>
          <pc:sldMk cId="3989872401" sldId="374"/>
        </pc:sldMkLst>
        <pc:graphicFrameChg chg="modGraphic">
          <ac:chgData name="Katie Haylor" userId="79d54f7f-ffc1-4b04-bab6-1092a29c2844" providerId="ADAL" clId="{411AE347-CBEC-457F-92A5-EF79A02C68FA}" dt="2025-04-22T08:46:03.143" v="69" actId="20577"/>
          <ac:graphicFrameMkLst>
            <pc:docMk/>
            <pc:sldMk cId="3989872401" sldId="374"/>
            <ac:graphicFrameMk id="6" creationId="{9EEC9EC6-2623-1E63-D055-F8D2E238BAAD}"/>
          </ac:graphicFrameMkLst>
        </pc:graphicFrameChg>
      </pc:sldChg>
      <pc:sldChg chg="modSp mod">
        <pc:chgData name="Katie Haylor" userId="79d54f7f-ffc1-4b04-bab6-1092a29c2844" providerId="ADAL" clId="{411AE347-CBEC-457F-92A5-EF79A02C68FA}" dt="2025-04-22T08:53:09.844" v="146" actId="20577"/>
        <pc:sldMkLst>
          <pc:docMk/>
          <pc:sldMk cId="3832632038" sldId="375"/>
        </pc:sldMkLst>
        <pc:graphicFrameChg chg="modGraphic">
          <ac:chgData name="Katie Haylor" userId="79d54f7f-ffc1-4b04-bab6-1092a29c2844" providerId="ADAL" clId="{411AE347-CBEC-457F-92A5-EF79A02C68FA}" dt="2025-04-22T08:53:09.844" v="146" actId="20577"/>
          <ac:graphicFrameMkLst>
            <pc:docMk/>
            <pc:sldMk cId="3832632038" sldId="375"/>
            <ac:graphicFrameMk id="6" creationId="{EEF0ABB3-98DF-0F4F-02A7-D99475B88F4B}"/>
          </ac:graphicFrameMkLst>
        </pc:graphicFrameChg>
      </pc:sldChg>
    </pc:docChg>
  </pc:docChgLst>
  <pc:docChgLst>
    <pc:chgData name="Juliet Kennard" userId="171ce03e-ecb9-44f8-bcbb-a85643c4c66a" providerId="ADAL" clId="{89D6CC54-2D6A-43D8-97A2-FD00A074AFBE}"/>
    <pc:docChg chg="modSld">
      <pc:chgData name="Juliet Kennard" userId="171ce03e-ecb9-44f8-bcbb-a85643c4c66a" providerId="ADAL" clId="{89D6CC54-2D6A-43D8-97A2-FD00A074AFBE}" dt="2025-04-22T07:00:37.327" v="14" actId="20577"/>
      <pc:docMkLst>
        <pc:docMk/>
      </pc:docMkLst>
      <pc:sldChg chg="modSp mod">
        <pc:chgData name="Juliet Kennard" userId="171ce03e-ecb9-44f8-bcbb-a85643c4c66a" providerId="ADAL" clId="{89D6CC54-2D6A-43D8-97A2-FD00A074AFBE}" dt="2025-04-21T17:20:20.590" v="0" actId="1076"/>
        <pc:sldMkLst>
          <pc:docMk/>
          <pc:sldMk cId="3803064194" sldId="290"/>
        </pc:sldMkLst>
        <pc:picChg chg="mod">
          <ac:chgData name="Juliet Kennard" userId="171ce03e-ecb9-44f8-bcbb-a85643c4c66a" providerId="ADAL" clId="{89D6CC54-2D6A-43D8-97A2-FD00A074AFBE}" dt="2025-04-21T17:20:20.590" v="0" actId="1076"/>
          <ac:picMkLst>
            <pc:docMk/>
            <pc:sldMk cId="3803064194" sldId="290"/>
            <ac:picMk id="7" creationId="{D6F67BE0-E414-0073-2FF8-E94A0A6AF354}"/>
          </ac:picMkLst>
        </pc:picChg>
      </pc:sldChg>
      <pc:sldChg chg="modSp mod">
        <pc:chgData name="Juliet Kennard" userId="171ce03e-ecb9-44f8-bcbb-a85643c4c66a" providerId="ADAL" clId="{89D6CC54-2D6A-43D8-97A2-FD00A074AFBE}" dt="2025-04-22T06:59:22.999" v="8" actId="1076"/>
        <pc:sldMkLst>
          <pc:docMk/>
          <pc:sldMk cId="1989589921" sldId="349"/>
        </pc:sldMkLst>
        <pc:graphicFrameChg chg="mod">
          <ac:chgData name="Juliet Kennard" userId="171ce03e-ecb9-44f8-bcbb-a85643c4c66a" providerId="ADAL" clId="{89D6CC54-2D6A-43D8-97A2-FD00A074AFBE}" dt="2025-04-22T06:59:22.999" v="8" actId="1076"/>
          <ac:graphicFrameMkLst>
            <pc:docMk/>
            <pc:sldMk cId="1989589921" sldId="349"/>
            <ac:graphicFrameMk id="3" creationId="{C6AFBBA5-9F05-ACDF-14BD-042FB6CCEA24}"/>
          </ac:graphicFrameMkLst>
        </pc:graphicFrameChg>
        <pc:graphicFrameChg chg="modGraphic">
          <ac:chgData name="Juliet Kennard" userId="171ce03e-ecb9-44f8-bcbb-a85643c4c66a" providerId="ADAL" clId="{89D6CC54-2D6A-43D8-97A2-FD00A074AFBE}" dt="2025-04-22T06:57:31.846" v="7" actId="20577"/>
          <ac:graphicFrameMkLst>
            <pc:docMk/>
            <pc:sldMk cId="1989589921" sldId="349"/>
            <ac:graphicFrameMk id="6" creationId="{00000000-0000-0000-0000-000000000000}"/>
          </ac:graphicFrameMkLst>
        </pc:graphicFrameChg>
      </pc:sldChg>
      <pc:sldChg chg="modSp mod">
        <pc:chgData name="Juliet Kennard" userId="171ce03e-ecb9-44f8-bcbb-a85643c4c66a" providerId="ADAL" clId="{89D6CC54-2D6A-43D8-97A2-FD00A074AFBE}" dt="2025-04-22T07:00:37.327" v="14" actId="20577"/>
        <pc:sldMkLst>
          <pc:docMk/>
          <pc:sldMk cId="1888539178" sldId="355"/>
        </pc:sldMkLst>
        <pc:graphicFrameChg chg="modGraphic">
          <ac:chgData name="Juliet Kennard" userId="171ce03e-ecb9-44f8-bcbb-a85643c4c66a" providerId="ADAL" clId="{89D6CC54-2D6A-43D8-97A2-FD00A074AFBE}" dt="2025-04-22T07:00:37.327" v="14" actId="20577"/>
          <ac:graphicFrameMkLst>
            <pc:docMk/>
            <pc:sldMk cId="1888539178" sldId="355"/>
            <ac:graphicFrameMk id="6" creationId="{00000000-0000-0000-0000-000000000000}"/>
          </ac:graphicFrameMkLst>
        </pc:graphicFrameChg>
        <pc:picChg chg="mod">
          <ac:chgData name="Juliet Kennard" userId="171ce03e-ecb9-44f8-bcbb-a85643c4c66a" providerId="ADAL" clId="{89D6CC54-2D6A-43D8-97A2-FD00A074AFBE}" dt="2025-04-22T07:00:21.279" v="12" actId="1076"/>
          <ac:picMkLst>
            <pc:docMk/>
            <pc:sldMk cId="1888539178" sldId="355"/>
            <ac:picMk id="4" creationId="{97F18CF8-5205-AC7E-C7EF-254B72C2CF8E}"/>
          </ac:picMkLst>
        </pc:picChg>
      </pc:sldChg>
      <pc:sldChg chg="modSp mod">
        <pc:chgData name="Juliet Kennard" userId="171ce03e-ecb9-44f8-bcbb-a85643c4c66a" providerId="ADAL" clId="{89D6CC54-2D6A-43D8-97A2-FD00A074AFBE}" dt="2025-04-22T06:59:33.271" v="9" actId="1076"/>
        <pc:sldMkLst>
          <pc:docMk/>
          <pc:sldMk cId="360489557" sldId="359"/>
        </pc:sldMkLst>
        <pc:graphicFrameChg chg="mod">
          <ac:chgData name="Juliet Kennard" userId="171ce03e-ecb9-44f8-bcbb-a85643c4c66a" providerId="ADAL" clId="{89D6CC54-2D6A-43D8-97A2-FD00A074AFBE}" dt="2025-04-22T06:59:33.271" v="9" actId="1076"/>
          <ac:graphicFrameMkLst>
            <pc:docMk/>
            <pc:sldMk cId="360489557" sldId="359"/>
            <ac:graphicFrameMk id="3" creationId="{C6AFBBA5-9F05-ACDF-14BD-042FB6CCEA24}"/>
          </ac:graphicFrameMkLst>
        </pc:graphicFrameChg>
      </pc:sldChg>
      <pc:sldChg chg="modSp mod">
        <pc:chgData name="Juliet Kennard" userId="171ce03e-ecb9-44f8-bcbb-a85643c4c66a" providerId="ADAL" clId="{89D6CC54-2D6A-43D8-97A2-FD00A074AFBE}" dt="2025-04-22T06:59:40.095" v="10" actId="1076"/>
        <pc:sldMkLst>
          <pc:docMk/>
          <pc:sldMk cId="1681581184" sldId="360"/>
        </pc:sldMkLst>
        <pc:graphicFrameChg chg="mod">
          <ac:chgData name="Juliet Kennard" userId="171ce03e-ecb9-44f8-bcbb-a85643c4c66a" providerId="ADAL" clId="{89D6CC54-2D6A-43D8-97A2-FD00A074AFBE}" dt="2025-04-22T06:59:40.095" v="10" actId="1076"/>
          <ac:graphicFrameMkLst>
            <pc:docMk/>
            <pc:sldMk cId="1681581184" sldId="360"/>
            <ac:graphicFrameMk id="3" creationId="{C6AFBBA5-9F05-ACDF-14BD-042FB6CCEA24}"/>
          </ac:graphicFrameMkLst>
        </pc:graphicFrameChg>
      </pc:sldChg>
      <pc:sldChg chg="modSp mod">
        <pc:chgData name="Juliet Kennard" userId="171ce03e-ecb9-44f8-bcbb-a85643c4c66a" providerId="ADAL" clId="{89D6CC54-2D6A-43D8-97A2-FD00A074AFBE}" dt="2025-04-21T17:21:00.788" v="3" actId="1035"/>
        <pc:sldMkLst>
          <pc:docMk/>
          <pc:sldMk cId="222416212" sldId="373"/>
        </pc:sldMkLst>
        <pc:spChg chg="mod">
          <ac:chgData name="Juliet Kennard" userId="171ce03e-ecb9-44f8-bcbb-a85643c4c66a" providerId="ADAL" clId="{89D6CC54-2D6A-43D8-97A2-FD00A074AFBE}" dt="2025-04-21T17:21:00.788" v="3" actId="1035"/>
          <ac:spMkLst>
            <pc:docMk/>
            <pc:sldMk cId="222416212" sldId="373"/>
            <ac:spMk id="7" creationId="{C96955B1-D852-22AA-470F-8B30CB7E0632}"/>
          </ac:spMkLst>
        </pc:spChg>
        <pc:picChg chg="mod">
          <ac:chgData name="Juliet Kennard" userId="171ce03e-ecb9-44f8-bcbb-a85643c4c66a" providerId="ADAL" clId="{89D6CC54-2D6A-43D8-97A2-FD00A074AFBE}" dt="2025-04-21T17:20:30.120" v="1" actId="1076"/>
          <ac:picMkLst>
            <pc:docMk/>
            <pc:sldMk cId="222416212" sldId="373"/>
            <ac:picMk id="2" creationId="{05ED87C6-18CE-4CFC-C529-1FCFC1FE0B0A}"/>
          </ac:picMkLst>
        </pc:picChg>
      </pc:sldChg>
    </pc:docChg>
  </pc:docChgLst>
  <pc:docChgLst>
    <pc:chgData name="Katie Haylor" userId="79d54f7f-ffc1-4b04-bab6-1092a29c2844" providerId="ADAL" clId="{83E731D4-7E21-4EF2-A11A-453681D87434}"/>
    <pc:docChg chg="modSld">
      <pc:chgData name="Katie Haylor" userId="79d54f7f-ffc1-4b04-bab6-1092a29c2844" providerId="ADAL" clId="{83E731D4-7E21-4EF2-A11A-453681D87434}" dt="2025-04-24T13:50:25.770" v="1" actId="20577"/>
      <pc:docMkLst>
        <pc:docMk/>
      </pc:docMkLst>
      <pc:sldChg chg="modSp mod">
        <pc:chgData name="Katie Haylor" userId="79d54f7f-ffc1-4b04-bab6-1092a29c2844" providerId="ADAL" clId="{83E731D4-7E21-4EF2-A11A-453681D87434}" dt="2025-04-24T13:50:03.124" v="0" actId="20577"/>
        <pc:sldMkLst>
          <pc:docMk/>
          <pc:sldMk cId="3989872401" sldId="374"/>
        </pc:sldMkLst>
        <pc:graphicFrameChg chg="modGraphic">
          <ac:chgData name="Katie Haylor" userId="79d54f7f-ffc1-4b04-bab6-1092a29c2844" providerId="ADAL" clId="{83E731D4-7E21-4EF2-A11A-453681D87434}" dt="2025-04-24T13:50:03.124" v="0" actId="20577"/>
          <ac:graphicFrameMkLst>
            <pc:docMk/>
            <pc:sldMk cId="3989872401" sldId="374"/>
            <ac:graphicFrameMk id="6" creationId="{9EEC9EC6-2623-1E63-D055-F8D2E238BAAD}"/>
          </ac:graphicFrameMkLst>
        </pc:graphicFrameChg>
      </pc:sldChg>
      <pc:sldChg chg="modSp mod">
        <pc:chgData name="Katie Haylor" userId="79d54f7f-ffc1-4b04-bab6-1092a29c2844" providerId="ADAL" clId="{83E731D4-7E21-4EF2-A11A-453681D87434}" dt="2025-04-24T13:50:25.770" v="1" actId="20577"/>
        <pc:sldMkLst>
          <pc:docMk/>
          <pc:sldMk cId="3832632038" sldId="375"/>
        </pc:sldMkLst>
        <pc:graphicFrameChg chg="modGraphic">
          <ac:chgData name="Katie Haylor" userId="79d54f7f-ffc1-4b04-bab6-1092a29c2844" providerId="ADAL" clId="{83E731D4-7E21-4EF2-A11A-453681D87434}" dt="2025-04-24T13:50:25.770" v="1" actId="20577"/>
          <ac:graphicFrameMkLst>
            <pc:docMk/>
            <pc:sldMk cId="3832632038" sldId="375"/>
            <ac:graphicFrameMk id="6" creationId="{EEF0ABB3-98DF-0F4F-02A7-D99475B88F4B}"/>
          </ac:graphicFrameMkLst>
        </pc:graphicFrameChg>
      </pc:sldChg>
    </pc:docChg>
  </pc:docChgLst>
  <pc:docChgLst>
    <pc:chgData name="Jo Pugh" userId="1187eaa31d8c3d2c" providerId="LiveId" clId="{9C02F43A-A422-43A7-963B-6AEDC7644A8B}"/>
    <pc:docChg chg="undo custSel modSld">
      <pc:chgData name="Jo Pugh" userId="1187eaa31d8c3d2c" providerId="LiveId" clId="{9C02F43A-A422-43A7-963B-6AEDC7644A8B}" dt="2025-03-26T22:10:50.432" v="130" actId="20577"/>
      <pc:docMkLst>
        <pc:docMk/>
      </pc:docMkLst>
      <pc:sldChg chg="addSp modSp mod">
        <pc:chgData name="Jo Pugh" userId="1187eaa31d8c3d2c" providerId="LiveId" clId="{9C02F43A-A422-43A7-963B-6AEDC7644A8B}" dt="2025-03-26T21:26:28.691" v="5" actId="1076"/>
        <pc:sldMkLst>
          <pc:docMk/>
          <pc:sldMk cId="3803064194" sldId="290"/>
        </pc:sldMkLst>
        <pc:picChg chg="add mod">
          <ac:chgData name="Jo Pugh" userId="1187eaa31d8c3d2c" providerId="LiveId" clId="{9C02F43A-A422-43A7-963B-6AEDC7644A8B}" dt="2025-03-26T21:26:28.691" v="5" actId="1076"/>
          <ac:picMkLst>
            <pc:docMk/>
            <pc:sldMk cId="3803064194" sldId="290"/>
            <ac:picMk id="7" creationId="{D6F67BE0-E414-0073-2FF8-E94A0A6AF354}"/>
          </ac:picMkLst>
        </pc:picChg>
      </pc:sldChg>
      <pc:sldChg chg="modSp mod modNotesTx">
        <pc:chgData name="Jo Pugh" userId="1187eaa31d8c3d2c" providerId="LiveId" clId="{9C02F43A-A422-43A7-963B-6AEDC7644A8B}" dt="2025-03-26T22:06:12.373" v="79" actId="20577"/>
        <pc:sldMkLst>
          <pc:docMk/>
          <pc:sldMk cId="1240035376" sldId="344"/>
        </pc:sldMkLst>
      </pc:sldChg>
      <pc:sldChg chg="modNotesTx">
        <pc:chgData name="Jo Pugh" userId="1187eaa31d8c3d2c" providerId="LiveId" clId="{9C02F43A-A422-43A7-963B-6AEDC7644A8B}" dt="2025-03-26T21:58:43.280" v="32" actId="20577"/>
        <pc:sldMkLst>
          <pc:docMk/>
          <pc:sldMk cId="1854173205" sldId="348"/>
        </pc:sldMkLst>
      </pc:sldChg>
      <pc:sldChg chg="modSp mod modNotesTx">
        <pc:chgData name="Jo Pugh" userId="1187eaa31d8c3d2c" providerId="LiveId" clId="{9C02F43A-A422-43A7-963B-6AEDC7644A8B}" dt="2025-03-26T21:56:35.346" v="21" actId="20577"/>
        <pc:sldMkLst>
          <pc:docMk/>
          <pc:sldMk cId="1989589921" sldId="349"/>
        </pc:sldMkLst>
        <pc:graphicFrameChg chg="modGraphic">
          <ac:chgData name="Jo Pugh" userId="1187eaa31d8c3d2c" providerId="LiveId" clId="{9C02F43A-A422-43A7-963B-6AEDC7644A8B}" dt="2025-03-26T21:56:08.155" v="14" actId="20577"/>
          <ac:graphicFrameMkLst>
            <pc:docMk/>
            <pc:sldMk cId="1989589921" sldId="349"/>
            <ac:graphicFrameMk id="3" creationId="{C6AFBBA5-9F05-ACDF-14BD-042FB6CCEA24}"/>
          </ac:graphicFrameMkLst>
        </pc:graphicFrameChg>
      </pc:sldChg>
      <pc:sldChg chg="modSp mod">
        <pc:chgData name="Jo Pugh" userId="1187eaa31d8c3d2c" providerId="LiveId" clId="{9C02F43A-A422-43A7-963B-6AEDC7644A8B}" dt="2025-03-26T22:10:07.222" v="122" actId="20577"/>
        <pc:sldMkLst>
          <pc:docMk/>
          <pc:sldMk cId="2019704437" sldId="351"/>
        </pc:sldMkLst>
      </pc:sldChg>
      <pc:sldChg chg="modSp mod">
        <pc:chgData name="Jo Pugh" userId="1187eaa31d8c3d2c" providerId="LiveId" clId="{9C02F43A-A422-43A7-963B-6AEDC7644A8B}" dt="2025-03-26T22:07:40.179" v="91" actId="20577"/>
        <pc:sldMkLst>
          <pc:docMk/>
          <pc:sldMk cId="1888539178" sldId="355"/>
        </pc:sldMkLst>
        <pc:graphicFrameChg chg="modGraphic">
          <ac:chgData name="Jo Pugh" userId="1187eaa31d8c3d2c" providerId="LiveId" clId="{9C02F43A-A422-43A7-963B-6AEDC7644A8B}" dt="2025-03-26T22:07:40.179" v="91" actId="20577"/>
          <ac:graphicFrameMkLst>
            <pc:docMk/>
            <pc:sldMk cId="1888539178" sldId="355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9C02F43A-A422-43A7-963B-6AEDC7644A8B}" dt="2025-03-26T22:10:50.432" v="130" actId="20577"/>
        <pc:sldMkLst>
          <pc:docMk/>
          <pc:sldMk cId="3286223311" sldId="358"/>
        </pc:sldMkLst>
        <pc:graphicFrameChg chg="modGraphic">
          <ac:chgData name="Jo Pugh" userId="1187eaa31d8c3d2c" providerId="LiveId" clId="{9C02F43A-A422-43A7-963B-6AEDC7644A8B}" dt="2025-03-26T22:06:29.409" v="82" actId="20577"/>
          <ac:graphicFrameMkLst>
            <pc:docMk/>
            <pc:sldMk cId="3286223311" sldId="358"/>
            <ac:graphicFrameMk id="3" creationId="{C6AFBBA5-9F05-ACDF-14BD-042FB6CCEA24}"/>
          </ac:graphicFrameMkLst>
        </pc:graphicFrameChg>
        <pc:graphicFrameChg chg="modGraphic">
          <ac:chgData name="Jo Pugh" userId="1187eaa31d8c3d2c" providerId="LiveId" clId="{9C02F43A-A422-43A7-963B-6AEDC7644A8B}" dt="2025-03-26T22:10:50.432" v="130" actId="20577"/>
          <ac:graphicFrameMkLst>
            <pc:docMk/>
            <pc:sldMk cId="3286223311" sldId="358"/>
            <ac:graphicFrameMk id="6" creationId="{00000000-0000-0000-0000-000000000000}"/>
          </ac:graphicFrameMkLst>
        </pc:graphicFrameChg>
      </pc:sldChg>
      <pc:sldChg chg="modSp mod modNotesTx">
        <pc:chgData name="Jo Pugh" userId="1187eaa31d8c3d2c" providerId="LiveId" clId="{9C02F43A-A422-43A7-963B-6AEDC7644A8B}" dt="2025-03-26T21:56:55.345" v="24" actId="20577"/>
        <pc:sldMkLst>
          <pc:docMk/>
          <pc:sldMk cId="360489557" sldId="359"/>
        </pc:sldMkLst>
        <pc:graphicFrameChg chg="modGraphic">
          <ac:chgData name="Jo Pugh" userId="1187eaa31d8c3d2c" providerId="LiveId" clId="{9C02F43A-A422-43A7-963B-6AEDC7644A8B}" dt="2025-03-26T21:56:46.936" v="23" actId="20577"/>
          <ac:graphicFrameMkLst>
            <pc:docMk/>
            <pc:sldMk cId="360489557" sldId="359"/>
            <ac:graphicFrameMk id="3" creationId="{C6AFBBA5-9F05-ACDF-14BD-042FB6CCEA24}"/>
          </ac:graphicFrameMkLst>
        </pc:graphicFrameChg>
      </pc:sldChg>
      <pc:sldChg chg="modSp mod modNotesTx">
        <pc:chgData name="Jo Pugh" userId="1187eaa31d8c3d2c" providerId="LiveId" clId="{9C02F43A-A422-43A7-963B-6AEDC7644A8B}" dt="2025-03-26T21:57:58.977" v="30" actId="20577"/>
        <pc:sldMkLst>
          <pc:docMk/>
          <pc:sldMk cId="1681581184" sldId="360"/>
        </pc:sldMkLst>
        <pc:graphicFrameChg chg="modGraphic">
          <ac:chgData name="Jo Pugh" userId="1187eaa31d8c3d2c" providerId="LiveId" clId="{9C02F43A-A422-43A7-963B-6AEDC7644A8B}" dt="2025-03-26T21:57:19.613" v="26" actId="20577"/>
          <ac:graphicFrameMkLst>
            <pc:docMk/>
            <pc:sldMk cId="1681581184" sldId="360"/>
            <ac:graphicFrameMk id="3" creationId="{C6AFBBA5-9F05-ACDF-14BD-042FB6CCEA24}"/>
          </ac:graphicFrameMkLst>
        </pc:graphicFrameChg>
      </pc:sldChg>
      <pc:sldChg chg="modSp mod">
        <pc:chgData name="Jo Pugh" userId="1187eaa31d8c3d2c" providerId="LiveId" clId="{9C02F43A-A422-43A7-963B-6AEDC7644A8B}" dt="2025-03-26T22:10:33.440" v="126" actId="20577"/>
        <pc:sldMkLst>
          <pc:docMk/>
          <pc:sldMk cId="1918504941" sldId="361"/>
        </pc:sldMkLst>
        <pc:graphicFrameChg chg="modGraphic">
          <ac:chgData name="Jo Pugh" userId="1187eaa31d8c3d2c" providerId="LiveId" clId="{9C02F43A-A422-43A7-963B-6AEDC7644A8B}" dt="2025-03-26T22:06:55.982" v="87" actId="14734"/>
          <ac:graphicFrameMkLst>
            <pc:docMk/>
            <pc:sldMk cId="1918504941" sldId="361"/>
            <ac:graphicFrameMk id="3" creationId="{C6AFBBA5-9F05-ACDF-14BD-042FB6CCEA24}"/>
          </ac:graphicFrameMkLst>
        </pc:graphicFrameChg>
        <pc:graphicFrameChg chg="modGraphic">
          <ac:chgData name="Jo Pugh" userId="1187eaa31d8c3d2c" providerId="LiveId" clId="{9C02F43A-A422-43A7-963B-6AEDC7644A8B}" dt="2025-03-26T22:10:33.440" v="126" actId="20577"/>
          <ac:graphicFrameMkLst>
            <pc:docMk/>
            <pc:sldMk cId="1918504941" sldId="361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9C02F43A-A422-43A7-963B-6AEDC7644A8B}" dt="2025-03-26T22:07:20.657" v="90" actId="20577"/>
        <pc:sldMkLst>
          <pc:docMk/>
          <pc:sldMk cId="3001381125" sldId="362"/>
        </pc:sldMkLst>
        <pc:graphicFrameChg chg="modGraphic">
          <ac:chgData name="Jo Pugh" userId="1187eaa31d8c3d2c" providerId="LiveId" clId="{9C02F43A-A422-43A7-963B-6AEDC7644A8B}" dt="2025-03-26T22:07:20.657" v="90" actId="20577"/>
          <ac:graphicFrameMkLst>
            <pc:docMk/>
            <pc:sldMk cId="3001381125" sldId="362"/>
            <ac:graphicFrameMk id="3" creationId="{C6AFBBA5-9F05-ACDF-14BD-042FB6CCEA24}"/>
          </ac:graphicFrameMkLst>
        </pc:graphicFrameChg>
      </pc:sldChg>
      <pc:sldChg chg="modSp mod modNotesTx">
        <pc:chgData name="Jo Pugh" userId="1187eaa31d8c3d2c" providerId="LiveId" clId="{9C02F43A-A422-43A7-963B-6AEDC7644A8B}" dt="2025-03-26T22:05:16.459" v="78" actId="20577"/>
        <pc:sldMkLst>
          <pc:docMk/>
          <pc:sldMk cId="4142186939" sldId="363"/>
        </pc:sldMkLst>
        <pc:graphicFrameChg chg="modGraphic">
          <ac:chgData name="Jo Pugh" userId="1187eaa31d8c3d2c" providerId="LiveId" clId="{9C02F43A-A422-43A7-963B-6AEDC7644A8B}" dt="2025-03-26T22:05:16.459" v="78" actId="20577"/>
          <ac:graphicFrameMkLst>
            <pc:docMk/>
            <pc:sldMk cId="4142186939" sldId="363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9C02F43A-A422-43A7-963B-6AEDC7644A8B}" dt="2025-03-26T22:08:23.232" v="113" actId="20577"/>
        <pc:sldMkLst>
          <pc:docMk/>
          <pc:sldMk cId="1446707557" sldId="364"/>
        </pc:sldMkLst>
        <pc:graphicFrameChg chg="mod modGraphic">
          <ac:chgData name="Jo Pugh" userId="1187eaa31d8c3d2c" providerId="LiveId" clId="{9C02F43A-A422-43A7-963B-6AEDC7644A8B}" dt="2025-03-26T22:08:23.232" v="113" actId="20577"/>
          <ac:graphicFrameMkLst>
            <pc:docMk/>
            <pc:sldMk cId="1446707557" sldId="364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9C02F43A-A422-43A7-963B-6AEDC7644A8B}" dt="2025-03-26T22:09:24.994" v="119" actId="20577"/>
        <pc:sldMkLst>
          <pc:docMk/>
          <pc:sldMk cId="2828014309" sldId="370"/>
        </pc:sldMkLst>
        <pc:graphicFrameChg chg="modGraphic">
          <ac:chgData name="Jo Pugh" userId="1187eaa31d8c3d2c" providerId="LiveId" clId="{9C02F43A-A422-43A7-963B-6AEDC7644A8B}" dt="2025-03-26T22:09:24.994" v="119" actId="20577"/>
          <ac:graphicFrameMkLst>
            <pc:docMk/>
            <pc:sldMk cId="2828014309" sldId="370"/>
            <ac:graphicFrameMk id="5" creationId="{781063B1-E5E0-C242-7F60-F3F78892A209}"/>
          </ac:graphicFrameMkLst>
        </pc:graphicFrameChg>
      </pc:sldChg>
      <pc:sldChg chg="modSp mod">
        <pc:chgData name="Jo Pugh" userId="1187eaa31d8c3d2c" providerId="LiveId" clId="{9C02F43A-A422-43A7-963B-6AEDC7644A8B}" dt="2025-03-26T21:55:52.289" v="12" actId="20577"/>
        <pc:sldMkLst>
          <pc:docMk/>
          <pc:sldMk cId="222416212" sldId="373"/>
        </pc:sldMkLst>
        <pc:spChg chg="mod">
          <ac:chgData name="Jo Pugh" userId="1187eaa31d8c3d2c" providerId="LiveId" clId="{9C02F43A-A422-43A7-963B-6AEDC7644A8B}" dt="2025-03-26T21:28:50.084" v="8"/>
          <ac:spMkLst>
            <pc:docMk/>
            <pc:sldMk cId="222416212" sldId="373"/>
            <ac:spMk id="5" creationId="{1689AD5D-AC57-E2DA-1DE7-2A7ED9E5B55C}"/>
          </ac:spMkLst>
        </pc:spChg>
        <pc:graphicFrameChg chg="modGraphic">
          <ac:chgData name="Jo Pugh" userId="1187eaa31d8c3d2c" providerId="LiveId" clId="{9C02F43A-A422-43A7-963B-6AEDC7644A8B}" dt="2025-03-26T21:55:52.289" v="12" actId="20577"/>
          <ac:graphicFrameMkLst>
            <pc:docMk/>
            <pc:sldMk cId="222416212" sldId="373"/>
            <ac:graphicFrameMk id="6" creationId="{616ADAFE-8742-FFDC-BD4A-B3B54E0B75C9}"/>
          </ac:graphicFrameMkLst>
        </pc:graphicFrameChg>
      </pc:sldChg>
    </pc:docChg>
  </pc:docChgLst>
  <pc:docChgLst>
    <pc:chgData name="Katie Haylor" userId="79d54f7f-ffc1-4b04-bab6-1092a29c2844" providerId="ADAL" clId="{C6299034-586C-4139-BD35-6FC602A1339C}"/>
    <pc:docChg chg="modSld modMainMaster">
      <pc:chgData name="Katie Haylor" userId="79d54f7f-ffc1-4b04-bab6-1092a29c2844" providerId="ADAL" clId="{C6299034-586C-4139-BD35-6FC602A1339C}" dt="2025-04-17T08:49:22.395" v="26" actId="1076"/>
      <pc:docMkLst>
        <pc:docMk/>
      </pc:docMkLst>
      <pc:sldChg chg="modSp mod">
        <pc:chgData name="Katie Haylor" userId="79d54f7f-ffc1-4b04-bab6-1092a29c2844" providerId="ADAL" clId="{C6299034-586C-4139-BD35-6FC602A1339C}" dt="2025-04-17T08:49:22.395" v="26" actId="1076"/>
        <pc:sldMkLst>
          <pc:docMk/>
          <pc:sldMk cId="222416212" sldId="373"/>
        </pc:sldMkLst>
        <pc:spChg chg="mod">
          <ac:chgData name="Katie Haylor" userId="79d54f7f-ffc1-4b04-bab6-1092a29c2844" providerId="ADAL" clId="{C6299034-586C-4139-BD35-6FC602A1339C}" dt="2025-04-17T08:49:13.404" v="24" actId="255"/>
          <ac:spMkLst>
            <pc:docMk/>
            <pc:sldMk cId="222416212" sldId="373"/>
            <ac:spMk id="5" creationId="{1689AD5D-AC57-E2DA-1DE7-2A7ED9E5B55C}"/>
          </ac:spMkLst>
        </pc:spChg>
        <pc:spChg chg="mod">
          <ac:chgData name="Katie Haylor" userId="79d54f7f-ffc1-4b04-bab6-1092a29c2844" providerId="ADAL" clId="{C6299034-586C-4139-BD35-6FC602A1339C}" dt="2025-04-17T08:49:22.395" v="26" actId="1076"/>
          <ac:spMkLst>
            <pc:docMk/>
            <pc:sldMk cId="222416212" sldId="373"/>
            <ac:spMk id="11" creationId="{766B5A77-0498-0A57-9032-65428CF5589E}"/>
          </ac:spMkLst>
        </pc:spChg>
        <pc:graphicFrameChg chg="mod">
          <ac:chgData name="Katie Haylor" userId="79d54f7f-ffc1-4b04-bab6-1092a29c2844" providerId="ADAL" clId="{C6299034-586C-4139-BD35-6FC602A1339C}" dt="2025-04-17T08:49:19.114" v="25" actId="1076"/>
          <ac:graphicFrameMkLst>
            <pc:docMk/>
            <pc:sldMk cId="222416212" sldId="373"/>
            <ac:graphicFrameMk id="6" creationId="{616ADAFE-8742-FFDC-BD4A-B3B54E0B75C9}"/>
          </ac:graphicFrameMkLst>
        </pc:graphicFrameChg>
      </pc:sldChg>
      <pc:sldMasterChg chg="modSldLayout">
        <pc:chgData name="Katie Haylor" userId="79d54f7f-ffc1-4b04-bab6-1092a29c2844" providerId="ADAL" clId="{C6299034-586C-4139-BD35-6FC602A1339C}" dt="2025-04-17T08:45:03.218" v="6" actId="1076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C6299034-586C-4139-BD35-6FC602A1339C}" dt="2025-04-17T08:45:03.218" v="6" actId="1076"/>
          <pc:sldLayoutMkLst>
            <pc:docMk/>
            <pc:sldMasterMk cId="2405364243" sldId="2147483648"/>
            <pc:sldLayoutMk cId="4170965741" sldId="2147483675"/>
          </pc:sldLayoutMkLst>
          <pc:spChg chg="mod">
            <ac:chgData name="Katie Haylor" userId="79d54f7f-ffc1-4b04-bab6-1092a29c2844" providerId="ADAL" clId="{C6299034-586C-4139-BD35-6FC602A1339C}" dt="2025-04-17T08:45:03.218" v="6" actId="1076"/>
            <ac:spMkLst>
              <pc:docMk/>
              <pc:sldMasterMk cId="2405364243" sldId="2147483648"/>
              <pc:sldLayoutMk cId="4170965741" sldId="2147483675"/>
              <ac:spMk id="8" creationId="{F43A3D61-0314-815F-6D87-E6577DA09307}"/>
            </ac:spMkLst>
          </pc:spChg>
        </pc:sldLayoutChg>
      </pc:sldMasterChg>
    </pc:docChg>
  </pc:docChgLst>
  <pc:docChgLst>
    <pc:chgData name="Katie Haylor" userId="79d54f7f-ffc1-4b04-bab6-1092a29c2844" providerId="ADAL" clId="{E16C4E1D-04F2-4B69-BD9A-DAD34D053AE6}"/>
    <pc:docChg chg="custSel addSld delSld modSld modMainMaster modSection">
      <pc:chgData name="Katie Haylor" userId="79d54f7f-ffc1-4b04-bab6-1092a29c2844" providerId="ADAL" clId="{E16C4E1D-04F2-4B69-BD9A-DAD34D053AE6}" dt="2025-04-14T14:01:09.033" v="89" actId="17846"/>
      <pc:docMkLst>
        <pc:docMk/>
      </pc:docMkLst>
      <pc:sldChg chg="del">
        <pc:chgData name="Katie Haylor" userId="79d54f7f-ffc1-4b04-bab6-1092a29c2844" providerId="ADAL" clId="{E16C4E1D-04F2-4B69-BD9A-DAD34D053AE6}" dt="2025-04-14T13:40:47.124" v="65" actId="47"/>
        <pc:sldMkLst>
          <pc:docMk/>
          <pc:sldMk cId="1240035376" sldId="344"/>
        </pc:sldMkLst>
      </pc:sldChg>
      <pc:sldChg chg="modSp mod">
        <pc:chgData name="Katie Haylor" userId="79d54f7f-ffc1-4b04-bab6-1092a29c2844" providerId="ADAL" clId="{E16C4E1D-04F2-4B69-BD9A-DAD34D053AE6}" dt="2025-04-14T13:57:49.539" v="80" actId="962"/>
        <pc:sldMkLst>
          <pc:docMk/>
          <pc:sldMk cId="1854173205" sldId="348"/>
        </pc:sldMkLst>
        <pc:graphicFrameChg chg="modGraphic">
          <ac:chgData name="Katie Haylor" userId="79d54f7f-ffc1-4b04-bab6-1092a29c2844" providerId="ADAL" clId="{E16C4E1D-04F2-4B69-BD9A-DAD34D053AE6}" dt="2025-04-14T13:50:56.856" v="73" actId="20577"/>
          <ac:graphicFrameMkLst>
            <pc:docMk/>
            <pc:sldMk cId="1854173205" sldId="348"/>
            <ac:graphicFrameMk id="7" creationId="{00000000-0000-0000-0000-000000000000}"/>
          </ac:graphicFrameMkLst>
        </pc:graphicFrameChg>
        <pc:picChg chg="mod">
          <ac:chgData name="Katie Haylor" userId="79d54f7f-ffc1-4b04-bab6-1092a29c2844" providerId="ADAL" clId="{E16C4E1D-04F2-4B69-BD9A-DAD34D053AE6}" dt="2025-04-14T13:57:49.539" v="80" actId="962"/>
          <ac:picMkLst>
            <pc:docMk/>
            <pc:sldMk cId="1854173205" sldId="348"/>
            <ac:picMk id="3" creationId="{F599E26E-9F93-4F21-BC2A-C542209F1E96}"/>
          </ac:picMkLst>
        </pc:picChg>
      </pc:sldChg>
      <pc:sldChg chg="del">
        <pc:chgData name="Katie Haylor" userId="79d54f7f-ffc1-4b04-bab6-1092a29c2844" providerId="ADAL" clId="{E16C4E1D-04F2-4B69-BD9A-DAD34D053AE6}" dt="2025-04-14T13:41:11.048" v="67" actId="47"/>
        <pc:sldMkLst>
          <pc:docMk/>
          <pc:sldMk cId="2019704437" sldId="351"/>
        </pc:sldMkLst>
      </pc:sldChg>
      <pc:sldChg chg="modSp mod">
        <pc:chgData name="Katie Haylor" userId="79d54f7f-ffc1-4b04-bab6-1092a29c2844" providerId="ADAL" clId="{E16C4E1D-04F2-4B69-BD9A-DAD34D053AE6}" dt="2025-04-14T13:58:25.857" v="84" actId="962"/>
        <pc:sldMkLst>
          <pc:docMk/>
          <pc:sldMk cId="1888539178" sldId="355"/>
        </pc:sldMkLst>
        <pc:graphicFrameChg chg="modGraphic">
          <ac:chgData name="Katie Haylor" userId="79d54f7f-ffc1-4b04-bab6-1092a29c2844" providerId="ADAL" clId="{E16C4E1D-04F2-4B69-BD9A-DAD34D053AE6}" dt="2025-04-14T13:51:05.362" v="76" actId="20577"/>
          <ac:graphicFrameMkLst>
            <pc:docMk/>
            <pc:sldMk cId="1888539178" sldId="355"/>
            <ac:graphicFrameMk id="7" creationId="{00000000-0000-0000-0000-000000000000}"/>
          </ac:graphicFrameMkLst>
        </pc:graphicFrameChg>
        <pc:picChg chg="mod">
          <ac:chgData name="Katie Haylor" userId="79d54f7f-ffc1-4b04-bab6-1092a29c2844" providerId="ADAL" clId="{E16C4E1D-04F2-4B69-BD9A-DAD34D053AE6}" dt="2025-04-14T13:58:25.857" v="84" actId="962"/>
          <ac:picMkLst>
            <pc:docMk/>
            <pc:sldMk cId="1888539178" sldId="355"/>
            <ac:picMk id="4" creationId="{97F18CF8-5205-AC7E-C7EF-254B72C2CF8E}"/>
          </ac:picMkLst>
        </pc:picChg>
      </pc:sldChg>
      <pc:sldChg chg="modSp mod">
        <pc:chgData name="Katie Haylor" userId="79d54f7f-ffc1-4b04-bab6-1092a29c2844" providerId="ADAL" clId="{E16C4E1D-04F2-4B69-BD9A-DAD34D053AE6}" dt="2025-04-14T13:55:42.735" v="78" actId="20577"/>
        <pc:sldMkLst>
          <pc:docMk/>
          <pc:sldMk cId="3001381125" sldId="362"/>
        </pc:sldMkLst>
        <pc:graphicFrameChg chg="modGraphic">
          <ac:chgData name="Katie Haylor" userId="79d54f7f-ffc1-4b04-bab6-1092a29c2844" providerId="ADAL" clId="{E16C4E1D-04F2-4B69-BD9A-DAD34D053AE6}" dt="2025-04-14T13:55:42.735" v="78" actId="20577"/>
          <ac:graphicFrameMkLst>
            <pc:docMk/>
            <pc:sldMk cId="3001381125" sldId="362"/>
            <ac:graphicFrameMk id="3" creationId="{C6AFBBA5-9F05-ACDF-14BD-042FB6CCEA24}"/>
          </ac:graphicFrameMkLst>
        </pc:graphicFrameChg>
      </pc:sldChg>
      <pc:sldChg chg="addSp delSp modSp mod">
        <pc:chgData name="Katie Haylor" userId="79d54f7f-ffc1-4b04-bab6-1092a29c2844" providerId="ADAL" clId="{E16C4E1D-04F2-4B69-BD9A-DAD34D053AE6}" dt="2025-04-14T13:58:08.886" v="82" actId="962"/>
        <pc:sldMkLst>
          <pc:docMk/>
          <pc:sldMk cId="4142186939" sldId="363"/>
        </pc:sldMkLst>
      </pc:sldChg>
      <pc:sldChg chg="modSp mod">
        <pc:chgData name="Katie Haylor" userId="79d54f7f-ffc1-4b04-bab6-1092a29c2844" providerId="ADAL" clId="{E16C4E1D-04F2-4B69-BD9A-DAD34D053AE6}" dt="2025-04-14T13:58:38.870" v="86" actId="962"/>
        <pc:sldMkLst>
          <pc:docMk/>
          <pc:sldMk cId="1446707557" sldId="364"/>
        </pc:sldMkLst>
        <pc:picChg chg="mod">
          <ac:chgData name="Katie Haylor" userId="79d54f7f-ffc1-4b04-bab6-1092a29c2844" providerId="ADAL" clId="{E16C4E1D-04F2-4B69-BD9A-DAD34D053AE6}" dt="2025-04-14T13:58:38.870" v="86" actId="962"/>
          <ac:picMkLst>
            <pc:docMk/>
            <pc:sldMk cId="1446707557" sldId="364"/>
            <ac:picMk id="3" creationId="{7CD48977-48C3-EEFC-1D75-F6DBD2E8337D}"/>
          </ac:picMkLst>
        </pc:picChg>
      </pc:sldChg>
      <pc:sldChg chg="modSp mod">
        <pc:chgData name="Katie Haylor" userId="79d54f7f-ffc1-4b04-bab6-1092a29c2844" providerId="ADAL" clId="{E16C4E1D-04F2-4B69-BD9A-DAD34D053AE6}" dt="2025-04-14T14:00:53.143" v="88" actId="13244"/>
        <pc:sldMkLst>
          <pc:docMk/>
          <pc:sldMk cId="2828014309" sldId="370"/>
        </pc:sldMkLst>
        <pc:spChg chg="ord">
          <ac:chgData name="Katie Haylor" userId="79d54f7f-ffc1-4b04-bab6-1092a29c2844" providerId="ADAL" clId="{E16C4E1D-04F2-4B69-BD9A-DAD34D053AE6}" dt="2025-04-14T14:00:53.143" v="88" actId="13244"/>
          <ac:spMkLst>
            <pc:docMk/>
            <pc:sldMk cId="2828014309" sldId="370"/>
            <ac:spMk id="4" creationId="{FEE63CE5-8A72-4242-81BD-5FB3FC7CB196}"/>
          </ac:spMkLst>
        </pc:spChg>
      </pc:sldChg>
      <pc:sldChg chg="modSp mod">
        <pc:chgData name="Katie Haylor" userId="79d54f7f-ffc1-4b04-bab6-1092a29c2844" providerId="ADAL" clId="{E16C4E1D-04F2-4B69-BD9A-DAD34D053AE6}" dt="2025-04-14T13:59:09.298" v="87" actId="13244"/>
        <pc:sldMkLst>
          <pc:docMk/>
          <pc:sldMk cId="222416212" sldId="373"/>
        </pc:sldMkLst>
        <pc:spChg chg="ord">
          <ac:chgData name="Katie Haylor" userId="79d54f7f-ffc1-4b04-bab6-1092a29c2844" providerId="ADAL" clId="{E16C4E1D-04F2-4B69-BD9A-DAD34D053AE6}" dt="2025-04-14T13:59:09.298" v="87" actId="13244"/>
          <ac:spMkLst>
            <pc:docMk/>
            <pc:sldMk cId="222416212" sldId="373"/>
            <ac:spMk id="11" creationId="{766B5A77-0498-0A57-9032-65428CF5589E}"/>
          </ac:spMkLst>
        </pc:spChg>
      </pc:sldChg>
      <pc:sldChg chg="modSp add mod">
        <pc:chgData name="Katie Haylor" userId="79d54f7f-ffc1-4b04-bab6-1092a29c2844" providerId="ADAL" clId="{E16C4E1D-04F2-4B69-BD9A-DAD34D053AE6}" dt="2025-04-14T13:40:22.235" v="64" actId="20577"/>
        <pc:sldMkLst>
          <pc:docMk/>
          <pc:sldMk cId="3989872401" sldId="374"/>
        </pc:sldMkLst>
        <pc:graphicFrameChg chg="modGraphic">
          <ac:chgData name="Katie Haylor" userId="79d54f7f-ffc1-4b04-bab6-1092a29c2844" providerId="ADAL" clId="{E16C4E1D-04F2-4B69-BD9A-DAD34D053AE6}" dt="2025-04-14T13:40:22.235" v="64" actId="20577"/>
          <ac:graphicFrameMkLst>
            <pc:docMk/>
            <pc:sldMk cId="3989872401" sldId="374"/>
            <ac:graphicFrameMk id="6" creationId="{9EEC9EC6-2623-1E63-D055-F8D2E238BAAD}"/>
          </ac:graphicFrameMkLst>
        </pc:graphicFrameChg>
      </pc:sldChg>
      <pc:sldChg chg="add">
        <pc:chgData name="Katie Haylor" userId="79d54f7f-ffc1-4b04-bab6-1092a29c2844" providerId="ADAL" clId="{E16C4E1D-04F2-4B69-BD9A-DAD34D053AE6}" dt="2025-04-14T13:40:56.734" v="66"/>
        <pc:sldMkLst>
          <pc:docMk/>
          <pc:sldMk cId="3832632038" sldId="375"/>
        </pc:sldMkLst>
      </pc:sldChg>
      <pc:sldMasterChg chg="modSldLayout">
        <pc:chgData name="Katie Haylor" userId="79d54f7f-ffc1-4b04-bab6-1092a29c2844" providerId="ADAL" clId="{E16C4E1D-04F2-4B69-BD9A-DAD34D053AE6}" dt="2025-04-14T13:42:51.146" v="70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E16C4E1D-04F2-4B69-BD9A-DAD34D053AE6}" dt="2025-04-14T13:42:51.146" v="70"/>
          <pc:sldLayoutMkLst>
            <pc:docMk/>
            <pc:sldMasterMk cId="2405364243" sldId="2147483648"/>
            <pc:sldLayoutMk cId="4170965741" sldId="2147483675"/>
          </pc:sldLayoutMkLst>
          <pc:spChg chg="mod">
            <ac:chgData name="Katie Haylor" userId="79d54f7f-ffc1-4b04-bab6-1092a29c2844" providerId="ADAL" clId="{E16C4E1D-04F2-4B69-BD9A-DAD34D053AE6}" dt="2025-04-14T13:42:51.146" v="70"/>
            <ac:spMkLst>
              <pc:docMk/>
              <pc:sldMasterMk cId="2405364243" sldId="2147483648"/>
              <pc:sldLayoutMk cId="4170965741" sldId="2147483675"/>
              <ac:spMk id="8" creationId="{F43A3D61-0314-815F-6D87-E6577DA09307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0657F-C977-4920-AE14-12599E069E54}" type="datetimeFigureOut">
              <a:rPr lang="en-GB" smtClean="0"/>
              <a:pPr/>
              <a:t>24/04/2025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3DB95-055F-4643-BEB1-ADFDB4C7E5B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83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63DB95-055F-4643-BEB1-ADFDB4C7E5B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369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451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168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1563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980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1442A3-18F6-1704-EB82-419D71242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80A2A4-7DCA-F3B2-6661-ADB8EB4625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C7CA35-9EEB-ACD6-0290-78CE81E2E5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>
                <a:latin typeface="Century Gothic" panose="020B0502020202020204" pitchFamily="34" charset="0"/>
              </a:rPr>
              <a:t>Answers for quadrant 2: iso = </a:t>
            </a:r>
            <a:r>
              <a:rPr lang="en-GB" sz="1200" b="0" u="none" dirty="0">
                <a:solidFill>
                  <a:schemeClr val="accent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equal to, the same, tope = place.</a:t>
            </a:r>
            <a:r>
              <a:rPr lang="en-GB" sz="1000" b="0" i="0" u="none" kern="12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sz="1200" b="0" i="0" u="none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D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espite having different atomic masses, the various forms of an element occupy the </a:t>
            </a:r>
            <a:r>
              <a:rPr lang="en-GB" sz="1200" b="0" i="0" u="none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same place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on the periodic table.</a:t>
            </a:r>
            <a:endParaRPr lang="en-GB" sz="1000" b="0" u="none" dirty="0">
              <a:solidFill>
                <a:schemeClr val="accent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Answers for quadrant 3: isotopes are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atoms with the same number of protons but different numbers of neutrons.</a:t>
            </a:r>
            <a:endParaRPr lang="en-GB" sz="105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2D48C5-30D1-3E37-D91C-20A622B5FA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5642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63DB95-055F-4643-BEB1-ADFDB4C7E5B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505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0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2: </a:t>
            </a:r>
            <a:r>
              <a:rPr lang="en-GB" b="0" dirty="0" err="1"/>
              <a:t>prot</a:t>
            </a:r>
            <a:r>
              <a:rPr lang="en-GB" b="0" dirty="0"/>
              <a:t> =</a:t>
            </a:r>
            <a:r>
              <a:rPr lang="en-GB" sz="10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meaning ‘first’,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supposedly because the nucleus of hydrogen contains one proton</a:t>
            </a:r>
            <a:r>
              <a:rPr lang="en-GB" sz="11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n-GB" sz="10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on = 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from the word ion, meaning charged.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Answer for quadrant 3:  </a:t>
            </a:r>
            <a:r>
              <a:rPr lang="en-GB" sz="1200" b="0" u="none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a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 positively charged subatomic particle with a relative mass of 1, found in the nucleus of an atom.</a:t>
            </a:r>
            <a:endParaRPr lang="en-GB" sz="105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endParaRPr lang="en-GB" sz="120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752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2: </a:t>
            </a:r>
            <a:r>
              <a:rPr lang="en-GB" sz="1200" b="0" i="0" kern="1200" dirty="0" err="1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neutr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 = neutral, </a:t>
            </a:r>
            <a:r>
              <a:rPr lang="en-GB" sz="1000" b="0" i="0" u="none" kern="12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lang="en-GB" sz="10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 =</a:t>
            </a:r>
            <a:r>
              <a:rPr lang="en-GB" sz="10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 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from the word ion, meaning charged. It is the </a:t>
            </a:r>
            <a:r>
              <a:rPr lang="en-GB" sz="1200" b="0" i="0" u="none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e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lectrically neutral particle of the atom.</a:t>
            </a:r>
          </a:p>
          <a:p>
            <a:pPr algn="l"/>
            <a:endParaRPr lang="en-GB" sz="1200" b="0" i="0" kern="1200" dirty="0">
              <a:solidFill>
                <a:schemeClr val="accent1"/>
              </a:solidFill>
              <a:effectLst/>
              <a:latin typeface="Bradley Hand ITC" panose="03070402050302030203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Answer for quadrant 3: a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 subatomic particle with no charge and a relative mass of 1, found in the nucleus of an atom.</a:t>
            </a:r>
            <a:endParaRPr lang="en-GB" sz="105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pPr algn="l"/>
            <a:endParaRPr lang="en-GB" sz="1200" b="0" i="0" kern="1200" dirty="0">
              <a:solidFill>
                <a:schemeClr val="accent1"/>
              </a:solidFill>
              <a:effectLst/>
              <a:latin typeface="Bradley Hand ITC" panose="03070402050302030203" pitchFamily="66" charset="0"/>
              <a:ea typeface="+mn-ea"/>
              <a:cs typeface="+mn-cs"/>
            </a:endParaRPr>
          </a:p>
          <a:p>
            <a:pPr algn="l"/>
            <a:endParaRPr lang="en-GB" sz="1200" b="0" i="0" kern="1200" dirty="0">
              <a:solidFill>
                <a:schemeClr val="accent1"/>
              </a:solidFill>
              <a:effectLst/>
              <a:latin typeface="Bradley Hand ITC" panose="03070402050302030203" pitchFamily="66" charset="0"/>
              <a:ea typeface="+mn-ea"/>
              <a:cs typeface="+mn-cs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604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dirty="0"/>
              <a:t>Answer for quadrant 2: </a:t>
            </a:r>
            <a:r>
              <a:rPr lang="en-GB" sz="1000" b="0" u="none" dirty="0" err="1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electr</a:t>
            </a:r>
            <a:r>
              <a:rPr lang="en-GB" sz="10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= c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harged with electricity, </a:t>
            </a:r>
            <a:r>
              <a:rPr lang="en-GB" sz="11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b="0" i="0" u="none" kern="12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lang="en-GB" sz="10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</a:t>
            </a:r>
            <a:r>
              <a:rPr lang="en-GB" sz="1000" b="0" u="none" dirty="0">
                <a:solidFill>
                  <a:schemeClr val="tx1"/>
                </a:solidFill>
                <a:highlight>
                  <a:srgbClr val="FFFF00"/>
                </a:highlight>
                <a:latin typeface="Century Gothic" panose="020B0502020202020204" pitchFamily="34" charset="0"/>
                <a:cs typeface="Arial" panose="020B0604020202020204" pitchFamily="34" charset="0"/>
              </a:rPr>
              <a:t> = </a:t>
            </a:r>
            <a:r>
              <a:rPr lang="en-GB" sz="1200" b="0" u="none" dirty="0">
                <a:solidFill>
                  <a:schemeClr val="accent1"/>
                </a:solidFill>
                <a:highlight>
                  <a:srgbClr val="FFFF00"/>
                </a:highlight>
                <a:latin typeface="Bradley Hand ITC" panose="03070402050302030203" pitchFamily="66" charset="0"/>
                <a:cs typeface="Arial" panose="020B0604020202020204" pitchFamily="34" charset="0"/>
              </a:rPr>
              <a:t>f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rom the word ion, meaning charged.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 for quadrant 3: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Bradley Hand ITC" panose="03070402050302030203" pitchFamily="66" charset="0"/>
                <a:ea typeface="+mn-ea"/>
                <a:cs typeface="+mn-cs"/>
              </a:rPr>
              <a:t>a negatively charged subatomic particle with very little mass found in the electron shells/energy levels of atoms.</a:t>
            </a:r>
            <a:endParaRPr lang="en-GB" sz="1000" b="0" u="none" dirty="0">
              <a:solidFill>
                <a:srgbClr val="C8102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078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3: </a:t>
            </a:r>
            <a:r>
              <a:rPr lang="en-GB" sz="1200" b="0" u="none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the positively charged centre of the atom consisting of protons and neutrons.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358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for quadrant 3: </a:t>
            </a: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region surrounding the nucleus of an atom where electrons are found; each level has a maximum number of electrons it can hold.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429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C980A-DFA6-BDC1-9AD0-E6B012BED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590A2F-F8CC-2F05-3488-99D3AE5F6F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243B32-00B8-4BB3-60A7-9CD9368D77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>
                <a:latin typeface="Century Gothic" panose="020B0502020202020204" pitchFamily="34" charset="0"/>
              </a:rPr>
              <a:t>Answers for quadrant 2: iso = </a:t>
            </a:r>
            <a:r>
              <a:rPr lang="en-GB" sz="1200" b="0" u="none" dirty="0">
                <a:solidFill>
                  <a:schemeClr val="accent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equal to, the same, tope = place.</a:t>
            </a:r>
            <a:r>
              <a:rPr lang="en-GB" sz="1000" b="0" i="0" u="none" kern="12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sz="1200" b="0" i="0" u="none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D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espite having different atomic masses, the various forms of an element occupy the </a:t>
            </a:r>
            <a:r>
              <a:rPr lang="en-GB" sz="1200" b="0" i="0" u="none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same place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on the periodic table.</a:t>
            </a:r>
            <a:endParaRPr lang="en-GB" sz="1000" b="0" u="none" dirty="0">
              <a:solidFill>
                <a:schemeClr val="accent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Answers for quadrant 3: isotopes are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atoms with the same number of protons but different numbers of neutrons.</a:t>
            </a:r>
            <a:endParaRPr lang="en-GB" sz="105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9A3A3-38BF-6717-1150-3785F6D87E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643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960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0BAFC7-69D9-B349-14AF-6B03B04B7B6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3A3D61-0314-815F-6D87-E6577DA09307}"/>
              </a:ext>
            </a:extLst>
          </p:cNvPr>
          <p:cNvSpPr txBox="1"/>
          <p:nvPr userDrawn="1"/>
        </p:nvSpPr>
        <p:spPr>
          <a:xfrm>
            <a:off x="5760000" y="5869488"/>
            <a:ext cx="61273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Downloaded from rsc.li/3XTkheu, scaffolded version</a:t>
            </a:r>
          </a:p>
          <a:p>
            <a:pPr algn="r"/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 and teacher notes also available</a:t>
            </a:r>
            <a:r>
              <a:rPr lang="en-GB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endParaRPr lang="en-US" sz="1400" b="1" u="none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two columns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95B0693-64BD-8246-9D0D-0F1C12E815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AA5D099-93EE-7B4C-B9DA-563093148325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F4338AF-FD94-6E4C-B45B-9288553FBD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FCEA1DE-E905-1F44-8E1A-6F92FDAED5A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E509EB-9400-F246-80DD-17D9CB1342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44CF73D6-3D48-1B45-A993-9ADA7101AA4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3DEFFEE-B12C-0C46-9DD2-0B32699A7C75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5850000" y="1260000"/>
            <a:ext cx="477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two-column text.</a:t>
            </a:r>
          </a:p>
        </p:txBody>
      </p:sp>
    </p:spTree>
    <p:extLst>
      <p:ext uri="{BB962C8B-B14F-4D97-AF65-F5344CB8AC3E}">
        <p14:creationId xmlns:p14="http://schemas.microsoft.com/office/powerpoint/2010/main" val="830746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pPr/>
              <a:t>24/04/2025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22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2" r:id="rId2"/>
    <p:sldLayoutId id="2147483668" r:id="rId3"/>
    <p:sldLayoutId id="2147483686" r:id="rId4"/>
    <p:sldLayoutId id="2147483693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XTkhe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18F91-D15E-5E44-80C2-620B381166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14–16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15082-B7C4-4D40-80F1-9A0175D69E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Atomic model: </a:t>
            </a:r>
            <a:r>
              <a:rPr lang="en-US" dirty="0"/>
              <a:t>Frayer models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40D4F0-FA01-7A1B-5A0F-384F740DA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165" y="1084501"/>
            <a:ext cx="439853" cy="4410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F67BE0-E414-0073-2FF8-E94A0A6AF3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3242" y="1085166"/>
            <a:ext cx="439853" cy="44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64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5226307"/>
              </p:ext>
            </p:extLst>
          </p:nvPr>
        </p:nvGraphicFramePr>
        <p:xfrm>
          <a:off x="0" y="0"/>
          <a:ext cx="12192000" cy="7269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neutron mean to you? Where have you come across this word (or parts of the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neutron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neutr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neutral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Tx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</a:t>
                      </a:r>
                    </a:p>
                    <a:p>
                      <a:pPr marL="285750" indent="-285750" algn="ctr">
                        <a:buFontTx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from the word ion, meaning charged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electrically neutral particle of the atom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location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of the neutron in the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neutron</a:t>
                      </a: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A subatomic particle with no charge and a relative mass of 1, found in the nucleus of an atom.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806084"/>
              </p:ext>
            </p:extLst>
          </p:nvPr>
        </p:nvGraphicFramePr>
        <p:xfrm>
          <a:off x="5260744" y="3511981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Neutron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522319"/>
              </p:ext>
            </p:extLst>
          </p:nvPr>
        </p:nvGraphicFramePr>
        <p:xfrm>
          <a:off x="843657" y="4688640"/>
          <a:ext cx="4550124" cy="98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248083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(nucleus/shell)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Nucleus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504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257729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electron mean to you? Where have you come across this word (or parts of the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electron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charged with electricity</a:t>
                      </a:r>
                      <a:b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</a:t>
                      </a:r>
                      <a:br>
                        <a:rPr lang="en-GB" sz="1800" b="0" u="none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800" b="0" u="none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the word ion, meaning charged</a:t>
                      </a:r>
                    </a:p>
                    <a:p>
                      <a:pPr algn="ctr"/>
                      <a:endParaRPr lang="en-GB" sz="20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location of the electron in the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electron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A negatively charged subatomic particle with very little mass found in the electron shells/energy levels of atoms.</a:t>
                      </a:r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08618"/>
              </p:ext>
            </p:extLst>
          </p:nvPr>
        </p:nvGraphicFramePr>
        <p:xfrm>
          <a:off x="843657" y="4388083"/>
          <a:ext cx="4550124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(nucleus/shell)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1/1840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or negligible</a:t>
                      </a: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shell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1381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1784373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nucleus mean to you? Where have you come across this word (or parts of the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nucleus?</a:t>
                      </a: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Nucleus</a:t>
                      </a:r>
                    </a:p>
                    <a:p>
                      <a:pPr algn="ctr"/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In Latin, it means kernel or little nut.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This is an atom of nitrogen 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Write down how many protons, neutrons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and electrons it has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Label the nucleus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20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7 protons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20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7 neutrons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20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7 electrons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nucleus, in a chemistry context</a:t>
                      </a: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20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The positively charged centre of the atom consisting of protons and neutrons.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865448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Nucleus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 descr="A diagram of a nitrogen atom with the nucleus (where the protons and neutrons are) labelled">
            <a:extLst>
              <a:ext uri="{FF2B5EF4-FFF2-40B4-BE49-F238E27FC236}">
                <a16:creationId xmlns:a16="http://schemas.microsoft.com/office/drawing/2014/main" id="{97F18CF8-5205-AC7E-C7EF-254B72C2CF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448" b="9015"/>
          <a:stretch/>
        </p:blipFill>
        <p:spPr>
          <a:xfrm>
            <a:off x="1437405" y="4298731"/>
            <a:ext cx="3550260" cy="233329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407DBF-E52E-34CD-588B-C06E18FDB8E9}"/>
              </a:ext>
            </a:extLst>
          </p:cNvPr>
          <p:cNvSpPr txBox="1"/>
          <p:nvPr/>
        </p:nvSpPr>
        <p:spPr>
          <a:xfrm>
            <a:off x="4056993" y="5391807"/>
            <a:ext cx="153451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nucleus</a:t>
            </a:r>
          </a:p>
        </p:txBody>
      </p:sp>
    </p:spTree>
    <p:extLst>
      <p:ext uri="{BB962C8B-B14F-4D97-AF65-F5344CB8AC3E}">
        <p14:creationId xmlns:p14="http://schemas.microsoft.com/office/powerpoint/2010/main" val="1888539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04529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shell mean to you? Where have you come across this word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shell?</a:t>
                      </a: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Shells are parts of an atom. They are around the nucleus and they contain electrons.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Shell can mean to enclose in a case.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This is a nitrogen atom. Label the electron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shells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shell, in a chemistry context</a:t>
                      </a: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20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2000" b="1" u="none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A region surrounding the nucleus of an atom where electrons are found; each level has a maximum number of electrons it can hold.</a:t>
                      </a: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354121"/>
              </p:ext>
            </p:extLst>
          </p:nvPr>
        </p:nvGraphicFramePr>
        <p:xfrm>
          <a:off x="5194069" y="3121456"/>
          <a:ext cx="203358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Electron shell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 descr="A diagram of a nitrogen atom with the electron shells (rings around the nucleus which contain the electrons) labelled">
            <a:extLst>
              <a:ext uri="{FF2B5EF4-FFF2-40B4-BE49-F238E27FC236}">
                <a16:creationId xmlns:a16="http://schemas.microsoft.com/office/drawing/2014/main" id="{7CD48977-48C3-EEFC-1D75-F6DBD2E833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0776" y="4004441"/>
            <a:ext cx="3787397" cy="26003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C9E347-4038-7007-E18E-5F2FC9C91D8F}"/>
              </a:ext>
            </a:extLst>
          </p:cNvPr>
          <p:cNvSpPr txBox="1"/>
          <p:nvPr/>
        </p:nvSpPr>
        <p:spPr>
          <a:xfrm>
            <a:off x="4282970" y="5638064"/>
            <a:ext cx="129802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electron </a:t>
            </a:r>
          </a:p>
          <a:p>
            <a:r>
              <a:rPr lang="en-GB" dirty="0">
                <a:latin typeface="Century Gothic" panose="020B0502020202020204" pitchFamily="34" charset="0"/>
              </a:rPr>
              <a:t>shells</a:t>
            </a:r>
          </a:p>
        </p:txBody>
      </p:sp>
    </p:spTree>
    <p:extLst>
      <p:ext uri="{BB962C8B-B14F-4D97-AF65-F5344CB8AC3E}">
        <p14:creationId xmlns:p14="http://schemas.microsoft.com/office/powerpoint/2010/main" val="1446707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6D72F-C468-E0CE-3600-BEBE28CD0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EEF0ABB3-98DF-0F4F-02A7-D99475B88F4B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41537773"/>
                  </p:ext>
                </p:extLst>
              </p:nvPr>
            </p:nvGraphicFramePr>
            <p:xfrm>
              <a:off x="0" y="0"/>
              <a:ext cx="12192000" cy="7056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096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29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1. What does the word isotope mean to you? Where have you come across this word (or parts of this word) before?</a:t>
                          </a:r>
                        </a:p>
                        <a:p>
                          <a:pPr marL="342900" marR="0" lvl="0" indent="-34290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2. Break down isotope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b="1" u="none" dirty="0">
                              <a:solidFill>
                                <a:schemeClr val="accent1"/>
                              </a:solidFill>
                              <a:latin typeface="Bradley Hand ITC" panose="03070402050302030203" pitchFamily="66" charset="0"/>
                              <a:cs typeface="Arial" panose="020B0604020202020204" pitchFamily="34" charset="0"/>
                            </a:rPr>
                            <a:t>equal to, the same</a:t>
                          </a:r>
                          <a:endParaRPr lang="en-GB" sz="20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tope</a:t>
                          </a:r>
                          <a:b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</a:br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20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Bradley Hand ITC" panose="03070402050302030203" pitchFamily="66" charset="0"/>
                              <a:ea typeface="+mn-ea"/>
                              <a:cs typeface="Arial" panose="020B0604020202020204" pitchFamily="34" charset="0"/>
                            </a:rPr>
                            <a:t>place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2000" b="1" i="0" u="none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D</a:t>
                          </a:r>
                          <a:r>
                            <a:rPr lang="en-GB" sz="2000" b="1" i="0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espite having different atomic masses, the various forms of an element occupy the </a:t>
                          </a:r>
                          <a:r>
                            <a:rPr lang="en-GB" sz="2000" b="1" i="0" u="none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same place </a:t>
                          </a:r>
                          <a:r>
                            <a:rPr lang="en-GB" sz="2000" b="1" i="0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on the periodic table.</a:t>
                          </a:r>
                          <a:endParaRPr lang="en-GB" sz="20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9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4. Why can the following carbon atoms be </a:t>
                          </a:r>
                        </a:p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classed as isotopes? To answer this question, </a:t>
                          </a:r>
                        </a:p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fill in the word gaps to</a:t>
                          </a:r>
                        </a:p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complete the sentence below.</a:t>
                          </a:r>
                          <a:endParaRPr lang="en-GB" sz="5400" b="0" u="none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lang="en-GB" sz="4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r>
                            <a:rPr lang="en-GB" sz="4800" kern="1200" dirty="0">
                              <a:solidFill>
                                <a:schemeClr val="dk1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lang="en-GB" sz="4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3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r>
                            <a:rPr lang="en-GB" sz="4800" kern="1200" dirty="0">
                              <a:solidFill>
                                <a:schemeClr val="dk1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14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endParaRPr lang="en-GB" sz="4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These carbon atoms can be classed as isotopes because they have the same number of </a:t>
                          </a:r>
                          <a:r>
                            <a:rPr lang="en-GB" sz="2000" b="1" u="none" dirty="0">
                              <a:solidFill>
                                <a:schemeClr val="accent1"/>
                              </a:solidFill>
                              <a:latin typeface="Bradley Hand ITC" panose="03070402050302030203" pitchFamily="66" charset="0"/>
                              <a:cs typeface="Arial" panose="020B0604020202020204" pitchFamily="34" charset="0"/>
                            </a:rPr>
                            <a:t>protons</a:t>
                          </a: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but different numbers of </a:t>
                          </a:r>
                          <a:r>
                            <a:rPr lang="en-GB" sz="2000" b="1" u="none" dirty="0">
                              <a:solidFill>
                                <a:schemeClr val="accent1"/>
                              </a:solidFill>
                              <a:latin typeface="Bradley Hand ITC" panose="03070402050302030203" pitchFamily="66" charset="0"/>
                              <a:cs typeface="Arial" panose="020B0604020202020204" pitchFamily="34" charset="0"/>
                            </a:rPr>
                            <a:t>neutrons</a:t>
                          </a:r>
                          <a:r>
                            <a:rPr lang="en-GB" sz="2000" b="0" u="none" dirty="0">
                              <a:solidFill>
                                <a:schemeClr val="accent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 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3. Define isotope</a:t>
                          </a:r>
                        </a:p>
                        <a:p>
                          <a:pPr algn="ctr"/>
                          <a:endParaRPr lang="en-GB" sz="1400" b="1" kern="1200" dirty="0">
                            <a:solidFill>
                              <a:schemeClr val="accent1"/>
                            </a:solidFill>
                            <a:effectLst/>
                            <a:latin typeface="Bradley Hand ITC" panose="03070402050302030203" pitchFamily="66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en-GB" sz="2000" b="1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Atoms with the same number of protons but different numbers of neutrons.</a:t>
                          </a:r>
                          <a:endParaRPr lang="en-GB" sz="20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EEF0ABB3-98DF-0F4F-02A7-D99475B88F4B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541537773"/>
                  </p:ext>
                </p:extLst>
              </p:nvPr>
            </p:nvGraphicFramePr>
            <p:xfrm>
              <a:off x="0" y="0"/>
              <a:ext cx="12192000" cy="7056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096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271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1. What does the word isotope mean to you? Where have you come across this word (or parts of this word) before?</a:t>
                          </a:r>
                        </a:p>
                        <a:p>
                          <a:pPr marL="342900" marR="0" lvl="0" indent="-34290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2. Break down isotope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b="1" u="none" dirty="0">
                              <a:solidFill>
                                <a:schemeClr val="accent1"/>
                              </a:solidFill>
                              <a:latin typeface="Bradley Hand ITC" panose="03070402050302030203" pitchFamily="66" charset="0"/>
                              <a:cs typeface="Arial" panose="020B0604020202020204" pitchFamily="34" charset="0"/>
                            </a:rPr>
                            <a:t>equal to, the same</a:t>
                          </a:r>
                          <a:endParaRPr lang="en-GB" sz="20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tope</a:t>
                          </a:r>
                          <a:b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</a:br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20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Bradley Hand ITC" panose="03070402050302030203" pitchFamily="66" charset="0"/>
                              <a:ea typeface="+mn-ea"/>
                              <a:cs typeface="Arial" panose="020B0604020202020204" pitchFamily="34" charset="0"/>
                            </a:rPr>
                            <a:t>place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2000" b="1" i="0" u="none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D</a:t>
                          </a:r>
                          <a:r>
                            <a:rPr lang="en-GB" sz="2000" b="1" i="0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espite having different atomic masses, the various forms of an element occupy the </a:t>
                          </a:r>
                          <a:r>
                            <a:rPr lang="en-GB" sz="2000" b="1" i="0" u="none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same place </a:t>
                          </a:r>
                          <a:r>
                            <a:rPr lang="en-GB" sz="2000" b="1" i="0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on the periodic table.</a:t>
                          </a:r>
                          <a:endParaRPr lang="en-GB" sz="20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9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" t="-106039" r="-100300" b="-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 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3. Define isotope</a:t>
                          </a:r>
                        </a:p>
                        <a:p>
                          <a:pPr algn="ctr"/>
                          <a:endParaRPr lang="en-GB" sz="1400" b="1" kern="1200" dirty="0">
                            <a:solidFill>
                              <a:schemeClr val="accent1"/>
                            </a:solidFill>
                            <a:effectLst/>
                            <a:latin typeface="Bradley Hand ITC" panose="03070402050302030203" pitchFamily="66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en-GB" sz="2000" b="1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Atoms with the same number of protons but different numbers of neutrons.</a:t>
                          </a:r>
                          <a:endParaRPr lang="en-GB" sz="20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75F3242-5208-D6A3-2586-D2CE48C62C1E}"/>
              </a:ext>
            </a:extLst>
          </p:cNvPr>
          <p:cNvGraphicFramePr>
            <a:graphicFrameLocks noGrp="1"/>
          </p:cNvGraphicFramePr>
          <p:nvPr/>
        </p:nvGraphicFramePr>
        <p:xfrm>
          <a:off x="5258100" y="3409032"/>
          <a:ext cx="1963477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Isotope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2632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FEE63CE5-8A72-4242-81BD-5FB3FC7CB196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Example layout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781063B1-E5E0-C242-7F60-F3F78892A2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8535975"/>
              </p:ext>
            </p:extLst>
          </p:nvPr>
        </p:nvGraphicFramePr>
        <p:xfrm>
          <a:off x="0" y="-4445"/>
          <a:ext cx="1138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Explore</a:t>
                      </a:r>
                    </a:p>
                    <a:p>
                      <a:pPr marL="0" indent="0" algn="ctr">
                        <a:buNone/>
                      </a:pP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Link to science capital and draw on learners’ experience.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down/’what do we know about X’?</a:t>
                      </a:r>
                    </a:p>
                    <a:p>
                      <a:pPr algn="ctr"/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Look at composite parts of the word to help unpack its meaning.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 invite learners to suggest what, as a class, they already know about the key term </a:t>
                      </a: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            (with the help of a few bullet points).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Consolidate</a:t>
                      </a:r>
                      <a:endParaRPr lang="en-GB" sz="28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Learners apply their knowledge.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2800" b="1" u="none" baseline="0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Explain</a:t>
                      </a:r>
                    </a:p>
                    <a:p>
                      <a:pPr algn="ctr"/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Introduce the definition.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F6446A5-8A2B-740F-D94D-BD65E28FBA44}"/>
              </a:ext>
            </a:extLst>
          </p:cNvPr>
          <p:cNvGraphicFramePr>
            <a:graphicFrameLocks noGrp="1"/>
          </p:cNvGraphicFramePr>
          <p:nvPr/>
        </p:nvGraphicFramePr>
        <p:xfrm>
          <a:off x="4753648" y="2647224"/>
          <a:ext cx="1874704" cy="1554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3200" u="none" dirty="0">
                          <a:solidFill>
                            <a:srgbClr val="C8102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&lt;Select your key term&gt;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014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20342E7-50FB-950E-C230-352FC7868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320624"/>
            <a:ext cx="10080000" cy="440661"/>
          </a:xfrm>
        </p:spPr>
        <p:txBody>
          <a:bodyPr>
            <a:normAutofit fontScale="90000"/>
          </a:bodyPr>
          <a:lstStyle/>
          <a:p>
            <a:r>
              <a:rPr lang="en-GB" sz="4000" dirty="0">
                <a:latin typeface="Century Gothic" panose="020B0502020202020204" pitchFamily="34" charset="0"/>
              </a:rPr>
              <a:t>Frayer models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89AD5D-AC57-E2DA-1DE7-2A7ED9E5B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210" y="822763"/>
            <a:ext cx="10638021" cy="5215652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latin typeface="Century Gothic" panose="020B0502020202020204" pitchFamily="34" charset="0"/>
              </a:rPr>
              <a:t>Frayer models are a simple but effective way to develop learners’ understanding of a new piece of vocabulary. You will see what your learners already know and identify any misconceptions they have.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/>
              <a:t>There are four stages learners can work through, but you can adapt this model to best suit your learners. You can guide learners through all quadrants, but particularly quadrant 2 works best as a teacher-led discussion.</a:t>
            </a:r>
          </a:p>
          <a:p>
            <a:pPr>
              <a:lnSpc>
                <a:spcPct val="120000"/>
              </a:lnSpc>
            </a:pPr>
            <a:endParaRPr lang="en-GB" sz="2000" dirty="0"/>
          </a:p>
          <a:p>
            <a:pPr>
              <a:lnSpc>
                <a:spcPct val="120000"/>
              </a:lnSpc>
            </a:pPr>
            <a:endParaRPr lang="en-GB" sz="21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100" dirty="0">
              <a:latin typeface="Century Gothic" panose="020B0502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16ADAFE-8742-FFDC-BD4A-B3B54E0B7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292073"/>
              </p:ext>
            </p:extLst>
          </p:nvPr>
        </p:nvGraphicFramePr>
        <p:xfrm>
          <a:off x="601418" y="3154373"/>
          <a:ext cx="10142806" cy="26732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94835">
                  <a:extLst>
                    <a:ext uri="{9D8B030D-6E8A-4147-A177-3AD203B41FA5}">
                      <a16:colId xmlns:a16="http://schemas.microsoft.com/office/drawing/2014/main" val="672358555"/>
                    </a:ext>
                  </a:extLst>
                </a:gridCol>
                <a:gridCol w="5347971">
                  <a:extLst>
                    <a:ext uri="{9D8B030D-6E8A-4147-A177-3AD203B41FA5}">
                      <a16:colId xmlns:a16="http://schemas.microsoft.com/office/drawing/2014/main" val="3511474561"/>
                    </a:ext>
                  </a:extLst>
                </a:gridCol>
              </a:tblGrid>
              <a:tr h="133993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b="1" dirty="0">
                          <a:latin typeface="Century Gothic" panose="020B0502020202020204" pitchFamily="34" charset="0"/>
                        </a:rPr>
                        <a:t>1. Explore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dirty="0">
                          <a:latin typeface="Century Gothic" panose="020B0502020202020204" pitchFamily="34" charset="0"/>
                        </a:rPr>
                        <a:t>Link to science capital and draw on learners’ experience.</a:t>
                      </a:r>
                    </a:p>
                    <a:p>
                      <a:pPr marL="0" indent="0" algn="ctr">
                        <a:buNone/>
                      </a:pPr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2. Break down</a:t>
                      </a:r>
                    </a:p>
                    <a:p>
                      <a:pPr algn="ctr"/>
                      <a:r>
                        <a:rPr lang="en-GB" dirty="0">
                          <a:latin typeface="Century Gothic" panose="020B0502020202020204" pitchFamily="34" charset="0"/>
                        </a:rPr>
                        <a:t>Look at composite parts of the word to help unpack its meaning.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760265"/>
                  </a:ext>
                </a:extLst>
              </a:tr>
              <a:tr h="1333355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4. Consolidate</a:t>
                      </a:r>
                    </a:p>
                    <a:p>
                      <a:pPr algn="ctr"/>
                      <a:r>
                        <a:rPr lang="en-GB" b="0" dirty="0">
                          <a:latin typeface="Century Gothic" panose="020B0502020202020204" pitchFamily="34" charset="0"/>
                        </a:rPr>
                        <a:t>Learners apply their knowledge.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n-GB" dirty="0">
                          <a:latin typeface="Century Gothic" panose="020B0502020202020204" pitchFamily="34" charset="0"/>
                        </a:rPr>
                        <a:t>. </a:t>
                      </a:r>
                      <a:r>
                        <a:rPr lang="en-GB" b="1" dirty="0">
                          <a:latin typeface="Century Gothic" panose="020B0502020202020204" pitchFamily="34" charset="0"/>
                        </a:rPr>
                        <a:t>Explain </a:t>
                      </a:r>
                    </a:p>
                    <a:p>
                      <a:pPr algn="ctr"/>
                      <a:r>
                        <a:rPr lang="en-GB" dirty="0">
                          <a:latin typeface="Century Gothic" panose="020B0502020202020204" pitchFamily="34" charset="0"/>
                        </a:rPr>
                        <a:t>Introduce the definition.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3608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96955B1-D852-22AA-470F-8B30CB7E0632}"/>
              </a:ext>
            </a:extLst>
          </p:cNvPr>
          <p:cNvSpPr txBox="1"/>
          <p:nvPr/>
        </p:nvSpPr>
        <p:spPr>
          <a:xfrm>
            <a:off x="4503225" y="4300950"/>
            <a:ext cx="1930400" cy="40011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entury Gothic" panose="020B0502020202020204" pitchFamily="34" charset="0"/>
              </a:rPr>
              <a:t>Key term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6B5A77-0498-0A57-9032-65428CF5589E}"/>
              </a:ext>
            </a:extLst>
          </p:cNvPr>
          <p:cNvSpPr txBox="1"/>
          <p:nvPr/>
        </p:nvSpPr>
        <p:spPr>
          <a:xfrm>
            <a:off x="539998" y="5910410"/>
            <a:ext cx="10265645" cy="7252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effectLst/>
                <a:latin typeface="Century Gothic" panose="020B0502020202020204" pitchFamily="34" charset="0"/>
              </a:rPr>
              <a:t>Find more guidance, including tips, adaptations and further reading, in the teacher notes: </a:t>
            </a:r>
            <a:r>
              <a:rPr lang="en-GB" sz="1800" dirty="0">
                <a:effectLst/>
                <a:latin typeface="Century Gothic" panose="020B0502020202020204" pitchFamily="34" charset="0"/>
                <a:hlinkClick r:id="rId3"/>
              </a:rPr>
              <a:t>rsc.li/3XTkheu</a:t>
            </a:r>
            <a:endParaRPr lang="en-GB" sz="1800" dirty="0">
              <a:effectLst/>
              <a:latin typeface="Century Gothic" panose="020B0502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5ED87C6-18CE-4CFC-C529-1FCFC1FE0B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0931" y="365817"/>
            <a:ext cx="349337" cy="3502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19CD41E-4DE4-98DC-C9EF-D62AA20099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3225" y="365817"/>
            <a:ext cx="349337" cy="35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16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525496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41945735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proton mean to you? Where have you come across this word (or parts of the word) before?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proton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prot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b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+mn-cs"/>
                        </a:rPr>
                      </a:br>
                      <a:endParaRPr lang="en-GB" sz="1800" b="0" u="none" dirty="0">
                        <a:solidFill>
                          <a:schemeClr val="tx1"/>
                        </a:solidFill>
                        <a:latin typeface="Century Gothic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itchFamily="34" charset="0"/>
                          <a:cs typeface="Arial" panose="020B0604020202020204" pitchFamily="34" charset="0"/>
                        </a:rPr>
                        <a:t>on</a:t>
                      </a:r>
                    </a:p>
                    <a:p>
                      <a:pPr algn="ctr"/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itchFamily="34" charset="0"/>
                          <a:cs typeface="Arial" panose="020B0604020202020204" pitchFamily="34" charset="0"/>
                        </a:rPr>
                      </a:br>
                      <a:endParaRPr lang="en-GB" sz="1400" b="0" u="none" dirty="0">
                        <a:solidFill>
                          <a:schemeClr val="tx1"/>
                        </a:solidFill>
                        <a:latin typeface="Century Gothic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location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of the proton in the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Write down what you think proton means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701596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Proton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2212465"/>
              </p:ext>
            </p:extLst>
          </p:nvPr>
        </p:nvGraphicFramePr>
        <p:xfrm>
          <a:off x="759436" y="4388083"/>
          <a:ext cx="4550124" cy="120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 or 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9589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014611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5718444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neutron mean to you? Where have you come across this word (or parts of the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endParaRPr lang="en-GB" sz="12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neutron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neutr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</a:t>
                      </a:r>
                    </a:p>
                    <a:p>
                      <a:pPr algn="ctr"/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location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of the neutron in the atom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    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Write down what you think neutron means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374038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Neutron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570644"/>
              </p:ext>
            </p:extLst>
          </p:nvPr>
        </p:nvGraphicFramePr>
        <p:xfrm>
          <a:off x="747404" y="4372608"/>
          <a:ext cx="4550124" cy="120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 or 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489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194027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76569209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electron mean to you? Where have you come across this word (or parts of the word) before?</a:t>
                      </a:r>
                    </a:p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electron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</a:t>
                      </a:r>
                    </a:p>
                    <a:p>
                      <a:pPr algn="ctr"/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location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of the electron in the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Write down what you think electron means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39402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1689458"/>
              </p:ext>
            </p:extLst>
          </p:nvPr>
        </p:nvGraphicFramePr>
        <p:xfrm>
          <a:off x="759436" y="4388083"/>
          <a:ext cx="4550124" cy="120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 or 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581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295861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040562786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nucleus mean to you? Where have you come across this word (or parts of the word) before?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nucleus?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 nucleus is at the centre of an atom, it has a positive charge.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In Latin, it means kernel or little nut.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20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This is an atom of nitrogen 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Write down how many protons, neutrons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and electrons it has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Label the nucleus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Write down what you think nucleus means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529162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Nucleus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 descr="A diagram of a nitrogen atom - protons and neutrons in the middle, surrounded by 2 rings containing electrons">
            <a:extLst>
              <a:ext uri="{FF2B5EF4-FFF2-40B4-BE49-F238E27FC236}">
                <a16:creationId xmlns:a16="http://schemas.microsoft.com/office/drawing/2014/main" id="{F599E26E-9F93-4F21-BC2A-C542209F1E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03" b="9764"/>
          <a:stretch/>
        </p:blipFill>
        <p:spPr>
          <a:xfrm>
            <a:off x="1364245" y="4435367"/>
            <a:ext cx="3249796" cy="234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173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357669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64211166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shell mean to you? Where have you come across this word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endParaRPr lang="en-GB" sz="12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shells?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Shells are parts of an atom. They are around the nucleus and they contain electrons.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Shell can mean to enclose in a case.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This is an atom of nitrogen. Label the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electron shells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Write down what you think electron shell/energy level means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GB" sz="20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72393"/>
              </p:ext>
            </p:extLst>
          </p:nvPr>
        </p:nvGraphicFramePr>
        <p:xfrm>
          <a:off x="5114261" y="2769764"/>
          <a:ext cx="1963477" cy="1097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Electron shell/energy level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" name="Picture 1" descr="A diagram of a nitrogen atom - protons and neutrons in the middle, surrounded by 2 rings containing electrons">
            <a:extLst>
              <a:ext uri="{FF2B5EF4-FFF2-40B4-BE49-F238E27FC236}">
                <a16:creationId xmlns:a16="http://schemas.microsoft.com/office/drawing/2014/main" id="{9B782FA5-8C68-2DEB-0407-45C2614BCCC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803" b="9764"/>
          <a:stretch/>
        </p:blipFill>
        <p:spPr>
          <a:xfrm>
            <a:off x="1122507" y="4235669"/>
            <a:ext cx="3249796" cy="2346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18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2DBCA-1D25-0162-785A-136B22210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9EEC9EC6-2623-1E63-D055-F8D2E238BAA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43845569"/>
                  </p:ext>
                </p:extLst>
              </p:nvPr>
            </p:nvGraphicFramePr>
            <p:xfrm>
              <a:off x="0" y="0"/>
              <a:ext cx="12192000" cy="685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3764211166"/>
                        </a:ext>
                      </a:extLst>
                    </a:gridCol>
                  </a:tblGrid>
                  <a:tr h="3429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1. What does the word isotope mean to you? Where have you come across this word (or parts of this word) before?</a:t>
                          </a:r>
                        </a:p>
                        <a:p>
                          <a:pPr marL="342900" marR="0" lvl="0" indent="-34290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2. Break down isotope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 </a:t>
                          </a: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tope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9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4. Why can the following carbon atoms be </a:t>
                          </a:r>
                        </a:p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classed as isotopes? To answer this question, </a:t>
                          </a:r>
                        </a:p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fill in the word gaps to complete the sentence below.</a:t>
                          </a:r>
                          <a:endParaRPr lang="en-GB" sz="5400" b="0" u="none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lang="en-GB" sz="4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r>
                            <a:rPr lang="en-GB" sz="4800" kern="1200" dirty="0">
                              <a:solidFill>
                                <a:schemeClr val="dk1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lang="en-GB" sz="4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3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r>
                            <a:rPr lang="en-GB" sz="4800" kern="1200" dirty="0">
                              <a:solidFill>
                                <a:schemeClr val="dk1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14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endParaRPr lang="en-GB" sz="4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These carbon atoms can be classed as isotopes because they have the same number of _________ but different numbers of ____________.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 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3. Write down what you think isotope means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Copy the definition from the key terms list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9EEC9EC6-2623-1E63-D055-F8D2E238BAA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743845569"/>
                  </p:ext>
                </p:extLst>
              </p:nvPr>
            </p:nvGraphicFramePr>
            <p:xfrm>
              <a:off x="0" y="0"/>
              <a:ext cx="12192000" cy="685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3764211166"/>
                        </a:ext>
                      </a:extLst>
                    </a:gridCol>
                  </a:tblGrid>
                  <a:tr h="3429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1. What does the word isotope mean to you? Where have you come across this word (or parts of this word) before?</a:t>
                          </a:r>
                        </a:p>
                        <a:p>
                          <a:pPr marL="342900" marR="0" lvl="0" indent="-34290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2. Break down isotope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 </a:t>
                          </a: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tope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9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" t="-100534" r="-100300" b="-5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 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3. Write down what you think isotope means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Copy the definition from the key terms list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00CD14B-18E3-B4E4-7B8E-3B11E70AEBEB}"/>
              </a:ext>
            </a:extLst>
          </p:cNvPr>
          <p:cNvGraphicFramePr>
            <a:graphicFrameLocks noGrp="1"/>
          </p:cNvGraphicFramePr>
          <p:nvPr/>
        </p:nvGraphicFramePr>
        <p:xfrm>
          <a:off x="5042342" y="3088357"/>
          <a:ext cx="1963477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Isotope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872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324437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proton mean to you? Where have you come across this word (or parts of the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proton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Prot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Meaning ‘first’, </a:t>
                      </a: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supposedly because the nucleus of hydrogen contains one proton.</a:t>
                      </a:r>
                      <a:b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</a:t>
                      </a: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the word ion, meaning charged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location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of the proton in the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proton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A positively charged subatomic particle with a relative mass of 1, found in the nucleus of an atom.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Proton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245422"/>
              </p:ext>
            </p:extLst>
          </p:nvPr>
        </p:nvGraphicFramePr>
        <p:xfrm>
          <a:off x="843657" y="4388083"/>
          <a:ext cx="4550124" cy="98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(nucleus/shell)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+1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Nucleus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6223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Props1.xml><?xml version="1.0" encoding="utf-8"?>
<ds:datastoreItem xmlns:ds="http://schemas.openxmlformats.org/officeDocument/2006/customXml" ds:itemID="{59FE874D-63A2-4ED6-A78D-03AFB2693C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7d88b2-bc5d-47d8-b067-5f30c82b40fb"/>
    <ds:schemaRef ds:uri="9e3c562f-56b0-4bc9-96c8-d04b09868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4D3E134-5DC3-4B06-884B-A6CBBB27EF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A2AF168-98FD-4787-9ED3-550376BAF071}">
  <ds:schemaRefs>
    <ds:schemaRef ds:uri="http://schemas.microsoft.com/office/2006/metadata/properties"/>
    <ds:schemaRef ds:uri="http://schemas.microsoft.com/office/infopath/2007/PartnerControls"/>
    <ds:schemaRef ds:uri="9e3c562f-56b0-4bc9-96c8-d04b09868558"/>
    <ds:schemaRef ds:uri="http://schemas.microsoft.com/office/2006/documentManagement/types"/>
    <ds:schemaRef ds:uri="5c7d88b2-bc5d-47d8-b067-5f30c82b40fb"/>
    <ds:schemaRef ds:uri="http://purl.org/dc/elements/1.1/"/>
    <ds:schemaRef ds:uri="http://purl.org/dc/dcmitype/"/>
    <ds:schemaRef ds:uri="http://schemas.openxmlformats.org/package/2006/metadata/core-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1806</Words>
  <Application>Microsoft Office PowerPoint</Application>
  <PresentationFormat>Widescreen</PresentationFormat>
  <Paragraphs>336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Bradley Hand ITC</vt:lpstr>
      <vt:lpstr>Calibri</vt:lpstr>
      <vt:lpstr>Calibri Light</vt:lpstr>
      <vt:lpstr>Cambria Math</vt:lpstr>
      <vt:lpstr>Century Gothic</vt:lpstr>
      <vt:lpstr>Office Theme</vt:lpstr>
      <vt:lpstr>14–16 years</vt:lpstr>
      <vt:lpstr>Frayer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Frayer models 14-16 atomic model unscaffolded student slides</dc:title>
  <dc:creator>RoyalSocietyofChemistry@royalsocietychemistry.onmicrosoft.com</dc:creator>
  <cp:keywords>Frayer models; 14-16; atomic structure; particle diagrams; atoms and ions; vocabulary; chemistry; glossary; key terms; key words; language of science; communication</cp:keywords>
  <dc:description>From rsc.li/3XTkheu, scaffolded slides and teacher notes also available</dc:description>
  <cp:lastModifiedBy>Katie Haylor</cp:lastModifiedBy>
  <cp:revision>2</cp:revision>
  <dcterms:created xsi:type="dcterms:W3CDTF">2024-07-23T13:39:45Z</dcterms:created>
  <dcterms:modified xsi:type="dcterms:W3CDTF">2025-04-24T13:50:37Z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