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0"/>
  </p:notesMasterIdLst>
  <p:sldIdLst>
    <p:sldId id="290" r:id="rId5"/>
    <p:sldId id="373" r:id="rId6"/>
    <p:sldId id="349" r:id="rId7"/>
    <p:sldId id="359" r:id="rId8"/>
    <p:sldId id="360" r:id="rId9"/>
    <p:sldId id="348" r:id="rId10"/>
    <p:sldId id="363" r:id="rId11"/>
    <p:sldId id="374" r:id="rId12"/>
    <p:sldId id="358" r:id="rId13"/>
    <p:sldId id="361" r:id="rId14"/>
    <p:sldId id="362" r:id="rId15"/>
    <p:sldId id="355" r:id="rId16"/>
    <p:sldId id="364" r:id="rId17"/>
    <p:sldId id="375" r:id="rId18"/>
    <p:sldId id="370" r:id="rId1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7A93AF5-9395-4D51-A65C-F480896045C4}">
          <p14:sldIdLst>
            <p14:sldId id="290"/>
          </p14:sldIdLst>
        </p14:section>
        <p14:section name="Teacher guidance" id="{98239A89-C2BB-41F4-9D3E-573E6ACA2F1B}">
          <p14:sldIdLst>
            <p14:sldId id="373"/>
          </p14:sldIdLst>
        </p14:section>
        <p14:section name="Learner sheets" id="{18068308-2217-42E8-A1F8-FF85B571432F}">
          <p14:sldIdLst>
            <p14:sldId id="349"/>
            <p14:sldId id="359"/>
            <p14:sldId id="360"/>
            <p14:sldId id="348"/>
            <p14:sldId id="363"/>
            <p14:sldId id="374"/>
          </p14:sldIdLst>
        </p14:section>
        <p14:section name="Answers" id="{D2B6960D-DEBD-42D0-820E-646A2ECEF29B}">
          <p14:sldIdLst>
            <p14:sldId id="358"/>
            <p14:sldId id="361"/>
            <p14:sldId id="362"/>
            <p14:sldId id="355"/>
            <p14:sldId id="364"/>
            <p14:sldId id="375"/>
          </p14:sldIdLst>
        </p14:section>
        <p14:section name="Template" id="{E3289455-A81F-484B-97F5-158C5109242B}">
          <p14:sldIdLst>
            <p14:sldId id="37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  <p188:author id="{6AFCBE25-129D-71BD-2520-C70EFDD5EC17}" name="Katie Haylor" initials="KH" userId="S::HaylorK@rsc.org::79d54f7f-ffc1-4b04-bab6-1092a29c2844" providerId="AD"/>
  <p188:author id="{4ABE0490-048B-22EF-1BC1-1CF64EC4D232}" name="Jo Pugh" initials="JP" userId="1187eaa31d8c3d2c" providerId="Windows Live"/>
  <p188:author id="{C74B60E9-655C-E89A-6316-3841AD519658}" name="Juliet Kennard" initials="JK" userId="S::KennardJ@rsc.org::171ce03e-ecb9-44f8-bcbb-a85643c4c66a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102E"/>
    <a:srgbClr val="E6F1EF"/>
    <a:srgbClr val="006F62"/>
    <a:srgbClr val="EDF6F9"/>
    <a:srgbClr val="48A9C5"/>
    <a:srgbClr val="FAE7EA"/>
    <a:srgbClr val="F7DBE0"/>
    <a:srgbClr val="F4CFD5"/>
    <a:srgbClr val="FF9E1B"/>
    <a:srgbClr val="0049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D5EE9B-710D-4860-9CD9-1DBAD7D90944}" v="2" dt="2025-04-24T13:31:34.9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/>
    <p:restoredTop sz="83453" autoAdjust="0"/>
  </p:normalViewPr>
  <p:slideViewPr>
    <p:cSldViewPr snapToGrid="0" snapToObjects="1">
      <p:cViewPr varScale="1">
        <p:scale>
          <a:sx n="93" d="100"/>
          <a:sy n="93" d="100"/>
        </p:scale>
        <p:origin x="126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28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liet Kennard" userId="171ce03e-ecb9-44f8-bcbb-a85643c4c66a" providerId="ADAL" clId="{AF896FE8-F542-4F04-80AB-CB6C6653A37A}"/>
    <pc:docChg chg="undo custSel modSld">
      <pc:chgData name="Juliet Kennard" userId="171ce03e-ecb9-44f8-bcbb-a85643c4c66a" providerId="ADAL" clId="{AF896FE8-F542-4F04-80AB-CB6C6653A37A}" dt="2025-04-22T07:03:43.216" v="31" actId="1076"/>
      <pc:docMkLst>
        <pc:docMk/>
      </pc:docMkLst>
      <pc:sldChg chg="modSp mod">
        <pc:chgData name="Juliet Kennard" userId="171ce03e-ecb9-44f8-bcbb-a85643c4c66a" providerId="ADAL" clId="{AF896FE8-F542-4F04-80AB-CB6C6653A37A}" dt="2025-04-22T07:03:43.216" v="31" actId="1076"/>
        <pc:sldMkLst>
          <pc:docMk/>
          <pc:sldMk cId="1854173205" sldId="348"/>
        </pc:sldMkLst>
        <pc:picChg chg="mod modCrop">
          <ac:chgData name="Juliet Kennard" userId="171ce03e-ecb9-44f8-bcbb-a85643c4c66a" providerId="ADAL" clId="{AF896FE8-F542-4F04-80AB-CB6C6653A37A}" dt="2025-04-22T07:03:43.216" v="31" actId="1076"/>
          <ac:picMkLst>
            <pc:docMk/>
            <pc:sldMk cId="1854173205" sldId="348"/>
            <ac:picMk id="3" creationId="{F599E26E-9F93-4F21-BC2A-C542209F1E96}"/>
          </ac:picMkLst>
        </pc:picChg>
      </pc:sldChg>
      <pc:sldChg chg="modSp mod modCm">
        <pc:chgData name="Juliet Kennard" userId="171ce03e-ecb9-44f8-bcbb-a85643c4c66a" providerId="ADAL" clId="{AF896FE8-F542-4F04-80AB-CB6C6653A37A}" dt="2025-04-22T06:50:48.217" v="12" actId="1076"/>
        <pc:sldMkLst>
          <pc:docMk/>
          <pc:sldMk cId="1989589921" sldId="349"/>
        </pc:sldMkLst>
        <pc:graphicFrameChg chg="mod">
          <ac:chgData name="Juliet Kennard" userId="171ce03e-ecb9-44f8-bcbb-a85643c4c66a" providerId="ADAL" clId="{AF896FE8-F542-4F04-80AB-CB6C6653A37A}" dt="2025-04-22T06:50:48.217" v="12" actId="1076"/>
          <ac:graphicFrameMkLst>
            <pc:docMk/>
            <pc:sldMk cId="1989589921" sldId="349"/>
            <ac:graphicFrameMk id="3" creationId="{C6AFBBA5-9F05-ACDF-14BD-042FB6CCEA24}"/>
          </ac:graphicFrameMkLst>
        </pc:graphicFrameChg>
        <pc:graphicFrameChg chg="modGraphic">
          <ac:chgData name="Juliet Kennard" userId="171ce03e-ecb9-44f8-bcbb-a85643c4c66a" providerId="ADAL" clId="{AF896FE8-F542-4F04-80AB-CB6C6653A37A}" dt="2025-04-22T06:50:33.169" v="11" actId="20577"/>
          <ac:graphicFrameMkLst>
            <pc:docMk/>
            <pc:sldMk cId="1989589921" sldId="349"/>
            <ac:graphicFrameMk id="6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uliet Kennard" userId="171ce03e-ecb9-44f8-bcbb-a85643c4c66a" providerId="ADAL" clId="{AF896FE8-F542-4F04-80AB-CB6C6653A37A}" dt="2025-04-22T06:50:09.521" v="5" actId="20577"/>
              <pc2:cmMkLst xmlns:pc2="http://schemas.microsoft.com/office/powerpoint/2019/9/main/command">
                <pc:docMk/>
                <pc:sldMk cId="1989589921" sldId="349"/>
                <pc2:cmMk id="{302BAC62-36AF-4E50-9519-ED24B7BCD8E1}"/>
              </pc2:cmMkLst>
            </pc226:cmChg>
          </p:ext>
        </pc:extLst>
      </pc:sldChg>
      <pc:sldChg chg="modSp mod">
        <pc:chgData name="Juliet Kennard" userId="171ce03e-ecb9-44f8-bcbb-a85643c4c66a" providerId="ADAL" clId="{AF896FE8-F542-4F04-80AB-CB6C6653A37A}" dt="2025-04-22T06:55:43.334" v="24" actId="20577"/>
        <pc:sldMkLst>
          <pc:docMk/>
          <pc:sldMk cId="1888539178" sldId="355"/>
        </pc:sldMkLst>
        <pc:graphicFrameChg chg="modGraphic">
          <ac:chgData name="Juliet Kennard" userId="171ce03e-ecb9-44f8-bcbb-a85643c4c66a" providerId="ADAL" clId="{AF896FE8-F542-4F04-80AB-CB6C6653A37A}" dt="2025-04-22T06:55:43.334" v="24" actId="20577"/>
          <ac:graphicFrameMkLst>
            <pc:docMk/>
            <pc:sldMk cId="1888539178" sldId="355"/>
            <ac:graphicFrameMk id="6" creationId="{00000000-0000-0000-0000-000000000000}"/>
          </ac:graphicFrameMkLst>
        </pc:graphicFrameChg>
        <pc:picChg chg="mod">
          <ac:chgData name="Juliet Kennard" userId="171ce03e-ecb9-44f8-bcbb-a85643c4c66a" providerId="ADAL" clId="{AF896FE8-F542-4F04-80AB-CB6C6653A37A}" dt="2025-04-22T06:55:15.851" v="21" actId="1076"/>
          <ac:picMkLst>
            <pc:docMk/>
            <pc:sldMk cId="1888539178" sldId="355"/>
            <ac:picMk id="4" creationId="{97F18CF8-5205-AC7E-C7EF-254B72C2CF8E}"/>
          </ac:picMkLst>
        </pc:picChg>
      </pc:sldChg>
      <pc:sldChg chg="modSp mod">
        <pc:chgData name="Juliet Kennard" userId="171ce03e-ecb9-44f8-bcbb-a85643c4c66a" providerId="ADAL" clId="{AF896FE8-F542-4F04-80AB-CB6C6653A37A}" dt="2025-04-22T06:54:47.745" v="19" actId="1076"/>
        <pc:sldMkLst>
          <pc:docMk/>
          <pc:sldMk cId="3286223311" sldId="358"/>
        </pc:sldMkLst>
        <pc:graphicFrameChg chg="mod">
          <ac:chgData name="Juliet Kennard" userId="171ce03e-ecb9-44f8-bcbb-a85643c4c66a" providerId="ADAL" clId="{AF896FE8-F542-4F04-80AB-CB6C6653A37A}" dt="2025-04-22T06:54:47.745" v="19" actId="1076"/>
          <ac:graphicFrameMkLst>
            <pc:docMk/>
            <pc:sldMk cId="3286223311" sldId="358"/>
            <ac:graphicFrameMk id="3" creationId="{C6AFBBA5-9F05-ACDF-14BD-042FB6CCEA24}"/>
          </ac:graphicFrameMkLst>
        </pc:graphicFrameChg>
      </pc:sldChg>
      <pc:sldChg chg="modSp mod modCm">
        <pc:chgData name="Juliet Kennard" userId="171ce03e-ecb9-44f8-bcbb-a85643c4c66a" providerId="ADAL" clId="{AF896FE8-F542-4F04-80AB-CB6C6653A37A}" dt="2025-04-22T06:51:01.040" v="14" actId="1076"/>
        <pc:sldMkLst>
          <pc:docMk/>
          <pc:sldMk cId="360489557" sldId="359"/>
        </pc:sldMkLst>
        <pc:graphicFrameChg chg="mod">
          <ac:chgData name="Juliet Kennard" userId="171ce03e-ecb9-44f8-bcbb-a85643c4c66a" providerId="ADAL" clId="{AF896FE8-F542-4F04-80AB-CB6C6653A37A}" dt="2025-04-22T06:51:01.040" v="14" actId="1076"/>
          <ac:graphicFrameMkLst>
            <pc:docMk/>
            <pc:sldMk cId="360489557" sldId="359"/>
            <ac:graphicFrameMk id="3" creationId="{C6AFBBA5-9F05-ACDF-14BD-042FB6CCEA24}"/>
          </ac:graphicFrameMkLst>
        </pc:graphicFrameChg>
        <pc:graphicFrameChg chg="modGraphic">
          <ac:chgData name="Juliet Kennard" userId="171ce03e-ecb9-44f8-bcbb-a85643c4c66a" providerId="ADAL" clId="{AF896FE8-F542-4F04-80AB-CB6C6653A37A}" dt="2025-04-21T17:31:37.083" v="1" actId="20577"/>
          <ac:graphicFrameMkLst>
            <pc:docMk/>
            <pc:sldMk cId="360489557" sldId="359"/>
            <ac:graphicFrameMk id="6" creationId="{00000000-0000-0000-0000-000000000000}"/>
          </ac:graphicFrameMkLst>
        </pc:graphicFrame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uliet Kennard" userId="171ce03e-ecb9-44f8-bcbb-a85643c4c66a" providerId="ADAL" clId="{AF896FE8-F542-4F04-80AB-CB6C6653A37A}" dt="2025-04-21T17:31:37.083" v="1" actId="20577"/>
              <pc2:cmMkLst xmlns:pc2="http://schemas.microsoft.com/office/powerpoint/2019/9/main/command">
                <pc:docMk/>
                <pc:sldMk cId="360489557" sldId="359"/>
                <pc2:cmMk id="{6FA23EEE-F03E-4C3A-8EC9-30A5D2DD8F90}"/>
              </pc2:cmMkLst>
            </pc226:cmChg>
          </p:ext>
        </pc:extLst>
      </pc:sldChg>
      <pc:sldChg chg="modSp mod">
        <pc:chgData name="Juliet Kennard" userId="171ce03e-ecb9-44f8-bcbb-a85643c4c66a" providerId="ADAL" clId="{AF896FE8-F542-4F04-80AB-CB6C6653A37A}" dt="2025-04-22T06:51:06.649" v="15" actId="1076"/>
        <pc:sldMkLst>
          <pc:docMk/>
          <pc:sldMk cId="1681581184" sldId="360"/>
        </pc:sldMkLst>
        <pc:graphicFrameChg chg="mod">
          <ac:chgData name="Juliet Kennard" userId="171ce03e-ecb9-44f8-bcbb-a85643c4c66a" providerId="ADAL" clId="{AF896FE8-F542-4F04-80AB-CB6C6653A37A}" dt="2025-04-22T06:51:06.649" v="15" actId="1076"/>
          <ac:graphicFrameMkLst>
            <pc:docMk/>
            <pc:sldMk cId="1681581184" sldId="360"/>
            <ac:graphicFrameMk id="3" creationId="{C6AFBBA5-9F05-ACDF-14BD-042FB6CCEA24}"/>
          </ac:graphicFrameMkLst>
        </pc:graphicFrameChg>
      </pc:sldChg>
      <pc:sldChg chg="modSp mod">
        <pc:chgData name="Juliet Kennard" userId="171ce03e-ecb9-44f8-bcbb-a85643c4c66a" providerId="ADAL" clId="{AF896FE8-F542-4F04-80AB-CB6C6653A37A}" dt="2025-04-22T06:54:35.506" v="18" actId="1076"/>
        <pc:sldMkLst>
          <pc:docMk/>
          <pc:sldMk cId="1918504941" sldId="361"/>
        </pc:sldMkLst>
        <pc:graphicFrameChg chg="mod">
          <ac:chgData name="Juliet Kennard" userId="171ce03e-ecb9-44f8-bcbb-a85643c4c66a" providerId="ADAL" clId="{AF896FE8-F542-4F04-80AB-CB6C6653A37A}" dt="2025-04-22T06:54:35.506" v="18" actId="1076"/>
          <ac:graphicFrameMkLst>
            <pc:docMk/>
            <pc:sldMk cId="1918504941" sldId="361"/>
            <ac:graphicFrameMk id="3" creationId="{C6AFBBA5-9F05-ACDF-14BD-042FB6CCEA24}"/>
          </ac:graphicFrameMkLst>
        </pc:graphicFrameChg>
        <pc:graphicFrameChg chg="modGraphic">
          <ac:chgData name="Juliet Kennard" userId="171ce03e-ecb9-44f8-bcbb-a85643c4c66a" providerId="ADAL" clId="{AF896FE8-F542-4F04-80AB-CB6C6653A37A}" dt="2025-04-22T06:54:29.642" v="17" actId="255"/>
          <ac:graphicFrameMkLst>
            <pc:docMk/>
            <pc:sldMk cId="1918504941" sldId="361"/>
            <ac:graphicFrameMk id="6" creationId="{00000000-0000-0000-0000-000000000000}"/>
          </ac:graphicFrameMkLst>
        </pc:graphicFrameChg>
      </pc:sldChg>
      <pc:sldChg chg="modSp mod">
        <pc:chgData name="Juliet Kennard" userId="171ce03e-ecb9-44f8-bcbb-a85643c4c66a" providerId="ADAL" clId="{AF896FE8-F542-4F04-80AB-CB6C6653A37A}" dt="2025-04-22T06:54:55.898" v="20" actId="1076"/>
        <pc:sldMkLst>
          <pc:docMk/>
          <pc:sldMk cId="3001381125" sldId="362"/>
        </pc:sldMkLst>
        <pc:graphicFrameChg chg="mod">
          <ac:chgData name="Juliet Kennard" userId="171ce03e-ecb9-44f8-bcbb-a85643c4c66a" providerId="ADAL" clId="{AF896FE8-F542-4F04-80AB-CB6C6653A37A}" dt="2025-04-22T06:54:55.898" v="20" actId="1076"/>
          <ac:graphicFrameMkLst>
            <pc:docMk/>
            <pc:sldMk cId="3001381125" sldId="362"/>
            <ac:graphicFrameMk id="3" creationId="{C6AFBBA5-9F05-ACDF-14BD-042FB6CCEA24}"/>
          </ac:graphicFrameMkLst>
        </pc:graphicFrameChg>
      </pc:sldChg>
      <pc:sldChg chg="modSp mod">
        <pc:chgData name="Juliet Kennard" userId="171ce03e-ecb9-44f8-bcbb-a85643c4c66a" providerId="ADAL" clId="{AF896FE8-F542-4F04-80AB-CB6C6653A37A}" dt="2025-04-21T17:25:12.111" v="0" actId="1076"/>
        <pc:sldMkLst>
          <pc:docMk/>
          <pc:sldMk cId="222416212" sldId="373"/>
        </pc:sldMkLst>
        <pc:spChg chg="mod">
          <ac:chgData name="Juliet Kennard" userId="171ce03e-ecb9-44f8-bcbb-a85643c4c66a" providerId="ADAL" clId="{AF896FE8-F542-4F04-80AB-CB6C6653A37A}" dt="2025-04-21T17:25:12.111" v="0" actId="1076"/>
          <ac:spMkLst>
            <pc:docMk/>
            <pc:sldMk cId="222416212" sldId="373"/>
            <ac:spMk id="7" creationId="{C96955B1-D852-22AA-470F-8B30CB7E0632}"/>
          </ac:spMkLst>
        </pc:spChg>
      </pc:sldChg>
    </pc:docChg>
  </pc:docChgLst>
  <pc:docChgLst>
    <pc:chgData name="Katie Haylor" userId="79d54f7f-ffc1-4b04-bab6-1092a29c2844" providerId="ADAL" clId="{09D5EE9B-710D-4860-9CD9-1DBAD7D90944}"/>
    <pc:docChg chg="custSel modSld modNotesMaster">
      <pc:chgData name="Katie Haylor" userId="79d54f7f-ffc1-4b04-bab6-1092a29c2844" providerId="ADAL" clId="{09D5EE9B-710D-4860-9CD9-1DBAD7D90944}" dt="2025-04-24T13:46:55.312" v="38" actId="5793"/>
      <pc:docMkLst>
        <pc:docMk/>
      </pc:docMkLst>
      <pc:sldChg chg="modSp mod modNotesTx">
        <pc:chgData name="Katie Haylor" userId="79d54f7f-ffc1-4b04-bab6-1092a29c2844" providerId="ADAL" clId="{09D5EE9B-710D-4860-9CD9-1DBAD7D90944}" dt="2025-04-24T13:46:55.312" v="38" actId="5793"/>
        <pc:sldMkLst>
          <pc:docMk/>
          <pc:sldMk cId="4142186939" sldId="363"/>
        </pc:sldMkLst>
        <pc:graphicFrameChg chg="modGraphic">
          <ac:chgData name="Katie Haylor" userId="79d54f7f-ffc1-4b04-bab6-1092a29c2844" providerId="ADAL" clId="{09D5EE9B-710D-4860-9CD9-1DBAD7D90944}" dt="2025-04-24T13:46:55.312" v="38" actId="5793"/>
          <ac:graphicFrameMkLst>
            <pc:docMk/>
            <pc:sldMk cId="4142186939" sldId="363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09D5EE9B-710D-4860-9CD9-1DBAD7D90944}" dt="2025-04-24T13:43:18.304" v="33" actId="20577"/>
        <pc:sldMkLst>
          <pc:docMk/>
          <pc:sldMk cId="3989872401" sldId="374"/>
        </pc:sldMkLst>
        <pc:graphicFrameChg chg="modGraphic">
          <ac:chgData name="Katie Haylor" userId="79d54f7f-ffc1-4b04-bab6-1092a29c2844" providerId="ADAL" clId="{09D5EE9B-710D-4860-9CD9-1DBAD7D90944}" dt="2025-04-24T13:43:18.304" v="33" actId="20577"/>
          <ac:graphicFrameMkLst>
            <pc:docMk/>
            <pc:sldMk cId="3989872401" sldId="374"/>
            <ac:graphicFrameMk id="6" creationId="{9EEC9EC6-2623-1E63-D055-F8D2E238BAAD}"/>
          </ac:graphicFrameMkLst>
        </pc:graphicFrameChg>
      </pc:sldChg>
      <pc:sldChg chg="modSp mod">
        <pc:chgData name="Katie Haylor" userId="79d54f7f-ffc1-4b04-bab6-1092a29c2844" providerId="ADAL" clId="{09D5EE9B-710D-4860-9CD9-1DBAD7D90944}" dt="2025-04-24T13:44:29.960" v="34" actId="20577"/>
        <pc:sldMkLst>
          <pc:docMk/>
          <pc:sldMk cId="3832632038" sldId="375"/>
        </pc:sldMkLst>
        <pc:graphicFrameChg chg="modGraphic">
          <ac:chgData name="Katie Haylor" userId="79d54f7f-ffc1-4b04-bab6-1092a29c2844" providerId="ADAL" clId="{09D5EE9B-710D-4860-9CD9-1DBAD7D90944}" dt="2025-04-24T13:44:29.960" v="34" actId="20577"/>
          <ac:graphicFrameMkLst>
            <pc:docMk/>
            <pc:sldMk cId="3832632038" sldId="375"/>
            <ac:graphicFrameMk id="6" creationId="{EEF0ABB3-98DF-0F4F-02A7-D99475B88F4B}"/>
          </ac:graphicFrameMkLst>
        </pc:graphicFrameChg>
      </pc:sldChg>
    </pc:docChg>
  </pc:docChgLst>
  <pc:docChgLst>
    <pc:chgData name="Katie Haylor" userId="79d54f7f-ffc1-4b04-bab6-1092a29c2844" providerId="ADAL" clId="{63342334-5516-492F-AFBE-EEE0BAB9AB19}"/>
    <pc:docChg chg="undo custSel addSld delSld modSld modMainMaster modSection">
      <pc:chgData name="Katie Haylor" userId="79d54f7f-ffc1-4b04-bab6-1092a29c2844" providerId="ADAL" clId="{63342334-5516-492F-AFBE-EEE0BAB9AB19}" dt="2025-04-14T13:37:49.190" v="1489" actId="20577"/>
      <pc:docMkLst>
        <pc:docMk/>
      </pc:docMkLst>
      <pc:sldChg chg="modSp del mod">
        <pc:chgData name="Katie Haylor" userId="79d54f7f-ffc1-4b04-bab6-1092a29c2844" providerId="ADAL" clId="{63342334-5516-492F-AFBE-EEE0BAB9AB19}" dt="2025-04-14T13:27:23.358" v="1406" actId="2696"/>
        <pc:sldMkLst>
          <pc:docMk/>
          <pc:sldMk cId="1240035376" sldId="344"/>
        </pc:sldMkLst>
      </pc:sldChg>
      <pc:sldChg chg="modSp mod">
        <pc:chgData name="Katie Haylor" userId="79d54f7f-ffc1-4b04-bab6-1092a29c2844" providerId="ADAL" clId="{63342334-5516-492F-AFBE-EEE0BAB9AB19}" dt="2025-04-14T13:37:32.276" v="1486" actId="20577"/>
        <pc:sldMkLst>
          <pc:docMk/>
          <pc:sldMk cId="1854173205" sldId="348"/>
        </pc:sldMkLst>
        <pc:graphicFrameChg chg="modGraphic">
          <ac:chgData name="Katie Haylor" userId="79d54f7f-ffc1-4b04-bab6-1092a29c2844" providerId="ADAL" clId="{63342334-5516-492F-AFBE-EEE0BAB9AB19}" dt="2025-04-14T13:37:32.276" v="1486" actId="20577"/>
          <ac:graphicFrameMkLst>
            <pc:docMk/>
            <pc:sldMk cId="1854173205" sldId="348"/>
            <ac:graphicFrameMk id="7" creationId="{00000000-0000-0000-0000-000000000000}"/>
          </ac:graphicFrameMkLst>
        </pc:graphicFrameChg>
        <pc:picChg chg="mod">
          <ac:chgData name="Katie Haylor" userId="79d54f7f-ffc1-4b04-bab6-1092a29c2844" providerId="ADAL" clId="{63342334-5516-492F-AFBE-EEE0BAB9AB19}" dt="2025-04-14T13:13:05.305" v="380" actId="962"/>
          <ac:picMkLst>
            <pc:docMk/>
            <pc:sldMk cId="1854173205" sldId="348"/>
            <ac:picMk id="3" creationId="{F599E26E-9F93-4F21-BC2A-C542209F1E96}"/>
          </ac:picMkLst>
        </pc:picChg>
      </pc:sldChg>
      <pc:sldChg chg="del">
        <pc:chgData name="Katie Haylor" userId="79d54f7f-ffc1-4b04-bab6-1092a29c2844" providerId="ADAL" clId="{63342334-5516-492F-AFBE-EEE0BAB9AB19}" dt="2025-04-14T13:30:46.958" v="1475" actId="47"/>
        <pc:sldMkLst>
          <pc:docMk/>
          <pc:sldMk cId="2019704437" sldId="351"/>
        </pc:sldMkLst>
      </pc:sldChg>
      <pc:sldChg chg="modSp mod">
        <pc:chgData name="Katie Haylor" userId="79d54f7f-ffc1-4b04-bab6-1092a29c2844" providerId="ADAL" clId="{63342334-5516-492F-AFBE-EEE0BAB9AB19}" dt="2025-04-14T13:37:49.190" v="1489" actId="20577"/>
        <pc:sldMkLst>
          <pc:docMk/>
          <pc:sldMk cId="1888539178" sldId="355"/>
        </pc:sldMkLst>
        <pc:graphicFrameChg chg="modGraphic">
          <ac:chgData name="Katie Haylor" userId="79d54f7f-ffc1-4b04-bab6-1092a29c2844" providerId="ADAL" clId="{63342334-5516-492F-AFBE-EEE0BAB9AB19}" dt="2025-04-14T13:37:49.190" v="1489" actId="20577"/>
          <ac:graphicFrameMkLst>
            <pc:docMk/>
            <pc:sldMk cId="1888539178" sldId="355"/>
            <ac:graphicFrameMk id="7" creationId="{00000000-0000-0000-0000-000000000000}"/>
          </ac:graphicFrameMkLst>
        </pc:graphicFrameChg>
        <pc:picChg chg="mod">
          <ac:chgData name="Katie Haylor" userId="79d54f7f-ffc1-4b04-bab6-1092a29c2844" providerId="ADAL" clId="{63342334-5516-492F-AFBE-EEE0BAB9AB19}" dt="2025-04-14T13:14:38.279" v="640" actId="962"/>
          <ac:picMkLst>
            <pc:docMk/>
            <pc:sldMk cId="1888539178" sldId="355"/>
            <ac:picMk id="4" creationId="{97F18CF8-5205-AC7E-C7EF-254B72C2CF8E}"/>
          </ac:picMkLst>
        </pc:picChg>
      </pc:sldChg>
      <pc:sldChg chg="modSp mod">
        <pc:chgData name="Katie Haylor" userId="79d54f7f-ffc1-4b04-bab6-1092a29c2844" providerId="ADAL" clId="{63342334-5516-492F-AFBE-EEE0BAB9AB19}" dt="2025-04-14T13:11:45.960" v="54" actId="20577"/>
        <pc:sldMkLst>
          <pc:docMk/>
          <pc:sldMk cId="3001381125" sldId="362"/>
        </pc:sldMkLst>
        <pc:graphicFrameChg chg="modGraphic">
          <ac:chgData name="Katie Haylor" userId="79d54f7f-ffc1-4b04-bab6-1092a29c2844" providerId="ADAL" clId="{63342334-5516-492F-AFBE-EEE0BAB9AB19}" dt="2025-04-14T13:11:45.960" v="54" actId="20577"/>
          <ac:graphicFrameMkLst>
            <pc:docMk/>
            <pc:sldMk cId="3001381125" sldId="362"/>
            <ac:graphicFrameMk id="3" creationId="{C6AFBBA5-9F05-ACDF-14BD-042FB6CCEA24}"/>
          </ac:graphicFrameMkLst>
        </pc:graphicFrameChg>
      </pc:sldChg>
      <pc:sldChg chg="addSp delSp modSp mod">
        <pc:chgData name="Katie Haylor" userId="79d54f7f-ffc1-4b04-bab6-1092a29c2844" providerId="ADAL" clId="{63342334-5516-492F-AFBE-EEE0BAB9AB19}" dt="2025-04-14T13:13:54.212" v="382"/>
        <pc:sldMkLst>
          <pc:docMk/>
          <pc:sldMk cId="4142186939" sldId="363"/>
        </pc:sldMkLst>
      </pc:sldChg>
      <pc:sldChg chg="modSp mod">
        <pc:chgData name="Katie Haylor" userId="79d54f7f-ffc1-4b04-bab6-1092a29c2844" providerId="ADAL" clId="{63342334-5516-492F-AFBE-EEE0BAB9AB19}" dt="2025-04-14T13:15:11.170" v="918" actId="962"/>
        <pc:sldMkLst>
          <pc:docMk/>
          <pc:sldMk cId="1446707557" sldId="364"/>
        </pc:sldMkLst>
        <pc:picChg chg="mod">
          <ac:chgData name="Katie Haylor" userId="79d54f7f-ffc1-4b04-bab6-1092a29c2844" providerId="ADAL" clId="{63342334-5516-492F-AFBE-EEE0BAB9AB19}" dt="2025-04-14T13:15:11.170" v="918" actId="962"/>
          <ac:picMkLst>
            <pc:docMk/>
            <pc:sldMk cId="1446707557" sldId="364"/>
            <ac:picMk id="3" creationId="{7CD48977-48C3-EEFC-1D75-F6DBD2E8337D}"/>
          </ac:picMkLst>
        </pc:picChg>
      </pc:sldChg>
      <pc:sldChg chg="modSp mod">
        <pc:chgData name="Katie Haylor" userId="79d54f7f-ffc1-4b04-bab6-1092a29c2844" providerId="ADAL" clId="{63342334-5516-492F-AFBE-EEE0BAB9AB19}" dt="2025-04-14T13:17:02.291" v="920" actId="13244"/>
        <pc:sldMkLst>
          <pc:docMk/>
          <pc:sldMk cId="2828014309" sldId="370"/>
        </pc:sldMkLst>
        <pc:spChg chg="ord">
          <ac:chgData name="Katie Haylor" userId="79d54f7f-ffc1-4b04-bab6-1092a29c2844" providerId="ADAL" clId="{63342334-5516-492F-AFBE-EEE0BAB9AB19}" dt="2025-04-14T13:17:02.291" v="920" actId="13244"/>
          <ac:spMkLst>
            <pc:docMk/>
            <pc:sldMk cId="2828014309" sldId="370"/>
            <ac:spMk id="4" creationId="{FEE63CE5-8A72-4242-81BD-5FB3FC7CB196}"/>
          </ac:spMkLst>
        </pc:spChg>
      </pc:sldChg>
      <pc:sldChg chg="modSp mod">
        <pc:chgData name="Katie Haylor" userId="79d54f7f-ffc1-4b04-bab6-1092a29c2844" providerId="ADAL" clId="{63342334-5516-492F-AFBE-EEE0BAB9AB19}" dt="2025-04-14T13:15:51.170" v="919" actId="13244"/>
        <pc:sldMkLst>
          <pc:docMk/>
          <pc:sldMk cId="222416212" sldId="373"/>
        </pc:sldMkLst>
        <pc:spChg chg="mod ord">
          <ac:chgData name="Katie Haylor" userId="79d54f7f-ffc1-4b04-bab6-1092a29c2844" providerId="ADAL" clId="{63342334-5516-492F-AFBE-EEE0BAB9AB19}" dt="2025-04-14T13:15:51.170" v="919" actId="13244"/>
          <ac:spMkLst>
            <pc:docMk/>
            <pc:sldMk cId="222416212" sldId="373"/>
            <ac:spMk id="11" creationId="{766B5A77-0498-0A57-9032-65428CF5589E}"/>
          </ac:spMkLst>
        </pc:spChg>
      </pc:sldChg>
      <pc:sldChg chg="delSp modSp add mod modNotesTx">
        <pc:chgData name="Katie Haylor" userId="79d54f7f-ffc1-4b04-bab6-1092a29c2844" providerId="ADAL" clId="{63342334-5516-492F-AFBE-EEE0BAB9AB19}" dt="2025-04-14T13:26:54.167" v="1405" actId="20577"/>
        <pc:sldMkLst>
          <pc:docMk/>
          <pc:sldMk cId="3989872401" sldId="374"/>
        </pc:sldMkLst>
        <pc:graphicFrameChg chg="mod modGraphic">
          <ac:chgData name="Katie Haylor" userId="79d54f7f-ffc1-4b04-bab6-1092a29c2844" providerId="ADAL" clId="{63342334-5516-492F-AFBE-EEE0BAB9AB19}" dt="2025-04-14T13:26:54.167" v="1405" actId="20577"/>
          <ac:graphicFrameMkLst>
            <pc:docMk/>
            <pc:sldMk cId="3989872401" sldId="374"/>
            <ac:graphicFrameMk id="6" creationId="{9EEC9EC6-2623-1E63-D055-F8D2E238BAAD}"/>
          </ac:graphicFrameMkLst>
        </pc:graphicFrameChg>
        <pc:graphicFrameChg chg="mod modGraphic">
          <ac:chgData name="Katie Haylor" userId="79d54f7f-ffc1-4b04-bab6-1092a29c2844" providerId="ADAL" clId="{63342334-5516-492F-AFBE-EEE0BAB9AB19}" dt="2025-04-14T13:26:48.864" v="1404" actId="1076"/>
          <ac:graphicFrameMkLst>
            <pc:docMk/>
            <pc:sldMk cId="3989872401" sldId="374"/>
            <ac:graphicFrameMk id="7" creationId="{900CD14B-18E3-B4E4-7B8E-3B11E70AEBEB}"/>
          </ac:graphicFrameMkLst>
        </pc:graphicFrameChg>
      </pc:sldChg>
      <pc:sldChg chg="modSp add mod">
        <pc:chgData name="Katie Haylor" userId="79d54f7f-ffc1-4b04-bab6-1092a29c2844" providerId="ADAL" clId="{63342334-5516-492F-AFBE-EEE0BAB9AB19}" dt="2025-04-14T13:30:39.262" v="1474" actId="255"/>
        <pc:sldMkLst>
          <pc:docMk/>
          <pc:sldMk cId="3832632038" sldId="375"/>
        </pc:sldMkLst>
        <pc:graphicFrameChg chg="mod modGraphic">
          <ac:chgData name="Katie Haylor" userId="79d54f7f-ffc1-4b04-bab6-1092a29c2844" providerId="ADAL" clId="{63342334-5516-492F-AFBE-EEE0BAB9AB19}" dt="2025-04-14T13:30:39.262" v="1474" actId="255"/>
          <ac:graphicFrameMkLst>
            <pc:docMk/>
            <pc:sldMk cId="3832632038" sldId="375"/>
            <ac:graphicFrameMk id="6" creationId="{EEF0ABB3-98DF-0F4F-02A7-D99475B88F4B}"/>
          </ac:graphicFrameMkLst>
        </pc:graphicFrameChg>
        <pc:graphicFrameChg chg="mod">
          <ac:chgData name="Katie Haylor" userId="79d54f7f-ffc1-4b04-bab6-1092a29c2844" providerId="ADAL" clId="{63342334-5516-492F-AFBE-EEE0BAB9AB19}" dt="2025-04-14T13:29:31.303" v="1421" actId="1076"/>
          <ac:graphicFrameMkLst>
            <pc:docMk/>
            <pc:sldMk cId="3832632038" sldId="375"/>
            <ac:graphicFrameMk id="7" creationId="{175F3242-5208-D6A3-2586-D2CE48C62C1E}"/>
          </ac:graphicFrameMkLst>
        </pc:graphicFrameChg>
      </pc:sldChg>
      <pc:sldMasterChg chg="modSldLayout">
        <pc:chgData name="Katie Haylor" userId="79d54f7f-ffc1-4b04-bab6-1092a29c2844" providerId="ADAL" clId="{63342334-5516-492F-AFBE-EEE0BAB9AB19}" dt="2025-04-14T13:06:52.617" v="31" actId="207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63342334-5516-492F-AFBE-EEE0BAB9AB19}" dt="2025-04-14T13:06:52.617" v="31" actId="207"/>
          <pc:sldLayoutMkLst>
            <pc:docMk/>
            <pc:sldMasterMk cId="2405364243" sldId="2147483648"/>
            <pc:sldLayoutMk cId="4170965741" sldId="2147483675"/>
          </pc:sldLayoutMkLst>
          <pc:spChg chg="mod">
            <ac:chgData name="Katie Haylor" userId="79d54f7f-ffc1-4b04-bab6-1092a29c2844" providerId="ADAL" clId="{63342334-5516-492F-AFBE-EEE0BAB9AB19}" dt="2025-04-14T13:06:52.617" v="31" actId="207"/>
            <ac:spMkLst>
              <pc:docMk/>
              <pc:sldMasterMk cId="2405364243" sldId="2147483648"/>
              <pc:sldLayoutMk cId="4170965741" sldId="2147483675"/>
              <ac:spMk id="8" creationId="{F43A3D61-0314-815F-6D87-E6577DA09307}"/>
            </ac:spMkLst>
          </pc:spChg>
        </pc:sldLayoutChg>
      </pc:sldMasterChg>
    </pc:docChg>
  </pc:docChgLst>
  <pc:docChgLst>
    <pc:chgData name="Jo Pugh" userId="1187eaa31d8c3d2c" providerId="LiveId" clId="{3B2C00CB-D5C7-4ED5-BF01-8D4C78EF4282}"/>
    <pc:docChg chg="undo custSel modSld">
      <pc:chgData name="Jo Pugh" userId="1187eaa31d8c3d2c" providerId="LiveId" clId="{3B2C00CB-D5C7-4ED5-BF01-8D4C78EF4282}" dt="2025-03-26T22:13:31.745" v="131" actId="255"/>
      <pc:docMkLst>
        <pc:docMk/>
      </pc:docMkLst>
      <pc:sldChg chg="modSp mod modNotesTx">
        <pc:chgData name="Jo Pugh" userId="1187eaa31d8c3d2c" providerId="LiveId" clId="{3B2C00CB-D5C7-4ED5-BF01-8D4C78EF4282}" dt="2025-03-26T21:45:52.988" v="47" actId="20577"/>
        <pc:sldMkLst>
          <pc:docMk/>
          <pc:sldMk cId="1240035376" sldId="344"/>
        </pc:sldMkLst>
      </pc:sldChg>
      <pc:sldChg chg="modSp mod modNotesTx">
        <pc:chgData name="Jo Pugh" userId="1187eaa31d8c3d2c" providerId="LiveId" clId="{3B2C00CB-D5C7-4ED5-BF01-8D4C78EF4282}" dt="2025-03-26T21:40:32.568" v="26" actId="20577"/>
        <pc:sldMkLst>
          <pc:docMk/>
          <pc:sldMk cId="1854173205" sldId="348"/>
        </pc:sldMkLst>
        <pc:graphicFrameChg chg="modGraphic">
          <ac:chgData name="Jo Pugh" userId="1187eaa31d8c3d2c" providerId="LiveId" clId="{3B2C00CB-D5C7-4ED5-BF01-8D4C78EF4282}" dt="2025-03-26T21:39:05.099" v="24" actId="20577"/>
          <ac:graphicFrameMkLst>
            <pc:docMk/>
            <pc:sldMk cId="1854173205" sldId="348"/>
            <ac:graphicFrameMk id="6" creationId="{00000000-0000-0000-0000-000000000000}"/>
          </ac:graphicFrameMkLst>
        </pc:graphicFrameChg>
      </pc:sldChg>
      <pc:sldChg chg="modSp mod modNotesTx">
        <pc:chgData name="Jo Pugh" userId="1187eaa31d8c3d2c" providerId="LiveId" clId="{3B2C00CB-D5C7-4ED5-BF01-8D4C78EF4282}" dt="2025-03-26T22:11:33.172" v="113" actId="20577"/>
        <pc:sldMkLst>
          <pc:docMk/>
          <pc:sldMk cId="1989589921" sldId="349"/>
        </pc:sldMkLst>
        <pc:graphicFrameChg chg="modGraphic">
          <ac:chgData name="Jo Pugh" userId="1187eaa31d8c3d2c" providerId="LiveId" clId="{3B2C00CB-D5C7-4ED5-BF01-8D4C78EF4282}" dt="2025-03-26T21:36:17.944" v="16" actId="20577"/>
          <ac:graphicFrameMkLst>
            <pc:docMk/>
            <pc:sldMk cId="1989589921" sldId="349"/>
            <ac:graphicFrameMk id="3" creationId="{C6AFBBA5-9F05-ACDF-14BD-042FB6CCEA24}"/>
          </ac:graphicFrameMkLst>
        </pc:graphicFrameChg>
        <pc:graphicFrameChg chg="modGraphic">
          <ac:chgData name="Jo Pugh" userId="1187eaa31d8c3d2c" providerId="LiveId" clId="{3B2C00CB-D5C7-4ED5-BF01-8D4C78EF4282}" dt="2025-03-26T22:11:33.172" v="113" actId="20577"/>
          <ac:graphicFrameMkLst>
            <pc:docMk/>
            <pc:sldMk cId="1989589921" sldId="349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B2C00CB-D5C7-4ED5-BF01-8D4C78EF4282}" dt="2025-03-26T22:13:31.745" v="131" actId="255"/>
        <pc:sldMkLst>
          <pc:docMk/>
          <pc:sldMk cId="2019704437" sldId="351"/>
        </pc:sldMkLst>
      </pc:sldChg>
      <pc:sldChg chg="modSp mod">
        <pc:chgData name="Jo Pugh" userId="1187eaa31d8c3d2c" providerId="LiveId" clId="{3B2C00CB-D5C7-4ED5-BF01-8D4C78EF4282}" dt="2025-03-26T22:12:47.169" v="127" actId="20577"/>
        <pc:sldMkLst>
          <pc:docMk/>
          <pc:sldMk cId="1888539178" sldId="355"/>
        </pc:sldMkLst>
        <pc:graphicFrameChg chg="modGraphic">
          <ac:chgData name="Jo Pugh" userId="1187eaa31d8c3d2c" providerId="LiveId" clId="{3B2C00CB-D5C7-4ED5-BF01-8D4C78EF4282}" dt="2025-03-26T22:12:47.169" v="127" actId="20577"/>
          <ac:graphicFrameMkLst>
            <pc:docMk/>
            <pc:sldMk cId="1888539178" sldId="355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B2C00CB-D5C7-4ED5-BF01-8D4C78EF4282}" dt="2025-03-26T22:12:25.198" v="121" actId="20577"/>
        <pc:sldMkLst>
          <pc:docMk/>
          <pc:sldMk cId="3286223311" sldId="358"/>
        </pc:sldMkLst>
        <pc:graphicFrameChg chg="modGraphic">
          <ac:chgData name="Jo Pugh" userId="1187eaa31d8c3d2c" providerId="LiveId" clId="{3B2C00CB-D5C7-4ED5-BF01-8D4C78EF4282}" dt="2025-03-26T21:47:16.626" v="49" actId="20577"/>
          <ac:graphicFrameMkLst>
            <pc:docMk/>
            <pc:sldMk cId="3286223311" sldId="358"/>
            <ac:graphicFrameMk id="3" creationId="{C6AFBBA5-9F05-ACDF-14BD-042FB6CCEA24}"/>
          </ac:graphicFrameMkLst>
        </pc:graphicFrameChg>
        <pc:graphicFrameChg chg="modGraphic">
          <ac:chgData name="Jo Pugh" userId="1187eaa31d8c3d2c" providerId="LiveId" clId="{3B2C00CB-D5C7-4ED5-BF01-8D4C78EF4282}" dt="2025-03-26T22:12:25.198" v="121" actId="20577"/>
          <ac:graphicFrameMkLst>
            <pc:docMk/>
            <pc:sldMk cId="3286223311" sldId="358"/>
            <ac:graphicFrameMk id="6" creationId="{00000000-0000-0000-0000-000000000000}"/>
          </ac:graphicFrameMkLst>
        </pc:graphicFrameChg>
      </pc:sldChg>
      <pc:sldChg chg="modSp mod modNotesTx">
        <pc:chgData name="Jo Pugh" userId="1187eaa31d8c3d2c" providerId="LiveId" clId="{3B2C00CB-D5C7-4ED5-BF01-8D4C78EF4282}" dt="2025-03-26T21:37:13.468" v="18" actId="20577"/>
        <pc:sldMkLst>
          <pc:docMk/>
          <pc:sldMk cId="360489557" sldId="359"/>
        </pc:sldMkLst>
        <pc:graphicFrameChg chg="modGraphic">
          <ac:chgData name="Jo Pugh" userId="1187eaa31d8c3d2c" providerId="LiveId" clId="{3B2C00CB-D5C7-4ED5-BF01-8D4C78EF4282}" dt="2025-03-26T21:35:57.921" v="14" actId="20577"/>
          <ac:graphicFrameMkLst>
            <pc:docMk/>
            <pc:sldMk cId="360489557" sldId="359"/>
            <ac:graphicFrameMk id="3" creationId="{C6AFBBA5-9F05-ACDF-14BD-042FB6CCEA24}"/>
          </ac:graphicFrameMkLst>
        </pc:graphicFrameChg>
        <pc:graphicFrameChg chg="modGraphic">
          <ac:chgData name="Jo Pugh" userId="1187eaa31d8c3d2c" providerId="LiveId" clId="{3B2C00CB-D5C7-4ED5-BF01-8D4C78EF4282}" dt="2025-03-26T21:36:45.941" v="17" actId="20577"/>
          <ac:graphicFrameMkLst>
            <pc:docMk/>
            <pc:sldMk cId="360489557" sldId="359"/>
            <ac:graphicFrameMk id="6" creationId="{00000000-0000-0000-0000-000000000000}"/>
          </ac:graphicFrameMkLst>
        </pc:graphicFrameChg>
      </pc:sldChg>
      <pc:sldChg chg="modSp mod modNotesTx">
        <pc:chgData name="Jo Pugh" userId="1187eaa31d8c3d2c" providerId="LiveId" clId="{3B2C00CB-D5C7-4ED5-BF01-8D4C78EF4282}" dt="2025-03-26T22:11:50.130" v="115" actId="20577"/>
        <pc:sldMkLst>
          <pc:docMk/>
          <pc:sldMk cId="1681581184" sldId="360"/>
        </pc:sldMkLst>
        <pc:graphicFrameChg chg="modGraphic">
          <ac:chgData name="Jo Pugh" userId="1187eaa31d8c3d2c" providerId="LiveId" clId="{3B2C00CB-D5C7-4ED5-BF01-8D4C78EF4282}" dt="2025-03-26T21:38:16.242" v="20" actId="20577"/>
          <ac:graphicFrameMkLst>
            <pc:docMk/>
            <pc:sldMk cId="1681581184" sldId="360"/>
            <ac:graphicFrameMk id="3" creationId="{C6AFBBA5-9F05-ACDF-14BD-042FB6CCEA24}"/>
          </ac:graphicFrameMkLst>
        </pc:graphicFrameChg>
        <pc:graphicFrameChg chg="modGraphic">
          <ac:chgData name="Jo Pugh" userId="1187eaa31d8c3d2c" providerId="LiveId" clId="{3B2C00CB-D5C7-4ED5-BF01-8D4C78EF4282}" dt="2025-03-26T22:11:50.130" v="115" actId="20577"/>
          <ac:graphicFrameMkLst>
            <pc:docMk/>
            <pc:sldMk cId="1681581184" sldId="360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B2C00CB-D5C7-4ED5-BF01-8D4C78EF4282}" dt="2025-03-26T22:12:35.856" v="125" actId="20577"/>
        <pc:sldMkLst>
          <pc:docMk/>
          <pc:sldMk cId="1918504941" sldId="361"/>
        </pc:sldMkLst>
        <pc:graphicFrameChg chg="modGraphic">
          <ac:chgData name="Jo Pugh" userId="1187eaa31d8c3d2c" providerId="LiveId" clId="{3B2C00CB-D5C7-4ED5-BF01-8D4C78EF4282}" dt="2025-03-26T21:49:45.174" v="58" actId="14734"/>
          <ac:graphicFrameMkLst>
            <pc:docMk/>
            <pc:sldMk cId="1918504941" sldId="361"/>
            <ac:graphicFrameMk id="3" creationId="{C6AFBBA5-9F05-ACDF-14BD-042FB6CCEA24}"/>
          </ac:graphicFrameMkLst>
        </pc:graphicFrameChg>
        <pc:graphicFrameChg chg="modGraphic">
          <ac:chgData name="Jo Pugh" userId="1187eaa31d8c3d2c" providerId="LiveId" clId="{3B2C00CB-D5C7-4ED5-BF01-8D4C78EF4282}" dt="2025-03-26T22:12:35.856" v="125" actId="20577"/>
          <ac:graphicFrameMkLst>
            <pc:docMk/>
            <pc:sldMk cId="1918504941" sldId="361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B2C00CB-D5C7-4ED5-BF01-8D4C78EF4282}" dt="2025-03-26T21:48:27.862" v="55" actId="20577"/>
        <pc:sldMkLst>
          <pc:docMk/>
          <pc:sldMk cId="3001381125" sldId="362"/>
        </pc:sldMkLst>
        <pc:graphicFrameChg chg="modGraphic">
          <ac:chgData name="Jo Pugh" userId="1187eaa31d8c3d2c" providerId="LiveId" clId="{3B2C00CB-D5C7-4ED5-BF01-8D4C78EF4282}" dt="2025-03-26T21:48:27.862" v="55" actId="20577"/>
          <ac:graphicFrameMkLst>
            <pc:docMk/>
            <pc:sldMk cId="3001381125" sldId="362"/>
            <ac:graphicFrameMk id="3" creationId="{C6AFBBA5-9F05-ACDF-14BD-042FB6CCEA24}"/>
          </ac:graphicFrameMkLst>
        </pc:graphicFrameChg>
      </pc:sldChg>
      <pc:sldChg chg="modSp mod modNotesTx">
        <pc:chgData name="Jo Pugh" userId="1187eaa31d8c3d2c" providerId="LiveId" clId="{3B2C00CB-D5C7-4ED5-BF01-8D4C78EF4282}" dt="2025-03-26T22:12:03.348" v="116" actId="20577"/>
        <pc:sldMkLst>
          <pc:docMk/>
          <pc:sldMk cId="4142186939" sldId="363"/>
        </pc:sldMkLst>
        <pc:graphicFrameChg chg="modGraphic">
          <ac:chgData name="Jo Pugh" userId="1187eaa31d8c3d2c" providerId="LiveId" clId="{3B2C00CB-D5C7-4ED5-BF01-8D4C78EF4282}" dt="2025-03-26T22:12:03.348" v="116" actId="20577"/>
          <ac:graphicFrameMkLst>
            <pc:docMk/>
            <pc:sldMk cId="4142186939" sldId="363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B2C00CB-D5C7-4ED5-BF01-8D4C78EF4282}" dt="2025-03-26T22:01:29.499" v="111" actId="20577"/>
        <pc:sldMkLst>
          <pc:docMk/>
          <pc:sldMk cId="1446707557" sldId="364"/>
        </pc:sldMkLst>
        <pc:graphicFrameChg chg="mod modGraphic">
          <ac:chgData name="Jo Pugh" userId="1187eaa31d8c3d2c" providerId="LiveId" clId="{3B2C00CB-D5C7-4ED5-BF01-8D4C78EF4282}" dt="2025-03-26T22:01:29.499" v="111" actId="20577"/>
          <ac:graphicFrameMkLst>
            <pc:docMk/>
            <pc:sldMk cId="1446707557" sldId="364"/>
            <ac:graphicFrameMk id="6" creationId="{00000000-0000-0000-0000-000000000000}"/>
          </ac:graphicFrameMkLst>
        </pc:graphicFrameChg>
      </pc:sldChg>
      <pc:sldChg chg="modSp mod">
        <pc:chgData name="Jo Pugh" userId="1187eaa31d8c3d2c" providerId="LiveId" clId="{3B2C00CB-D5C7-4ED5-BF01-8D4C78EF4282}" dt="2025-03-26T21:55:28.847" v="72" actId="20577"/>
        <pc:sldMkLst>
          <pc:docMk/>
          <pc:sldMk cId="2828014309" sldId="370"/>
        </pc:sldMkLst>
        <pc:graphicFrameChg chg="modGraphic">
          <ac:chgData name="Jo Pugh" userId="1187eaa31d8c3d2c" providerId="LiveId" clId="{3B2C00CB-D5C7-4ED5-BF01-8D4C78EF4282}" dt="2025-03-26T21:55:28.847" v="72" actId="20577"/>
          <ac:graphicFrameMkLst>
            <pc:docMk/>
            <pc:sldMk cId="2828014309" sldId="370"/>
            <ac:graphicFrameMk id="5" creationId="{781063B1-E5E0-C242-7F60-F3F78892A209}"/>
          </ac:graphicFrameMkLst>
        </pc:graphicFrameChg>
      </pc:sldChg>
      <pc:sldChg chg="addSp modSp mod">
        <pc:chgData name="Jo Pugh" userId="1187eaa31d8c3d2c" providerId="LiveId" clId="{3B2C00CB-D5C7-4ED5-BF01-8D4C78EF4282}" dt="2025-03-26T21:31:43.363" v="7" actId="20577"/>
        <pc:sldMkLst>
          <pc:docMk/>
          <pc:sldMk cId="222416212" sldId="373"/>
        </pc:sldMkLst>
        <pc:spChg chg="mod">
          <ac:chgData name="Jo Pugh" userId="1187eaa31d8c3d2c" providerId="LiveId" clId="{3B2C00CB-D5C7-4ED5-BF01-8D4C78EF4282}" dt="2025-03-26T21:30:29.189" v="0"/>
          <ac:spMkLst>
            <pc:docMk/>
            <pc:sldMk cId="222416212" sldId="373"/>
            <ac:spMk id="5" creationId="{1689AD5D-AC57-E2DA-1DE7-2A7ED9E5B55C}"/>
          </ac:spMkLst>
        </pc:spChg>
        <pc:graphicFrameChg chg="modGraphic">
          <ac:chgData name="Jo Pugh" userId="1187eaa31d8c3d2c" providerId="LiveId" clId="{3B2C00CB-D5C7-4ED5-BF01-8D4C78EF4282}" dt="2025-03-26T21:31:43.363" v="7" actId="20577"/>
          <ac:graphicFrameMkLst>
            <pc:docMk/>
            <pc:sldMk cId="222416212" sldId="373"/>
            <ac:graphicFrameMk id="6" creationId="{616ADAFE-8742-FFDC-BD4A-B3B54E0B75C9}"/>
          </ac:graphicFrameMkLst>
        </pc:graphicFrameChg>
        <pc:picChg chg="add mod">
          <ac:chgData name="Jo Pugh" userId="1187eaa31d8c3d2c" providerId="LiveId" clId="{3B2C00CB-D5C7-4ED5-BF01-8D4C78EF4282}" dt="2025-03-26T21:31:20.258" v="3" actId="1076"/>
          <ac:picMkLst>
            <pc:docMk/>
            <pc:sldMk cId="222416212" sldId="373"/>
            <ac:picMk id="2" creationId="{A94A7BD4-596D-0328-EF04-85AFFD8E8B5A}"/>
          </ac:picMkLst>
        </pc:picChg>
      </pc:sldChg>
    </pc:docChg>
  </pc:docChgLst>
  <pc:docChgLst>
    <pc:chgData name="Katie Haylor" userId="79d54f7f-ffc1-4b04-bab6-1092a29c2844" providerId="ADAL" clId="{82CEFECE-AF87-4C12-ABCC-753B9DA1A9BF}"/>
    <pc:docChg chg="undo custSel modSld">
      <pc:chgData name="Katie Haylor" userId="79d54f7f-ffc1-4b04-bab6-1092a29c2844" providerId="ADAL" clId="{82CEFECE-AF87-4C12-ABCC-753B9DA1A9BF}" dt="2025-04-22T14:40:36.517" v="259" actId="14100"/>
      <pc:docMkLst>
        <pc:docMk/>
      </pc:docMkLst>
      <pc:sldChg chg="modSp mod modCm">
        <pc:chgData name="Katie Haylor" userId="79d54f7f-ffc1-4b04-bab6-1092a29c2844" providerId="ADAL" clId="{82CEFECE-AF87-4C12-ABCC-753B9DA1A9BF}" dt="2025-04-22T14:37:35.492" v="143" actId="732"/>
        <pc:sldMkLst>
          <pc:docMk/>
          <pc:sldMk cId="1854173205" sldId="348"/>
        </pc:sldMkLst>
        <pc:graphicFrameChg chg="modGraphic">
          <ac:chgData name="Katie Haylor" userId="79d54f7f-ffc1-4b04-bab6-1092a29c2844" providerId="ADAL" clId="{82CEFECE-AF87-4C12-ABCC-753B9DA1A9BF}" dt="2025-04-22T08:34:37.308" v="50" actId="20577"/>
          <ac:graphicFrameMkLst>
            <pc:docMk/>
            <pc:sldMk cId="1854173205" sldId="348"/>
            <ac:graphicFrameMk id="6" creationId="{00000000-0000-0000-0000-000000000000}"/>
          </ac:graphicFrameMkLst>
        </pc:graphicFrameChg>
        <pc:picChg chg="mod modCrop">
          <ac:chgData name="Katie Haylor" userId="79d54f7f-ffc1-4b04-bab6-1092a29c2844" providerId="ADAL" clId="{82CEFECE-AF87-4C12-ABCC-753B9DA1A9BF}" dt="2025-04-22T14:37:35.492" v="143" actId="732"/>
          <ac:picMkLst>
            <pc:docMk/>
            <pc:sldMk cId="1854173205" sldId="348"/>
            <ac:picMk id="3" creationId="{F599E26E-9F93-4F21-BC2A-C542209F1E9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Katie Haylor" userId="79d54f7f-ffc1-4b04-bab6-1092a29c2844" providerId="ADAL" clId="{82CEFECE-AF87-4C12-ABCC-753B9DA1A9BF}" dt="2025-04-22T08:31:43.683" v="32" actId="20577"/>
              <pc2:cmMkLst xmlns:pc2="http://schemas.microsoft.com/office/powerpoint/2019/9/main/command">
                <pc:docMk/>
                <pc:sldMk cId="1854173205" sldId="348"/>
                <pc2:cmMk id="{F7A3C32D-1CEA-4C86-A538-1DDEBF603C14}"/>
              </pc2:cmMkLst>
            </pc226:cmChg>
          </p:ext>
        </pc:extLst>
      </pc:sldChg>
      <pc:sldChg chg="modSp mod">
        <pc:chgData name="Katie Haylor" userId="79d54f7f-ffc1-4b04-bab6-1092a29c2844" providerId="ADAL" clId="{82CEFECE-AF87-4C12-ABCC-753B9DA1A9BF}" dt="2025-04-22T08:31:27.900" v="18" actId="20577"/>
        <pc:sldMkLst>
          <pc:docMk/>
          <pc:sldMk cId="1989589921" sldId="349"/>
        </pc:sldMkLst>
        <pc:graphicFrameChg chg="modGraphic">
          <ac:chgData name="Katie Haylor" userId="79d54f7f-ffc1-4b04-bab6-1092a29c2844" providerId="ADAL" clId="{82CEFECE-AF87-4C12-ABCC-753B9DA1A9BF}" dt="2025-04-22T08:31:27.900" v="18" actId="20577"/>
          <ac:graphicFrameMkLst>
            <pc:docMk/>
            <pc:sldMk cId="1989589921" sldId="349"/>
            <ac:graphicFrameMk id="6" creationId="{00000000-0000-0000-0000-000000000000}"/>
          </ac:graphicFrameMkLst>
        </pc:graphicFrameChg>
      </pc:sldChg>
      <pc:sldChg chg="addSp modSp mod">
        <pc:chgData name="Katie Haylor" userId="79d54f7f-ffc1-4b04-bab6-1092a29c2844" providerId="ADAL" clId="{82CEFECE-AF87-4C12-ABCC-753B9DA1A9BF}" dt="2025-04-22T14:39:08.814" v="175" actId="1036"/>
        <pc:sldMkLst>
          <pc:docMk/>
          <pc:sldMk cId="1888539178" sldId="355"/>
        </pc:sldMkLst>
        <pc:spChg chg="add mod">
          <ac:chgData name="Katie Haylor" userId="79d54f7f-ffc1-4b04-bab6-1092a29c2844" providerId="ADAL" clId="{82CEFECE-AF87-4C12-ABCC-753B9DA1A9BF}" dt="2025-04-22T14:39:08.814" v="175" actId="1036"/>
          <ac:spMkLst>
            <pc:docMk/>
            <pc:sldMk cId="1888539178" sldId="355"/>
            <ac:spMk id="2" creationId="{AAF852F5-23BB-23E2-09A8-0F5092155EE7}"/>
          </ac:spMkLst>
        </pc:spChg>
        <pc:graphicFrameChg chg="modGraphic">
          <ac:chgData name="Katie Haylor" userId="79d54f7f-ffc1-4b04-bab6-1092a29c2844" providerId="ADAL" clId="{82CEFECE-AF87-4C12-ABCC-753B9DA1A9BF}" dt="2025-04-22T08:38:01.197" v="111" actId="255"/>
          <ac:graphicFrameMkLst>
            <pc:docMk/>
            <pc:sldMk cId="1888539178" sldId="355"/>
            <ac:graphicFrameMk id="6" creationId="{00000000-0000-0000-0000-000000000000}"/>
          </ac:graphicFrameMkLst>
        </pc:graphicFrameChg>
        <pc:picChg chg="mod modCrop">
          <ac:chgData name="Katie Haylor" userId="79d54f7f-ffc1-4b04-bab6-1092a29c2844" providerId="ADAL" clId="{82CEFECE-AF87-4C12-ABCC-753B9DA1A9BF}" dt="2025-04-22T14:38:13.748" v="159" actId="1038"/>
          <ac:picMkLst>
            <pc:docMk/>
            <pc:sldMk cId="1888539178" sldId="355"/>
            <ac:picMk id="4" creationId="{97F18CF8-5205-AC7E-C7EF-254B72C2CF8E}"/>
          </ac:picMkLst>
        </pc:picChg>
      </pc:sldChg>
      <pc:sldChg chg="modSp mod">
        <pc:chgData name="Katie Haylor" userId="79d54f7f-ffc1-4b04-bab6-1092a29c2844" providerId="ADAL" clId="{82CEFECE-AF87-4C12-ABCC-753B9DA1A9BF}" dt="2025-04-22T08:35:55.898" v="83" actId="20577"/>
        <pc:sldMkLst>
          <pc:docMk/>
          <pc:sldMk cId="3286223311" sldId="358"/>
        </pc:sldMkLst>
        <pc:graphicFrameChg chg="modGraphic">
          <ac:chgData name="Katie Haylor" userId="79d54f7f-ffc1-4b04-bab6-1092a29c2844" providerId="ADAL" clId="{82CEFECE-AF87-4C12-ABCC-753B9DA1A9BF}" dt="2025-04-22T08:35:55.898" v="83" actId="20577"/>
          <ac:graphicFrameMkLst>
            <pc:docMk/>
            <pc:sldMk cId="3286223311" sldId="358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82CEFECE-AF87-4C12-ABCC-753B9DA1A9BF}" dt="2025-04-22T08:31:32.146" v="24" actId="20577"/>
        <pc:sldMkLst>
          <pc:docMk/>
          <pc:sldMk cId="360489557" sldId="359"/>
        </pc:sldMkLst>
        <pc:graphicFrameChg chg="modGraphic">
          <ac:chgData name="Katie Haylor" userId="79d54f7f-ffc1-4b04-bab6-1092a29c2844" providerId="ADAL" clId="{82CEFECE-AF87-4C12-ABCC-753B9DA1A9BF}" dt="2025-04-22T08:31:32.146" v="24" actId="20577"/>
          <ac:graphicFrameMkLst>
            <pc:docMk/>
            <pc:sldMk cId="360489557" sldId="359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82CEFECE-AF87-4C12-ABCC-753B9DA1A9BF}" dt="2025-04-22T08:31:36.572" v="28" actId="20577"/>
        <pc:sldMkLst>
          <pc:docMk/>
          <pc:sldMk cId="1681581184" sldId="360"/>
        </pc:sldMkLst>
        <pc:graphicFrameChg chg="modGraphic">
          <ac:chgData name="Katie Haylor" userId="79d54f7f-ffc1-4b04-bab6-1092a29c2844" providerId="ADAL" clId="{82CEFECE-AF87-4C12-ABCC-753B9DA1A9BF}" dt="2025-04-22T08:31:36.572" v="28" actId="20577"/>
          <ac:graphicFrameMkLst>
            <pc:docMk/>
            <pc:sldMk cId="1681581184" sldId="360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82CEFECE-AF87-4C12-ABCC-753B9DA1A9BF}" dt="2025-04-22T08:36:05.596" v="87" actId="20577"/>
        <pc:sldMkLst>
          <pc:docMk/>
          <pc:sldMk cId="1918504941" sldId="361"/>
        </pc:sldMkLst>
        <pc:graphicFrameChg chg="modGraphic">
          <ac:chgData name="Katie Haylor" userId="79d54f7f-ffc1-4b04-bab6-1092a29c2844" providerId="ADAL" clId="{82CEFECE-AF87-4C12-ABCC-753B9DA1A9BF}" dt="2025-04-22T08:36:05.596" v="87" actId="20577"/>
          <ac:graphicFrameMkLst>
            <pc:docMk/>
            <pc:sldMk cId="1918504941" sldId="361"/>
            <ac:graphicFrameMk id="6" creationId="{00000000-0000-0000-0000-000000000000}"/>
          </ac:graphicFrameMkLst>
        </pc:graphicFrameChg>
      </pc:sldChg>
      <pc:sldChg chg="modSp mod">
        <pc:chgData name="Katie Haylor" userId="79d54f7f-ffc1-4b04-bab6-1092a29c2844" providerId="ADAL" clId="{82CEFECE-AF87-4C12-ABCC-753B9DA1A9BF}" dt="2025-04-22T08:36:19.840" v="91" actId="20577"/>
        <pc:sldMkLst>
          <pc:docMk/>
          <pc:sldMk cId="3001381125" sldId="362"/>
        </pc:sldMkLst>
        <pc:graphicFrameChg chg="modGraphic">
          <ac:chgData name="Katie Haylor" userId="79d54f7f-ffc1-4b04-bab6-1092a29c2844" providerId="ADAL" clId="{82CEFECE-AF87-4C12-ABCC-753B9DA1A9BF}" dt="2025-04-22T08:36:19.840" v="91" actId="20577"/>
          <ac:graphicFrameMkLst>
            <pc:docMk/>
            <pc:sldMk cId="3001381125" sldId="362"/>
            <ac:graphicFrameMk id="6" creationId="{00000000-0000-0000-0000-000000000000}"/>
          </ac:graphicFrameMkLst>
        </pc:graphicFrameChg>
      </pc:sldChg>
      <pc:sldChg chg="addSp delSp modSp mod">
        <pc:chgData name="Katie Haylor" userId="79d54f7f-ffc1-4b04-bab6-1092a29c2844" providerId="ADAL" clId="{82CEFECE-AF87-4C12-ABCC-753B9DA1A9BF}" dt="2025-04-22T08:38:32.350" v="117" actId="1076"/>
        <pc:sldMkLst>
          <pc:docMk/>
          <pc:sldMk cId="4142186939" sldId="363"/>
        </pc:sldMkLst>
        <pc:graphicFrameChg chg="modGraphic">
          <ac:chgData name="Katie Haylor" userId="79d54f7f-ffc1-4b04-bab6-1092a29c2844" providerId="ADAL" clId="{82CEFECE-AF87-4C12-ABCC-753B9DA1A9BF}" dt="2025-04-22T08:34:54.684" v="56" actId="20577"/>
          <ac:graphicFrameMkLst>
            <pc:docMk/>
            <pc:sldMk cId="4142186939" sldId="363"/>
            <ac:graphicFrameMk id="6" creationId="{00000000-0000-0000-0000-000000000000}"/>
          </ac:graphicFrameMkLst>
        </pc:graphicFrameChg>
        <pc:picChg chg="add mod">
          <ac:chgData name="Katie Haylor" userId="79d54f7f-ffc1-4b04-bab6-1092a29c2844" providerId="ADAL" clId="{82CEFECE-AF87-4C12-ABCC-753B9DA1A9BF}" dt="2025-04-22T08:38:32.350" v="117" actId="1076"/>
          <ac:picMkLst>
            <pc:docMk/>
            <pc:sldMk cId="4142186939" sldId="363"/>
            <ac:picMk id="4" creationId="{9683AF6D-82C6-2EFB-3C6A-E0267EF28A2F}"/>
          </ac:picMkLst>
        </pc:picChg>
      </pc:sldChg>
      <pc:sldChg chg="addSp modSp mod">
        <pc:chgData name="Katie Haylor" userId="79d54f7f-ffc1-4b04-bab6-1092a29c2844" providerId="ADAL" clId="{82CEFECE-AF87-4C12-ABCC-753B9DA1A9BF}" dt="2025-04-22T14:40:36.517" v="259" actId="14100"/>
        <pc:sldMkLst>
          <pc:docMk/>
          <pc:sldMk cId="1446707557" sldId="364"/>
        </pc:sldMkLst>
        <pc:spChg chg="add mod">
          <ac:chgData name="Katie Haylor" userId="79d54f7f-ffc1-4b04-bab6-1092a29c2844" providerId="ADAL" clId="{82CEFECE-AF87-4C12-ABCC-753B9DA1A9BF}" dt="2025-04-22T14:40:36.517" v="259" actId="14100"/>
          <ac:spMkLst>
            <pc:docMk/>
            <pc:sldMk cId="1446707557" sldId="364"/>
            <ac:spMk id="2" creationId="{6FBB1F96-F4BD-3540-05AD-E3E2EBB0334D}"/>
          </ac:spMkLst>
        </pc:spChg>
        <pc:graphicFrameChg chg="modGraphic">
          <ac:chgData name="Katie Haylor" userId="79d54f7f-ffc1-4b04-bab6-1092a29c2844" providerId="ADAL" clId="{82CEFECE-AF87-4C12-ABCC-753B9DA1A9BF}" dt="2025-04-22T14:39:47.875" v="212" actId="20577"/>
          <ac:graphicFrameMkLst>
            <pc:docMk/>
            <pc:sldMk cId="1446707557" sldId="364"/>
            <ac:graphicFrameMk id="6" creationId="{00000000-0000-0000-0000-000000000000}"/>
          </ac:graphicFrameMkLst>
        </pc:graphicFrameChg>
        <pc:picChg chg="mod modCrop">
          <ac:chgData name="Katie Haylor" userId="79d54f7f-ffc1-4b04-bab6-1092a29c2844" providerId="ADAL" clId="{82CEFECE-AF87-4C12-ABCC-753B9DA1A9BF}" dt="2025-04-22T14:40:28.230" v="256" actId="1037"/>
          <ac:picMkLst>
            <pc:docMk/>
            <pc:sldMk cId="1446707557" sldId="364"/>
            <ac:picMk id="3" creationId="{7CD48977-48C3-EEFC-1D75-F6DBD2E8337D}"/>
          </ac:picMkLst>
        </pc:picChg>
      </pc:sldChg>
      <pc:sldChg chg="modSp mod">
        <pc:chgData name="Katie Haylor" userId="79d54f7f-ffc1-4b04-bab6-1092a29c2844" providerId="ADAL" clId="{82CEFECE-AF87-4C12-ABCC-753B9DA1A9BF}" dt="2025-04-22T14:33:29.301" v="141" actId="20577"/>
        <pc:sldMkLst>
          <pc:docMk/>
          <pc:sldMk cId="2828014309" sldId="370"/>
        </pc:sldMkLst>
        <pc:graphicFrameChg chg="modGraphic">
          <ac:chgData name="Katie Haylor" userId="79d54f7f-ffc1-4b04-bab6-1092a29c2844" providerId="ADAL" clId="{82CEFECE-AF87-4C12-ABCC-753B9DA1A9BF}" dt="2025-04-22T14:33:29.301" v="141" actId="20577"/>
          <ac:graphicFrameMkLst>
            <pc:docMk/>
            <pc:sldMk cId="2828014309" sldId="370"/>
            <ac:graphicFrameMk id="5" creationId="{781063B1-E5E0-C242-7F60-F3F78892A209}"/>
          </ac:graphicFrameMkLst>
        </pc:graphicFrameChg>
      </pc:sldChg>
      <pc:sldChg chg="modSp mod">
        <pc:chgData name="Katie Haylor" userId="79d54f7f-ffc1-4b04-bab6-1092a29c2844" providerId="ADAL" clId="{82CEFECE-AF87-4C12-ABCC-753B9DA1A9BF}" dt="2025-04-22T14:33:21.876" v="136" actId="20577"/>
        <pc:sldMkLst>
          <pc:docMk/>
          <pc:sldMk cId="222416212" sldId="373"/>
        </pc:sldMkLst>
        <pc:spChg chg="mod">
          <ac:chgData name="Katie Haylor" userId="79d54f7f-ffc1-4b04-bab6-1092a29c2844" providerId="ADAL" clId="{82CEFECE-AF87-4C12-ABCC-753B9DA1A9BF}" dt="2025-04-22T08:26:01.666" v="0" actId="14100"/>
          <ac:spMkLst>
            <pc:docMk/>
            <pc:sldMk cId="222416212" sldId="373"/>
            <ac:spMk id="5" creationId="{1689AD5D-AC57-E2DA-1DE7-2A7ED9E5B55C}"/>
          </ac:spMkLst>
        </pc:spChg>
        <pc:graphicFrameChg chg="modGraphic">
          <ac:chgData name="Katie Haylor" userId="79d54f7f-ffc1-4b04-bab6-1092a29c2844" providerId="ADAL" clId="{82CEFECE-AF87-4C12-ABCC-753B9DA1A9BF}" dt="2025-04-22T14:33:21.876" v="136" actId="20577"/>
          <ac:graphicFrameMkLst>
            <pc:docMk/>
            <pc:sldMk cId="222416212" sldId="373"/>
            <ac:graphicFrameMk id="6" creationId="{616ADAFE-8742-FFDC-BD4A-B3B54E0B75C9}"/>
          </ac:graphicFrameMkLst>
        </pc:graphicFrameChg>
      </pc:sldChg>
      <pc:sldChg chg="modSp mod">
        <pc:chgData name="Katie Haylor" userId="79d54f7f-ffc1-4b04-bab6-1092a29c2844" providerId="ADAL" clId="{82CEFECE-AF87-4C12-ABCC-753B9DA1A9BF}" dt="2025-04-22T08:35:24.298" v="69" actId="20577"/>
        <pc:sldMkLst>
          <pc:docMk/>
          <pc:sldMk cId="3989872401" sldId="374"/>
        </pc:sldMkLst>
        <pc:graphicFrameChg chg="modGraphic">
          <ac:chgData name="Katie Haylor" userId="79d54f7f-ffc1-4b04-bab6-1092a29c2844" providerId="ADAL" clId="{82CEFECE-AF87-4C12-ABCC-753B9DA1A9BF}" dt="2025-04-22T08:35:24.298" v="69" actId="20577"/>
          <ac:graphicFrameMkLst>
            <pc:docMk/>
            <pc:sldMk cId="3989872401" sldId="374"/>
            <ac:graphicFrameMk id="6" creationId="{9EEC9EC6-2623-1E63-D055-F8D2E238BAAD}"/>
          </ac:graphicFrameMkLst>
        </pc:graphicFrameChg>
      </pc:sldChg>
      <pc:sldChg chg="modSp mod">
        <pc:chgData name="Katie Haylor" userId="79d54f7f-ffc1-4b04-bab6-1092a29c2844" providerId="ADAL" clId="{82CEFECE-AF87-4C12-ABCC-753B9DA1A9BF}" dt="2025-04-22T08:39:46.191" v="130" actId="20577"/>
        <pc:sldMkLst>
          <pc:docMk/>
          <pc:sldMk cId="3832632038" sldId="375"/>
        </pc:sldMkLst>
        <pc:graphicFrameChg chg="modGraphic">
          <ac:chgData name="Katie Haylor" userId="79d54f7f-ffc1-4b04-bab6-1092a29c2844" providerId="ADAL" clId="{82CEFECE-AF87-4C12-ABCC-753B9DA1A9BF}" dt="2025-04-22T08:39:46.191" v="130" actId="20577"/>
          <ac:graphicFrameMkLst>
            <pc:docMk/>
            <pc:sldMk cId="3832632038" sldId="375"/>
            <ac:graphicFrameMk id="6" creationId="{EEF0ABB3-98DF-0F4F-02A7-D99475B88F4B}"/>
          </ac:graphicFrameMkLst>
        </pc:graphicFrameChg>
      </pc:sldChg>
    </pc:docChg>
  </pc:docChgLst>
  <pc:docChgLst>
    <pc:chgData name="Katie Haylor" userId="79d54f7f-ffc1-4b04-bab6-1092a29c2844" providerId="ADAL" clId="{765A4A41-AC12-48C4-B21C-116DF30D34D7}"/>
    <pc:docChg chg="custSel modSld modMainMaster">
      <pc:chgData name="Katie Haylor" userId="79d54f7f-ffc1-4b04-bab6-1092a29c2844" providerId="ADAL" clId="{765A4A41-AC12-48C4-B21C-116DF30D34D7}" dt="2025-04-22T07:44:54.990" v="151" actId="20577"/>
      <pc:docMkLst>
        <pc:docMk/>
      </pc:docMkLst>
      <pc:sldChg chg="modSp mod">
        <pc:chgData name="Katie Haylor" userId="79d54f7f-ffc1-4b04-bab6-1092a29c2844" providerId="ADAL" clId="{765A4A41-AC12-48C4-B21C-116DF30D34D7}" dt="2025-04-17T08:48:56.850" v="150" actId="1076"/>
        <pc:sldMkLst>
          <pc:docMk/>
          <pc:sldMk cId="222416212" sldId="373"/>
        </pc:sldMkLst>
        <pc:spChg chg="mod">
          <ac:chgData name="Katie Haylor" userId="79d54f7f-ffc1-4b04-bab6-1092a29c2844" providerId="ADAL" clId="{765A4A41-AC12-48C4-B21C-116DF30D34D7}" dt="2025-04-17T08:48:40.240" v="147" actId="255"/>
          <ac:spMkLst>
            <pc:docMk/>
            <pc:sldMk cId="222416212" sldId="373"/>
            <ac:spMk id="5" creationId="{1689AD5D-AC57-E2DA-1DE7-2A7ED9E5B55C}"/>
          </ac:spMkLst>
        </pc:spChg>
        <pc:spChg chg="mod">
          <ac:chgData name="Katie Haylor" userId="79d54f7f-ffc1-4b04-bab6-1092a29c2844" providerId="ADAL" clId="{765A4A41-AC12-48C4-B21C-116DF30D34D7}" dt="2025-04-17T08:48:47.602" v="149" actId="1076"/>
          <ac:spMkLst>
            <pc:docMk/>
            <pc:sldMk cId="222416212" sldId="373"/>
            <ac:spMk id="11" creationId="{766B5A77-0498-0A57-9032-65428CF5589E}"/>
          </ac:spMkLst>
        </pc:spChg>
        <pc:graphicFrameChg chg="mod">
          <ac:chgData name="Katie Haylor" userId="79d54f7f-ffc1-4b04-bab6-1092a29c2844" providerId="ADAL" clId="{765A4A41-AC12-48C4-B21C-116DF30D34D7}" dt="2025-04-17T08:48:56.850" v="150" actId="1076"/>
          <ac:graphicFrameMkLst>
            <pc:docMk/>
            <pc:sldMk cId="222416212" sldId="373"/>
            <ac:graphicFrameMk id="6" creationId="{616ADAFE-8742-FFDC-BD4A-B3B54E0B75C9}"/>
          </ac:graphicFrameMkLst>
        </pc:graphicFrameChg>
      </pc:sldChg>
      <pc:sldMasterChg chg="modSldLayout">
        <pc:chgData name="Katie Haylor" userId="79d54f7f-ffc1-4b04-bab6-1092a29c2844" providerId="ADAL" clId="{765A4A41-AC12-48C4-B21C-116DF30D34D7}" dt="2025-04-22T07:44:54.990" v="151" actId="20577"/>
        <pc:sldMasterMkLst>
          <pc:docMk/>
          <pc:sldMasterMk cId="2405364243" sldId="2147483648"/>
        </pc:sldMasterMkLst>
        <pc:sldLayoutChg chg="modSp mod">
          <pc:chgData name="Katie Haylor" userId="79d54f7f-ffc1-4b04-bab6-1092a29c2844" providerId="ADAL" clId="{765A4A41-AC12-48C4-B21C-116DF30D34D7}" dt="2025-04-22T07:44:54.990" v="151" actId="20577"/>
          <pc:sldLayoutMkLst>
            <pc:docMk/>
            <pc:sldMasterMk cId="2405364243" sldId="2147483648"/>
            <pc:sldLayoutMk cId="4170965741" sldId="2147483675"/>
          </pc:sldLayoutMkLst>
          <pc:spChg chg="mod">
            <ac:chgData name="Katie Haylor" userId="79d54f7f-ffc1-4b04-bab6-1092a29c2844" providerId="ADAL" clId="{765A4A41-AC12-48C4-B21C-116DF30D34D7}" dt="2025-04-22T07:44:54.990" v="151" actId="20577"/>
            <ac:spMkLst>
              <pc:docMk/>
              <pc:sldMasterMk cId="2405364243" sldId="2147483648"/>
              <pc:sldLayoutMk cId="4170965741" sldId="2147483675"/>
              <ac:spMk id="8" creationId="{F43A3D61-0314-815F-6D87-E6577DA09307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50657F-C977-4920-AE14-12599E069E54}" type="datetimeFigureOut">
              <a:rPr lang="en-GB" smtClean="0"/>
              <a:pPr/>
              <a:t>24/04/2025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63DB95-055F-4643-BEB1-ADFDB4C7E5B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837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63DB95-055F-4643-BEB1-ADFDB4C7E5B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36964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451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168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1563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098095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1442A3-18F6-1704-EB82-419D71242E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C80A2A4-7DCA-F3B2-6661-ADB8EB4625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C7CA35-9EEB-ACD6-0290-78CE81E2E54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>
                <a:latin typeface="Century Gothic" panose="020B0502020202020204" pitchFamily="34" charset="0"/>
              </a:rPr>
              <a:t>Answers for quadrant 2: iso = </a:t>
            </a:r>
            <a:r>
              <a:rPr lang="en-GB" sz="1200" b="0" u="none" dirty="0">
                <a:solidFill>
                  <a:schemeClr val="accent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equal to, the same, tope = place.</a:t>
            </a:r>
            <a:r>
              <a:rPr lang="en-GB" sz="1000" b="0" i="0" u="none" kern="12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sz="1200" b="0" i="0" u="none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D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espite having different atomic masses, the various forms of an element occupy the </a:t>
            </a:r>
            <a:r>
              <a:rPr lang="en-GB" sz="1200" b="0" i="0" u="none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same place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on the periodic table.</a:t>
            </a:r>
            <a:endParaRPr lang="en-GB" sz="1000" b="0" u="none" dirty="0">
              <a:solidFill>
                <a:schemeClr val="accent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Answers for quadrant 3: isotopes are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atoms with the same number of protons but different numbers of neutrons.</a:t>
            </a:r>
            <a:endParaRPr lang="en-GB" sz="105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2D48C5-30D1-3E37-D91C-20A622B5FA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5642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63DB95-055F-4643-BEB1-ADFDB4C7E5BC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8505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500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2: </a:t>
            </a:r>
            <a:r>
              <a:rPr lang="en-GB" b="0" dirty="0" err="1"/>
              <a:t>prot</a:t>
            </a:r>
            <a:r>
              <a:rPr lang="en-GB" b="0" dirty="0"/>
              <a:t> =</a:t>
            </a:r>
            <a:r>
              <a:rPr lang="en-GB" sz="10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meaning ‘first’,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supposedly because the nucleus of hydrogen contains one proton</a:t>
            </a:r>
            <a:r>
              <a:rPr lang="en-GB" sz="11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 </a:t>
            </a:r>
            <a:r>
              <a:rPr lang="en-GB" sz="10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on = 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from the word ion, meaning charged.</a:t>
            </a:r>
          </a:p>
          <a:p>
            <a:endParaRPr lang="en-GB" sz="120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Answer for quadrant 3:  </a:t>
            </a:r>
            <a:r>
              <a:rPr lang="en-GB" sz="1200" b="0" u="none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a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 positively charged subatomic particle with a relative mass of 1, found in the nucleus of an atom.</a:t>
            </a:r>
            <a:endParaRPr lang="en-GB" sz="105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endParaRPr lang="en-GB" sz="120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5752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2: </a:t>
            </a:r>
            <a:r>
              <a:rPr lang="en-GB" sz="1200" b="0" i="0" kern="1200" dirty="0" err="1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neutr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 = neutral, </a:t>
            </a:r>
            <a:r>
              <a:rPr lang="en-GB" sz="1000" b="0" i="0" u="none" kern="12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lang="en-GB" sz="10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 =</a:t>
            </a:r>
            <a:r>
              <a:rPr lang="en-GB" sz="10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 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from the word ion, meaning charged. It is the </a:t>
            </a:r>
            <a:r>
              <a:rPr lang="en-GB" sz="1200" b="0" i="0" u="none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e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lectrically neutral particle of the atom.</a:t>
            </a:r>
          </a:p>
          <a:p>
            <a:pPr algn="l"/>
            <a:endParaRPr lang="en-GB" sz="1200" b="0" i="0" kern="1200" dirty="0">
              <a:solidFill>
                <a:schemeClr val="accent1"/>
              </a:solidFill>
              <a:effectLst/>
              <a:latin typeface="Bradley Hand ITC" panose="03070402050302030203" pitchFamily="66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Answer for quadrant 3: a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 subatomic particle with no charge and a relative mass of 1, found in the nucleus of an atom.</a:t>
            </a:r>
            <a:endParaRPr lang="en-GB" sz="105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  <a:p>
            <a:pPr algn="l"/>
            <a:endParaRPr lang="en-GB" sz="1200" b="0" i="0" kern="1200" dirty="0">
              <a:solidFill>
                <a:schemeClr val="accent1"/>
              </a:solidFill>
              <a:effectLst/>
              <a:latin typeface="Bradley Hand ITC" panose="03070402050302030203" pitchFamily="66" charset="0"/>
              <a:ea typeface="+mn-ea"/>
              <a:cs typeface="+mn-cs"/>
            </a:endParaRPr>
          </a:p>
          <a:p>
            <a:pPr algn="l"/>
            <a:endParaRPr lang="en-GB" sz="1200" b="0" i="0" kern="1200" dirty="0">
              <a:solidFill>
                <a:schemeClr val="accent1"/>
              </a:solidFill>
              <a:effectLst/>
              <a:latin typeface="Bradley Hand ITC" panose="03070402050302030203" pitchFamily="66" charset="0"/>
              <a:ea typeface="+mn-ea"/>
              <a:cs typeface="+mn-cs"/>
            </a:endParaRP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6046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GB" dirty="0"/>
              <a:t>Answer for quadrant 2: </a:t>
            </a:r>
            <a:r>
              <a:rPr lang="en-GB" sz="1000" b="0" u="none" dirty="0" err="1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electr</a:t>
            </a:r>
            <a:r>
              <a:rPr lang="en-GB" sz="10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 = c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harged with electricity, </a:t>
            </a:r>
            <a:r>
              <a:rPr lang="en-GB" sz="11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000" b="0" i="0" u="none" kern="12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o</a:t>
            </a:r>
            <a:r>
              <a:rPr lang="en-GB" sz="1000" b="0" u="none" dirty="0">
                <a:solidFill>
                  <a:schemeClr val="tx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n</a:t>
            </a:r>
            <a:r>
              <a:rPr lang="en-GB" sz="1000" b="0" u="none" dirty="0">
                <a:solidFill>
                  <a:schemeClr val="tx1"/>
                </a:solidFill>
                <a:highlight>
                  <a:srgbClr val="FFFF00"/>
                </a:highlight>
                <a:latin typeface="Century Gothic" panose="020B0502020202020204" pitchFamily="34" charset="0"/>
                <a:cs typeface="Arial" panose="020B0604020202020204" pitchFamily="34" charset="0"/>
              </a:rPr>
              <a:t> = </a:t>
            </a:r>
            <a:r>
              <a:rPr lang="en-GB" sz="1200" b="0" u="none" dirty="0">
                <a:solidFill>
                  <a:schemeClr val="accent1"/>
                </a:solidFill>
                <a:highlight>
                  <a:srgbClr val="FFFF00"/>
                </a:highlight>
                <a:latin typeface="Bradley Hand ITC" panose="03070402050302030203" pitchFamily="66" charset="0"/>
                <a:cs typeface="Arial" panose="020B0604020202020204" pitchFamily="34" charset="0"/>
              </a:rPr>
              <a:t>f</a:t>
            </a:r>
            <a:r>
              <a:rPr lang="en-GB" sz="1200" b="0" u="none" dirty="0">
                <a:solidFill>
                  <a:schemeClr val="accent1"/>
                </a:solidFill>
                <a:latin typeface="Bradley Hand ITC" panose="03070402050302030203" pitchFamily="66" charset="0"/>
                <a:cs typeface="Arial" panose="020B0604020202020204" pitchFamily="34" charset="0"/>
              </a:rPr>
              <a:t>rom the word ion, meaning charged.</a:t>
            </a:r>
            <a:endParaRPr lang="en-GB" dirty="0"/>
          </a:p>
          <a:p>
            <a:endParaRPr lang="en-GB" dirty="0"/>
          </a:p>
          <a:p>
            <a:r>
              <a:rPr lang="en-GB" dirty="0"/>
              <a:t>Answer for quadrant 3: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Bradley Hand ITC" panose="03070402050302030203" pitchFamily="66" charset="0"/>
                <a:ea typeface="+mn-ea"/>
                <a:cs typeface="+mn-cs"/>
              </a:rPr>
              <a:t>a negatively charged subatomic particle with very little mass found in the electron shells/energy levels of atoms.</a:t>
            </a:r>
            <a:endParaRPr lang="en-GB" sz="1000" b="0" u="none" dirty="0">
              <a:solidFill>
                <a:srgbClr val="C8102E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0786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Answer for quadrant 3: </a:t>
            </a:r>
            <a:r>
              <a:rPr lang="en-GB" sz="1200" b="0" u="none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the positively charged centre of the atom consisting of protons and neutrons.</a:t>
            </a:r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7358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 for quadrant 3: </a:t>
            </a:r>
            <a:r>
              <a:rPr lang="en-GB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region surrounding the nucleus of an atom where electrons are found; each level has a maximum number of electrons it can hold.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4299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9C980A-DFA6-BDC1-9AD0-E6B012BEDA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590A2F-F8CC-2F05-3488-99D3AE5F6F6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243B32-00B8-4BB3-60A7-9CD9368D77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dirty="0">
                <a:latin typeface="Century Gothic" panose="020B0502020202020204" pitchFamily="34" charset="0"/>
              </a:rPr>
              <a:t>Answers for quadrant 2: iso = </a:t>
            </a:r>
            <a:r>
              <a:rPr lang="en-GB" sz="1200" b="0" u="none" dirty="0">
                <a:solidFill>
                  <a:schemeClr val="accent1"/>
                </a:solidFill>
                <a:latin typeface="Century Gothic" panose="020B0502020202020204" pitchFamily="34" charset="0"/>
                <a:cs typeface="Arial" panose="020B0604020202020204" pitchFamily="34" charset="0"/>
              </a:rPr>
              <a:t>equal to, the same, tope = place.</a:t>
            </a:r>
            <a:r>
              <a:rPr lang="en-GB" sz="1000" b="0" i="0" u="none" kern="1200" dirty="0">
                <a:solidFill>
                  <a:schemeClr val="tx1"/>
                </a:solidFill>
                <a:effectLst/>
                <a:latin typeface="Century Gothic" panose="020B0502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GB" sz="1200" b="0" i="0" u="none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D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espite having different atomic masses, the various forms of an element occupy the </a:t>
            </a:r>
            <a:r>
              <a:rPr lang="en-GB" sz="1200" b="0" i="0" u="none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same place </a:t>
            </a:r>
            <a:r>
              <a:rPr lang="en-GB" sz="1200" b="0" i="0" kern="1200" dirty="0">
                <a:solidFill>
                  <a:schemeClr val="accent1"/>
                </a:solidFill>
                <a:effectLst/>
                <a:latin typeface="Century Gothic" panose="020B0502020202020204" pitchFamily="34" charset="0"/>
                <a:ea typeface="+mn-ea"/>
                <a:cs typeface="+mn-cs"/>
              </a:rPr>
              <a:t>on the periodic table.</a:t>
            </a:r>
            <a:endParaRPr lang="en-GB" sz="1000" b="0" u="none" dirty="0">
              <a:solidFill>
                <a:schemeClr val="accent1"/>
              </a:solidFill>
              <a:latin typeface="Century Gothic" panose="020B0502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Answers for quadrant 3: isotopes are </a:t>
            </a:r>
            <a:r>
              <a:rPr lang="en-GB" sz="1200" b="0" kern="1200" dirty="0">
                <a:solidFill>
                  <a:schemeClr val="accent1"/>
                </a:solidFill>
                <a:effectLst/>
                <a:latin typeface="Bradley Hand ITC" panose="03070402050302030203" pitchFamily="66" charset="0"/>
                <a:ea typeface="+mn-ea"/>
                <a:cs typeface="+mn-cs"/>
              </a:rPr>
              <a:t>atoms with the same number of protons but different numbers of neutrons.</a:t>
            </a:r>
            <a:endParaRPr lang="en-GB" sz="1050" b="0" u="none" dirty="0">
              <a:solidFill>
                <a:schemeClr val="accent1"/>
              </a:solidFill>
              <a:latin typeface="Bradley Hand ITC" panose="03070402050302030203" pitchFamily="66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89A3A3-38BF-6717-1150-3785F6D87E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06437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B645CB-FA23-4BA1-A9D5-40B392E4226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960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Title, single line, generi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38610100-38BC-194F-9079-8DDE723951FF}"/>
              </a:ext>
            </a:extLst>
          </p:cNvPr>
          <p:cNvPicPr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" y="0"/>
            <a:ext cx="12196800" cy="685633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BA549A9-FDA4-D149-B497-B5121421C2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9623" y="0"/>
            <a:ext cx="6858000" cy="6858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C3C2113-31B6-7F4D-83F0-729A1B46C58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485972" cy="68580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AE3D22E-2B57-CE4A-B915-F81A74DD96F1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2957" y="0"/>
            <a:ext cx="3991277" cy="68616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4983CAC-993B-784B-BDEA-00ABFD7B6D78}"/>
              </a:ext>
            </a:extLst>
          </p:cNvPr>
          <p:cNvPicPr>
            <a:picLocks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982" y="0"/>
            <a:ext cx="3195988" cy="2815200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8E12F9B7-525F-0A4B-9E77-89C192EAFC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40000" y="1238400"/>
            <a:ext cx="5220000" cy="336777"/>
          </a:xfrm>
        </p:spPr>
        <p:txBody>
          <a:bodyPr lIns="0" tIns="0" rIns="0" bIns="0" anchor="t" anchorCtr="0">
            <a:normAutofit/>
          </a:bodyPr>
          <a:lstStyle>
            <a:lvl1pPr algn="l">
              <a:defRPr sz="2400" b="1" i="0"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14–16 years</a:t>
            </a:r>
            <a:endParaRPr lang="en-US" dirty="0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4B3093CA-596C-304F-86CF-A159FB36541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0000" y="1980000"/>
            <a:ext cx="5220000" cy="713843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None/>
              <a:defRPr sz="50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Single line title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C921A4C6-5661-3A4E-8B85-9900DC479D2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40000" y="5640908"/>
            <a:ext cx="2568960" cy="7169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00BAFC7-69D9-B349-14AF-6B03B04B7B64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8960" y="5816600"/>
            <a:ext cx="1754412" cy="41771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43A3D61-0314-815F-6D87-E6577DA09307}"/>
              </a:ext>
            </a:extLst>
          </p:cNvPr>
          <p:cNvSpPr txBox="1"/>
          <p:nvPr userDrawn="1"/>
        </p:nvSpPr>
        <p:spPr>
          <a:xfrm>
            <a:off x="5244043" y="5837177"/>
            <a:ext cx="676463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Downloaded from rsc.li/3XTkheu, </a:t>
            </a:r>
            <a:r>
              <a:rPr lang="en-GB" sz="1400" b="1" i="0" u="none" strike="noStrike" dirty="0" err="1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unscaffolded</a:t>
            </a:r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 version</a:t>
            </a:r>
          </a:p>
          <a:p>
            <a:pPr algn="r"/>
            <a:r>
              <a:rPr lang="en-GB" sz="1400" b="1" i="0" u="none" strike="noStrike" dirty="0">
                <a:solidFill>
                  <a:schemeClr val="bg1"/>
                </a:solidFill>
                <a:effectLst/>
                <a:latin typeface="Century Gothic" panose="020B0502020202020204" pitchFamily="34" charset="0"/>
              </a:rPr>
              <a:t> and teacher notes also available</a:t>
            </a:r>
            <a:r>
              <a:rPr lang="en-GB" sz="1400" b="1" dirty="0">
                <a:solidFill>
                  <a:schemeClr val="bg1"/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i="0" u="none" kern="1200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+mj-ea"/>
                <a:cs typeface="+mj-cs"/>
              </a:rPr>
              <a:t> </a:t>
            </a:r>
            <a:endParaRPr lang="en-US" sz="1400" b="1" u="none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0965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orm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583686F-22FD-2C41-A7CA-BC21FE71A1A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85D72720-E5A5-3242-8856-378E7BAC1F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0988D83-F3D7-9D4F-AC03-6D180FF1A93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Tx/>
              <a:buNone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A8AE51-3ADC-DC40-BD2B-98B2216A4E03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FF6300-565F-2B49-B4C4-E3CDD55E32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6AF348B-C532-AF44-9D34-EF7F36FFBDE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3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-16 years Content - single column/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26F667C-BABD-E64D-A87B-FC8C551108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828" y="0"/>
            <a:ext cx="3584602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7FC5948B-67D3-AC4F-890F-725332428FC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0000" y="540000"/>
            <a:ext cx="10080000" cy="440661"/>
          </a:xfrm>
        </p:spPr>
        <p:txBody>
          <a:bodyPr lIns="0" tIns="0" rIns="0" bIns="0" anchor="t" anchorCtr="0">
            <a:noAutofit/>
          </a:bodyPr>
          <a:lstStyle>
            <a:lvl1pPr>
              <a:defRPr sz="3400" b="1" i="0">
                <a:solidFill>
                  <a:srgbClr val="C8102E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 dirty="0"/>
              <a:t>Heading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82690D6-31DD-8445-BDEA-5C196119A1D9}"/>
              </a:ext>
            </a:extLst>
          </p:cNvPr>
          <p:cNvSpPr/>
          <p:nvPr userDrawn="1"/>
        </p:nvSpPr>
        <p:spPr>
          <a:xfrm>
            <a:off x="11382000" y="0"/>
            <a:ext cx="810000" cy="68580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EE427C-0248-7F4C-8145-DF61B84F8A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9949" y="4643257"/>
            <a:ext cx="1158481" cy="2214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8DF516-E004-0343-8DCB-7D8B3A6B398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4226" y="4777211"/>
            <a:ext cx="1238261" cy="2080789"/>
          </a:xfrm>
          <a:prstGeom prst="rect">
            <a:avLst/>
          </a:prstGeom>
        </p:spPr>
      </p:pic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1A5DC58F-EBD6-924E-8C77-CBCA410F81E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0000" y="1260000"/>
            <a:ext cx="10080000" cy="5040000"/>
          </a:xfrm>
        </p:spPr>
        <p:txBody>
          <a:bodyPr lIns="0" tIns="0" rIns="0" bIns="0">
            <a:normAutofit/>
          </a:bodyPr>
          <a:lstStyle>
            <a:lvl1pPr marL="457200" indent="-4572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C8102E"/>
              </a:buClr>
              <a:buSzPct val="100000"/>
              <a:buFont typeface="+mj-lt"/>
              <a:buAutoNum type="arabicPeriod"/>
              <a:defRPr sz="2200" b="0" i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Here is the text.</a:t>
            </a:r>
          </a:p>
        </p:txBody>
      </p:sp>
    </p:spTree>
    <p:extLst>
      <p:ext uri="{BB962C8B-B14F-4D97-AF65-F5344CB8AC3E}">
        <p14:creationId xmlns:p14="http://schemas.microsoft.com/office/powerpoint/2010/main" val="3047323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67905-5208-45C9-91A7-153AFC22B9EB}" type="datetimeFigureOut">
              <a:rPr lang="en-GB" smtClean="0"/>
              <a:pPr/>
              <a:t>24/04/2025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7A888-D3E9-4A2B-B344-8C41375D909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12231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E5FE99-04D4-864B-A80A-C8A4E40F4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6DAB5F-D1BC-0941-A323-571F519817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BC3C7-2FB0-4543-87F4-792C792E80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D5C9B-1D41-4B4A-8E9D-54021847FEFA}" type="datetimeFigureOut">
              <a:rPr lang="en-US" smtClean="0"/>
              <a:pPr/>
              <a:t>4/24/2025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A315A7-5034-7B47-AC42-72B007F5CF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891DA-332A-A543-AACF-9B3ADDF221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4554D-C745-0D49-B311-95A2F21E8E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2B1A816-D175-C045-A883-B30BA8D52E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364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2" r:id="rId2"/>
    <p:sldLayoutId id="2147483668" r:id="rId3"/>
    <p:sldLayoutId id="214748369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3XTkheu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18F91-D15E-5E44-80C2-620B381166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14–16 years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115082-B7C4-4D40-80F1-9A0175D69E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Atomic model: </a:t>
            </a:r>
            <a:r>
              <a:rPr lang="en-US" dirty="0"/>
              <a:t>Frayer models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40D4F0-FA01-7A1B-5A0F-384F740DA8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1165" y="1084501"/>
            <a:ext cx="439853" cy="44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30641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8341770"/>
              </p:ext>
            </p:extLst>
          </p:nvPr>
        </p:nvGraphicFramePr>
        <p:xfrm>
          <a:off x="0" y="0"/>
          <a:ext cx="12192000" cy="7269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neutron mean to you? Where have you come across this word (or parts of the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neutron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neutr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neutral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Tx/>
                        <a:buNone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</a:t>
                      </a:r>
                    </a:p>
                    <a:p>
                      <a:pPr marL="285750" indent="-285750" algn="ctr">
                        <a:buFontTx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from the word ion, meaning charged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electrically neutral particle of the atom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Tx/>
                        <a:buNone/>
                      </a:pPr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location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of the neutron in the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neutron</a:t>
                      </a: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A subatomic particle with no charge and a relative mass of 1, found in the nucleus of an atom.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806084"/>
              </p:ext>
            </p:extLst>
          </p:nvPr>
        </p:nvGraphicFramePr>
        <p:xfrm>
          <a:off x="5260744" y="3511981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Neutron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40881"/>
              </p:ext>
            </p:extLst>
          </p:nvPr>
        </p:nvGraphicFramePr>
        <p:xfrm>
          <a:off x="710620" y="4639213"/>
          <a:ext cx="4550124" cy="98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297510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(nucleus/shell)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0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Nucleus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5049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151101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electron mean to you? Where have you come across this word (or parts of the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electron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charged with electricity</a:t>
                      </a:r>
                      <a:b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</a:t>
                      </a:r>
                      <a:br>
                        <a:rPr lang="en-GB" sz="1800" b="0" u="none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800" b="0" u="none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the word ion, meaning charged</a:t>
                      </a:r>
                    </a:p>
                    <a:p>
                      <a:pPr algn="ctr"/>
                      <a:endParaRPr lang="en-GB" sz="20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location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of the electron in the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electron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4472C4"/>
                          </a:solidFill>
                          <a:effectLst/>
                          <a:uLnTx/>
                          <a:uFillTx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A negatively charged subatomic particle with very little mass found in the electron shells/energy levels of atoms.</a:t>
                      </a:r>
                      <a:endParaRPr lang="en-GB" sz="1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852991"/>
              </p:ext>
            </p:extLst>
          </p:nvPr>
        </p:nvGraphicFramePr>
        <p:xfrm>
          <a:off x="762634" y="4388083"/>
          <a:ext cx="4550124" cy="114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(nucleus/shell)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1/1840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5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or negligible</a:t>
                      </a: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-1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shell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01381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54743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nucleus mean to you? Where have you come across this word (or parts of the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nucleus?</a:t>
                      </a: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nucleus</a:t>
                      </a:r>
                    </a:p>
                    <a:p>
                      <a:pPr algn="ctr"/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In Latin, it means kernel or little nut.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This is an atom of nitrogen 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Write down how many protons, neutrons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and electrons it has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Label the nucleus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20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7 protons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7 neutrons</a:t>
                      </a:r>
                    </a:p>
                    <a:p>
                      <a:pPr marL="0" indent="0" algn="l">
                        <a:buFont typeface="Arial" panose="020B0604020202020204" pitchFamily="34" charset="0"/>
                        <a:buNone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 7 electrons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nucleus, in a chemistry context</a:t>
                      </a: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20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The positively charged centre of the atom consisting of protons and neutrons.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245929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Nucleus</a:t>
                      </a:r>
                      <a:endParaRPr lang="en-GB" sz="2200" b="1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 descr="A diagram of a nitrogen atom with the nucleus (where the protons and neutrons are) labelled">
            <a:extLst>
              <a:ext uri="{FF2B5EF4-FFF2-40B4-BE49-F238E27FC236}">
                <a16:creationId xmlns:a16="http://schemas.microsoft.com/office/drawing/2014/main" id="{97F18CF8-5205-AC7E-C7EF-254B72C2CF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482" t="5934" r="4338" b="10861"/>
          <a:stretch/>
        </p:blipFill>
        <p:spPr>
          <a:xfrm>
            <a:off x="1910992" y="4407612"/>
            <a:ext cx="3160191" cy="229113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AF852F5-23BB-23E2-09A8-0F5092155EE7}"/>
              </a:ext>
            </a:extLst>
          </p:cNvPr>
          <p:cNvSpPr txBox="1"/>
          <p:nvPr/>
        </p:nvSpPr>
        <p:spPr>
          <a:xfrm>
            <a:off x="4345969" y="5435029"/>
            <a:ext cx="136646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nucleus</a:t>
            </a:r>
          </a:p>
        </p:txBody>
      </p:sp>
    </p:spTree>
    <p:extLst>
      <p:ext uri="{BB962C8B-B14F-4D97-AF65-F5344CB8AC3E}">
        <p14:creationId xmlns:p14="http://schemas.microsoft.com/office/powerpoint/2010/main" val="18885391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11917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shell mean to you? Where have you come across this word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shell?</a:t>
                      </a: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Shells are parts of an atom. They are around the nucleus and they contain electrons.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Shell can mean to enclose in a case.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This is an atom of nitrogen.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Label the electron shells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shell, in a chemistry context</a:t>
                      </a: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20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2000" b="1" u="none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A region surrounding the nucleus of an atom where electrons are found; each level has a maximum number of electrons it can hold.</a:t>
                      </a: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2354121"/>
              </p:ext>
            </p:extLst>
          </p:nvPr>
        </p:nvGraphicFramePr>
        <p:xfrm>
          <a:off x="5194069" y="3121456"/>
          <a:ext cx="203358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5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Electron shell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 descr="A diagram of a nitrogen atom with the electron shells (rings around the nucleus which contain the electrons) labelled&#10;&#10;">
            <a:extLst>
              <a:ext uri="{FF2B5EF4-FFF2-40B4-BE49-F238E27FC236}">
                <a16:creationId xmlns:a16="http://schemas.microsoft.com/office/drawing/2014/main" id="{7CD48977-48C3-EEFC-1D75-F6DBD2E8337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059"/>
          <a:stretch/>
        </p:blipFill>
        <p:spPr>
          <a:xfrm>
            <a:off x="1509308" y="4130210"/>
            <a:ext cx="4139338" cy="26697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BB1F96-F4BD-3540-05AD-E3E2EBB0334D}"/>
              </a:ext>
            </a:extLst>
          </p:cNvPr>
          <p:cNvSpPr txBox="1"/>
          <p:nvPr/>
        </p:nvSpPr>
        <p:spPr>
          <a:xfrm>
            <a:off x="4317018" y="5804361"/>
            <a:ext cx="133162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>
                <a:latin typeface="Century Gothic" panose="020B0502020202020204" pitchFamily="34" charset="0"/>
              </a:rPr>
              <a:t>electron </a:t>
            </a:r>
          </a:p>
          <a:p>
            <a:r>
              <a:rPr lang="en-GB" dirty="0">
                <a:latin typeface="Century Gothic" panose="020B0502020202020204" pitchFamily="34" charset="0"/>
              </a:rPr>
              <a:t>shells</a:t>
            </a:r>
          </a:p>
        </p:txBody>
      </p:sp>
    </p:spTree>
    <p:extLst>
      <p:ext uri="{BB962C8B-B14F-4D97-AF65-F5344CB8AC3E}">
        <p14:creationId xmlns:p14="http://schemas.microsoft.com/office/powerpoint/2010/main" val="1446707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686D72F-C468-E0CE-3600-BEBE28CD08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EEF0ABB3-98DF-0F4F-02A7-D99475B88F4B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1863329"/>
                  </p:ext>
                </p:extLst>
              </p:nvPr>
            </p:nvGraphicFramePr>
            <p:xfrm>
              <a:off x="0" y="0"/>
              <a:ext cx="12192000" cy="7056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096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429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1. What does the word isotope mean to you? Where have you come across this word (or parts of this word) before?</a:t>
                          </a:r>
                        </a:p>
                        <a:p>
                          <a:pPr marL="342900" marR="0" lvl="0" indent="-34290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2. Break down isotope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b="1" u="none" dirty="0">
                              <a:solidFill>
                                <a:schemeClr val="accent1"/>
                              </a:solidFill>
                              <a:latin typeface="Bradley Hand ITC" panose="03070402050302030203" pitchFamily="66" charset="0"/>
                              <a:cs typeface="Arial" panose="020B0604020202020204" pitchFamily="34" charset="0"/>
                            </a:rPr>
                            <a:t>equal to, the same</a:t>
                          </a:r>
                          <a:endParaRPr lang="en-GB" sz="20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tope</a:t>
                          </a:r>
                          <a:b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</a:br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20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Bradley Hand ITC" panose="03070402050302030203" pitchFamily="66" charset="0"/>
                              <a:ea typeface="+mn-ea"/>
                              <a:cs typeface="Arial" panose="020B0604020202020204" pitchFamily="34" charset="0"/>
                            </a:rPr>
                            <a:t>place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2000" b="1" i="0" u="none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D</a:t>
                          </a:r>
                          <a:r>
                            <a:rPr lang="en-GB" sz="2000" b="1" i="0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espite having different atomic masses, the various forms of an element occupy the </a:t>
                          </a:r>
                          <a:r>
                            <a:rPr lang="en-GB" sz="2000" b="1" i="0" u="none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same place </a:t>
                          </a:r>
                          <a:r>
                            <a:rPr lang="en-GB" sz="2000" b="1" i="0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on the periodic table.</a:t>
                          </a:r>
                          <a:endParaRPr lang="en-GB" sz="20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9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4. Why can the following carbon atoms be </a:t>
                          </a:r>
                        </a:p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classed as isotopes? To answer this question,</a:t>
                          </a:r>
                        </a:p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fill in the word gaps to complete the sentence below.</a:t>
                          </a:r>
                          <a:endParaRPr lang="en-GB" sz="5400" b="0" u="none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lang="en-GB" sz="4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r>
                            <a:rPr lang="en-GB" sz="4800" kern="1200" dirty="0">
                              <a:solidFill>
                                <a:schemeClr val="dk1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lang="en-GB" sz="4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3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r>
                            <a:rPr lang="en-GB" sz="4800" kern="1200" dirty="0">
                              <a:solidFill>
                                <a:schemeClr val="dk1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14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endParaRPr lang="en-GB" sz="4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These carbon atoms can be classed as isotopes because they have the same number of </a:t>
                          </a:r>
                          <a:r>
                            <a:rPr lang="en-GB" sz="2000" b="1" u="none" dirty="0">
                              <a:solidFill>
                                <a:schemeClr val="accent1"/>
                              </a:solidFill>
                              <a:latin typeface="Bradley Hand ITC" panose="03070402050302030203" pitchFamily="66" charset="0"/>
                              <a:cs typeface="Arial" panose="020B0604020202020204" pitchFamily="34" charset="0"/>
                            </a:rPr>
                            <a:t>protons</a:t>
                          </a: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but different numbers of </a:t>
                          </a:r>
                          <a:r>
                            <a:rPr lang="en-GB" sz="2000" b="1" u="none" dirty="0">
                              <a:solidFill>
                                <a:schemeClr val="accent1"/>
                              </a:solidFill>
                              <a:latin typeface="Bradley Hand ITC" panose="03070402050302030203" pitchFamily="66" charset="0"/>
                              <a:cs typeface="Arial" panose="020B0604020202020204" pitchFamily="34" charset="0"/>
                            </a:rPr>
                            <a:t>neutrons</a:t>
                          </a:r>
                          <a:r>
                            <a:rPr lang="en-GB" sz="2000" b="0" u="none" dirty="0">
                              <a:solidFill>
                                <a:schemeClr val="accent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 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3. Define isotope</a:t>
                          </a:r>
                        </a:p>
                        <a:p>
                          <a:pPr algn="ctr"/>
                          <a:endParaRPr lang="en-GB" sz="1400" b="1" kern="1200" dirty="0">
                            <a:solidFill>
                              <a:schemeClr val="accent1"/>
                            </a:solidFill>
                            <a:effectLst/>
                            <a:latin typeface="Bradley Hand ITC" panose="03070402050302030203" pitchFamily="66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en-GB" sz="2000" b="1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Atoms with the same number of protons but different numbers of neutrons.</a:t>
                          </a:r>
                          <a:endParaRPr lang="en-GB" sz="20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EEF0ABB3-98DF-0F4F-02A7-D99475B88F4B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31863329"/>
                  </p:ext>
                </p:extLst>
              </p:nvPr>
            </p:nvGraphicFramePr>
            <p:xfrm>
              <a:off x="0" y="0"/>
              <a:ext cx="12192000" cy="70561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6096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36271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1. What does the word isotope mean to you? Where have you come across this word (or parts of this word) before?</a:t>
                          </a:r>
                        </a:p>
                        <a:p>
                          <a:pPr marL="342900" marR="0" lvl="0" indent="-34290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2. Break down isotope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b="1" u="none" dirty="0">
                              <a:solidFill>
                                <a:schemeClr val="accent1"/>
                              </a:solidFill>
                              <a:latin typeface="Bradley Hand ITC" panose="03070402050302030203" pitchFamily="66" charset="0"/>
                              <a:cs typeface="Arial" panose="020B0604020202020204" pitchFamily="34" charset="0"/>
                            </a:rPr>
                            <a:t>equal to, the same</a:t>
                          </a:r>
                          <a:endParaRPr lang="en-GB" sz="20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tope</a:t>
                          </a:r>
                          <a:b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</a:br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2000" b="1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rgbClr val="4472C4"/>
                              </a:solidFill>
                              <a:effectLst/>
                              <a:uLnTx/>
                              <a:uFillTx/>
                              <a:latin typeface="Bradley Hand ITC" panose="03070402050302030203" pitchFamily="66" charset="0"/>
                              <a:ea typeface="+mn-ea"/>
                              <a:cs typeface="Arial" panose="020B0604020202020204" pitchFamily="34" charset="0"/>
                            </a:rPr>
                            <a:t>place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en-GB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entury Gothic" panose="020B0502020202020204" pitchFamily="34" charset="0"/>
                            <a:ea typeface="+mn-ea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2000" b="1" i="0" u="none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D</a:t>
                          </a:r>
                          <a:r>
                            <a:rPr lang="en-GB" sz="2000" b="1" i="0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espite having different atomic masses, the various forms of an element occupy the </a:t>
                          </a:r>
                          <a:r>
                            <a:rPr lang="en-GB" sz="2000" b="1" i="0" u="none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same place </a:t>
                          </a:r>
                          <a:r>
                            <a:rPr lang="en-GB" sz="2000" b="1" i="0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on the periodic table.</a:t>
                          </a:r>
                          <a:endParaRPr lang="en-GB" sz="20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9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" t="-106039" r="-100300" b="-3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 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3. Define isotope</a:t>
                          </a:r>
                        </a:p>
                        <a:p>
                          <a:pPr algn="ctr"/>
                          <a:endParaRPr lang="en-GB" sz="1400" b="1" kern="1200" dirty="0">
                            <a:solidFill>
                              <a:schemeClr val="accent1"/>
                            </a:solidFill>
                            <a:effectLst/>
                            <a:latin typeface="Bradley Hand ITC" panose="03070402050302030203" pitchFamily="66" charset="0"/>
                            <a:ea typeface="+mn-ea"/>
                            <a:cs typeface="+mn-cs"/>
                          </a:endParaRPr>
                        </a:p>
                        <a:p>
                          <a:pPr algn="ctr"/>
                          <a:r>
                            <a:rPr lang="en-GB" sz="2000" b="1" kern="1200" dirty="0">
                              <a:solidFill>
                                <a:schemeClr val="accent1"/>
                              </a:solidFill>
                              <a:effectLst/>
                              <a:latin typeface="Bradley Hand ITC" panose="03070402050302030203" pitchFamily="66" charset="0"/>
                              <a:ea typeface="+mn-ea"/>
                              <a:cs typeface="+mn-cs"/>
                            </a:rPr>
                            <a:t>Atoms with the same number of protons but different numbers of neutrons.</a:t>
                          </a:r>
                          <a:endParaRPr lang="en-GB" sz="20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75F3242-5208-D6A3-2586-D2CE48C62C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114160"/>
              </p:ext>
            </p:extLst>
          </p:nvPr>
        </p:nvGraphicFramePr>
        <p:xfrm>
          <a:off x="5258100" y="3409032"/>
          <a:ext cx="1963477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Isotope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32632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tical Title 1">
            <a:extLst>
              <a:ext uri="{FF2B5EF4-FFF2-40B4-BE49-F238E27FC236}">
                <a16:creationId xmlns:a16="http://schemas.microsoft.com/office/drawing/2014/main" id="{FEE63CE5-8A72-4242-81BD-5FB3FC7CB196}"/>
              </a:ext>
            </a:extLst>
          </p:cNvPr>
          <p:cNvSpPr txBox="1">
            <a:spLocks/>
          </p:cNvSpPr>
          <p:nvPr/>
        </p:nvSpPr>
        <p:spPr>
          <a:xfrm>
            <a:off x="11382000" y="540000"/>
            <a:ext cx="810000" cy="4121210"/>
          </a:xfrm>
          <a:prstGeom prst="rect">
            <a:avLst/>
          </a:prstGeom>
        </p:spPr>
        <p:txBody>
          <a:bodyPr vert="eaVert" lIns="0" tIns="0" rIns="0" bIns="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200" b="1" i="0" dirty="0">
                <a:solidFill>
                  <a:schemeClr val="bg1"/>
                </a:solidFill>
                <a:latin typeface="Century Gothic" panose="020B0502020202020204" pitchFamily="34" charset="0"/>
              </a:rPr>
              <a:t>Example layout</a:t>
            </a:r>
            <a:endParaRPr lang="en-US" sz="2200" b="1" i="0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graphicFrame>
        <p:nvGraphicFramePr>
          <p:cNvPr id="5" name="Content Placeholder 5">
            <a:extLst>
              <a:ext uri="{FF2B5EF4-FFF2-40B4-BE49-F238E27FC236}">
                <a16:creationId xmlns:a16="http://schemas.microsoft.com/office/drawing/2014/main" id="{781063B1-E5E0-C242-7F60-F3F78892A20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47107940"/>
              </p:ext>
            </p:extLst>
          </p:nvPr>
        </p:nvGraphicFramePr>
        <p:xfrm>
          <a:off x="0" y="-4445"/>
          <a:ext cx="1138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1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1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sz="28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</a:t>
                      </a:r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28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Explore</a:t>
                      </a:r>
                      <a:endParaRPr lang="en-GB" sz="28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None/>
                      </a:pPr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Link to science capital and draw on learners’ experience.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down/’what do we know about X’?</a:t>
                      </a:r>
                    </a:p>
                    <a:p>
                      <a:pPr algn="ctr"/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Look at composite parts of the word to help unpack its meaning.</a:t>
                      </a:r>
                    </a:p>
                    <a:p>
                      <a:pPr algn="ctr"/>
                      <a:endParaRPr lang="en-GB" b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Or invite learners to suggest what, as a class, they already know about the key term </a:t>
                      </a:r>
                    </a:p>
                    <a:p>
                      <a:pPr algn="ctr"/>
                      <a:r>
                        <a:rPr lang="en-GB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              (with the help of a few bullet points).</a:t>
                      </a:r>
                    </a:p>
                    <a:p>
                      <a:pPr algn="ctr"/>
                      <a:endParaRPr lang="en-GB" sz="1200" b="1" u="sng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Consolidate</a:t>
                      </a:r>
                      <a:endParaRPr lang="en-GB" sz="2800" b="1" u="none" baseline="0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Learners apply their knowledge.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8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</a:t>
                      </a:r>
                      <a:r>
                        <a:rPr lang="en-GB" sz="2800" b="1" u="none" baseline="0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Explain</a:t>
                      </a:r>
                    </a:p>
                    <a:p>
                      <a:pPr algn="ctr"/>
                      <a:b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800" b="0" u="none" baseline="0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baseline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Introduce the definition.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F6446A5-8A2B-740F-D94D-BD65E28FBA44}"/>
              </a:ext>
            </a:extLst>
          </p:cNvPr>
          <p:cNvGraphicFramePr>
            <a:graphicFrameLocks noGrp="1"/>
          </p:cNvGraphicFramePr>
          <p:nvPr/>
        </p:nvGraphicFramePr>
        <p:xfrm>
          <a:off x="4753648" y="2647224"/>
          <a:ext cx="1874704" cy="1554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7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3200" u="none" dirty="0">
                          <a:solidFill>
                            <a:srgbClr val="C8102E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&lt;Select your key term&gt;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014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20342E7-50FB-950E-C230-352FC7868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320624"/>
            <a:ext cx="10080000" cy="440661"/>
          </a:xfrm>
        </p:spPr>
        <p:txBody>
          <a:bodyPr>
            <a:normAutofit fontScale="90000"/>
          </a:bodyPr>
          <a:lstStyle/>
          <a:p>
            <a:r>
              <a:rPr lang="en-GB" sz="4000" dirty="0">
                <a:latin typeface="Century Gothic" panose="020B0502020202020204" pitchFamily="34" charset="0"/>
              </a:rPr>
              <a:t>Frayer models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689AD5D-AC57-E2DA-1DE7-2A7ED9E5B5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210" y="822763"/>
            <a:ext cx="10638021" cy="580406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latin typeface="Century Gothic" panose="020B0502020202020204" pitchFamily="34" charset="0"/>
              </a:rPr>
              <a:t>Frayer models are a simple but effective way to develop learners’ understanding of a new piece of vocabulary. You will see what your learners already know and identify any misconceptions they have.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latin typeface="Century Gothic" panose="020B0502020202020204" pitchFamily="34" charset="0"/>
              </a:rPr>
              <a:t>There are four stages learners can work through, but you can adapt this model to best suit your learners. You can guide learners through all quadrants, but particularly quadrant 2 works best as a teacher-led discussion.</a:t>
            </a:r>
          </a:p>
          <a:p>
            <a:pPr>
              <a:lnSpc>
                <a:spcPct val="120000"/>
              </a:lnSpc>
            </a:pPr>
            <a:endParaRPr lang="en-GB" sz="2000" dirty="0"/>
          </a:p>
          <a:p>
            <a:pPr>
              <a:lnSpc>
                <a:spcPct val="120000"/>
              </a:lnSpc>
            </a:pPr>
            <a:endParaRPr lang="en-GB" sz="2100" dirty="0"/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GB" sz="2100" dirty="0">
              <a:latin typeface="Century Gothic" panose="020B0502020202020204" pitchFamily="34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16ADAFE-8742-FFDC-BD4A-B3B54E0B7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778111"/>
              </p:ext>
            </p:extLst>
          </p:nvPr>
        </p:nvGraphicFramePr>
        <p:xfrm>
          <a:off x="588524" y="3081859"/>
          <a:ext cx="10142806" cy="26732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794835">
                  <a:extLst>
                    <a:ext uri="{9D8B030D-6E8A-4147-A177-3AD203B41FA5}">
                      <a16:colId xmlns:a16="http://schemas.microsoft.com/office/drawing/2014/main" val="672358555"/>
                    </a:ext>
                  </a:extLst>
                </a:gridCol>
                <a:gridCol w="5347971">
                  <a:extLst>
                    <a:ext uri="{9D8B030D-6E8A-4147-A177-3AD203B41FA5}">
                      <a16:colId xmlns:a16="http://schemas.microsoft.com/office/drawing/2014/main" val="3511474561"/>
                    </a:ext>
                  </a:extLst>
                </a:gridCol>
              </a:tblGrid>
              <a:tr h="1339930">
                <a:tc>
                  <a:txBody>
                    <a:bodyPr/>
                    <a:lstStyle/>
                    <a:p>
                      <a:pPr marL="0" indent="0" algn="ctr">
                        <a:buNone/>
                      </a:pPr>
                      <a:r>
                        <a:rPr lang="en-GB" b="1" dirty="0">
                          <a:latin typeface="Century Gothic" panose="020B0502020202020204" pitchFamily="34" charset="0"/>
                        </a:rPr>
                        <a:t>1. Explore</a:t>
                      </a:r>
                    </a:p>
                    <a:p>
                      <a:pPr marL="0" indent="0" algn="ctr">
                        <a:buNone/>
                      </a:pPr>
                      <a:r>
                        <a:rPr lang="en-GB" dirty="0">
                          <a:latin typeface="Century Gothic" panose="020B0502020202020204" pitchFamily="34" charset="0"/>
                        </a:rPr>
                        <a:t>Link to science capital and draw on learners’ experience.</a:t>
                      </a:r>
                    </a:p>
                    <a:p>
                      <a:pPr marL="0" indent="0" algn="ctr">
                        <a:buNone/>
                      </a:pPr>
                      <a:endParaRPr lang="en-GB" dirty="0"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2. Break down</a:t>
                      </a:r>
                    </a:p>
                    <a:p>
                      <a:pPr algn="ctr"/>
                      <a:r>
                        <a:rPr lang="en-GB" dirty="0">
                          <a:latin typeface="Century Gothic" panose="020B0502020202020204" pitchFamily="34" charset="0"/>
                        </a:rPr>
                        <a:t>Look at composite parts of the word to help unpack its meaning.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760265"/>
                  </a:ext>
                </a:extLst>
              </a:tr>
              <a:tr h="1333355"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4. Consolidate</a:t>
                      </a:r>
                    </a:p>
                    <a:p>
                      <a:pPr algn="ctr"/>
                      <a:r>
                        <a:rPr lang="en-GB" b="0" dirty="0">
                          <a:latin typeface="Century Gothic" panose="020B0502020202020204" pitchFamily="34" charset="0"/>
                        </a:rPr>
                        <a:t>Learners apply their knowledge.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entury Gothic" panose="020B0502020202020204" pitchFamily="34" charset="0"/>
                      </a:endParaRPr>
                    </a:p>
                    <a:p>
                      <a:pPr algn="ctr"/>
                      <a:r>
                        <a:rPr lang="en-GB" b="1" dirty="0">
                          <a:latin typeface="Century Gothic" panose="020B0502020202020204" pitchFamily="34" charset="0"/>
                        </a:rPr>
                        <a:t>3</a:t>
                      </a:r>
                      <a:r>
                        <a:rPr lang="en-GB" dirty="0">
                          <a:latin typeface="Century Gothic" panose="020B0502020202020204" pitchFamily="34" charset="0"/>
                        </a:rPr>
                        <a:t>. </a:t>
                      </a:r>
                      <a:r>
                        <a:rPr lang="en-GB" b="1" dirty="0">
                          <a:latin typeface="Century Gothic" panose="020B0502020202020204" pitchFamily="34" charset="0"/>
                        </a:rPr>
                        <a:t>Explain </a:t>
                      </a:r>
                    </a:p>
                    <a:p>
                      <a:pPr algn="ctr"/>
                      <a:r>
                        <a:rPr lang="en-GB" dirty="0">
                          <a:latin typeface="Century Gothic" panose="020B0502020202020204" pitchFamily="34" charset="0"/>
                        </a:rPr>
                        <a:t>Introduce the definition.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3608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96955B1-D852-22AA-470F-8B30CB7E0632}"/>
              </a:ext>
            </a:extLst>
          </p:cNvPr>
          <p:cNvSpPr txBox="1"/>
          <p:nvPr/>
        </p:nvSpPr>
        <p:spPr>
          <a:xfrm>
            <a:off x="4503225" y="4218446"/>
            <a:ext cx="1930400" cy="400110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latin typeface="Century Gothic" panose="020B0502020202020204" pitchFamily="34" charset="0"/>
              </a:rPr>
              <a:t>Key term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66B5A77-0498-0A57-9032-65428CF5589E}"/>
              </a:ext>
            </a:extLst>
          </p:cNvPr>
          <p:cNvSpPr txBox="1"/>
          <p:nvPr/>
        </p:nvSpPr>
        <p:spPr>
          <a:xfrm>
            <a:off x="466657" y="5800338"/>
            <a:ext cx="10386540" cy="1057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1800" dirty="0">
                <a:effectLst/>
                <a:latin typeface="Century Gothic" panose="020B0502020202020204" pitchFamily="34" charset="0"/>
              </a:rPr>
              <a:t>Find more guidance, including tips, adaptations and further reading, in the teacher notes: </a:t>
            </a:r>
            <a:r>
              <a:rPr lang="en-GB" sz="1800" dirty="0">
                <a:effectLst/>
                <a:latin typeface="Century Gothic" panose="020B0502020202020204" pitchFamily="34" charset="0"/>
                <a:hlinkClick r:id="rId3"/>
              </a:rPr>
              <a:t>rsc.li/3XTkheu</a:t>
            </a:r>
            <a:endParaRPr lang="en-GB" sz="1800" dirty="0">
              <a:effectLst/>
              <a:latin typeface="Century Gothic" panose="020B050202020202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sz="1800" dirty="0"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94A7BD4-596D-0328-EF04-85AFFD8E8B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8257" y="365817"/>
            <a:ext cx="349337" cy="350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16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3470071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41945735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proton mean to you? Where have you come across this word (or parts of the word) before?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Prototype is the first or draft version of a product. It contains ‘proto’.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seen the word proton before? Protons are parts of an atom and are inside the nucleus.</a:t>
                      </a:r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proton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prot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i="0" kern="1200" dirty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+mn-cs"/>
                        </a:rPr>
                        <a:t>first</a:t>
                      </a:r>
                      <a:b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  <a:ea typeface="+mn-ea"/>
                          <a:cs typeface="+mn-cs"/>
                        </a:rPr>
                      </a:br>
                      <a:endParaRPr lang="en-GB" sz="1800" b="0" u="none" dirty="0">
                        <a:solidFill>
                          <a:schemeClr val="tx1"/>
                        </a:solidFill>
                        <a:latin typeface="Century Gothic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itchFamily="34" charset="0"/>
                          <a:cs typeface="Arial" panose="020B0604020202020204" pitchFamily="34" charset="0"/>
                        </a:rPr>
                        <a:t>on</a:t>
                      </a: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itchFamily="34" charset="0"/>
                          <a:cs typeface="Arial" panose="020B0604020202020204" pitchFamily="34" charset="0"/>
                        </a:rPr>
                        <a:t>from ion, meaning charged</a:t>
                      </a:r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Suggest a meaning for proton by bringing these word parts together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location </a:t>
                      </a:r>
                    </a:p>
                    <a:p>
                      <a:pPr algn="ctr"/>
                      <a:r>
                        <a:rPr lang="en-GB" sz="14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of the proton in the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word proton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 proton is </a:t>
                      </a: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 positively…</a:t>
                      </a: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701596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Proton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1582183"/>
              </p:ext>
            </p:extLst>
          </p:nvPr>
        </p:nvGraphicFramePr>
        <p:xfrm>
          <a:off x="762634" y="4388083"/>
          <a:ext cx="4550124" cy="120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 or 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9589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270114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571844489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neutron mean to you? Where have you come across this word (or parts of the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Neutral contains ‘</a:t>
                      </a:r>
                      <a:r>
                        <a:rPr lang="en-GB" sz="14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neutr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’, just like neutron. Someone with a neutral expression on their face doesn’t look happy or sad, a neutral country in a war doesn’t take sides. 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heard the word neutron before? Neutron, proton and electron are all parts of an atom and they all end in ‘on’.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endParaRPr lang="en-GB" sz="12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neutron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neutr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neutral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</a:t>
                      </a: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itchFamily="34" charset="0"/>
                          <a:cs typeface="Arial" panose="020B0604020202020204" pitchFamily="34" charset="0"/>
                        </a:rPr>
                        <a:t>from ion, meaning charged</a:t>
                      </a:r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Suggest a meaning for neutron by bringing these word parts together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location of the neutron in the atom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    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word neutron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 neutron is </a:t>
                      </a:r>
                      <a:r>
                        <a:rPr lang="en-GB" sz="1400" b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 subatomic particle with no…</a:t>
                      </a: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1374038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Neutron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826862"/>
              </p:ext>
            </p:extLst>
          </p:nvPr>
        </p:nvGraphicFramePr>
        <p:xfrm>
          <a:off x="736542" y="4526980"/>
          <a:ext cx="4550124" cy="120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 or 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4895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6193016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765692092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electron mean to you? Where have you come across this word (or parts of the word) before?</a:t>
                      </a:r>
                    </a:p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Electrician contains ‘</a:t>
                      </a:r>
                      <a:r>
                        <a:rPr lang="en-GB" sz="14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’, just like electron and electrics. They are all to do with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electricity</a:t>
                      </a:r>
                      <a:r>
                        <a:rPr lang="en-GB" sz="1400" b="0" i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seen the word electron before? Proton, electron and neutron are all parts of an atom, and they all end with ‘on’.</a:t>
                      </a: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marR="0" lvl="0" indent="-2857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electron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charged with electricity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</a:t>
                      </a: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tx1"/>
                          </a:solidFill>
                          <a:latin typeface="Century Gothic" pitchFamily="34" charset="0"/>
                          <a:cs typeface="Arial" panose="020B0604020202020204" pitchFamily="34" charset="0"/>
                        </a:rPr>
                        <a:t>from ion, meaning charged</a:t>
                      </a: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00000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Suggest a meaning for electron by bringing these word parts together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location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of the electron in the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</a:t>
                      </a:r>
                      <a:r>
                        <a:rPr lang="en-GB" sz="1400" b="1" u="none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word electron</a:t>
                      </a: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An electron is </a:t>
                      </a:r>
                      <a:r>
                        <a:rPr lang="en-GB" sz="1400" b="0" i="0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 negatively…</a:t>
                      </a:r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algn="ctr"/>
                      <a:endParaRPr lang="en-GB" sz="180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39402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7517255"/>
              </p:ext>
            </p:extLst>
          </p:nvPr>
        </p:nvGraphicFramePr>
        <p:xfrm>
          <a:off x="739485" y="4388083"/>
          <a:ext cx="4550124" cy="120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 or 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en-US" sz="1500" b="0" i="0" dirty="0">
                        <a:latin typeface="Century Gothic" panose="020B0502020202020204" pitchFamily="34" charset="0"/>
                      </a:endParaRP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1581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34760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040562786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nucleus mean to you? Where have you come across this word (or parts of the word) before?</a:t>
                      </a:r>
                    </a:p>
                    <a:p>
                      <a:pPr marL="342900" marR="0" lvl="0" indent="-34290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Nucleus contains ‘</a:t>
                      </a:r>
                      <a:r>
                        <a:rPr lang="en-GB" sz="14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nucle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’, just like nuclear energy and nuclear family.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Have you seen the word nucleus before? In biology it means the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central 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part of a cell. It can also mean the </a:t>
                      </a:r>
                      <a:r>
                        <a:rPr lang="en-GB" sz="1400" b="0" i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centre</a:t>
                      </a: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of something more generally, like core members of a big group of people.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nucleus?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 nucleus is at the centre of an atom, it has a positive charge.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In Latin, it means kernel or little nut.</a:t>
                      </a: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20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This is an atom of nitrogen 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Write down how many protons, neutrons 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and electrons it has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Label the nucleus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about the word nucleus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GB" sz="20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400" kern="1200" dirty="0">
                          <a:solidFill>
                            <a:schemeClr val="dk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A nucleus is the positively charged centre of…</a:t>
                      </a:r>
                      <a:endParaRPr lang="en-GB" sz="1400" b="1" u="none" dirty="0">
                        <a:solidFill>
                          <a:schemeClr val="accent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701987"/>
              </p:ext>
            </p:extLst>
          </p:nvPr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Nucleus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 descr="A diagram of a nitrogen atom - protons and neutrons in the middle, surrounded by 2 rings containing electrons">
            <a:extLst>
              <a:ext uri="{FF2B5EF4-FFF2-40B4-BE49-F238E27FC236}">
                <a16:creationId xmlns:a16="http://schemas.microsoft.com/office/drawing/2014/main" id="{F599E26E-9F93-4F21-BC2A-C542209F1E9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49" t="5426" r="6673" b="13449"/>
          <a:stretch/>
        </p:blipFill>
        <p:spPr>
          <a:xfrm>
            <a:off x="1643605" y="4391097"/>
            <a:ext cx="2902240" cy="2389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173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7396745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764211166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shell mean to you? Where have you come across this word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Here are some ideas:</a:t>
                      </a: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Snails have shells and other animals too. Have you ever seen empty shells washed up on the beach?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It can generally mean the outer layer or cover of something.</a:t>
                      </a: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endParaRPr lang="en-GB" sz="12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 algn="ctr">
                        <a:buFont typeface="Arial" panose="020B0604020202020204" pitchFamily="34" charset="0"/>
                        <a:buNone/>
                      </a:pPr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What do we know about shells?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Shells are parts of an atom. They are around the nucleus and they contain electrons.</a:t>
                      </a: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endParaRPr lang="en-GB" sz="14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 algn="ctr">
                        <a:buFont typeface="Arial" panose="020B0604020202020204" pitchFamily="34" charset="0"/>
                        <a:buNone/>
                      </a:pP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Shell can mean to enclose in a case.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This is an atom of nitrogen. Label the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electron shells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        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Complete the sentence starter for the phrase electron shell/energy level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br>
                        <a:rPr lang="en-GB" sz="20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</a:br>
                      <a:r>
                        <a:rPr lang="en-GB" sz="14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Electron shells/energy levels are  a region surrounding </a:t>
                      </a:r>
                      <a:r>
                        <a:rPr lang="en-GB" sz="1400" b="0" u="none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the …</a:t>
                      </a: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Copy the definition from the key terms list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72393"/>
              </p:ext>
            </p:extLst>
          </p:nvPr>
        </p:nvGraphicFramePr>
        <p:xfrm>
          <a:off x="5114261" y="2769764"/>
          <a:ext cx="1963477" cy="1097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Electron shell/energy level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4" name="Picture 3" descr="A diagram of a nitrogen atom - protons and neutrons in the middle, surrounded by 2 rings containing electrons">
            <a:extLst>
              <a:ext uri="{FF2B5EF4-FFF2-40B4-BE49-F238E27FC236}">
                <a16:creationId xmlns:a16="http://schemas.microsoft.com/office/drawing/2014/main" id="{9683AF6D-82C6-2EFB-3C6A-E0267EF28A2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049" t="5426" r="6673" b="10834"/>
          <a:stretch/>
        </p:blipFill>
        <p:spPr>
          <a:xfrm>
            <a:off x="1581960" y="4113695"/>
            <a:ext cx="2902240" cy="2466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1869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2DBCA-1D25-0162-785A-136B222109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9EEC9EC6-2623-1E63-D055-F8D2E238BAA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9771666"/>
                  </p:ext>
                </p:extLst>
              </p:nvPr>
            </p:nvGraphicFramePr>
            <p:xfrm>
              <a:off x="0" y="0"/>
              <a:ext cx="12192000" cy="685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3764211166"/>
                        </a:ext>
                      </a:extLst>
                    </a:gridCol>
                  </a:tblGrid>
                  <a:tr h="3429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1. What does the word isotope mean to you? Where have you come across this word (or parts of this word) before?</a:t>
                          </a:r>
                        </a:p>
                        <a:p>
                          <a:pPr marL="342900" marR="0" lvl="0" indent="-34290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Here are a few ideas:</a:t>
                          </a:r>
                        </a:p>
                        <a:p>
                          <a:pPr marL="285750" marR="0" lvl="0" indent="-28575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Isotope contains ‘iso’, like an isotonic drink. Isotonic drinks contain salt and sugar, </a:t>
                          </a:r>
                          <a:r>
                            <a:rPr lang="en-GB" sz="1400" b="0" i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similar</a:t>
                          </a:r>
                          <a:r>
                            <a:rPr lang="en-GB" sz="1400" b="0" i="1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GB" sz="1400" b="0" i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to</a:t>
                          </a:r>
                          <a:r>
                            <a:rPr lang="en-GB" sz="1400" b="0" i="1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human blood.</a:t>
                          </a:r>
                        </a:p>
                        <a:p>
                          <a:pPr marL="285750" marR="0" lvl="0" indent="-28575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Isobars also contains ‘iso’. Isobars are lines on a weather map that connect places with </a:t>
                          </a:r>
                          <a:r>
                            <a:rPr lang="en-GB" sz="1400" b="0" i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the same</a:t>
                          </a:r>
                          <a:r>
                            <a:rPr lang="en-GB" sz="1400" b="0" i="1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air pressure.</a:t>
                          </a: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2. Break down isotope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 </a:t>
                          </a:r>
                        </a:p>
                        <a:p>
                          <a:pPr algn="ctr"/>
                          <a:r>
                            <a:rPr lang="en-GB" sz="1800" b="1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equal to, the same</a:t>
                          </a: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tope</a:t>
                          </a:r>
                        </a:p>
                        <a:p>
                          <a:pPr algn="ctr"/>
                          <a:r>
                            <a:rPr lang="en-GB" sz="1800" b="1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place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00000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Suggest a meaning for isotope by bringing these word parts together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90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4. Why can the following carbon atoms be </a:t>
                          </a:r>
                        </a:p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classed as isotopes? To answer this question, </a:t>
                          </a:r>
                        </a:p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fill in the word gaps to complete the sentence below.</a:t>
                          </a:r>
                          <a:endParaRPr lang="en-GB" sz="5400" b="0" u="none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lang="en-GB" sz="4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2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r>
                            <a:rPr lang="en-GB" sz="4800" kern="1200" dirty="0">
                              <a:solidFill>
                                <a:schemeClr val="dk1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</m:t>
                                  </m:r>
                                  <m:r>
                                    <a:rPr lang="en-GB" sz="4800" b="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3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r>
                            <a:rPr lang="en-GB" sz="4800" kern="1200" dirty="0">
                              <a:solidFill>
                                <a:schemeClr val="dk1"/>
                              </a:solidFill>
                              <a:effectLst/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Pre>
                                <m:sPrePr>
                                  <m:ctrlPr>
                                    <a:rPr lang="en-GB" sz="4800" i="1" kern="1200" smtClean="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PrePr>
                                <m:sub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6</m:t>
                                  </m:r>
                                </m:sub>
                                <m:sup>
                                  <m:r>
                                    <a:rPr lang="en-GB" sz="4800" i="1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14</m:t>
                                  </m:r>
                                </m:sup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4800" kern="1200">
                                      <a:solidFill>
                                        <a:schemeClr val="dk1"/>
                                      </a:solidFill>
                                      <a:effectLst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C</m:t>
                                  </m:r>
                                </m:e>
                              </m:sPre>
                            </m:oMath>
                          </a14:m>
                          <a:endParaRPr lang="en-GB" sz="4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These carbon atoms can be classed as isotopes because they have the same number of _________ but different numbers of ____________.</a:t>
                          </a: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 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3. Complete the sentence starter for the word isotope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Isotopes are atoms with the same number of…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Copy the definition from the key terms list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>
                <a:extLst>
                  <a:ext uri="{FF2B5EF4-FFF2-40B4-BE49-F238E27FC236}">
                    <a16:creationId xmlns:a16="http://schemas.microsoft.com/office/drawing/2014/main" id="{9EEC9EC6-2623-1E63-D055-F8D2E238BAAD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99771666"/>
                  </p:ext>
                </p:extLst>
              </p:nvPr>
            </p:nvGraphicFramePr>
            <p:xfrm>
              <a:off x="0" y="0"/>
              <a:ext cx="12192000" cy="68580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09600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048000">
                      <a:extLst>
                        <a:ext uri="{9D8B030D-6E8A-4147-A177-3AD203B41FA5}">
                          <a16:colId xmlns:a16="http://schemas.microsoft.com/office/drawing/2014/main" val="3764211166"/>
                        </a:ext>
                      </a:extLst>
                    </a:gridCol>
                  </a:tblGrid>
                  <a:tr h="3429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1. What does the word isotope mean to you? Where have you come across this word (or parts of this word) before?</a:t>
                          </a:r>
                        </a:p>
                        <a:p>
                          <a:pPr marL="342900" marR="0" lvl="0" indent="-34290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AutoNum type="arabicPeriod"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Here are a few ideas:</a:t>
                          </a:r>
                        </a:p>
                        <a:p>
                          <a:pPr marL="285750" marR="0" lvl="0" indent="-28575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Isotope contains ‘iso’, like an isotonic drink. Isotonic drinks contain salt and sugar, </a:t>
                          </a:r>
                          <a:r>
                            <a:rPr lang="en-GB" sz="1400" b="0" i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similar</a:t>
                          </a:r>
                          <a:r>
                            <a:rPr lang="en-GB" sz="1400" b="0" i="1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GB" sz="1400" b="0" i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to</a:t>
                          </a:r>
                          <a:r>
                            <a:rPr lang="en-GB" sz="1400" b="0" i="1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human blood.</a:t>
                          </a:r>
                        </a:p>
                        <a:p>
                          <a:pPr marL="285750" marR="0" lvl="0" indent="-28575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 typeface="Arial" panose="020B0604020202020204" pitchFamily="34" charset="0"/>
                            <a:buChar char="•"/>
                            <a:tabLst/>
                            <a:defRPr/>
                          </a:pP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Isobars also contains ‘iso’. Isobars are lines on a weather map that connect places with </a:t>
                          </a:r>
                          <a:r>
                            <a:rPr lang="en-GB" sz="1400" b="0" i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the same</a:t>
                          </a:r>
                          <a:r>
                            <a:rPr lang="en-GB" sz="1400" b="0" i="1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air pressure.</a:t>
                          </a: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171450" indent="-171450" algn="ctr">
                            <a:buFont typeface="Arial" panose="020B0604020202020204" pitchFamily="34" charset="0"/>
                            <a:buChar char="•"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indent="0" algn="ctr">
                            <a:buFont typeface="Arial" panose="020B0604020202020204" pitchFamily="34" charset="0"/>
                            <a:buNone/>
                          </a:pPr>
                          <a:endParaRPr lang="en-GB" sz="12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2. Break down isotope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4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 </a:t>
                          </a:r>
                        </a:p>
                        <a:p>
                          <a:pPr algn="ctr"/>
                          <a:r>
                            <a:rPr lang="en-GB" sz="1800" b="1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equal to, the same</a:t>
                          </a: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endParaRPr lang="en-GB" sz="1800" b="0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algn="ctr"/>
                          <a:r>
                            <a:rPr lang="en-GB" sz="18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tope</a:t>
                          </a:r>
                        </a:p>
                        <a:p>
                          <a:pPr algn="ctr"/>
                          <a:r>
                            <a:rPr lang="en-GB" sz="1800" b="1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place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00000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Suggest a meaning for isotope by bringing these word parts together</a:t>
                          </a:r>
                        </a:p>
                        <a:p>
                          <a:pPr algn="ctr"/>
                          <a:endParaRPr lang="en-GB" sz="1400" b="1" u="none" dirty="0">
                            <a:solidFill>
                              <a:schemeClr val="tx1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2900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200" t="-100534" r="-100300" b="-5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  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3. Complete the sentence starter for the word isotope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0" u="none" dirty="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Isotopes are atoms with the same number of…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400" b="1" u="none" dirty="0">
                              <a:solidFill>
                                <a:srgbClr val="C8102E"/>
                              </a:solidFill>
                              <a:latin typeface="Century Gothic" panose="020B0502020202020204" pitchFamily="34" charset="0"/>
                              <a:cs typeface="Arial" panose="020B0604020202020204" pitchFamily="34" charset="0"/>
                            </a:rPr>
                            <a:t>Copy the definition from the key terms list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rgbClr val="C8102E"/>
                            </a:solidFill>
                            <a:latin typeface="Century Gothic" panose="020B0502020202020204" pitchFamily="34" charset="0"/>
                            <a:cs typeface="Arial" panose="020B0604020202020204" pitchFamily="34" charset="0"/>
                          </a:endParaRP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GB" sz="1400" b="1" u="none" dirty="0">
                            <a:solidFill>
                              <a:schemeClr val="accent1"/>
                            </a:solidFill>
                            <a:latin typeface="Bradley Hand ITC" panose="03070402050302030203" pitchFamily="66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00CD14B-18E3-B4E4-7B8E-3B11E70AEB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689730"/>
              </p:ext>
            </p:extLst>
          </p:nvPr>
        </p:nvGraphicFramePr>
        <p:xfrm>
          <a:off x="5042342" y="3088357"/>
          <a:ext cx="1963477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4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Isotope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872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3532900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2900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1. What does the word proton mean to you? Where have you come across this word (or parts of the word) before?</a:t>
                      </a:r>
                    </a:p>
                    <a:p>
                      <a:pPr algn="ctr"/>
                      <a:endParaRPr lang="en-GB" sz="12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2. Break down proton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prot</a:t>
                      </a: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Meaning ‘first’, </a:t>
                      </a:r>
                      <a:r>
                        <a:rPr lang="en-GB" sz="1800" b="1" i="0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supposedly because the nucleus of hydrogen contains one proton.</a:t>
                      </a:r>
                      <a:b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endParaRPr lang="en-GB" sz="1800" b="0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on</a:t>
                      </a: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br>
                        <a:rPr lang="en-GB" sz="1800" b="0" u="none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GB" sz="1800" b="1" u="none" dirty="0">
                          <a:solidFill>
                            <a:schemeClr val="accent1"/>
                          </a:solidFill>
                          <a:latin typeface="Bradley Hand ITC" panose="03070402050302030203" pitchFamily="66" charset="0"/>
                          <a:cs typeface="Arial" panose="020B0604020202020204" pitchFamily="34" charset="0"/>
                        </a:rPr>
                        <a:t>from the word ion, meaning charged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9000"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4. State the relative mass, charge and location </a:t>
                      </a:r>
                    </a:p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of the proton in the atom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u="none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3. Define proton</a:t>
                      </a: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endParaRPr lang="en-GB" sz="1400" b="1" u="none" dirty="0">
                        <a:solidFill>
                          <a:srgbClr val="C8102E"/>
                        </a:solidFill>
                        <a:latin typeface="Century Gothic" panose="020B0502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n-GB" sz="1800" b="1" kern="1200" dirty="0">
                          <a:solidFill>
                            <a:schemeClr val="accent1"/>
                          </a:solidFill>
                          <a:effectLst/>
                          <a:latin typeface="Bradley Hand ITC" panose="03070402050302030203" pitchFamily="66" charset="0"/>
                          <a:ea typeface="+mn-ea"/>
                          <a:cs typeface="+mn-cs"/>
                        </a:rPr>
                        <a:t>A positively charged subatomic particle with a relative mass of 1, found in the nucleus of an atom.</a:t>
                      </a:r>
                      <a:endParaRPr lang="en-GB" sz="1800" b="1" u="none" dirty="0">
                        <a:solidFill>
                          <a:schemeClr val="accent1"/>
                        </a:solidFill>
                        <a:latin typeface="Bradley Hand ITC" panose="03070402050302030203" pitchFamily="66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194069" y="3121456"/>
          <a:ext cx="1803862" cy="641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1350">
                <a:tc>
                  <a:txBody>
                    <a:bodyPr/>
                    <a:lstStyle/>
                    <a:p>
                      <a:pPr algn="ctr"/>
                      <a:r>
                        <a:rPr lang="en-GB" sz="2200" b="1" dirty="0">
                          <a:solidFill>
                            <a:srgbClr val="C8102E"/>
                          </a:solidFill>
                          <a:latin typeface="Century Gothic" panose="020B0502020202020204" pitchFamily="34" charset="0"/>
                          <a:cs typeface="Arial" panose="020B0604020202020204" pitchFamily="34" charset="0"/>
                        </a:rPr>
                        <a:t>Proton</a:t>
                      </a:r>
                    </a:p>
                  </a:txBody>
                  <a:tcPr marL="91523" marR="91523" marT="45811" marB="45811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C6AFBBA5-9F05-ACDF-14BD-042FB6CCEA2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2427857"/>
              </p:ext>
            </p:extLst>
          </p:nvPr>
        </p:nvGraphicFramePr>
        <p:xfrm>
          <a:off x="762634" y="4388083"/>
          <a:ext cx="4550124" cy="98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6708">
                  <a:extLst>
                    <a:ext uri="{9D8B030D-6E8A-4147-A177-3AD203B41FA5}">
                      <a16:colId xmlns:a16="http://schemas.microsoft.com/office/drawing/2014/main" val="3287607563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2293668"/>
                    </a:ext>
                  </a:extLst>
                </a:gridCol>
                <a:gridCol w="1516708">
                  <a:extLst>
                    <a:ext uri="{9D8B030D-6E8A-4147-A177-3AD203B41FA5}">
                      <a16:colId xmlns:a16="http://schemas.microsoft.com/office/drawing/2014/main" val="2397117002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Relative mass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Charge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i="0" dirty="0">
                          <a:latin typeface="Century Gothic" panose="020B0502020202020204" pitchFamily="34" charset="0"/>
                        </a:rPr>
                        <a:t>Location (nucleus/shell)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8102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2464764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1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+1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en-US" sz="1500" b="0" i="0" dirty="0">
                          <a:latin typeface="Century Gothic" panose="020B0502020202020204" pitchFamily="34" charset="0"/>
                        </a:rPr>
                        <a:t>Nucleus</a:t>
                      </a:r>
                    </a:p>
                  </a:txBody>
                  <a:tcPr marL="72000" marR="7200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E7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9271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62233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stage xmlns="5c7d88b2-bc5d-47d8-b067-5f30c82b40fb" xsi:nil="true"/>
    <lcf76f155ced4ddcb4097134ff3c332f xmlns="5c7d88b2-bc5d-47d8-b067-5f30c82b40fb">
      <Terms xmlns="http://schemas.microsoft.com/office/infopath/2007/PartnerControls"/>
    </lcf76f155ced4ddcb4097134ff3c332f>
    <TaxCatchAll xmlns="9e3c562f-56b0-4bc9-96c8-d04b09868558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45D359969893149933A4D4A74E189F8" ma:contentTypeVersion="13" ma:contentTypeDescription="Create a new document." ma:contentTypeScope="" ma:versionID="1e359e7040c60661ae7072c482267ad9">
  <xsd:schema xmlns:xsd="http://www.w3.org/2001/XMLSchema" xmlns:xs="http://www.w3.org/2001/XMLSchema" xmlns:p="http://schemas.microsoft.com/office/2006/metadata/properties" xmlns:ns2="5c7d88b2-bc5d-47d8-b067-5f30c82b40fb" xmlns:ns3="9e3c562f-56b0-4bc9-96c8-d04b09868558" targetNamespace="http://schemas.microsoft.com/office/2006/metadata/properties" ma:root="true" ma:fieldsID="9332d97d0f911b960840dd6ec88f9031" ns2:_="" ns3:_="">
    <xsd:import namespace="5c7d88b2-bc5d-47d8-b067-5f30c82b40fb"/>
    <xsd:import namespace="9e3c562f-56b0-4bc9-96c8-d04b0986855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Editorialst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c7d88b2-bc5d-47d8-b067-5f30c82b40f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acd698d5-2c6c-40f3-87af-cb5c6c865f6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Editorialstage" ma:index="20" nillable="true" ma:displayName="Editorial stage" ma:format="Dropdown" ma:internalName="Editorialstage">
      <xsd:simpleType>
        <xsd:restriction base="dms:Choice">
          <xsd:enumeration value="Published"/>
          <xsd:enumeration value="Ready for editor check"/>
          <xsd:enumeration value="QA review received"/>
          <xsd:enumeration value="Received from author"/>
          <xsd:enumeration value="Ready for Q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3c562f-56b0-4bc9-96c8-d04b09868558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dc6a42d3-65da-48b4-a118-af479a0fa813}" ma:internalName="TaxCatchAll" ma:showField="CatchAllData" ma:web="9e3c562f-56b0-4bc9-96c8-d04b0986855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F61301A-1EAC-4120-8536-3E5F595AC813}">
  <ds:schemaRefs>
    <ds:schemaRef ds:uri="http://schemas.microsoft.com/office/2006/documentManagement/types"/>
    <ds:schemaRef ds:uri="http://purl.org/dc/terms/"/>
    <ds:schemaRef ds:uri="http://www.w3.org/XML/1998/namespace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9e3c562f-56b0-4bc9-96c8-d04b09868558"/>
    <ds:schemaRef ds:uri="5c7d88b2-bc5d-47d8-b067-5f30c82b40fb"/>
  </ds:schemaRefs>
</ds:datastoreItem>
</file>

<file path=customXml/itemProps2.xml><?xml version="1.0" encoding="utf-8"?>
<ds:datastoreItem xmlns:ds="http://schemas.openxmlformats.org/officeDocument/2006/customXml" ds:itemID="{ACDD923D-7064-4164-9136-3713A1A3737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A47E180-AB64-4D11-A3F4-9764D90DB4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c7d88b2-bc5d-47d8-b067-5f30c82b40fb"/>
    <ds:schemaRef ds:uri="9e3c562f-56b0-4bc9-96c8-d04b098685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2235</Words>
  <Application>Microsoft Office PowerPoint</Application>
  <PresentationFormat>Widescreen</PresentationFormat>
  <Paragraphs>377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Bradley Hand ITC</vt:lpstr>
      <vt:lpstr>Calibri</vt:lpstr>
      <vt:lpstr>Calibri Light</vt:lpstr>
      <vt:lpstr>Cambria Math</vt:lpstr>
      <vt:lpstr>Century Gothic</vt:lpstr>
      <vt:lpstr>Office Theme</vt:lpstr>
      <vt:lpstr>14–16 years</vt:lpstr>
      <vt:lpstr>Frayer models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Frayer models atomic model scaffolded student slides plus answers</dc:title>
  <dc:creator>RoyalSocietyofChemistry@royalsocietychemistry.onmicrosoft.com</dc:creator>
  <cp:keywords>Frayer models; 14-16; atomic structure; particle diagrams; atoms and ions; vocabulary; chemistry; glossary; key terms; key words; language of science; communication</cp:keywords>
  <dc:description>From rsc.li/3XTkheu, unscaffolded slides and teacher notes also available</dc:description>
  <cp:lastModifiedBy>Katie Haylor</cp:lastModifiedBy>
  <cp:revision>2</cp:revision>
  <cp:lastPrinted>2025-04-24T13:27:54Z</cp:lastPrinted>
  <dcterms:created xsi:type="dcterms:W3CDTF">2024-07-23T13:39:45Z</dcterms:created>
  <dcterms:modified xsi:type="dcterms:W3CDTF">2025-04-24T13:46:58Z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0x010100E45D359969893149933A4D4A74E189F8</vt:lpwstr>
  </property>
  <property fmtid="{D5CDD505-2E9C-101B-9397-08002B2CF9AE}" pid="3" name="MediaServiceImageTags">
    <vt:lpwstr/>
  </property>
</Properties>
</file>