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33"/>
  </p:notesMasterIdLst>
  <p:sldIdLst>
    <p:sldId id="292" r:id="rId5"/>
    <p:sldId id="294" r:id="rId6"/>
    <p:sldId id="330" r:id="rId7"/>
    <p:sldId id="315" r:id="rId8"/>
    <p:sldId id="306" r:id="rId9"/>
    <p:sldId id="307" r:id="rId10"/>
    <p:sldId id="308" r:id="rId11"/>
    <p:sldId id="309" r:id="rId12"/>
    <p:sldId id="331" r:id="rId13"/>
    <p:sldId id="311" r:id="rId14"/>
    <p:sldId id="312" r:id="rId15"/>
    <p:sldId id="313" r:id="rId16"/>
    <p:sldId id="349" r:id="rId17"/>
    <p:sldId id="316" r:id="rId18"/>
    <p:sldId id="317" r:id="rId19"/>
    <p:sldId id="318" r:id="rId20"/>
    <p:sldId id="319" r:id="rId21"/>
    <p:sldId id="320" r:id="rId22"/>
    <p:sldId id="351" r:id="rId23"/>
    <p:sldId id="310" r:id="rId24"/>
    <p:sldId id="352" r:id="rId25"/>
    <p:sldId id="353" r:id="rId26"/>
    <p:sldId id="354" r:id="rId27"/>
    <p:sldId id="324" r:id="rId28"/>
    <p:sldId id="327" r:id="rId29"/>
    <p:sldId id="325" r:id="rId30"/>
    <p:sldId id="355" r:id="rId31"/>
    <p:sldId id="35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ntents" id="{7431B1A5-70DC-42C4-B197-E58C345157B0}">
          <p14:sldIdLst>
            <p14:sldId id="292"/>
            <p14:sldId id="294"/>
            <p14:sldId id="330"/>
          </p14:sldIdLst>
        </p14:section>
        <p14:section name="Atomic structure" id="{AD5CDDDA-EC22-4FEA-B32F-66176BF1B8E4}">
          <p14:sldIdLst>
            <p14:sldId id="315"/>
            <p14:sldId id="306"/>
            <p14:sldId id="307"/>
            <p14:sldId id="308"/>
            <p14:sldId id="309"/>
            <p14:sldId id="331"/>
            <p14:sldId id="311"/>
            <p14:sldId id="312"/>
            <p14:sldId id="313"/>
            <p14:sldId id="349"/>
            <p14:sldId id="316"/>
            <p14:sldId id="317"/>
            <p14:sldId id="318"/>
            <p14:sldId id="319"/>
            <p14:sldId id="320"/>
            <p14:sldId id="351"/>
          </p14:sldIdLst>
        </p14:section>
        <p14:section name="Atoms and ions" id="{17C3CB72-8586-490F-B07C-9300371C1AB6}">
          <p14:sldIdLst>
            <p14:sldId id="310"/>
            <p14:sldId id="352"/>
          </p14:sldIdLst>
        </p14:section>
        <p14:section name="Particle diagrams" id="{4BFB7D36-76A7-4AAB-A6A1-417FE28C4D90}">
          <p14:sldIdLst>
            <p14:sldId id="353"/>
            <p14:sldId id="354"/>
            <p14:sldId id="324"/>
            <p14:sldId id="327"/>
            <p14:sldId id="325"/>
            <p14:sldId id="355"/>
            <p14:sldId id="350"/>
          </p14:sldIdLst>
        </p14:section>
      </p14:sectionLst>
    </p:ex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 id="{6AFCBE25-129D-71BD-2520-C70EFDD5EC17}" name="Katie Haylor" initials="KH" userId="S::HaylorK@rsc.org::79d54f7f-ffc1-4b04-bab6-1092a29c2844"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F6E0C0"/>
    <a:srgbClr val="ED7D31"/>
    <a:srgbClr val="E6F1EF"/>
    <a:srgbClr val="006F62"/>
    <a:srgbClr val="EDF6F9"/>
    <a:srgbClr val="48A9C5"/>
    <a:srgbClr val="FAE7EA"/>
    <a:srgbClr val="F7DBE0"/>
    <a:srgbClr val="F4CF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0E22317-3247-45DE-8E38-3CF04FB5EB14}" v="18" dt="2025-04-28T11:13:00.56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 d="100"/>
          <a:sy n="10" d="100"/>
        </p:scale>
        <p:origin x="-66" y="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5/10/relationships/revisionInfo" Target="revisionInfo.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ableStyles" Target="tableStyles.xml"/><Relationship Id="rId40" Type="http://schemas.microsoft.com/office/2018/10/relationships/authors" Targe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tie Haylor" userId="79d54f7f-ffc1-4b04-bab6-1092a29c2844" providerId="ADAL" clId="{F477AB54-83FD-44CD-AB40-B13C2AA7A6AD}"/>
    <pc:docChg chg="undo custSel modSld">
      <pc:chgData name="Katie Haylor" userId="79d54f7f-ffc1-4b04-bab6-1092a29c2844" providerId="ADAL" clId="{F477AB54-83FD-44CD-AB40-B13C2AA7A6AD}" dt="2025-04-25T15:54:57.040" v="884" actId="1035"/>
      <pc:docMkLst>
        <pc:docMk/>
      </pc:docMkLst>
      <pc:sldChg chg="modSp mod">
        <pc:chgData name="Katie Haylor" userId="79d54f7f-ffc1-4b04-bab6-1092a29c2844" providerId="ADAL" clId="{F477AB54-83FD-44CD-AB40-B13C2AA7A6AD}" dt="2025-04-25T14:45:38.331" v="653" actId="20577"/>
        <pc:sldMkLst>
          <pc:docMk/>
          <pc:sldMk cId="4110700375" sldId="306"/>
        </pc:sldMkLst>
        <pc:spChg chg="mod">
          <ac:chgData name="Katie Haylor" userId="79d54f7f-ffc1-4b04-bab6-1092a29c2844" providerId="ADAL" clId="{F477AB54-83FD-44CD-AB40-B13C2AA7A6AD}" dt="2025-04-25T14:45:38.331" v="653" actId="20577"/>
          <ac:spMkLst>
            <pc:docMk/>
            <pc:sldMk cId="4110700375" sldId="306"/>
            <ac:spMk id="11" creationId="{7983BBD9-6E2E-3F62-18E7-EF96DEE005E4}"/>
          </ac:spMkLst>
        </pc:spChg>
      </pc:sldChg>
      <pc:sldChg chg="addSp modSp mod">
        <pc:chgData name="Katie Haylor" userId="79d54f7f-ffc1-4b04-bab6-1092a29c2844" providerId="ADAL" clId="{F477AB54-83FD-44CD-AB40-B13C2AA7A6AD}" dt="2025-04-23T09:51:29.870" v="642" actId="13244"/>
        <pc:sldMkLst>
          <pc:docMk/>
          <pc:sldMk cId="1778869590" sldId="307"/>
        </pc:sldMkLst>
        <pc:spChg chg="add mod ord">
          <ac:chgData name="Katie Haylor" userId="79d54f7f-ffc1-4b04-bab6-1092a29c2844" providerId="ADAL" clId="{F477AB54-83FD-44CD-AB40-B13C2AA7A6AD}" dt="2025-04-23T09:51:28.134" v="641" actId="13244"/>
          <ac:spMkLst>
            <pc:docMk/>
            <pc:sldMk cId="1778869590" sldId="307"/>
            <ac:spMk id="3" creationId="{3F1F1B16-A037-B89D-0D21-801B3B3EE93D}"/>
          </ac:spMkLst>
        </pc:spChg>
        <pc:spChg chg="add mod ord">
          <ac:chgData name="Katie Haylor" userId="79d54f7f-ffc1-4b04-bab6-1092a29c2844" providerId="ADAL" clId="{F477AB54-83FD-44CD-AB40-B13C2AA7A6AD}" dt="2025-04-23T09:51:29.870" v="642" actId="13244"/>
          <ac:spMkLst>
            <pc:docMk/>
            <pc:sldMk cId="1778869590" sldId="307"/>
            <ac:spMk id="8" creationId="{81B5B9F0-9BF6-F7D3-F983-9E70BFF09670}"/>
          </ac:spMkLst>
        </pc:spChg>
        <pc:picChg chg="mod">
          <ac:chgData name="Katie Haylor" userId="79d54f7f-ffc1-4b04-bab6-1092a29c2844" providerId="ADAL" clId="{F477AB54-83FD-44CD-AB40-B13C2AA7A6AD}" dt="2025-04-23T08:53:59.288" v="624" actId="962"/>
          <ac:picMkLst>
            <pc:docMk/>
            <pc:sldMk cId="1778869590" sldId="307"/>
            <ac:picMk id="4" creationId="{2A97ABA3-DEB3-6673-17A3-2CC56061E151}"/>
          </ac:picMkLst>
        </pc:picChg>
        <pc:picChg chg="mod ord modCrop">
          <ac:chgData name="Katie Haylor" userId="79d54f7f-ffc1-4b04-bab6-1092a29c2844" providerId="ADAL" clId="{F477AB54-83FD-44CD-AB40-B13C2AA7A6AD}" dt="2025-04-23T09:51:05.902" v="638" actId="732"/>
          <ac:picMkLst>
            <pc:docMk/>
            <pc:sldMk cId="1778869590" sldId="307"/>
            <ac:picMk id="7" creationId="{0F74131E-FDDC-5ED1-0C40-9DDEBAB90F45}"/>
          </ac:picMkLst>
        </pc:picChg>
      </pc:sldChg>
      <pc:sldChg chg="modSp mod">
        <pc:chgData name="Katie Haylor" userId="79d54f7f-ffc1-4b04-bab6-1092a29c2844" providerId="ADAL" clId="{F477AB54-83FD-44CD-AB40-B13C2AA7A6AD}" dt="2025-04-23T08:56:45.302" v="626"/>
        <pc:sldMkLst>
          <pc:docMk/>
          <pc:sldMk cId="3250620565" sldId="308"/>
        </pc:sldMkLst>
        <pc:spChg chg="mod">
          <ac:chgData name="Katie Haylor" userId="79d54f7f-ffc1-4b04-bab6-1092a29c2844" providerId="ADAL" clId="{F477AB54-83FD-44CD-AB40-B13C2AA7A6AD}" dt="2025-04-23T08:56:45.302" v="626"/>
          <ac:spMkLst>
            <pc:docMk/>
            <pc:sldMk cId="3250620565" sldId="308"/>
            <ac:spMk id="14" creationId="{9F7C7C22-3C00-A520-EDD4-8A5A5374E738}"/>
          </ac:spMkLst>
        </pc:spChg>
      </pc:sldChg>
      <pc:sldChg chg="modSp mod">
        <pc:chgData name="Katie Haylor" userId="79d54f7f-ffc1-4b04-bab6-1092a29c2844" providerId="ADAL" clId="{F477AB54-83FD-44CD-AB40-B13C2AA7A6AD}" dt="2025-04-25T14:46:16.591" v="673" actId="20577"/>
        <pc:sldMkLst>
          <pc:docMk/>
          <pc:sldMk cId="183967030" sldId="309"/>
        </pc:sldMkLst>
        <pc:spChg chg="mod">
          <ac:chgData name="Katie Haylor" userId="79d54f7f-ffc1-4b04-bab6-1092a29c2844" providerId="ADAL" clId="{F477AB54-83FD-44CD-AB40-B13C2AA7A6AD}" dt="2025-04-25T14:46:16.591" v="673" actId="20577"/>
          <ac:spMkLst>
            <pc:docMk/>
            <pc:sldMk cId="183967030" sldId="309"/>
            <ac:spMk id="11" creationId="{7983BBD9-6E2E-3F62-18E7-EF96DEE005E4}"/>
          </ac:spMkLst>
        </pc:spChg>
      </pc:sldChg>
      <pc:sldChg chg="delSp modSp mod">
        <pc:chgData name="Katie Haylor" userId="79d54f7f-ffc1-4b04-bab6-1092a29c2844" providerId="ADAL" clId="{F477AB54-83FD-44CD-AB40-B13C2AA7A6AD}" dt="2025-04-25T14:18:45.024" v="643"/>
        <pc:sldMkLst>
          <pc:docMk/>
          <pc:sldMk cId="1296181378" sldId="310"/>
        </pc:sldMkLst>
        <pc:spChg chg="mod">
          <ac:chgData name="Katie Haylor" userId="79d54f7f-ffc1-4b04-bab6-1092a29c2844" providerId="ADAL" clId="{F477AB54-83FD-44CD-AB40-B13C2AA7A6AD}" dt="2025-04-23T07:57:56.880" v="8" actId="14100"/>
          <ac:spMkLst>
            <pc:docMk/>
            <pc:sldMk cId="1296181378" sldId="310"/>
            <ac:spMk id="4" creationId="{A91B7B73-B40E-EA5E-B621-D6C20100AF03}"/>
          </ac:spMkLst>
        </pc:spChg>
        <pc:spChg chg="mod">
          <ac:chgData name="Katie Haylor" userId="79d54f7f-ffc1-4b04-bab6-1092a29c2844" providerId="ADAL" clId="{F477AB54-83FD-44CD-AB40-B13C2AA7A6AD}" dt="2025-04-25T14:18:45.024" v="643"/>
          <ac:spMkLst>
            <pc:docMk/>
            <pc:sldMk cId="1296181378" sldId="310"/>
            <ac:spMk id="11" creationId="{CCBFE05D-7E0D-CE58-A63A-4B133FE4DCAC}"/>
          </ac:spMkLst>
        </pc:spChg>
        <pc:grpChg chg="mod">
          <ac:chgData name="Katie Haylor" userId="79d54f7f-ffc1-4b04-bab6-1092a29c2844" providerId="ADAL" clId="{F477AB54-83FD-44CD-AB40-B13C2AA7A6AD}" dt="2025-04-23T07:57:49.884" v="5" actId="1076"/>
          <ac:grpSpMkLst>
            <pc:docMk/>
            <pc:sldMk cId="1296181378" sldId="310"/>
            <ac:grpSpMk id="7" creationId="{4DFAC0B6-8132-F5FF-F89E-542102417E31}"/>
          </ac:grpSpMkLst>
        </pc:grpChg>
      </pc:sldChg>
      <pc:sldChg chg="modSp mod">
        <pc:chgData name="Katie Haylor" userId="79d54f7f-ffc1-4b04-bab6-1092a29c2844" providerId="ADAL" clId="{F477AB54-83FD-44CD-AB40-B13C2AA7A6AD}" dt="2025-04-25T14:47:01.430" v="680" actId="20577"/>
        <pc:sldMkLst>
          <pc:docMk/>
          <pc:sldMk cId="411519800" sldId="312"/>
        </pc:sldMkLst>
        <pc:spChg chg="mod">
          <ac:chgData name="Katie Haylor" userId="79d54f7f-ffc1-4b04-bab6-1092a29c2844" providerId="ADAL" clId="{F477AB54-83FD-44CD-AB40-B13C2AA7A6AD}" dt="2025-04-25T14:47:01.430" v="680" actId="20577"/>
          <ac:spMkLst>
            <pc:docMk/>
            <pc:sldMk cId="411519800" sldId="312"/>
            <ac:spMk id="11" creationId="{7983BBD9-6E2E-3F62-18E7-EF96DEE005E4}"/>
          </ac:spMkLst>
        </pc:spChg>
      </pc:sldChg>
      <pc:sldChg chg="modSp mod">
        <pc:chgData name="Katie Haylor" userId="79d54f7f-ffc1-4b04-bab6-1092a29c2844" providerId="ADAL" clId="{F477AB54-83FD-44CD-AB40-B13C2AA7A6AD}" dt="2025-04-25T14:48:00.564" v="684" actId="20577"/>
        <pc:sldMkLst>
          <pc:docMk/>
          <pc:sldMk cId="4014064925" sldId="313"/>
        </pc:sldMkLst>
        <pc:spChg chg="mod">
          <ac:chgData name="Katie Haylor" userId="79d54f7f-ffc1-4b04-bab6-1092a29c2844" providerId="ADAL" clId="{F477AB54-83FD-44CD-AB40-B13C2AA7A6AD}" dt="2025-04-25T14:48:00.564" v="684" actId="20577"/>
          <ac:spMkLst>
            <pc:docMk/>
            <pc:sldMk cId="4014064925" sldId="313"/>
            <ac:spMk id="11" creationId="{B0941469-0278-E79C-84FC-FE0A0CCE8C92}"/>
          </ac:spMkLst>
        </pc:spChg>
      </pc:sldChg>
      <pc:sldChg chg="modSp mod">
        <pc:chgData name="Katie Haylor" userId="79d54f7f-ffc1-4b04-bab6-1092a29c2844" providerId="ADAL" clId="{F477AB54-83FD-44CD-AB40-B13C2AA7A6AD}" dt="2025-04-25T14:49:15.760" v="692"/>
        <pc:sldMkLst>
          <pc:docMk/>
          <pc:sldMk cId="127807527" sldId="315"/>
        </pc:sldMkLst>
        <pc:spChg chg="mod">
          <ac:chgData name="Katie Haylor" userId="79d54f7f-ffc1-4b04-bab6-1092a29c2844" providerId="ADAL" clId="{F477AB54-83FD-44CD-AB40-B13C2AA7A6AD}" dt="2025-04-25T14:49:15.760" v="692"/>
          <ac:spMkLst>
            <pc:docMk/>
            <pc:sldMk cId="127807527" sldId="315"/>
            <ac:spMk id="11" creationId="{B5C43B16-43D7-F2E7-1770-C7AB4EFA2B89}"/>
          </ac:spMkLst>
        </pc:spChg>
      </pc:sldChg>
      <pc:sldChg chg="modSp mod">
        <pc:chgData name="Katie Haylor" userId="79d54f7f-ffc1-4b04-bab6-1092a29c2844" providerId="ADAL" clId="{F477AB54-83FD-44CD-AB40-B13C2AA7A6AD}" dt="2025-04-25T14:48:44.093" v="689" actId="1076"/>
        <pc:sldMkLst>
          <pc:docMk/>
          <pc:sldMk cId="954794389" sldId="316"/>
        </pc:sldMkLst>
        <pc:spChg chg="mod">
          <ac:chgData name="Katie Haylor" userId="79d54f7f-ffc1-4b04-bab6-1092a29c2844" providerId="ADAL" clId="{F477AB54-83FD-44CD-AB40-B13C2AA7A6AD}" dt="2025-04-25T14:48:44.093" v="689" actId="1076"/>
          <ac:spMkLst>
            <pc:docMk/>
            <pc:sldMk cId="954794389" sldId="316"/>
            <ac:spMk id="11" creationId="{36974CF3-B633-EAAB-31B1-8163CDA0EF6A}"/>
          </ac:spMkLst>
        </pc:spChg>
      </pc:sldChg>
      <pc:sldChg chg="modSp mod">
        <pc:chgData name="Katie Haylor" userId="79d54f7f-ffc1-4b04-bab6-1092a29c2844" providerId="ADAL" clId="{F477AB54-83FD-44CD-AB40-B13C2AA7A6AD}" dt="2025-04-25T15:54:15.236" v="763" actId="1037"/>
        <pc:sldMkLst>
          <pc:docMk/>
          <pc:sldMk cId="2443883568" sldId="318"/>
        </pc:sldMkLst>
        <pc:spChg chg="mod">
          <ac:chgData name="Katie Haylor" userId="79d54f7f-ffc1-4b04-bab6-1092a29c2844" providerId="ADAL" clId="{F477AB54-83FD-44CD-AB40-B13C2AA7A6AD}" dt="2025-04-25T14:49:39.660" v="694" actId="20577"/>
          <ac:spMkLst>
            <pc:docMk/>
            <pc:sldMk cId="2443883568" sldId="318"/>
            <ac:spMk id="11" creationId="{432755F3-0224-B0FA-297B-1A8179551F48}"/>
          </ac:spMkLst>
        </pc:spChg>
        <pc:spChg chg="mod">
          <ac:chgData name="Katie Haylor" userId="79d54f7f-ffc1-4b04-bab6-1092a29c2844" providerId="ADAL" clId="{F477AB54-83FD-44CD-AB40-B13C2AA7A6AD}" dt="2025-04-25T15:54:15.236" v="763" actId="1037"/>
          <ac:spMkLst>
            <pc:docMk/>
            <pc:sldMk cId="2443883568" sldId="318"/>
            <ac:spMk id="12" creationId="{DB0F9AD4-2B56-C161-C8C3-7C875C63D0E2}"/>
          </ac:spMkLst>
        </pc:spChg>
      </pc:sldChg>
      <pc:sldChg chg="modSp mod">
        <pc:chgData name="Katie Haylor" userId="79d54f7f-ffc1-4b04-bab6-1092a29c2844" providerId="ADAL" clId="{F477AB54-83FD-44CD-AB40-B13C2AA7A6AD}" dt="2025-04-25T14:50:04.720" v="700" actId="20577"/>
        <pc:sldMkLst>
          <pc:docMk/>
          <pc:sldMk cId="2594340825" sldId="320"/>
        </pc:sldMkLst>
        <pc:spChg chg="mod">
          <ac:chgData name="Katie Haylor" userId="79d54f7f-ffc1-4b04-bab6-1092a29c2844" providerId="ADAL" clId="{F477AB54-83FD-44CD-AB40-B13C2AA7A6AD}" dt="2025-04-25T14:50:04.720" v="700" actId="20577"/>
          <ac:spMkLst>
            <pc:docMk/>
            <pc:sldMk cId="2594340825" sldId="320"/>
            <ac:spMk id="11" creationId="{F3DA2BAF-39C1-4CE8-1352-8B7D332F4742}"/>
          </ac:spMkLst>
        </pc:spChg>
      </pc:sldChg>
      <pc:sldChg chg="modSp mod">
        <pc:chgData name="Katie Haylor" userId="79d54f7f-ffc1-4b04-bab6-1092a29c2844" providerId="ADAL" clId="{F477AB54-83FD-44CD-AB40-B13C2AA7A6AD}" dt="2025-04-25T14:51:15.209" v="703" actId="20577"/>
        <pc:sldMkLst>
          <pc:docMk/>
          <pc:sldMk cId="3248605905" sldId="324"/>
        </pc:sldMkLst>
        <pc:spChg chg="mod">
          <ac:chgData name="Katie Haylor" userId="79d54f7f-ffc1-4b04-bab6-1092a29c2844" providerId="ADAL" clId="{F477AB54-83FD-44CD-AB40-B13C2AA7A6AD}" dt="2025-04-25T14:51:15.209" v="703" actId="20577"/>
          <ac:spMkLst>
            <pc:docMk/>
            <pc:sldMk cId="3248605905" sldId="324"/>
            <ac:spMk id="11" creationId="{DD971FB2-EDFD-3191-18C9-665E20DBDCCF}"/>
          </ac:spMkLst>
        </pc:spChg>
      </pc:sldChg>
      <pc:sldChg chg="modSp mod">
        <pc:chgData name="Katie Haylor" userId="79d54f7f-ffc1-4b04-bab6-1092a29c2844" providerId="ADAL" clId="{F477AB54-83FD-44CD-AB40-B13C2AA7A6AD}" dt="2025-04-25T15:54:47.936" v="846" actId="1035"/>
        <pc:sldMkLst>
          <pc:docMk/>
          <pc:sldMk cId="1192657592" sldId="325"/>
        </pc:sldMkLst>
        <pc:spChg chg="mod">
          <ac:chgData name="Katie Haylor" userId="79d54f7f-ffc1-4b04-bab6-1092a29c2844" providerId="ADAL" clId="{F477AB54-83FD-44CD-AB40-B13C2AA7A6AD}" dt="2025-04-25T15:54:47.936" v="846" actId="1035"/>
          <ac:spMkLst>
            <pc:docMk/>
            <pc:sldMk cId="1192657592" sldId="325"/>
            <ac:spMk id="11" creationId="{42003DAE-8E34-488E-5778-C89DD9002280}"/>
          </ac:spMkLst>
        </pc:spChg>
      </pc:sldChg>
      <pc:sldChg chg="modSp mod">
        <pc:chgData name="Katie Haylor" userId="79d54f7f-ffc1-4b04-bab6-1092a29c2844" providerId="ADAL" clId="{F477AB54-83FD-44CD-AB40-B13C2AA7A6AD}" dt="2025-04-25T15:53:58.789" v="752" actId="1035"/>
        <pc:sldMkLst>
          <pc:docMk/>
          <pc:sldMk cId="298822981" sldId="331"/>
        </pc:sldMkLst>
        <pc:spChg chg="mod">
          <ac:chgData name="Katie Haylor" userId="79d54f7f-ffc1-4b04-bab6-1092a29c2844" providerId="ADAL" clId="{F477AB54-83FD-44CD-AB40-B13C2AA7A6AD}" dt="2025-04-23T08:59:29.594" v="634" actId="1037"/>
          <ac:spMkLst>
            <pc:docMk/>
            <pc:sldMk cId="298822981" sldId="331"/>
            <ac:spMk id="6" creationId="{32ADFDC0-96E2-E820-F3DB-D7B20329FC7D}"/>
          </ac:spMkLst>
        </pc:spChg>
        <pc:spChg chg="mod">
          <ac:chgData name="Katie Haylor" userId="79d54f7f-ffc1-4b04-bab6-1092a29c2844" providerId="ADAL" clId="{F477AB54-83FD-44CD-AB40-B13C2AA7A6AD}" dt="2025-04-25T15:53:58.789" v="752" actId="1035"/>
          <ac:spMkLst>
            <pc:docMk/>
            <pc:sldMk cId="298822981" sldId="331"/>
            <ac:spMk id="11" creationId="{25ADDD51-6426-98E6-7A8A-89075536C4C6}"/>
          </ac:spMkLst>
        </pc:spChg>
        <pc:spChg chg="mod">
          <ac:chgData name="Katie Haylor" userId="79d54f7f-ffc1-4b04-bab6-1092a29c2844" providerId="ADAL" clId="{F477AB54-83FD-44CD-AB40-B13C2AA7A6AD}" dt="2025-04-23T08:59:10.279" v="629"/>
          <ac:spMkLst>
            <pc:docMk/>
            <pc:sldMk cId="298822981" sldId="331"/>
            <ac:spMk id="14" creationId="{FA0067BC-9AA0-F21C-C7B8-9633383C1B87}"/>
          </ac:spMkLst>
        </pc:spChg>
        <pc:picChg chg="mod">
          <ac:chgData name="Katie Haylor" userId="79d54f7f-ffc1-4b04-bab6-1092a29c2844" providerId="ADAL" clId="{F477AB54-83FD-44CD-AB40-B13C2AA7A6AD}" dt="2025-04-23T08:59:16.421" v="630" actId="1076"/>
          <ac:picMkLst>
            <pc:docMk/>
            <pc:sldMk cId="298822981" sldId="331"/>
            <ac:picMk id="3" creationId="{AAB3BCD2-9135-A4F3-0475-E8134312A989}"/>
          </ac:picMkLst>
        </pc:picChg>
      </pc:sldChg>
      <pc:sldChg chg="modSp mod">
        <pc:chgData name="Katie Haylor" userId="79d54f7f-ffc1-4b04-bab6-1092a29c2844" providerId="ADAL" clId="{F477AB54-83FD-44CD-AB40-B13C2AA7A6AD}" dt="2025-04-25T15:54:57.040" v="884" actId="1035"/>
        <pc:sldMkLst>
          <pc:docMk/>
          <pc:sldMk cId="3551952364" sldId="347"/>
        </pc:sldMkLst>
      </pc:sldChg>
      <pc:sldChg chg="modSp mod">
        <pc:chgData name="Katie Haylor" userId="79d54f7f-ffc1-4b04-bab6-1092a29c2844" providerId="ADAL" clId="{F477AB54-83FD-44CD-AB40-B13C2AA7A6AD}" dt="2025-04-25T15:20:25.827" v="716"/>
        <pc:sldMkLst>
          <pc:docMk/>
          <pc:sldMk cId="3086091742" sldId="349"/>
        </pc:sldMkLst>
        <pc:spChg chg="mod">
          <ac:chgData name="Katie Haylor" userId="79d54f7f-ffc1-4b04-bab6-1092a29c2844" providerId="ADAL" clId="{F477AB54-83FD-44CD-AB40-B13C2AA7A6AD}" dt="2025-04-25T14:32:59.543" v="646" actId="20577"/>
          <ac:spMkLst>
            <pc:docMk/>
            <pc:sldMk cId="3086091742" sldId="349"/>
            <ac:spMk id="11" creationId="{3672BCD7-D666-C840-2B83-3CD7DC991A10}"/>
          </ac:spMkLst>
        </pc:spChg>
        <pc:spChg chg="mod">
          <ac:chgData name="Katie Haylor" userId="79d54f7f-ffc1-4b04-bab6-1092a29c2844" providerId="ADAL" clId="{F477AB54-83FD-44CD-AB40-B13C2AA7A6AD}" dt="2025-04-25T15:20:25.827" v="716"/>
          <ac:spMkLst>
            <pc:docMk/>
            <pc:sldMk cId="3086091742" sldId="349"/>
            <ac:spMk id="14" creationId="{D610373B-58AB-E7A1-9355-33B20563B038}"/>
          </ac:spMkLst>
        </pc:spChg>
      </pc:sldChg>
      <pc:sldChg chg="modSp mod">
        <pc:chgData name="Katie Haylor" userId="79d54f7f-ffc1-4b04-bab6-1092a29c2844" providerId="ADAL" clId="{F477AB54-83FD-44CD-AB40-B13C2AA7A6AD}" dt="2025-04-25T15:54:25.737" v="785" actId="1035"/>
        <pc:sldMkLst>
          <pc:docMk/>
          <pc:sldMk cId="4063609384" sldId="351"/>
        </pc:sldMkLst>
        <pc:spChg chg="mod">
          <ac:chgData name="Katie Haylor" userId="79d54f7f-ffc1-4b04-bab6-1092a29c2844" providerId="ADAL" clId="{F477AB54-83FD-44CD-AB40-B13C2AA7A6AD}" dt="2025-04-25T15:54:25.737" v="785" actId="1035"/>
          <ac:spMkLst>
            <pc:docMk/>
            <pc:sldMk cId="4063609384" sldId="351"/>
            <ac:spMk id="7" creationId="{DE5FF9DB-AD10-E064-41B8-98D626568E72}"/>
          </ac:spMkLst>
        </pc:spChg>
      </pc:sldChg>
      <pc:sldChg chg="modSp mod">
        <pc:chgData name="Katie Haylor" userId="79d54f7f-ffc1-4b04-bab6-1092a29c2844" providerId="ADAL" clId="{F477AB54-83FD-44CD-AB40-B13C2AA7A6AD}" dt="2025-04-25T15:05:23.989" v="704"/>
        <pc:sldMkLst>
          <pc:docMk/>
          <pc:sldMk cId="1567513409" sldId="352"/>
        </pc:sldMkLst>
        <pc:spChg chg="mod">
          <ac:chgData name="Katie Haylor" userId="79d54f7f-ffc1-4b04-bab6-1092a29c2844" providerId="ADAL" clId="{F477AB54-83FD-44CD-AB40-B13C2AA7A6AD}" dt="2025-04-25T15:05:23.989" v="704"/>
          <ac:spMkLst>
            <pc:docMk/>
            <pc:sldMk cId="1567513409" sldId="352"/>
            <ac:spMk id="14" creationId="{642ECF31-354D-9325-A20E-A596D6A94FDB}"/>
          </ac:spMkLst>
        </pc:spChg>
      </pc:sldChg>
      <pc:sldChg chg="modSp mod">
        <pc:chgData name="Katie Haylor" userId="79d54f7f-ffc1-4b04-bab6-1092a29c2844" providerId="ADAL" clId="{F477AB54-83FD-44CD-AB40-B13C2AA7A6AD}" dt="2025-04-25T14:50:48.378" v="702" actId="20577"/>
        <pc:sldMkLst>
          <pc:docMk/>
          <pc:sldMk cId="4012050400" sldId="354"/>
        </pc:sldMkLst>
        <pc:spChg chg="mod">
          <ac:chgData name="Katie Haylor" userId="79d54f7f-ffc1-4b04-bab6-1092a29c2844" providerId="ADAL" clId="{F477AB54-83FD-44CD-AB40-B13C2AA7A6AD}" dt="2025-04-25T14:50:48.378" v="702" actId="20577"/>
          <ac:spMkLst>
            <pc:docMk/>
            <pc:sldMk cId="4012050400" sldId="354"/>
            <ac:spMk id="11" creationId="{9D1A2CAD-DC04-ED9D-4B3A-785EEA467CD1}"/>
          </ac:spMkLst>
        </pc:spChg>
      </pc:sldChg>
    </pc:docChg>
  </pc:docChgLst>
  <pc:docChgLst>
    <pc:chgData name="Katie Haylor" userId="79d54f7f-ffc1-4b04-bab6-1092a29c2844" providerId="ADAL" clId="{A63676AC-AB50-46D7-A791-7A1887AAD0F3}"/>
    <pc:docChg chg="undo custSel mod modSld">
      <pc:chgData name="Katie Haylor" userId="79d54f7f-ffc1-4b04-bab6-1092a29c2844" providerId="ADAL" clId="{A63676AC-AB50-46D7-A791-7A1887AAD0F3}" dt="2025-04-22T15:47:11.531" v="1299" actId="14100"/>
      <pc:docMkLst>
        <pc:docMk/>
      </pc:docMkLst>
      <pc:sldChg chg="modSp mod">
        <pc:chgData name="Katie Haylor" userId="79d54f7f-ffc1-4b04-bab6-1092a29c2844" providerId="ADAL" clId="{A63676AC-AB50-46D7-A791-7A1887AAD0F3}" dt="2025-04-22T15:39:58.405" v="1167" actId="1037"/>
        <pc:sldMkLst>
          <pc:docMk/>
          <pc:sldMk cId="4110700375" sldId="306"/>
        </pc:sldMkLst>
        <pc:spChg chg="mod">
          <ac:chgData name="Katie Haylor" userId="79d54f7f-ffc1-4b04-bab6-1092a29c2844" providerId="ADAL" clId="{A63676AC-AB50-46D7-A791-7A1887AAD0F3}" dt="2025-04-22T15:39:58.405" v="1167" actId="1037"/>
          <ac:spMkLst>
            <pc:docMk/>
            <pc:sldMk cId="4110700375" sldId="306"/>
            <ac:spMk id="6" creationId="{6DE49792-1757-EB04-F1EA-9493353BD92D}"/>
          </ac:spMkLst>
        </pc:spChg>
        <pc:spChg chg="mod">
          <ac:chgData name="Katie Haylor" userId="79d54f7f-ffc1-4b04-bab6-1092a29c2844" providerId="ADAL" clId="{A63676AC-AB50-46D7-A791-7A1887AAD0F3}" dt="2025-04-22T15:39:58.405" v="1167" actId="1037"/>
          <ac:spMkLst>
            <pc:docMk/>
            <pc:sldMk cId="4110700375" sldId="306"/>
            <ac:spMk id="13" creationId="{926FABF0-5F81-1D63-34ED-C39D58D64B13}"/>
          </ac:spMkLst>
        </pc:spChg>
        <pc:spChg chg="mod">
          <ac:chgData name="Katie Haylor" userId="79d54f7f-ffc1-4b04-bab6-1092a29c2844" providerId="ADAL" clId="{A63676AC-AB50-46D7-A791-7A1887AAD0F3}" dt="2025-04-22T15:39:58.405" v="1167" actId="1037"/>
          <ac:spMkLst>
            <pc:docMk/>
            <pc:sldMk cId="4110700375" sldId="306"/>
            <ac:spMk id="14" creationId="{9F7C7C22-3C00-A520-EDD4-8A5A5374E738}"/>
          </ac:spMkLst>
        </pc:spChg>
      </pc:sldChg>
      <pc:sldChg chg="modSp mod">
        <pc:chgData name="Katie Haylor" userId="79d54f7f-ffc1-4b04-bab6-1092a29c2844" providerId="ADAL" clId="{A63676AC-AB50-46D7-A791-7A1887AAD0F3}" dt="2025-04-22T15:39:50.840" v="1155" actId="1037"/>
        <pc:sldMkLst>
          <pc:docMk/>
          <pc:sldMk cId="1778869590" sldId="307"/>
        </pc:sldMkLst>
        <pc:spChg chg="mod">
          <ac:chgData name="Katie Haylor" userId="79d54f7f-ffc1-4b04-bab6-1092a29c2844" providerId="ADAL" clId="{A63676AC-AB50-46D7-A791-7A1887AAD0F3}" dt="2025-04-22T15:39:50.840" v="1155" actId="1037"/>
          <ac:spMkLst>
            <pc:docMk/>
            <pc:sldMk cId="1778869590" sldId="307"/>
            <ac:spMk id="6" creationId="{6DE49792-1757-EB04-F1EA-9493353BD92D}"/>
          </ac:spMkLst>
        </pc:spChg>
        <pc:spChg chg="mod">
          <ac:chgData name="Katie Haylor" userId="79d54f7f-ffc1-4b04-bab6-1092a29c2844" providerId="ADAL" clId="{A63676AC-AB50-46D7-A791-7A1887AAD0F3}" dt="2025-04-22T15:39:50.840" v="1155" actId="1037"/>
          <ac:spMkLst>
            <pc:docMk/>
            <pc:sldMk cId="1778869590" sldId="307"/>
            <ac:spMk id="12" creationId="{3D67CEE4-7B1C-AED4-263C-836D72086BA3}"/>
          </ac:spMkLst>
        </pc:spChg>
        <pc:spChg chg="mod">
          <ac:chgData name="Katie Haylor" userId="79d54f7f-ffc1-4b04-bab6-1092a29c2844" providerId="ADAL" clId="{A63676AC-AB50-46D7-A791-7A1887AAD0F3}" dt="2025-04-22T15:39:50.840" v="1155" actId="1037"/>
          <ac:spMkLst>
            <pc:docMk/>
            <pc:sldMk cId="1778869590" sldId="307"/>
            <ac:spMk id="13" creationId="{926FABF0-5F81-1D63-34ED-C39D58D64B13}"/>
          </ac:spMkLst>
        </pc:spChg>
        <pc:spChg chg="mod">
          <ac:chgData name="Katie Haylor" userId="79d54f7f-ffc1-4b04-bab6-1092a29c2844" providerId="ADAL" clId="{A63676AC-AB50-46D7-A791-7A1887AAD0F3}" dt="2025-04-22T15:39:50.840" v="1155" actId="1037"/>
          <ac:spMkLst>
            <pc:docMk/>
            <pc:sldMk cId="1778869590" sldId="307"/>
            <ac:spMk id="14" creationId="{9F7C7C22-3C00-A520-EDD4-8A5A5374E738}"/>
          </ac:spMkLst>
        </pc:spChg>
      </pc:sldChg>
      <pc:sldChg chg="modSp mod">
        <pc:chgData name="Katie Haylor" userId="79d54f7f-ffc1-4b04-bab6-1092a29c2844" providerId="ADAL" clId="{A63676AC-AB50-46D7-A791-7A1887AAD0F3}" dt="2025-04-22T15:39:39.212" v="1136" actId="1076"/>
        <pc:sldMkLst>
          <pc:docMk/>
          <pc:sldMk cId="3250620565" sldId="308"/>
        </pc:sldMkLst>
        <pc:spChg chg="mod">
          <ac:chgData name="Katie Haylor" userId="79d54f7f-ffc1-4b04-bab6-1092a29c2844" providerId="ADAL" clId="{A63676AC-AB50-46D7-A791-7A1887AAD0F3}" dt="2025-04-22T15:38:37.706" v="1124" actId="14100"/>
          <ac:spMkLst>
            <pc:docMk/>
            <pc:sldMk cId="3250620565" sldId="308"/>
            <ac:spMk id="6" creationId="{6DE49792-1757-EB04-F1EA-9493353BD92D}"/>
          </ac:spMkLst>
        </pc:spChg>
        <pc:spChg chg="mod">
          <ac:chgData name="Katie Haylor" userId="79d54f7f-ffc1-4b04-bab6-1092a29c2844" providerId="ADAL" clId="{A63676AC-AB50-46D7-A791-7A1887AAD0F3}" dt="2025-04-22T15:39:19.428" v="1135" actId="1076"/>
          <ac:spMkLst>
            <pc:docMk/>
            <pc:sldMk cId="3250620565" sldId="308"/>
            <ac:spMk id="9" creationId="{CD57F8F8-8769-5588-D276-4E6DAF675415}"/>
          </ac:spMkLst>
        </pc:spChg>
        <pc:spChg chg="mod">
          <ac:chgData name="Katie Haylor" userId="79d54f7f-ffc1-4b04-bab6-1092a29c2844" providerId="ADAL" clId="{A63676AC-AB50-46D7-A791-7A1887AAD0F3}" dt="2025-04-22T15:39:39.212" v="1136" actId="1076"/>
          <ac:spMkLst>
            <pc:docMk/>
            <pc:sldMk cId="3250620565" sldId="308"/>
            <ac:spMk id="11" creationId="{7983BBD9-6E2E-3F62-18E7-EF96DEE005E4}"/>
          </ac:spMkLst>
        </pc:spChg>
        <pc:spChg chg="mod">
          <ac:chgData name="Katie Haylor" userId="79d54f7f-ffc1-4b04-bab6-1092a29c2844" providerId="ADAL" clId="{A63676AC-AB50-46D7-A791-7A1887AAD0F3}" dt="2025-04-22T15:39:01.588" v="1129" actId="1076"/>
          <ac:spMkLst>
            <pc:docMk/>
            <pc:sldMk cId="3250620565" sldId="308"/>
            <ac:spMk id="12" creationId="{3D67CEE4-7B1C-AED4-263C-836D72086BA3}"/>
          </ac:spMkLst>
        </pc:spChg>
        <pc:spChg chg="mod">
          <ac:chgData name="Katie Haylor" userId="79d54f7f-ffc1-4b04-bab6-1092a29c2844" providerId="ADAL" clId="{A63676AC-AB50-46D7-A791-7A1887AAD0F3}" dt="2025-04-22T15:39:09.821" v="1132" actId="14100"/>
          <ac:spMkLst>
            <pc:docMk/>
            <pc:sldMk cId="3250620565" sldId="308"/>
            <ac:spMk id="13" creationId="{926FABF0-5F81-1D63-34ED-C39D58D64B13}"/>
          </ac:spMkLst>
        </pc:spChg>
        <pc:spChg chg="mod">
          <ac:chgData name="Katie Haylor" userId="79d54f7f-ffc1-4b04-bab6-1092a29c2844" providerId="ADAL" clId="{A63676AC-AB50-46D7-A791-7A1887AAD0F3}" dt="2025-04-22T15:39:15.661" v="1134" actId="1076"/>
          <ac:spMkLst>
            <pc:docMk/>
            <pc:sldMk cId="3250620565" sldId="308"/>
            <ac:spMk id="14" creationId="{9F7C7C22-3C00-A520-EDD4-8A5A5374E738}"/>
          </ac:spMkLst>
        </pc:spChg>
        <pc:picChg chg="mod">
          <ac:chgData name="Katie Haylor" userId="79d54f7f-ffc1-4b04-bab6-1092a29c2844" providerId="ADAL" clId="{A63676AC-AB50-46D7-A791-7A1887AAD0F3}" dt="2025-04-22T15:38:53.979" v="1127" actId="1076"/>
          <ac:picMkLst>
            <pc:docMk/>
            <pc:sldMk cId="3250620565" sldId="308"/>
            <ac:picMk id="3" creationId="{5C5D8CC8-E109-0394-ED21-1DB7A154748A}"/>
          </ac:picMkLst>
        </pc:picChg>
      </pc:sldChg>
      <pc:sldChg chg="modSp mod">
        <pc:chgData name="Katie Haylor" userId="79d54f7f-ffc1-4b04-bab6-1092a29c2844" providerId="ADAL" clId="{A63676AC-AB50-46D7-A791-7A1887AAD0F3}" dt="2025-04-22T15:38:21.269" v="1107" actId="14100"/>
        <pc:sldMkLst>
          <pc:docMk/>
          <pc:sldMk cId="183967030" sldId="309"/>
        </pc:sldMkLst>
        <pc:spChg chg="mod">
          <ac:chgData name="Katie Haylor" userId="79d54f7f-ffc1-4b04-bab6-1092a29c2844" providerId="ADAL" clId="{A63676AC-AB50-46D7-A791-7A1887AAD0F3}" dt="2025-04-22T15:37:21.806" v="1043" actId="1037"/>
          <ac:spMkLst>
            <pc:docMk/>
            <pc:sldMk cId="183967030" sldId="309"/>
            <ac:spMk id="2" creationId="{15A24C67-F403-7F42-8CD3-C9407724075D}"/>
          </ac:spMkLst>
        </pc:spChg>
        <pc:spChg chg="mod">
          <ac:chgData name="Katie Haylor" userId="79d54f7f-ffc1-4b04-bab6-1092a29c2844" providerId="ADAL" clId="{A63676AC-AB50-46D7-A791-7A1887AAD0F3}" dt="2025-04-22T15:37:21.806" v="1043" actId="1037"/>
          <ac:spMkLst>
            <pc:docMk/>
            <pc:sldMk cId="183967030" sldId="309"/>
            <ac:spMk id="5" creationId="{4639524B-BE05-0742-B8B8-CA81482DA778}"/>
          </ac:spMkLst>
        </pc:spChg>
        <pc:spChg chg="mod">
          <ac:chgData name="Katie Haylor" userId="79d54f7f-ffc1-4b04-bab6-1092a29c2844" providerId="ADAL" clId="{A63676AC-AB50-46D7-A791-7A1887AAD0F3}" dt="2025-04-22T15:38:11.044" v="1106" actId="1038"/>
          <ac:spMkLst>
            <pc:docMk/>
            <pc:sldMk cId="183967030" sldId="309"/>
            <ac:spMk id="6" creationId="{6DE49792-1757-EB04-F1EA-9493353BD92D}"/>
          </ac:spMkLst>
        </pc:spChg>
        <pc:spChg chg="mod">
          <ac:chgData name="Katie Haylor" userId="79d54f7f-ffc1-4b04-bab6-1092a29c2844" providerId="ADAL" clId="{A63676AC-AB50-46D7-A791-7A1887AAD0F3}" dt="2025-04-22T15:37:21.806" v="1043" actId="1037"/>
          <ac:spMkLst>
            <pc:docMk/>
            <pc:sldMk cId="183967030" sldId="309"/>
            <ac:spMk id="9" creationId="{CD57F8F8-8769-5588-D276-4E6DAF675415}"/>
          </ac:spMkLst>
        </pc:spChg>
        <pc:spChg chg="mod">
          <ac:chgData name="Katie Haylor" userId="79d54f7f-ffc1-4b04-bab6-1092a29c2844" providerId="ADAL" clId="{A63676AC-AB50-46D7-A791-7A1887AAD0F3}" dt="2025-04-22T15:37:21.806" v="1043" actId="1037"/>
          <ac:spMkLst>
            <pc:docMk/>
            <pc:sldMk cId="183967030" sldId="309"/>
            <ac:spMk id="10" creationId="{72A47F0B-DC96-51EF-D147-9A5545AC7AC2}"/>
          </ac:spMkLst>
        </pc:spChg>
        <pc:spChg chg="mod">
          <ac:chgData name="Katie Haylor" userId="79d54f7f-ffc1-4b04-bab6-1092a29c2844" providerId="ADAL" clId="{A63676AC-AB50-46D7-A791-7A1887AAD0F3}" dt="2025-04-22T15:37:21.806" v="1043" actId="1037"/>
          <ac:spMkLst>
            <pc:docMk/>
            <pc:sldMk cId="183967030" sldId="309"/>
            <ac:spMk id="11" creationId="{7983BBD9-6E2E-3F62-18E7-EF96DEE005E4}"/>
          </ac:spMkLst>
        </pc:spChg>
        <pc:spChg chg="mod">
          <ac:chgData name="Katie Haylor" userId="79d54f7f-ffc1-4b04-bab6-1092a29c2844" providerId="ADAL" clId="{A63676AC-AB50-46D7-A791-7A1887AAD0F3}" dt="2025-04-22T15:38:21.269" v="1107" actId="14100"/>
          <ac:spMkLst>
            <pc:docMk/>
            <pc:sldMk cId="183967030" sldId="309"/>
            <ac:spMk id="13" creationId="{926FABF0-5F81-1D63-34ED-C39D58D64B13}"/>
          </ac:spMkLst>
        </pc:spChg>
        <pc:spChg chg="mod">
          <ac:chgData name="Katie Haylor" userId="79d54f7f-ffc1-4b04-bab6-1092a29c2844" providerId="ADAL" clId="{A63676AC-AB50-46D7-A791-7A1887AAD0F3}" dt="2025-04-22T15:38:05.648" v="1096" actId="1038"/>
          <ac:spMkLst>
            <pc:docMk/>
            <pc:sldMk cId="183967030" sldId="309"/>
            <ac:spMk id="14" creationId="{9F7C7C22-3C00-A520-EDD4-8A5A5374E738}"/>
          </ac:spMkLst>
        </pc:spChg>
        <pc:picChg chg="mod">
          <ac:chgData name="Katie Haylor" userId="79d54f7f-ffc1-4b04-bab6-1092a29c2844" providerId="ADAL" clId="{A63676AC-AB50-46D7-A791-7A1887AAD0F3}" dt="2025-04-22T15:38:02.611" v="1082" actId="1076"/>
          <ac:picMkLst>
            <pc:docMk/>
            <pc:sldMk cId="183967030" sldId="309"/>
            <ac:picMk id="4" creationId="{C6CC1251-ACC9-9EC4-B485-A9397839D2F9}"/>
          </ac:picMkLst>
        </pc:picChg>
        <pc:picChg chg="mod">
          <ac:chgData name="Katie Haylor" userId="79d54f7f-ffc1-4b04-bab6-1092a29c2844" providerId="ADAL" clId="{A63676AC-AB50-46D7-A791-7A1887AAD0F3}" dt="2025-04-22T15:37:21.806" v="1043" actId="1037"/>
          <ac:picMkLst>
            <pc:docMk/>
            <pc:sldMk cId="183967030" sldId="309"/>
            <ac:picMk id="16" creationId="{E7E57FDB-A332-1278-DE88-E79A72DF5B95}"/>
          </ac:picMkLst>
        </pc:picChg>
      </pc:sldChg>
      <pc:sldChg chg="modSp mod">
        <pc:chgData name="Katie Haylor" userId="79d54f7f-ffc1-4b04-bab6-1092a29c2844" providerId="ADAL" clId="{A63676AC-AB50-46D7-A791-7A1887AAD0F3}" dt="2025-04-22T15:32:19.948" v="503" actId="1037"/>
        <pc:sldMkLst>
          <pc:docMk/>
          <pc:sldMk cId="1296181378" sldId="310"/>
        </pc:sldMkLst>
        <pc:spChg chg="mod">
          <ac:chgData name="Katie Haylor" userId="79d54f7f-ffc1-4b04-bab6-1092a29c2844" providerId="ADAL" clId="{A63676AC-AB50-46D7-A791-7A1887AAD0F3}" dt="2025-04-22T15:32:05.526" v="432" actId="1076"/>
          <ac:spMkLst>
            <pc:docMk/>
            <pc:sldMk cId="1296181378" sldId="310"/>
            <ac:spMk id="4" creationId="{A91B7B73-B40E-EA5E-B621-D6C20100AF03}"/>
          </ac:spMkLst>
        </pc:spChg>
        <pc:spChg chg="mod">
          <ac:chgData name="Katie Haylor" userId="79d54f7f-ffc1-4b04-bab6-1092a29c2844" providerId="ADAL" clId="{A63676AC-AB50-46D7-A791-7A1887AAD0F3}" dt="2025-04-22T15:32:19.948" v="503" actId="1037"/>
          <ac:spMkLst>
            <pc:docMk/>
            <pc:sldMk cId="1296181378" sldId="310"/>
            <ac:spMk id="6" creationId="{8706C835-D942-0B1B-16B7-C0E135FDBF35}"/>
          </ac:spMkLst>
        </pc:spChg>
        <pc:spChg chg="mod">
          <ac:chgData name="Katie Haylor" userId="79d54f7f-ffc1-4b04-bab6-1092a29c2844" providerId="ADAL" clId="{A63676AC-AB50-46D7-A791-7A1887AAD0F3}" dt="2025-04-22T15:32:09.961" v="462" actId="1036"/>
          <ac:spMkLst>
            <pc:docMk/>
            <pc:sldMk cId="1296181378" sldId="310"/>
            <ac:spMk id="13" creationId="{0D8F36D7-81A8-C1C9-D1E1-93C79497B442}"/>
          </ac:spMkLst>
        </pc:spChg>
        <pc:spChg chg="mod">
          <ac:chgData name="Katie Haylor" userId="79d54f7f-ffc1-4b04-bab6-1092a29c2844" providerId="ADAL" clId="{A63676AC-AB50-46D7-A791-7A1887AAD0F3}" dt="2025-04-22T15:32:14.876" v="488" actId="1037"/>
          <ac:spMkLst>
            <pc:docMk/>
            <pc:sldMk cId="1296181378" sldId="310"/>
            <ac:spMk id="14" creationId="{18C14CD2-CFFA-0524-FA5E-6F3B59381A6E}"/>
          </ac:spMkLst>
        </pc:spChg>
      </pc:sldChg>
      <pc:sldChg chg="modSp mod">
        <pc:chgData name="Katie Haylor" userId="79d54f7f-ffc1-4b04-bab6-1092a29c2844" providerId="ADAL" clId="{A63676AC-AB50-46D7-A791-7A1887AAD0F3}" dt="2025-04-22T15:37:09.385" v="1031" actId="1037"/>
        <pc:sldMkLst>
          <pc:docMk/>
          <pc:sldMk cId="411519800" sldId="312"/>
        </pc:sldMkLst>
        <pc:spChg chg="mod">
          <ac:chgData name="Katie Haylor" userId="79d54f7f-ffc1-4b04-bab6-1092a29c2844" providerId="ADAL" clId="{A63676AC-AB50-46D7-A791-7A1887AAD0F3}" dt="2025-04-22T15:37:09.385" v="1031" actId="1037"/>
          <ac:spMkLst>
            <pc:docMk/>
            <pc:sldMk cId="411519800" sldId="312"/>
            <ac:spMk id="2" creationId="{15A24C67-F403-7F42-8CD3-C9407724075D}"/>
          </ac:spMkLst>
        </pc:spChg>
        <pc:spChg chg="mod">
          <ac:chgData name="Katie Haylor" userId="79d54f7f-ffc1-4b04-bab6-1092a29c2844" providerId="ADAL" clId="{A63676AC-AB50-46D7-A791-7A1887AAD0F3}" dt="2025-04-22T15:37:09.385" v="1031" actId="1037"/>
          <ac:spMkLst>
            <pc:docMk/>
            <pc:sldMk cId="411519800" sldId="312"/>
            <ac:spMk id="5" creationId="{4639524B-BE05-0742-B8B8-CA81482DA778}"/>
          </ac:spMkLst>
        </pc:spChg>
        <pc:spChg chg="mod">
          <ac:chgData name="Katie Haylor" userId="79d54f7f-ffc1-4b04-bab6-1092a29c2844" providerId="ADAL" clId="{A63676AC-AB50-46D7-A791-7A1887AAD0F3}" dt="2025-04-22T15:37:09.385" v="1031" actId="1037"/>
          <ac:spMkLst>
            <pc:docMk/>
            <pc:sldMk cId="411519800" sldId="312"/>
            <ac:spMk id="6" creationId="{6DE49792-1757-EB04-F1EA-9493353BD92D}"/>
          </ac:spMkLst>
        </pc:spChg>
        <pc:spChg chg="mod">
          <ac:chgData name="Katie Haylor" userId="79d54f7f-ffc1-4b04-bab6-1092a29c2844" providerId="ADAL" clId="{A63676AC-AB50-46D7-A791-7A1887AAD0F3}" dt="2025-04-22T15:37:09.385" v="1031" actId="1037"/>
          <ac:spMkLst>
            <pc:docMk/>
            <pc:sldMk cId="411519800" sldId="312"/>
            <ac:spMk id="10" creationId="{72A47F0B-DC96-51EF-D147-9A5545AC7AC2}"/>
          </ac:spMkLst>
        </pc:spChg>
        <pc:spChg chg="mod">
          <ac:chgData name="Katie Haylor" userId="79d54f7f-ffc1-4b04-bab6-1092a29c2844" providerId="ADAL" clId="{A63676AC-AB50-46D7-A791-7A1887AAD0F3}" dt="2025-04-22T15:37:09.385" v="1031" actId="1037"/>
          <ac:spMkLst>
            <pc:docMk/>
            <pc:sldMk cId="411519800" sldId="312"/>
            <ac:spMk id="11" creationId="{7983BBD9-6E2E-3F62-18E7-EF96DEE005E4}"/>
          </ac:spMkLst>
        </pc:spChg>
        <pc:spChg chg="mod">
          <ac:chgData name="Katie Haylor" userId="79d54f7f-ffc1-4b04-bab6-1092a29c2844" providerId="ADAL" clId="{A63676AC-AB50-46D7-A791-7A1887AAD0F3}" dt="2025-04-22T15:37:09.385" v="1031" actId="1037"/>
          <ac:spMkLst>
            <pc:docMk/>
            <pc:sldMk cId="411519800" sldId="312"/>
            <ac:spMk id="12" creationId="{3D67CEE4-7B1C-AED4-263C-836D72086BA3}"/>
          </ac:spMkLst>
        </pc:spChg>
        <pc:spChg chg="mod">
          <ac:chgData name="Katie Haylor" userId="79d54f7f-ffc1-4b04-bab6-1092a29c2844" providerId="ADAL" clId="{A63676AC-AB50-46D7-A791-7A1887AAD0F3}" dt="2025-04-22T15:37:09.385" v="1031" actId="1037"/>
          <ac:spMkLst>
            <pc:docMk/>
            <pc:sldMk cId="411519800" sldId="312"/>
            <ac:spMk id="13" creationId="{926FABF0-5F81-1D63-34ED-C39D58D64B13}"/>
          </ac:spMkLst>
        </pc:spChg>
        <pc:spChg chg="mod">
          <ac:chgData name="Katie Haylor" userId="79d54f7f-ffc1-4b04-bab6-1092a29c2844" providerId="ADAL" clId="{A63676AC-AB50-46D7-A791-7A1887AAD0F3}" dt="2025-04-22T15:37:09.385" v="1031" actId="1037"/>
          <ac:spMkLst>
            <pc:docMk/>
            <pc:sldMk cId="411519800" sldId="312"/>
            <ac:spMk id="14" creationId="{9F7C7C22-3C00-A520-EDD4-8A5A5374E738}"/>
          </ac:spMkLst>
        </pc:spChg>
        <pc:picChg chg="mod">
          <ac:chgData name="Katie Haylor" userId="79d54f7f-ffc1-4b04-bab6-1092a29c2844" providerId="ADAL" clId="{A63676AC-AB50-46D7-A791-7A1887AAD0F3}" dt="2025-04-22T15:37:09.385" v="1031" actId="1037"/>
          <ac:picMkLst>
            <pc:docMk/>
            <pc:sldMk cId="411519800" sldId="312"/>
            <ac:picMk id="15" creationId="{FD43AAD3-0C0A-BC6C-DDD8-85A7EE8C6D56}"/>
          </ac:picMkLst>
        </pc:picChg>
        <pc:picChg chg="mod">
          <ac:chgData name="Katie Haylor" userId="79d54f7f-ffc1-4b04-bab6-1092a29c2844" providerId="ADAL" clId="{A63676AC-AB50-46D7-A791-7A1887AAD0F3}" dt="2025-04-22T15:37:09.385" v="1031" actId="1037"/>
          <ac:picMkLst>
            <pc:docMk/>
            <pc:sldMk cId="411519800" sldId="312"/>
            <ac:picMk id="16" creationId="{E7E57FDB-A332-1278-DE88-E79A72DF5B95}"/>
          </ac:picMkLst>
        </pc:picChg>
      </pc:sldChg>
      <pc:sldChg chg="addSp delSp modSp mod">
        <pc:chgData name="Katie Haylor" userId="79d54f7f-ffc1-4b04-bab6-1092a29c2844" providerId="ADAL" clId="{A63676AC-AB50-46D7-A791-7A1887AAD0F3}" dt="2025-04-22T15:36:55.372" v="1015" actId="14100"/>
        <pc:sldMkLst>
          <pc:docMk/>
          <pc:sldMk cId="4014064925" sldId="313"/>
        </pc:sldMkLst>
        <pc:spChg chg="mod">
          <ac:chgData name="Katie Haylor" userId="79d54f7f-ffc1-4b04-bab6-1092a29c2844" providerId="ADAL" clId="{A63676AC-AB50-46D7-A791-7A1887AAD0F3}" dt="2025-04-22T15:36:40.085" v="1011" actId="1037"/>
          <ac:spMkLst>
            <pc:docMk/>
            <pc:sldMk cId="4014064925" sldId="313"/>
            <ac:spMk id="2" creationId="{F442A09D-7B0B-A5BC-BB68-080CCCAEFEAC}"/>
          </ac:spMkLst>
        </pc:spChg>
        <pc:spChg chg="mod">
          <ac:chgData name="Katie Haylor" userId="79d54f7f-ffc1-4b04-bab6-1092a29c2844" providerId="ADAL" clId="{A63676AC-AB50-46D7-A791-7A1887AAD0F3}" dt="2025-04-22T15:36:55.372" v="1015" actId="14100"/>
          <ac:spMkLst>
            <pc:docMk/>
            <pc:sldMk cId="4014064925" sldId="313"/>
            <ac:spMk id="6" creationId="{0510920D-0A40-2BD8-9607-0E1EFFF16B09}"/>
          </ac:spMkLst>
        </pc:spChg>
        <pc:spChg chg="add mod ord">
          <ac:chgData name="Katie Haylor" userId="79d54f7f-ffc1-4b04-bab6-1092a29c2844" providerId="ADAL" clId="{A63676AC-AB50-46D7-A791-7A1887AAD0F3}" dt="2025-04-22T15:36:40.085" v="1011" actId="1037"/>
          <ac:spMkLst>
            <pc:docMk/>
            <pc:sldMk cId="4014064925" sldId="313"/>
            <ac:spMk id="7" creationId="{2F798BD1-771E-6A90-DAD2-C4A9F639E39B}"/>
          </ac:spMkLst>
        </pc:spChg>
        <pc:spChg chg="mod">
          <ac:chgData name="Katie Haylor" userId="79d54f7f-ffc1-4b04-bab6-1092a29c2844" providerId="ADAL" clId="{A63676AC-AB50-46D7-A791-7A1887AAD0F3}" dt="2025-04-22T15:36:40.085" v="1011" actId="1037"/>
          <ac:spMkLst>
            <pc:docMk/>
            <pc:sldMk cId="4014064925" sldId="313"/>
            <ac:spMk id="9" creationId="{67C36785-EDC3-5765-FDF0-375895E984C7}"/>
          </ac:spMkLst>
        </pc:spChg>
        <pc:spChg chg="mod">
          <ac:chgData name="Katie Haylor" userId="79d54f7f-ffc1-4b04-bab6-1092a29c2844" providerId="ADAL" clId="{A63676AC-AB50-46D7-A791-7A1887AAD0F3}" dt="2025-04-22T15:36:40.085" v="1011" actId="1037"/>
          <ac:spMkLst>
            <pc:docMk/>
            <pc:sldMk cId="4014064925" sldId="313"/>
            <ac:spMk id="10" creationId="{382B605A-B17E-CF44-8F0B-32436943A2E6}"/>
          </ac:spMkLst>
        </pc:spChg>
        <pc:spChg chg="mod">
          <ac:chgData name="Katie Haylor" userId="79d54f7f-ffc1-4b04-bab6-1092a29c2844" providerId="ADAL" clId="{A63676AC-AB50-46D7-A791-7A1887AAD0F3}" dt="2025-04-22T15:36:40.085" v="1011" actId="1037"/>
          <ac:spMkLst>
            <pc:docMk/>
            <pc:sldMk cId="4014064925" sldId="313"/>
            <ac:spMk id="11" creationId="{B0941469-0278-E79C-84FC-FE0A0CCE8C92}"/>
          </ac:spMkLst>
        </pc:spChg>
        <pc:spChg chg="mod">
          <ac:chgData name="Katie Haylor" userId="79d54f7f-ffc1-4b04-bab6-1092a29c2844" providerId="ADAL" clId="{A63676AC-AB50-46D7-A791-7A1887AAD0F3}" dt="2025-04-22T15:36:40.085" v="1011" actId="1037"/>
          <ac:spMkLst>
            <pc:docMk/>
            <pc:sldMk cId="4014064925" sldId="313"/>
            <ac:spMk id="12" creationId="{E453749C-76DD-3DB2-A5C6-EE17C33F419F}"/>
          </ac:spMkLst>
        </pc:spChg>
        <pc:spChg chg="mod">
          <ac:chgData name="Katie Haylor" userId="79d54f7f-ffc1-4b04-bab6-1092a29c2844" providerId="ADAL" clId="{A63676AC-AB50-46D7-A791-7A1887AAD0F3}" dt="2025-04-22T15:36:43.740" v="1012" actId="14100"/>
          <ac:spMkLst>
            <pc:docMk/>
            <pc:sldMk cId="4014064925" sldId="313"/>
            <ac:spMk id="13" creationId="{65EA32AB-F10A-C8A6-B27D-2AF738203AC2}"/>
          </ac:spMkLst>
        </pc:spChg>
        <pc:spChg chg="mod">
          <ac:chgData name="Katie Haylor" userId="79d54f7f-ffc1-4b04-bab6-1092a29c2844" providerId="ADAL" clId="{A63676AC-AB50-46D7-A791-7A1887AAD0F3}" dt="2025-04-22T15:36:46.796" v="1013" actId="14100"/>
          <ac:spMkLst>
            <pc:docMk/>
            <pc:sldMk cId="4014064925" sldId="313"/>
            <ac:spMk id="14" creationId="{ADD6ADB8-23D5-7B16-25E1-8112D21AF49E}"/>
          </ac:spMkLst>
        </pc:spChg>
        <pc:spChg chg="add mod ord">
          <ac:chgData name="Katie Haylor" userId="79d54f7f-ffc1-4b04-bab6-1092a29c2844" providerId="ADAL" clId="{A63676AC-AB50-46D7-A791-7A1887AAD0F3}" dt="2025-04-22T15:36:40.085" v="1011" actId="1037"/>
          <ac:spMkLst>
            <pc:docMk/>
            <pc:sldMk cId="4014064925" sldId="313"/>
            <ac:spMk id="18" creationId="{77D0D0DC-80CE-E6CF-A14E-59E45ACBF069}"/>
          </ac:spMkLst>
        </pc:spChg>
        <pc:cxnChg chg="add mod ord">
          <ac:chgData name="Katie Haylor" userId="79d54f7f-ffc1-4b04-bab6-1092a29c2844" providerId="ADAL" clId="{A63676AC-AB50-46D7-A791-7A1887AAD0F3}" dt="2025-04-22T15:25:12.821" v="123" actId="13244"/>
          <ac:cxnSpMkLst>
            <pc:docMk/>
            <pc:sldMk cId="4014064925" sldId="313"/>
            <ac:cxnSpMk id="17" creationId="{627CCEDA-2AE6-CB85-C171-8C22B33787F1}"/>
          </ac:cxnSpMkLst>
        </pc:cxnChg>
      </pc:sldChg>
      <pc:sldChg chg="modSp mod">
        <pc:chgData name="Katie Haylor" userId="79d54f7f-ffc1-4b04-bab6-1092a29c2844" providerId="ADAL" clId="{A63676AC-AB50-46D7-A791-7A1887AAD0F3}" dt="2025-04-22T15:40:53.508" v="1202" actId="14100"/>
        <pc:sldMkLst>
          <pc:docMk/>
          <pc:sldMk cId="127807527" sldId="315"/>
        </pc:sldMkLst>
        <pc:spChg chg="mod">
          <ac:chgData name="Katie Haylor" userId="79d54f7f-ffc1-4b04-bab6-1092a29c2844" providerId="ADAL" clId="{A63676AC-AB50-46D7-A791-7A1887AAD0F3}" dt="2025-04-22T15:40:53.508" v="1202" actId="14100"/>
          <ac:spMkLst>
            <pc:docMk/>
            <pc:sldMk cId="127807527" sldId="315"/>
            <ac:spMk id="6" creationId="{BFD66EC1-6A3D-AACF-3FFA-4D43538B8D44}"/>
          </ac:spMkLst>
        </pc:spChg>
        <pc:spChg chg="mod">
          <ac:chgData name="Katie Haylor" userId="79d54f7f-ffc1-4b04-bab6-1092a29c2844" providerId="ADAL" clId="{A63676AC-AB50-46D7-A791-7A1887AAD0F3}" dt="2025-04-22T15:40:41.319" v="1199" actId="14100"/>
          <ac:spMkLst>
            <pc:docMk/>
            <pc:sldMk cId="127807527" sldId="315"/>
            <ac:spMk id="8" creationId="{95A2E51B-D920-98B5-3367-59BB2114EFB9}"/>
          </ac:spMkLst>
        </pc:spChg>
        <pc:spChg chg="mod">
          <ac:chgData name="Katie Haylor" userId="79d54f7f-ffc1-4b04-bab6-1092a29c2844" providerId="ADAL" clId="{A63676AC-AB50-46D7-A791-7A1887AAD0F3}" dt="2025-04-22T15:40:49.332" v="1201" actId="1076"/>
          <ac:spMkLst>
            <pc:docMk/>
            <pc:sldMk cId="127807527" sldId="315"/>
            <ac:spMk id="13" creationId="{D8F1F655-236A-0485-A5DB-D632BFAC9C27}"/>
          </ac:spMkLst>
        </pc:spChg>
        <pc:spChg chg="mod">
          <ac:chgData name="Katie Haylor" userId="79d54f7f-ffc1-4b04-bab6-1092a29c2844" providerId="ADAL" clId="{A63676AC-AB50-46D7-A791-7A1887AAD0F3}" dt="2025-04-22T15:40:46.368" v="1200" actId="14100"/>
          <ac:spMkLst>
            <pc:docMk/>
            <pc:sldMk cId="127807527" sldId="315"/>
            <ac:spMk id="14" creationId="{87A62A7A-F3A5-98AF-561C-FB7CA42CEBEE}"/>
          </ac:spMkLst>
        </pc:spChg>
        <pc:picChg chg="mod">
          <ac:chgData name="Katie Haylor" userId="79d54f7f-ffc1-4b04-bab6-1092a29c2844" providerId="ADAL" clId="{A63676AC-AB50-46D7-A791-7A1887AAD0F3}" dt="2025-04-22T15:40:33.069" v="1196" actId="1076"/>
          <ac:picMkLst>
            <pc:docMk/>
            <pc:sldMk cId="127807527" sldId="315"/>
            <ac:picMk id="7" creationId="{DB14589B-7BC2-3BEF-75B7-7EC231A465E0}"/>
          </ac:picMkLst>
        </pc:picChg>
      </pc:sldChg>
      <pc:sldChg chg="modSp mod">
        <pc:chgData name="Katie Haylor" userId="79d54f7f-ffc1-4b04-bab6-1092a29c2844" providerId="ADAL" clId="{A63676AC-AB50-46D7-A791-7A1887AAD0F3}" dt="2025-04-22T15:36:11.231" v="999" actId="1038"/>
        <pc:sldMkLst>
          <pc:docMk/>
          <pc:sldMk cId="2299277138" sldId="317"/>
        </pc:sldMkLst>
        <pc:spChg chg="mod">
          <ac:chgData name="Katie Haylor" userId="79d54f7f-ffc1-4b04-bab6-1092a29c2844" providerId="ADAL" clId="{A63676AC-AB50-46D7-A791-7A1887AAD0F3}" dt="2025-04-22T15:36:11.231" v="999" actId="1038"/>
          <ac:spMkLst>
            <pc:docMk/>
            <pc:sldMk cId="2299277138" sldId="317"/>
            <ac:spMk id="6" creationId="{1CBB61FB-0AC0-8DB6-DDE6-2B0D1FE33872}"/>
          </ac:spMkLst>
        </pc:spChg>
        <pc:spChg chg="mod">
          <ac:chgData name="Katie Haylor" userId="79d54f7f-ffc1-4b04-bab6-1092a29c2844" providerId="ADAL" clId="{A63676AC-AB50-46D7-A791-7A1887AAD0F3}" dt="2025-04-22T15:35:49.820" v="906" actId="1037"/>
          <ac:spMkLst>
            <pc:docMk/>
            <pc:sldMk cId="2299277138" sldId="317"/>
            <ac:spMk id="12" creationId="{2DA3C50C-6747-4EC3-90B0-C449447D1974}"/>
          </ac:spMkLst>
        </pc:spChg>
        <pc:spChg chg="mod">
          <ac:chgData name="Katie Haylor" userId="79d54f7f-ffc1-4b04-bab6-1092a29c2844" providerId="ADAL" clId="{A63676AC-AB50-46D7-A791-7A1887AAD0F3}" dt="2025-04-22T15:36:07.317" v="997" actId="14100"/>
          <ac:spMkLst>
            <pc:docMk/>
            <pc:sldMk cId="2299277138" sldId="317"/>
            <ac:spMk id="13" creationId="{B12BC29E-C0BA-6D72-12CD-C6CEECD4291F}"/>
          </ac:spMkLst>
        </pc:spChg>
        <pc:spChg chg="mod">
          <ac:chgData name="Katie Haylor" userId="79d54f7f-ffc1-4b04-bab6-1092a29c2844" providerId="ADAL" clId="{A63676AC-AB50-46D7-A791-7A1887AAD0F3}" dt="2025-04-22T15:35:55.253" v="944" actId="1037"/>
          <ac:spMkLst>
            <pc:docMk/>
            <pc:sldMk cId="2299277138" sldId="317"/>
            <ac:spMk id="14" creationId="{D53956CC-563E-947E-F532-4EAD77B90727}"/>
          </ac:spMkLst>
        </pc:spChg>
        <pc:picChg chg="mod">
          <ac:chgData name="Katie Haylor" userId="79d54f7f-ffc1-4b04-bab6-1092a29c2844" providerId="ADAL" clId="{A63676AC-AB50-46D7-A791-7A1887AAD0F3}" dt="2025-04-22T15:35:59.768" v="971" actId="1037"/>
          <ac:picMkLst>
            <pc:docMk/>
            <pc:sldMk cId="2299277138" sldId="317"/>
            <ac:picMk id="4" creationId="{7FE840D2-3A90-0108-71BF-8C7C466B9A00}"/>
          </ac:picMkLst>
        </pc:picChg>
      </pc:sldChg>
      <pc:sldChg chg="modSp mod">
        <pc:chgData name="Katie Haylor" userId="79d54f7f-ffc1-4b04-bab6-1092a29c2844" providerId="ADAL" clId="{A63676AC-AB50-46D7-A791-7A1887AAD0F3}" dt="2025-04-22T15:44:05.123" v="1238" actId="14100"/>
        <pc:sldMkLst>
          <pc:docMk/>
          <pc:sldMk cId="2443883568" sldId="318"/>
        </pc:sldMkLst>
        <pc:spChg chg="mod">
          <ac:chgData name="Katie Haylor" userId="79d54f7f-ffc1-4b04-bab6-1092a29c2844" providerId="ADAL" clId="{A63676AC-AB50-46D7-A791-7A1887AAD0F3}" dt="2025-04-22T15:44:00.929" v="1237" actId="1076"/>
          <ac:spMkLst>
            <pc:docMk/>
            <pc:sldMk cId="2443883568" sldId="318"/>
            <ac:spMk id="6" creationId="{8568F1A0-6F39-9761-4B6D-FFA10F981A0E}"/>
          </ac:spMkLst>
        </pc:spChg>
        <pc:spChg chg="mod">
          <ac:chgData name="Katie Haylor" userId="79d54f7f-ffc1-4b04-bab6-1092a29c2844" providerId="ADAL" clId="{A63676AC-AB50-46D7-A791-7A1887AAD0F3}" dt="2025-04-22T15:35:36.984" v="873" actId="1038"/>
          <ac:spMkLst>
            <pc:docMk/>
            <pc:sldMk cId="2443883568" sldId="318"/>
            <ac:spMk id="13" creationId="{9C4079EB-B91F-0B15-58C9-B0205E9C793B}"/>
          </ac:spMkLst>
        </pc:spChg>
        <pc:spChg chg="mod">
          <ac:chgData name="Katie Haylor" userId="79d54f7f-ffc1-4b04-bab6-1092a29c2844" providerId="ADAL" clId="{A63676AC-AB50-46D7-A791-7A1887AAD0F3}" dt="2025-04-22T15:44:05.123" v="1238" actId="14100"/>
          <ac:spMkLst>
            <pc:docMk/>
            <pc:sldMk cId="2443883568" sldId="318"/>
            <ac:spMk id="14" creationId="{86B33129-D6AB-7426-7B67-DF1C6758F275}"/>
          </ac:spMkLst>
        </pc:spChg>
        <pc:picChg chg="mod">
          <ac:chgData name="Katie Haylor" userId="79d54f7f-ffc1-4b04-bab6-1092a29c2844" providerId="ADAL" clId="{A63676AC-AB50-46D7-A791-7A1887AAD0F3}" dt="2025-04-22T15:35:31.218" v="838" actId="1038"/>
          <ac:picMkLst>
            <pc:docMk/>
            <pc:sldMk cId="2443883568" sldId="318"/>
            <ac:picMk id="4" creationId="{93379E21-AFE0-C1F1-32ED-95D7B02E53A2}"/>
          </ac:picMkLst>
        </pc:picChg>
      </pc:sldChg>
      <pc:sldChg chg="modSp mod">
        <pc:chgData name="Katie Haylor" userId="79d54f7f-ffc1-4b04-bab6-1092a29c2844" providerId="ADAL" clId="{A63676AC-AB50-46D7-A791-7A1887AAD0F3}" dt="2025-04-22T15:35:23.110" v="817" actId="1036"/>
        <pc:sldMkLst>
          <pc:docMk/>
          <pc:sldMk cId="3128681265" sldId="319"/>
        </pc:sldMkLst>
        <pc:spChg chg="mod">
          <ac:chgData name="Katie Haylor" userId="79d54f7f-ffc1-4b04-bab6-1092a29c2844" providerId="ADAL" clId="{A63676AC-AB50-46D7-A791-7A1887AAD0F3}" dt="2025-04-22T15:35:19.880" v="812" actId="1076"/>
          <ac:spMkLst>
            <pc:docMk/>
            <pc:sldMk cId="3128681265" sldId="319"/>
            <ac:spMk id="6" creationId="{FE62DC1B-8335-7AC8-8803-74C2B700DC67}"/>
          </ac:spMkLst>
        </pc:spChg>
        <pc:spChg chg="mod">
          <ac:chgData name="Katie Haylor" userId="79d54f7f-ffc1-4b04-bab6-1092a29c2844" providerId="ADAL" clId="{A63676AC-AB50-46D7-A791-7A1887AAD0F3}" dt="2025-04-22T15:34:25.905" v="742" actId="14100"/>
          <ac:spMkLst>
            <pc:docMk/>
            <pc:sldMk cId="3128681265" sldId="319"/>
            <ac:spMk id="9" creationId="{B2A65EE5-7D04-5832-83CF-B2BFB576346F}"/>
          </ac:spMkLst>
        </pc:spChg>
        <pc:spChg chg="mod">
          <ac:chgData name="Katie Haylor" userId="79d54f7f-ffc1-4b04-bab6-1092a29c2844" providerId="ADAL" clId="{A63676AC-AB50-46D7-A791-7A1887AAD0F3}" dt="2025-04-22T15:34:35.658" v="759" actId="14100"/>
          <ac:spMkLst>
            <pc:docMk/>
            <pc:sldMk cId="3128681265" sldId="319"/>
            <ac:spMk id="10" creationId="{79C1EFEC-4C1D-CE66-F711-AF5F75BEC44C}"/>
          </ac:spMkLst>
        </pc:spChg>
        <pc:spChg chg="mod">
          <ac:chgData name="Katie Haylor" userId="79d54f7f-ffc1-4b04-bab6-1092a29c2844" providerId="ADAL" clId="{A63676AC-AB50-46D7-A791-7A1887AAD0F3}" dt="2025-04-22T15:35:13.417" v="810" actId="1076"/>
          <ac:spMkLst>
            <pc:docMk/>
            <pc:sldMk cId="3128681265" sldId="319"/>
            <ac:spMk id="12" creationId="{5955C2E3-051A-54D5-FE27-65E3272C966F}"/>
          </ac:spMkLst>
        </pc:spChg>
        <pc:spChg chg="mod">
          <ac:chgData name="Katie Haylor" userId="79d54f7f-ffc1-4b04-bab6-1092a29c2844" providerId="ADAL" clId="{A63676AC-AB50-46D7-A791-7A1887AAD0F3}" dt="2025-04-22T15:35:23.110" v="817" actId="1036"/>
          <ac:spMkLst>
            <pc:docMk/>
            <pc:sldMk cId="3128681265" sldId="319"/>
            <ac:spMk id="13" creationId="{C2B6372A-9570-2466-049E-70A38D132D09}"/>
          </ac:spMkLst>
        </pc:spChg>
        <pc:spChg chg="mod">
          <ac:chgData name="Katie Haylor" userId="79d54f7f-ffc1-4b04-bab6-1092a29c2844" providerId="ADAL" clId="{A63676AC-AB50-46D7-A791-7A1887AAD0F3}" dt="2025-04-22T15:35:16.025" v="811" actId="14100"/>
          <ac:spMkLst>
            <pc:docMk/>
            <pc:sldMk cId="3128681265" sldId="319"/>
            <ac:spMk id="14" creationId="{3E99F083-14A5-A34D-0CDB-A765111463CD}"/>
          </ac:spMkLst>
        </pc:spChg>
        <pc:picChg chg="mod">
          <ac:chgData name="Katie Haylor" userId="79d54f7f-ffc1-4b04-bab6-1092a29c2844" providerId="ADAL" clId="{A63676AC-AB50-46D7-A791-7A1887AAD0F3}" dt="2025-04-22T15:34:49.408" v="782" actId="1076"/>
          <ac:picMkLst>
            <pc:docMk/>
            <pc:sldMk cId="3128681265" sldId="319"/>
            <ac:picMk id="7" creationId="{411216F4-F636-899D-F526-953F4F9AB177}"/>
          </ac:picMkLst>
        </pc:picChg>
        <pc:picChg chg="mod">
          <ac:chgData name="Katie Haylor" userId="79d54f7f-ffc1-4b04-bab6-1092a29c2844" providerId="ADAL" clId="{A63676AC-AB50-46D7-A791-7A1887AAD0F3}" dt="2025-04-22T15:34:32.758" v="758" actId="1037"/>
          <ac:picMkLst>
            <pc:docMk/>
            <pc:sldMk cId="3128681265" sldId="319"/>
            <ac:picMk id="15" creationId="{3B569631-7FAE-289E-12EB-2EC46662BDEB}"/>
          </ac:picMkLst>
        </pc:picChg>
        <pc:picChg chg="mod">
          <ac:chgData name="Katie Haylor" userId="79d54f7f-ffc1-4b04-bab6-1092a29c2844" providerId="ADAL" clId="{A63676AC-AB50-46D7-A791-7A1887AAD0F3}" dt="2025-04-22T15:34:30.197" v="752" actId="1037"/>
          <ac:picMkLst>
            <pc:docMk/>
            <pc:sldMk cId="3128681265" sldId="319"/>
            <ac:picMk id="16" creationId="{11CFF6DC-A864-CEC3-278E-1800ACEFE665}"/>
          </ac:picMkLst>
        </pc:picChg>
      </pc:sldChg>
      <pc:sldChg chg="delSp modSp mod">
        <pc:chgData name="Katie Haylor" userId="79d54f7f-ffc1-4b04-bab6-1092a29c2844" providerId="ADAL" clId="{A63676AC-AB50-46D7-A791-7A1887AAD0F3}" dt="2025-04-22T15:44:27.092" v="1241" actId="478"/>
        <pc:sldMkLst>
          <pc:docMk/>
          <pc:sldMk cId="2594340825" sldId="320"/>
        </pc:sldMkLst>
        <pc:spChg chg="mod">
          <ac:chgData name="Katie Haylor" userId="79d54f7f-ffc1-4b04-bab6-1092a29c2844" providerId="ADAL" clId="{A63676AC-AB50-46D7-A791-7A1887AAD0F3}" dt="2025-04-22T15:33:58.671" v="719" actId="14100"/>
          <ac:spMkLst>
            <pc:docMk/>
            <pc:sldMk cId="2594340825" sldId="320"/>
            <ac:spMk id="6" creationId="{26BFF6E0-0064-CEB1-1982-4AFD976B0E6C}"/>
          </ac:spMkLst>
        </pc:spChg>
        <pc:spChg chg="mod">
          <ac:chgData name="Katie Haylor" userId="79d54f7f-ffc1-4b04-bab6-1092a29c2844" providerId="ADAL" clId="{A63676AC-AB50-46D7-A791-7A1887AAD0F3}" dt="2025-04-22T15:33:19.913" v="653" actId="14100"/>
          <ac:spMkLst>
            <pc:docMk/>
            <pc:sldMk cId="2594340825" sldId="320"/>
            <ac:spMk id="9" creationId="{52C4FBC4-27ED-F18C-1A97-7917D4287104}"/>
          </ac:spMkLst>
        </pc:spChg>
        <pc:spChg chg="mod">
          <ac:chgData name="Katie Haylor" userId="79d54f7f-ffc1-4b04-bab6-1092a29c2844" providerId="ADAL" clId="{A63676AC-AB50-46D7-A791-7A1887AAD0F3}" dt="2025-04-22T15:33:43.813" v="698" actId="1037"/>
          <ac:spMkLst>
            <pc:docMk/>
            <pc:sldMk cId="2594340825" sldId="320"/>
            <ac:spMk id="11" creationId="{F3DA2BAF-39C1-4CE8-1352-8B7D332F4742}"/>
          </ac:spMkLst>
        </pc:spChg>
        <pc:spChg chg="mod">
          <ac:chgData name="Katie Haylor" userId="79d54f7f-ffc1-4b04-bab6-1092a29c2844" providerId="ADAL" clId="{A63676AC-AB50-46D7-A791-7A1887AAD0F3}" dt="2025-04-22T15:33:48.970" v="704" actId="1037"/>
          <ac:spMkLst>
            <pc:docMk/>
            <pc:sldMk cId="2594340825" sldId="320"/>
            <ac:spMk id="13" creationId="{FF3D43AA-9631-114A-E37F-12161EDF37F8}"/>
          </ac:spMkLst>
        </pc:spChg>
        <pc:spChg chg="mod">
          <ac:chgData name="Katie Haylor" userId="79d54f7f-ffc1-4b04-bab6-1092a29c2844" providerId="ADAL" clId="{A63676AC-AB50-46D7-A791-7A1887AAD0F3}" dt="2025-04-22T15:33:56.504" v="718" actId="14100"/>
          <ac:spMkLst>
            <pc:docMk/>
            <pc:sldMk cId="2594340825" sldId="320"/>
            <ac:spMk id="14" creationId="{78F9EC71-C790-1CFE-3681-165A129A3C84}"/>
          </ac:spMkLst>
        </pc:spChg>
        <pc:picChg chg="mod">
          <ac:chgData name="Katie Haylor" userId="79d54f7f-ffc1-4b04-bab6-1092a29c2844" providerId="ADAL" clId="{A63676AC-AB50-46D7-A791-7A1887AAD0F3}" dt="2025-04-22T15:33:17.291" v="652" actId="1035"/>
          <ac:picMkLst>
            <pc:docMk/>
            <pc:sldMk cId="2594340825" sldId="320"/>
            <ac:picMk id="7" creationId="{B2ABBE31-4070-0998-0E0B-09451B994D58}"/>
          </ac:picMkLst>
        </pc:picChg>
      </pc:sldChg>
      <pc:sldChg chg="modSp mod">
        <pc:chgData name="Katie Haylor" userId="79d54f7f-ffc1-4b04-bab6-1092a29c2844" providerId="ADAL" clId="{A63676AC-AB50-46D7-A791-7A1887AAD0F3}" dt="2025-04-22T15:44:55.279" v="1247" actId="1037"/>
        <pc:sldMkLst>
          <pc:docMk/>
          <pc:sldMk cId="3248605905" sldId="324"/>
        </pc:sldMkLst>
        <pc:spChg chg="mod">
          <ac:chgData name="Katie Haylor" userId="79d54f7f-ffc1-4b04-bab6-1092a29c2844" providerId="ADAL" clId="{A63676AC-AB50-46D7-A791-7A1887AAD0F3}" dt="2025-04-22T15:44:55.279" v="1247" actId="1037"/>
          <ac:spMkLst>
            <pc:docMk/>
            <pc:sldMk cId="3248605905" sldId="324"/>
            <ac:spMk id="2" creationId="{0C6141AD-56EE-5653-DCAC-209418A131B7}"/>
          </ac:spMkLst>
        </pc:spChg>
        <pc:spChg chg="mod">
          <ac:chgData name="Katie Haylor" userId="79d54f7f-ffc1-4b04-bab6-1092a29c2844" providerId="ADAL" clId="{A63676AC-AB50-46D7-A791-7A1887AAD0F3}" dt="2025-04-22T15:44:55.279" v="1247" actId="1037"/>
          <ac:spMkLst>
            <pc:docMk/>
            <pc:sldMk cId="3248605905" sldId="324"/>
            <ac:spMk id="3" creationId="{6612E86D-C0AD-F0E4-55ED-35C8270F8A6E}"/>
          </ac:spMkLst>
        </pc:spChg>
        <pc:spChg chg="mod">
          <ac:chgData name="Katie Haylor" userId="79d54f7f-ffc1-4b04-bab6-1092a29c2844" providerId="ADAL" clId="{A63676AC-AB50-46D7-A791-7A1887AAD0F3}" dt="2025-04-22T15:44:55.279" v="1247" actId="1037"/>
          <ac:spMkLst>
            <pc:docMk/>
            <pc:sldMk cId="3248605905" sldId="324"/>
            <ac:spMk id="5" creationId="{4E6D5B77-F504-6C01-64A8-DE5350AF53F0}"/>
          </ac:spMkLst>
        </pc:spChg>
        <pc:spChg chg="mod">
          <ac:chgData name="Katie Haylor" userId="79d54f7f-ffc1-4b04-bab6-1092a29c2844" providerId="ADAL" clId="{A63676AC-AB50-46D7-A791-7A1887AAD0F3}" dt="2025-04-22T15:44:55.279" v="1247" actId="1037"/>
          <ac:spMkLst>
            <pc:docMk/>
            <pc:sldMk cId="3248605905" sldId="324"/>
            <ac:spMk id="6" creationId="{42629453-8C31-1565-C677-FB18D5C4BD24}"/>
          </ac:spMkLst>
        </pc:spChg>
        <pc:spChg chg="mod">
          <ac:chgData name="Katie Haylor" userId="79d54f7f-ffc1-4b04-bab6-1092a29c2844" providerId="ADAL" clId="{A63676AC-AB50-46D7-A791-7A1887AAD0F3}" dt="2025-04-22T15:44:55.279" v="1247" actId="1037"/>
          <ac:spMkLst>
            <pc:docMk/>
            <pc:sldMk cId="3248605905" sldId="324"/>
            <ac:spMk id="10" creationId="{238B89A5-342A-6A5B-DDEF-D4FC19E18056}"/>
          </ac:spMkLst>
        </pc:spChg>
        <pc:spChg chg="mod">
          <ac:chgData name="Katie Haylor" userId="79d54f7f-ffc1-4b04-bab6-1092a29c2844" providerId="ADAL" clId="{A63676AC-AB50-46D7-A791-7A1887AAD0F3}" dt="2025-04-22T15:44:55.279" v="1247" actId="1037"/>
          <ac:spMkLst>
            <pc:docMk/>
            <pc:sldMk cId="3248605905" sldId="324"/>
            <ac:spMk id="11" creationId="{DD971FB2-EDFD-3191-18C9-665E20DBDCCF}"/>
          </ac:spMkLst>
        </pc:spChg>
        <pc:spChg chg="mod">
          <ac:chgData name="Katie Haylor" userId="79d54f7f-ffc1-4b04-bab6-1092a29c2844" providerId="ADAL" clId="{A63676AC-AB50-46D7-A791-7A1887AAD0F3}" dt="2025-04-22T15:44:55.279" v="1247" actId="1037"/>
          <ac:spMkLst>
            <pc:docMk/>
            <pc:sldMk cId="3248605905" sldId="324"/>
            <ac:spMk id="12" creationId="{4DE31A1B-12FE-CCEC-3A01-F19BB11BE270}"/>
          </ac:spMkLst>
        </pc:spChg>
        <pc:spChg chg="mod">
          <ac:chgData name="Katie Haylor" userId="79d54f7f-ffc1-4b04-bab6-1092a29c2844" providerId="ADAL" clId="{A63676AC-AB50-46D7-A791-7A1887AAD0F3}" dt="2025-04-22T15:44:55.279" v="1247" actId="1037"/>
          <ac:spMkLst>
            <pc:docMk/>
            <pc:sldMk cId="3248605905" sldId="324"/>
            <ac:spMk id="13" creationId="{163E03A0-5D9A-9F1A-346A-86B782B7612A}"/>
          </ac:spMkLst>
        </pc:spChg>
        <pc:spChg chg="mod">
          <ac:chgData name="Katie Haylor" userId="79d54f7f-ffc1-4b04-bab6-1092a29c2844" providerId="ADAL" clId="{A63676AC-AB50-46D7-A791-7A1887AAD0F3}" dt="2025-04-22T15:44:55.279" v="1247" actId="1037"/>
          <ac:spMkLst>
            <pc:docMk/>
            <pc:sldMk cId="3248605905" sldId="324"/>
            <ac:spMk id="14" creationId="{33D338F8-22F6-A90C-3FD2-8263B5E8DEA5}"/>
          </ac:spMkLst>
        </pc:spChg>
        <pc:picChg chg="mod">
          <ac:chgData name="Katie Haylor" userId="79d54f7f-ffc1-4b04-bab6-1092a29c2844" providerId="ADAL" clId="{A63676AC-AB50-46D7-A791-7A1887AAD0F3}" dt="2025-04-22T15:44:55.279" v="1247" actId="1037"/>
          <ac:picMkLst>
            <pc:docMk/>
            <pc:sldMk cId="3248605905" sldId="324"/>
            <ac:picMk id="4" creationId="{F21CD9D0-525C-6FCF-101C-945BEC7F5C6D}"/>
          </ac:picMkLst>
        </pc:picChg>
      </pc:sldChg>
      <pc:sldChg chg="modSp mod">
        <pc:chgData name="Katie Haylor" userId="79d54f7f-ffc1-4b04-bab6-1092a29c2844" providerId="ADAL" clId="{A63676AC-AB50-46D7-A791-7A1887AAD0F3}" dt="2025-04-22T15:28:41.684" v="208" actId="14100"/>
        <pc:sldMkLst>
          <pc:docMk/>
          <pc:sldMk cId="1192657592" sldId="325"/>
        </pc:sldMkLst>
        <pc:spChg chg="mod">
          <ac:chgData name="Katie Haylor" userId="79d54f7f-ffc1-4b04-bab6-1092a29c2844" providerId="ADAL" clId="{A63676AC-AB50-46D7-A791-7A1887AAD0F3}" dt="2025-04-22T15:28:30.592" v="206" actId="14100"/>
          <ac:spMkLst>
            <pc:docMk/>
            <pc:sldMk cId="1192657592" sldId="325"/>
            <ac:spMk id="6" creationId="{7B370005-1355-F16C-960B-2F3B7635D935}"/>
          </ac:spMkLst>
        </pc:spChg>
        <pc:spChg chg="mod">
          <ac:chgData name="Katie Haylor" userId="79d54f7f-ffc1-4b04-bab6-1092a29c2844" providerId="ADAL" clId="{A63676AC-AB50-46D7-A791-7A1887AAD0F3}" dt="2025-04-22T15:28:34.970" v="207" actId="1076"/>
          <ac:spMkLst>
            <pc:docMk/>
            <pc:sldMk cId="1192657592" sldId="325"/>
            <ac:spMk id="11" creationId="{42003DAE-8E34-488E-5778-C89DD9002280}"/>
          </ac:spMkLst>
        </pc:spChg>
        <pc:spChg chg="mod">
          <ac:chgData name="Katie Haylor" userId="79d54f7f-ffc1-4b04-bab6-1092a29c2844" providerId="ADAL" clId="{A63676AC-AB50-46D7-A791-7A1887AAD0F3}" dt="2025-04-22T15:28:24.769" v="204" actId="1076"/>
          <ac:spMkLst>
            <pc:docMk/>
            <pc:sldMk cId="1192657592" sldId="325"/>
            <ac:spMk id="12" creationId="{11228387-D62F-B5D5-092C-06E0C45D0E51}"/>
          </ac:spMkLst>
        </pc:spChg>
        <pc:spChg chg="mod">
          <ac:chgData name="Katie Haylor" userId="79d54f7f-ffc1-4b04-bab6-1092a29c2844" providerId="ADAL" clId="{A63676AC-AB50-46D7-A791-7A1887AAD0F3}" dt="2025-04-22T15:28:41.684" v="208" actId="14100"/>
          <ac:spMkLst>
            <pc:docMk/>
            <pc:sldMk cId="1192657592" sldId="325"/>
            <ac:spMk id="14" creationId="{CC89FE44-E85C-A307-57C4-DAECAECF2BCB}"/>
          </ac:spMkLst>
        </pc:spChg>
        <pc:picChg chg="mod">
          <ac:chgData name="Katie Haylor" userId="79d54f7f-ffc1-4b04-bab6-1092a29c2844" providerId="ADAL" clId="{A63676AC-AB50-46D7-A791-7A1887AAD0F3}" dt="2025-04-22T15:28:19.593" v="203" actId="1076"/>
          <ac:picMkLst>
            <pc:docMk/>
            <pc:sldMk cId="1192657592" sldId="325"/>
            <ac:picMk id="7" creationId="{432F73B5-57B8-F657-E729-B279A41D9E46}"/>
          </ac:picMkLst>
        </pc:picChg>
        <pc:picChg chg="mod">
          <ac:chgData name="Katie Haylor" userId="79d54f7f-ffc1-4b04-bab6-1092a29c2844" providerId="ADAL" clId="{A63676AC-AB50-46D7-A791-7A1887AAD0F3}" dt="2025-04-22T15:28:17.257" v="202" actId="1076"/>
          <ac:picMkLst>
            <pc:docMk/>
            <pc:sldMk cId="1192657592" sldId="325"/>
            <ac:picMk id="8" creationId="{271C9A62-9C8E-7420-EB32-B84A2F06F942}"/>
          </ac:picMkLst>
        </pc:picChg>
      </pc:sldChg>
      <pc:sldChg chg="delSp modSp mod">
        <pc:chgData name="Katie Haylor" userId="79d54f7f-ffc1-4b04-bab6-1092a29c2844" providerId="ADAL" clId="{A63676AC-AB50-46D7-A791-7A1887AAD0F3}" dt="2025-04-22T15:45:14.165" v="1252" actId="1076"/>
        <pc:sldMkLst>
          <pc:docMk/>
          <pc:sldMk cId="4237375390" sldId="327"/>
        </pc:sldMkLst>
        <pc:spChg chg="mod">
          <ac:chgData name="Katie Haylor" userId="79d54f7f-ffc1-4b04-bab6-1092a29c2844" providerId="ADAL" clId="{A63676AC-AB50-46D7-A791-7A1887AAD0F3}" dt="2025-04-22T15:29:19.034" v="242" actId="1076"/>
          <ac:spMkLst>
            <pc:docMk/>
            <pc:sldMk cId="4237375390" sldId="327"/>
            <ac:spMk id="6" creationId="{F9043A52-D5F1-88DC-2B8D-27C409AAC9EA}"/>
          </ac:spMkLst>
        </pc:spChg>
        <pc:spChg chg="mod">
          <ac:chgData name="Katie Haylor" userId="79d54f7f-ffc1-4b04-bab6-1092a29c2844" providerId="ADAL" clId="{A63676AC-AB50-46D7-A791-7A1887AAD0F3}" dt="2025-04-22T15:45:14.165" v="1252" actId="1076"/>
          <ac:spMkLst>
            <pc:docMk/>
            <pc:sldMk cId="4237375390" sldId="327"/>
            <ac:spMk id="11" creationId="{4EAADDCC-5B80-A33F-AFC5-1B3ADCE6614B}"/>
          </ac:spMkLst>
        </pc:spChg>
        <pc:spChg chg="mod">
          <ac:chgData name="Katie Haylor" userId="79d54f7f-ffc1-4b04-bab6-1092a29c2844" providerId="ADAL" clId="{A63676AC-AB50-46D7-A791-7A1887AAD0F3}" dt="2025-04-22T15:29:48.903" v="255" actId="1037"/>
          <ac:spMkLst>
            <pc:docMk/>
            <pc:sldMk cId="4237375390" sldId="327"/>
            <ac:spMk id="12" creationId="{45BB82C6-8592-C3EB-247E-DB249804410A}"/>
          </ac:spMkLst>
        </pc:spChg>
        <pc:spChg chg="mod">
          <ac:chgData name="Katie Haylor" userId="79d54f7f-ffc1-4b04-bab6-1092a29c2844" providerId="ADAL" clId="{A63676AC-AB50-46D7-A791-7A1887AAD0F3}" dt="2025-04-22T15:29:35.040" v="251" actId="1036"/>
          <ac:spMkLst>
            <pc:docMk/>
            <pc:sldMk cId="4237375390" sldId="327"/>
            <ac:spMk id="13" creationId="{1C473DF9-659A-F276-92C1-8BAEF0A62A92}"/>
          </ac:spMkLst>
        </pc:spChg>
        <pc:spChg chg="mod">
          <ac:chgData name="Katie Haylor" userId="79d54f7f-ffc1-4b04-bab6-1092a29c2844" providerId="ADAL" clId="{A63676AC-AB50-46D7-A791-7A1887AAD0F3}" dt="2025-04-22T15:29:14.082" v="241" actId="1076"/>
          <ac:spMkLst>
            <pc:docMk/>
            <pc:sldMk cId="4237375390" sldId="327"/>
            <ac:spMk id="14" creationId="{04BA720C-DE08-56F5-F8C6-B588F05EE81A}"/>
          </ac:spMkLst>
        </pc:spChg>
        <pc:picChg chg="mod">
          <ac:chgData name="Katie Haylor" userId="79d54f7f-ffc1-4b04-bab6-1092a29c2844" providerId="ADAL" clId="{A63676AC-AB50-46D7-A791-7A1887AAD0F3}" dt="2025-04-22T15:29:26.866" v="243" actId="1076"/>
          <ac:picMkLst>
            <pc:docMk/>
            <pc:sldMk cId="4237375390" sldId="327"/>
            <ac:picMk id="4" creationId="{43366712-5894-CE65-E4DE-2345BD2363CC}"/>
          </ac:picMkLst>
        </pc:picChg>
      </pc:sldChg>
      <pc:sldChg chg="modSp mod">
        <pc:chgData name="Katie Haylor" userId="79d54f7f-ffc1-4b04-bab6-1092a29c2844" providerId="ADAL" clId="{A63676AC-AB50-46D7-A791-7A1887AAD0F3}" dt="2025-04-22T15:27:31.714" v="130" actId="5793"/>
        <pc:sldMkLst>
          <pc:docMk/>
          <pc:sldMk cId="3519940480" sldId="330"/>
        </pc:sldMkLst>
        <pc:spChg chg="mod">
          <ac:chgData name="Katie Haylor" userId="79d54f7f-ffc1-4b04-bab6-1092a29c2844" providerId="ADAL" clId="{A63676AC-AB50-46D7-A791-7A1887AAD0F3}" dt="2025-04-22T15:27:31.714" v="130" actId="5793"/>
          <ac:spMkLst>
            <pc:docMk/>
            <pc:sldMk cId="3519940480" sldId="330"/>
            <ac:spMk id="3" creationId="{3E6FB160-3FC6-2509-CD0B-E46982E395EA}"/>
          </ac:spMkLst>
        </pc:spChg>
      </pc:sldChg>
      <pc:sldChg chg="modSp mod">
        <pc:chgData name="Katie Haylor" userId="79d54f7f-ffc1-4b04-bab6-1092a29c2844" providerId="ADAL" clId="{A63676AC-AB50-46D7-A791-7A1887AAD0F3}" dt="2025-04-22T15:43:00.988" v="1234" actId="14100"/>
        <pc:sldMkLst>
          <pc:docMk/>
          <pc:sldMk cId="298822981" sldId="331"/>
        </pc:sldMkLst>
        <pc:spChg chg="mod">
          <ac:chgData name="Katie Haylor" userId="79d54f7f-ffc1-4b04-bab6-1092a29c2844" providerId="ADAL" clId="{A63676AC-AB50-46D7-A791-7A1887AAD0F3}" dt="2025-04-22T15:43:00.988" v="1234" actId="14100"/>
          <ac:spMkLst>
            <pc:docMk/>
            <pc:sldMk cId="298822981" sldId="331"/>
            <ac:spMk id="6" creationId="{32ADFDC0-96E2-E820-F3DB-D7B20329FC7D}"/>
          </ac:spMkLst>
        </pc:spChg>
        <pc:spChg chg="mod">
          <ac:chgData name="Katie Haylor" userId="79d54f7f-ffc1-4b04-bab6-1092a29c2844" providerId="ADAL" clId="{A63676AC-AB50-46D7-A791-7A1887AAD0F3}" dt="2025-04-22T15:42:27.332" v="1226" actId="1076"/>
          <ac:spMkLst>
            <pc:docMk/>
            <pc:sldMk cId="298822981" sldId="331"/>
            <ac:spMk id="9" creationId="{C372E06C-CE91-82EA-D771-832D7CD930FD}"/>
          </ac:spMkLst>
        </pc:spChg>
        <pc:spChg chg="mod">
          <ac:chgData name="Katie Haylor" userId="79d54f7f-ffc1-4b04-bab6-1092a29c2844" providerId="ADAL" clId="{A63676AC-AB50-46D7-A791-7A1887AAD0F3}" dt="2025-04-22T15:42:49.118" v="1232" actId="1076"/>
          <ac:spMkLst>
            <pc:docMk/>
            <pc:sldMk cId="298822981" sldId="331"/>
            <ac:spMk id="11" creationId="{25ADDD51-6426-98E6-7A8A-89075536C4C6}"/>
          </ac:spMkLst>
        </pc:spChg>
        <pc:spChg chg="mod">
          <ac:chgData name="Katie Haylor" userId="79d54f7f-ffc1-4b04-bab6-1092a29c2844" providerId="ADAL" clId="{A63676AC-AB50-46D7-A791-7A1887AAD0F3}" dt="2025-04-22T15:42:43.186" v="1231" actId="14100"/>
          <ac:spMkLst>
            <pc:docMk/>
            <pc:sldMk cId="298822981" sldId="331"/>
            <ac:spMk id="13" creationId="{AEF7BDFB-DB5E-BEE9-9372-97FDF04AFC22}"/>
          </ac:spMkLst>
        </pc:spChg>
        <pc:spChg chg="mod">
          <ac:chgData name="Katie Haylor" userId="79d54f7f-ffc1-4b04-bab6-1092a29c2844" providerId="ADAL" clId="{A63676AC-AB50-46D7-A791-7A1887AAD0F3}" dt="2025-04-22T15:42:41.007" v="1230" actId="14100"/>
          <ac:spMkLst>
            <pc:docMk/>
            <pc:sldMk cId="298822981" sldId="331"/>
            <ac:spMk id="14" creationId="{FA0067BC-9AA0-F21C-C7B8-9633383C1B87}"/>
          </ac:spMkLst>
        </pc:spChg>
      </pc:sldChg>
      <pc:sldChg chg="modSp mod">
        <pc:chgData name="Katie Haylor" userId="79d54f7f-ffc1-4b04-bab6-1092a29c2844" providerId="ADAL" clId="{A63676AC-AB50-46D7-A791-7A1887AAD0F3}" dt="2025-04-22T15:45:36.773" v="1254" actId="1035"/>
        <pc:sldMkLst>
          <pc:docMk/>
          <pc:sldMk cId="3551952364" sldId="347"/>
        </pc:sldMkLst>
      </pc:sldChg>
      <pc:sldChg chg="modSp mod modCm">
        <pc:chgData name="Katie Haylor" userId="79d54f7f-ffc1-4b04-bab6-1092a29c2844" providerId="ADAL" clId="{A63676AC-AB50-46D7-A791-7A1887AAD0F3}" dt="2025-04-22T15:47:11.531" v="1299" actId="14100"/>
        <pc:sldMkLst>
          <pc:docMk/>
          <pc:sldMk cId="3086091742" sldId="349"/>
        </pc:sldMkLst>
        <pc:spChg chg="mod">
          <ac:chgData name="Katie Haylor" userId="79d54f7f-ffc1-4b04-bab6-1092a29c2844" providerId="ADAL" clId="{A63676AC-AB50-46D7-A791-7A1887AAD0F3}" dt="2025-04-22T15:47:11.531" v="1299" actId="14100"/>
          <ac:spMkLst>
            <pc:docMk/>
            <pc:sldMk cId="3086091742" sldId="349"/>
            <ac:spMk id="6" creationId="{F6C46409-3DE2-40DF-2281-1C78771AE485}"/>
          </ac:spMkLst>
        </pc:spChg>
        <pc:spChg chg="mod">
          <ac:chgData name="Katie Haylor" userId="79d54f7f-ffc1-4b04-bab6-1092a29c2844" providerId="ADAL" clId="{A63676AC-AB50-46D7-A791-7A1887AAD0F3}" dt="2025-04-22T15:46:50.042" v="1269" actId="14100"/>
          <ac:spMkLst>
            <pc:docMk/>
            <pc:sldMk cId="3086091742" sldId="349"/>
            <ac:spMk id="10" creationId="{DF1729BD-32CE-CB9C-E66A-5226C7BC102B}"/>
          </ac:spMkLst>
        </pc:spChg>
        <pc:spChg chg="mod">
          <ac:chgData name="Katie Haylor" userId="79d54f7f-ffc1-4b04-bab6-1092a29c2844" providerId="ADAL" clId="{A63676AC-AB50-46D7-A791-7A1887AAD0F3}" dt="2025-04-22T15:46:33.983" v="1266" actId="1037"/>
          <ac:spMkLst>
            <pc:docMk/>
            <pc:sldMk cId="3086091742" sldId="349"/>
            <ac:spMk id="11" creationId="{3672BCD7-D666-C840-2B83-3CD7DC991A10}"/>
          </ac:spMkLst>
        </pc:spChg>
        <pc:spChg chg="mod">
          <ac:chgData name="Katie Haylor" userId="79d54f7f-ffc1-4b04-bab6-1092a29c2844" providerId="ADAL" clId="{A63676AC-AB50-46D7-A791-7A1887AAD0F3}" dt="2025-04-22T15:47:07.599" v="1298" actId="1037"/>
          <ac:spMkLst>
            <pc:docMk/>
            <pc:sldMk cId="3086091742" sldId="349"/>
            <ac:spMk id="12" creationId="{2DBF34AE-0C0E-89FC-09B6-288D93642928}"/>
          </ac:spMkLst>
        </pc:spChg>
        <pc:spChg chg="mod">
          <ac:chgData name="Katie Haylor" userId="79d54f7f-ffc1-4b04-bab6-1092a29c2844" providerId="ADAL" clId="{A63676AC-AB50-46D7-A791-7A1887AAD0F3}" dt="2025-04-22T15:20:20.032" v="28" actId="14100"/>
          <ac:spMkLst>
            <pc:docMk/>
            <pc:sldMk cId="3086091742" sldId="349"/>
            <ac:spMk id="13" creationId="{C42D718A-699E-18A6-521D-FE02DBCAEA9D}"/>
          </ac:spMkLst>
        </pc:spChg>
        <pc:spChg chg="mod">
          <ac:chgData name="Katie Haylor" userId="79d54f7f-ffc1-4b04-bab6-1092a29c2844" providerId="ADAL" clId="{A63676AC-AB50-46D7-A791-7A1887AAD0F3}" dt="2025-04-22T15:20:42.717" v="37" actId="1076"/>
          <ac:spMkLst>
            <pc:docMk/>
            <pc:sldMk cId="3086091742" sldId="349"/>
            <ac:spMk id="14" creationId="{D610373B-58AB-E7A1-9355-33B20563B038}"/>
          </ac:spMkLst>
        </pc:spChg>
        <pc:spChg chg="mod">
          <ac:chgData name="Katie Haylor" userId="79d54f7f-ffc1-4b04-bab6-1092a29c2844" providerId="ADAL" clId="{A63676AC-AB50-46D7-A791-7A1887AAD0F3}" dt="2025-04-22T15:20:47.958" v="49" actId="1036"/>
          <ac:spMkLst>
            <pc:docMk/>
            <pc:sldMk cId="3086091742" sldId="349"/>
            <ac:spMk id="18" creationId="{9EEE1622-7F6F-6697-430D-6CB535817B62}"/>
          </ac:spMkLst>
        </pc:spChg>
        <pc:picChg chg="mod">
          <ac:chgData name="Katie Haylor" userId="79d54f7f-ffc1-4b04-bab6-1092a29c2844" providerId="ADAL" clId="{A63676AC-AB50-46D7-A791-7A1887AAD0F3}" dt="2025-04-22T15:47:01.690" v="1276" actId="1037"/>
          <ac:picMkLst>
            <pc:docMk/>
            <pc:sldMk cId="3086091742" sldId="349"/>
            <ac:picMk id="4" creationId="{8C74867F-A6D0-28CB-04A2-780731B975B9}"/>
          </ac:picMkLst>
        </pc:picChg>
        <pc:picChg chg="mod">
          <ac:chgData name="Katie Haylor" userId="79d54f7f-ffc1-4b04-bab6-1092a29c2844" providerId="ADAL" clId="{A63676AC-AB50-46D7-A791-7A1887AAD0F3}" dt="2025-04-22T15:46:56.206" v="1275" actId="1037"/>
          <ac:picMkLst>
            <pc:docMk/>
            <pc:sldMk cId="3086091742" sldId="349"/>
            <ac:picMk id="15" creationId="{A764BF05-BCAF-40B0-4E54-EDDA1A7E07BE}"/>
          </ac:picMkLst>
        </pc:picChg>
        <pc:picChg chg="mod">
          <ac:chgData name="Katie Haylor" userId="79d54f7f-ffc1-4b04-bab6-1092a29c2844" providerId="ADAL" clId="{A63676AC-AB50-46D7-A791-7A1887AAD0F3}" dt="2025-04-22T15:46:54.078" v="1273" actId="1037"/>
          <ac:picMkLst>
            <pc:docMk/>
            <pc:sldMk cId="3086091742" sldId="349"/>
            <ac:picMk id="16" creationId="{1A4E1862-C620-6147-5B2A-A1D65CC68826}"/>
          </ac:picMkLst>
        </pc:picChg>
        <pc:extLst>
          <p:ext xmlns:p="http://schemas.openxmlformats.org/presentationml/2006/main" uri="{D6D511B9-2390-475A-947B-AFAB55BFBCF1}">
            <pc226:cmChg xmlns:pc226="http://schemas.microsoft.com/office/powerpoint/2022/06/main/command" chg="mod">
              <pc226:chgData name="Katie Haylor" userId="79d54f7f-ffc1-4b04-bab6-1092a29c2844" providerId="ADAL" clId="{A63676AC-AB50-46D7-A791-7A1887AAD0F3}" dt="2025-04-22T15:19:37.273" v="15" actId="20577"/>
              <pc2:cmMkLst xmlns:pc2="http://schemas.microsoft.com/office/powerpoint/2019/9/main/command">
                <pc:docMk/>
                <pc:sldMk cId="3086091742" sldId="349"/>
                <pc2:cmMk id="{005C9FFA-91BF-4CA8-91E4-7B1B94C3D49E}"/>
              </pc2:cmMkLst>
            </pc226:cmChg>
          </p:ext>
        </pc:extLst>
      </pc:sldChg>
      <pc:sldChg chg="modSp mod">
        <pc:chgData name="Katie Haylor" userId="79d54f7f-ffc1-4b04-bab6-1092a29c2844" providerId="ADAL" clId="{A63676AC-AB50-46D7-A791-7A1887AAD0F3}" dt="2025-04-22T15:33:00.478" v="593" actId="14100"/>
        <pc:sldMkLst>
          <pc:docMk/>
          <pc:sldMk cId="4063609384" sldId="351"/>
        </pc:sldMkLst>
        <pc:spChg chg="mod">
          <ac:chgData name="Katie Haylor" userId="79d54f7f-ffc1-4b04-bab6-1092a29c2844" providerId="ADAL" clId="{A63676AC-AB50-46D7-A791-7A1887AAD0F3}" dt="2025-04-22T15:32:48.770" v="586" actId="14100"/>
          <ac:spMkLst>
            <pc:docMk/>
            <pc:sldMk cId="4063609384" sldId="351"/>
            <ac:spMk id="4" creationId="{63737D72-7A5D-20B4-6A37-BF2F977A974A}"/>
          </ac:spMkLst>
        </pc:spChg>
        <pc:spChg chg="mod">
          <ac:chgData name="Katie Haylor" userId="79d54f7f-ffc1-4b04-bab6-1092a29c2844" providerId="ADAL" clId="{A63676AC-AB50-46D7-A791-7A1887AAD0F3}" dt="2025-04-22T15:33:00.478" v="593" actId="14100"/>
          <ac:spMkLst>
            <pc:docMk/>
            <pc:sldMk cId="4063609384" sldId="351"/>
            <ac:spMk id="6" creationId="{225F941D-057A-BD5C-7E60-A37B0F478FC1}"/>
          </ac:spMkLst>
        </pc:spChg>
        <pc:spChg chg="mod">
          <ac:chgData name="Katie Haylor" userId="79d54f7f-ffc1-4b04-bab6-1092a29c2844" providerId="ADAL" clId="{A63676AC-AB50-46D7-A791-7A1887AAD0F3}" dt="2025-04-22T15:32:45.952" v="585" actId="14100"/>
          <ac:spMkLst>
            <pc:docMk/>
            <pc:sldMk cId="4063609384" sldId="351"/>
            <ac:spMk id="13" creationId="{DB3B76E6-4866-167C-4AC0-1C175EFAC315}"/>
          </ac:spMkLst>
        </pc:spChg>
        <pc:spChg chg="mod">
          <ac:chgData name="Katie Haylor" userId="79d54f7f-ffc1-4b04-bab6-1092a29c2844" providerId="ADAL" clId="{A63676AC-AB50-46D7-A791-7A1887AAD0F3}" dt="2025-04-22T15:32:54.751" v="592" actId="1036"/>
          <ac:spMkLst>
            <pc:docMk/>
            <pc:sldMk cId="4063609384" sldId="351"/>
            <ac:spMk id="14" creationId="{CE8FE810-6793-F2A6-02A3-C19AD2B5E402}"/>
          </ac:spMkLst>
        </pc:spChg>
      </pc:sldChg>
      <pc:sldChg chg="modSp mod">
        <pc:chgData name="Katie Haylor" userId="79d54f7f-ffc1-4b04-bab6-1092a29c2844" providerId="ADAL" clId="{A63676AC-AB50-46D7-A791-7A1887AAD0F3}" dt="2025-04-22T15:31:45.603" v="412" actId="14100"/>
        <pc:sldMkLst>
          <pc:docMk/>
          <pc:sldMk cId="1567513409" sldId="352"/>
        </pc:sldMkLst>
        <pc:spChg chg="mod">
          <ac:chgData name="Katie Haylor" userId="79d54f7f-ffc1-4b04-bab6-1092a29c2844" providerId="ADAL" clId="{A63676AC-AB50-46D7-A791-7A1887AAD0F3}" dt="2025-04-22T15:31:45.603" v="412" actId="14100"/>
          <ac:spMkLst>
            <pc:docMk/>
            <pc:sldMk cId="1567513409" sldId="352"/>
            <ac:spMk id="6" creationId="{779148B6-37BC-9850-43DD-B6ACA1D3C9FC}"/>
          </ac:spMkLst>
        </pc:spChg>
        <pc:spChg chg="mod">
          <ac:chgData name="Katie Haylor" userId="79d54f7f-ffc1-4b04-bab6-1092a29c2844" providerId="ADAL" clId="{A63676AC-AB50-46D7-A791-7A1887AAD0F3}" dt="2025-04-22T15:31:35.817" v="404" actId="1035"/>
          <ac:spMkLst>
            <pc:docMk/>
            <pc:sldMk cId="1567513409" sldId="352"/>
            <ac:spMk id="10" creationId="{44FC57E2-A3A3-C764-D72C-24554050DA86}"/>
          </ac:spMkLst>
        </pc:spChg>
        <pc:spChg chg="mod">
          <ac:chgData name="Katie Haylor" userId="79d54f7f-ffc1-4b04-bab6-1092a29c2844" providerId="ADAL" clId="{A63676AC-AB50-46D7-A791-7A1887AAD0F3}" dt="2025-04-22T15:31:40.433" v="411" actId="1036"/>
          <ac:spMkLst>
            <pc:docMk/>
            <pc:sldMk cId="1567513409" sldId="352"/>
            <ac:spMk id="13" creationId="{5D031913-4FC4-AB7A-0463-30D85D352EF7}"/>
          </ac:spMkLst>
        </pc:spChg>
        <pc:spChg chg="mod">
          <ac:chgData name="Katie Haylor" userId="79d54f7f-ffc1-4b04-bab6-1092a29c2844" providerId="ADAL" clId="{A63676AC-AB50-46D7-A791-7A1887AAD0F3}" dt="2025-04-22T15:31:27.734" v="387" actId="14100"/>
          <ac:spMkLst>
            <pc:docMk/>
            <pc:sldMk cId="1567513409" sldId="352"/>
            <ac:spMk id="14" creationId="{642ECF31-354D-9325-A20E-A596D6A94FDB}"/>
          </ac:spMkLst>
        </pc:spChg>
        <pc:picChg chg="mod">
          <ac:chgData name="Katie Haylor" userId="79d54f7f-ffc1-4b04-bab6-1092a29c2844" providerId="ADAL" clId="{A63676AC-AB50-46D7-A791-7A1887AAD0F3}" dt="2025-04-22T15:31:35.817" v="404" actId="1035"/>
          <ac:picMkLst>
            <pc:docMk/>
            <pc:sldMk cId="1567513409" sldId="352"/>
            <ac:picMk id="15" creationId="{CA04EF29-D6BD-347E-3182-4CD1C0C103E3}"/>
          </ac:picMkLst>
        </pc:picChg>
        <pc:picChg chg="mod">
          <ac:chgData name="Katie Haylor" userId="79d54f7f-ffc1-4b04-bab6-1092a29c2844" providerId="ADAL" clId="{A63676AC-AB50-46D7-A791-7A1887AAD0F3}" dt="2025-04-22T15:31:35.817" v="404" actId="1035"/>
          <ac:picMkLst>
            <pc:docMk/>
            <pc:sldMk cId="1567513409" sldId="352"/>
            <ac:picMk id="16" creationId="{ADDE62C8-AF96-B83A-730C-D777C55FA7A6}"/>
          </ac:picMkLst>
        </pc:picChg>
      </pc:sldChg>
      <pc:sldChg chg="modSp mod">
        <pc:chgData name="Katie Haylor" userId="79d54f7f-ffc1-4b04-bab6-1092a29c2844" providerId="ADAL" clId="{A63676AC-AB50-46D7-A791-7A1887AAD0F3}" dt="2025-04-22T15:31:15.248" v="386" actId="14100"/>
        <pc:sldMkLst>
          <pc:docMk/>
          <pc:sldMk cId="4012050400" sldId="354"/>
        </pc:sldMkLst>
        <pc:spChg chg="mod">
          <ac:chgData name="Katie Haylor" userId="79d54f7f-ffc1-4b04-bab6-1092a29c2844" providerId="ADAL" clId="{A63676AC-AB50-46D7-A791-7A1887AAD0F3}" dt="2025-04-22T15:30:52.099" v="360" actId="14100"/>
          <ac:spMkLst>
            <pc:docMk/>
            <pc:sldMk cId="4012050400" sldId="354"/>
            <ac:spMk id="3" creationId="{A215242F-3F1D-E075-6FE8-5EA0258AF56A}"/>
          </ac:spMkLst>
        </pc:spChg>
        <pc:spChg chg="mod">
          <ac:chgData name="Katie Haylor" userId="79d54f7f-ffc1-4b04-bab6-1092a29c2844" providerId="ADAL" clId="{A63676AC-AB50-46D7-A791-7A1887AAD0F3}" dt="2025-04-22T15:30:41.963" v="358" actId="14100"/>
          <ac:spMkLst>
            <pc:docMk/>
            <pc:sldMk cId="4012050400" sldId="354"/>
            <ac:spMk id="6" creationId="{4B3850B2-E2E7-8910-B49B-DD47DFF8D60C}"/>
          </ac:spMkLst>
        </pc:spChg>
        <pc:spChg chg="mod">
          <ac:chgData name="Katie Haylor" userId="79d54f7f-ffc1-4b04-bab6-1092a29c2844" providerId="ADAL" clId="{A63676AC-AB50-46D7-A791-7A1887AAD0F3}" dt="2025-04-22T15:30:54.148" v="361" actId="14100"/>
          <ac:spMkLst>
            <pc:docMk/>
            <pc:sldMk cId="4012050400" sldId="354"/>
            <ac:spMk id="11" creationId="{9D1A2CAD-DC04-ED9D-4B3A-785EEA467CD1}"/>
          </ac:spMkLst>
        </pc:spChg>
        <pc:spChg chg="mod">
          <ac:chgData name="Katie Haylor" userId="79d54f7f-ffc1-4b04-bab6-1092a29c2844" providerId="ADAL" clId="{A63676AC-AB50-46D7-A791-7A1887AAD0F3}" dt="2025-04-22T15:31:02.156" v="382" actId="14100"/>
          <ac:spMkLst>
            <pc:docMk/>
            <pc:sldMk cId="4012050400" sldId="354"/>
            <ac:spMk id="12" creationId="{E314AD14-3558-552A-C939-066D59E40937}"/>
          </ac:spMkLst>
        </pc:spChg>
        <pc:spChg chg="mod">
          <ac:chgData name="Katie Haylor" userId="79d54f7f-ffc1-4b04-bab6-1092a29c2844" providerId="ADAL" clId="{A63676AC-AB50-46D7-A791-7A1887AAD0F3}" dt="2025-04-22T15:31:15.248" v="386" actId="14100"/>
          <ac:spMkLst>
            <pc:docMk/>
            <pc:sldMk cId="4012050400" sldId="354"/>
            <ac:spMk id="13" creationId="{006ECA94-DC0C-6248-749E-416747F7F92F}"/>
          </ac:spMkLst>
        </pc:spChg>
        <pc:spChg chg="mod">
          <ac:chgData name="Katie Haylor" userId="79d54f7f-ffc1-4b04-bab6-1092a29c2844" providerId="ADAL" clId="{A63676AC-AB50-46D7-A791-7A1887AAD0F3}" dt="2025-04-22T15:31:06.256" v="385" actId="1037"/>
          <ac:spMkLst>
            <pc:docMk/>
            <pc:sldMk cId="4012050400" sldId="354"/>
            <ac:spMk id="14" creationId="{8AC3B21F-DEE6-69D4-FD0D-502493E88CC4}"/>
          </ac:spMkLst>
        </pc:spChg>
      </pc:sldChg>
    </pc:docChg>
  </pc:docChgLst>
  <pc:docChgLst>
    <pc:chgData name="Katie Haylor" userId="79d54f7f-ffc1-4b04-bab6-1092a29c2844" providerId="ADAL" clId="{50E22317-3247-45DE-8E38-3CF04FB5EB14}"/>
    <pc:docChg chg="custSel addSld delSld modSld modSection">
      <pc:chgData name="Katie Haylor" userId="79d54f7f-ffc1-4b04-bab6-1092a29c2844" providerId="ADAL" clId="{50E22317-3247-45DE-8E38-3CF04FB5EB14}" dt="2025-04-28T11:15:33.655" v="372" actId="14100"/>
      <pc:docMkLst>
        <pc:docMk/>
      </pc:docMkLst>
      <pc:sldChg chg="delSp mod">
        <pc:chgData name="Katie Haylor" userId="79d54f7f-ffc1-4b04-bab6-1092a29c2844" providerId="ADAL" clId="{50E22317-3247-45DE-8E38-3CF04FB5EB14}" dt="2025-04-28T09:38:55.853" v="0" actId="478"/>
        <pc:sldMkLst>
          <pc:docMk/>
          <pc:sldMk cId="472853854" sldId="292"/>
        </pc:sldMkLst>
        <pc:spChg chg="del">
          <ac:chgData name="Katie Haylor" userId="79d54f7f-ffc1-4b04-bab6-1092a29c2844" providerId="ADAL" clId="{50E22317-3247-45DE-8E38-3CF04FB5EB14}" dt="2025-04-28T09:38:55.853" v="0" actId="478"/>
          <ac:spMkLst>
            <pc:docMk/>
            <pc:sldMk cId="472853854" sldId="292"/>
            <ac:spMk id="5" creationId="{682FDD56-2BC1-7264-83DD-7179EA2DDDD9}"/>
          </ac:spMkLst>
        </pc:spChg>
      </pc:sldChg>
      <pc:sldChg chg="modSp mod">
        <pc:chgData name="Katie Haylor" userId="79d54f7f-ffc1-4b04-bab6-1092a29c2844" providerId="ADAL" clId="{50E22317-3247-45DE-8E38-3CF04FB5EB14}" dt="2025-04-28T09:40:58.797" v="137" actId="20577"/>
        <pc:sldMkLst>
          <pc:docMk/>
          <pc:sldMk cId="4110700375" sldId="306"/>
        </pc:sldMkLst>
        <pc:spChg chg="mod">
          <ac:chgData name="Katie Haylor" userId="79d54f7f-ffc1-4b04-bab6-1092a29c2844" providerId="ADAL" clId="{50E22317-3247-45DE-8E38-3CF04FB5EB14}" dt="2025-04-28T09:40:58.797" v="137" actId="20577"/>
          <ac:spMkLst>
            <pc:docMk/>
            <pc:sldMk cId="4110700375" sldId="306"/>
            <ac:spMk id="6" creationId="{6DE49792-1757-EB04-F1EA-9493353BD92D}"/>
          </ac:spMkLst>
        </pc:spChg>
      </pc:sldChg>
      <pc:sldChg chg="modSp mod">
        <pc:chgData name="Katie Haylor" userId="79d54f7f-ffc1-4b04-bab6-1092a29c2844" providerId="ADAL" clId="{50E22317-3247-45DE-8E38-3CF04FB5EB14}" dt="2025-04-28T09:41:12.240" v="155" actId="20577"/>
        <pc:sldMkLst>
          <pc:docMk/>
          <pc:sldMk cId="1778869590" sldId="307"/>
        </pc:sldMkLst>
        <pc:spChg chg="mod">
          <ac:chgData name="Katie Haylor" userId="79d54f7f-ffc1-4b04-bab6-1092a29c2844" providerId="ADAL" clId="{50E22317-3247-45DE-8E38-3CF04FB5EB14}" dt="2025-04-28T09:41:12.240" v="155" actId="20577"/>
          <ac:spMkLst>
            <pc:docMk/>
            <pc:sldMk cId="1778869590" sldId="307"/>
            <ac:spMk id="14" creationId="{9F7C7C22-3C00-A520-EDD4-8A5A5374E738}"/>
          </ac:spMkLst>
        </pc:spChg>
      </pc:sldChg>
      <pc:sldChg chg="modSp mod">
        <pc:chgData name="Katie Haylor" userId="79d54f7f-ffc1-4b04-bab6-1092a29c2844" providerId="ADAL" clId="{50E22317-3247-45DE-8E38-3CF04FB5EB14}" dt="2025-04-28T10:46:41.275" v="287" actId="1037"/>
        <pc:sldMkLst>
          <pc:docMk/>
          <pc:sldMk cId="183967030" sldId="309"/>
        </pc:sldMkLst>
        <pc:spChg chg="mod">
          <ac:chgData name="Katie Haylor" userId="79d54f7f-ffc1-4b04-bab6-1092a29c2844" providerId="ADAL" clId="{50E22317-3247-45DE-8E38-3CF04FB5EB14}" dt="2025-04-28T09:53:42.185" v="282" actId="20577"/>
          <ac:spMkLst>
            <pc:docMk/>
            <pc:sldMk cId="183967030" sldId="309"/>
            <ac:spMk id="13" creationId="{926FABF0-5F81-1D63-34ED-C39D58D64B13}"/>
          </ac:spMkLst>
        </pc:spChg>
        <pc:picChg chg="mod">
          <ac:chgData name="Katie Haylor" userId="79d54f7f-ffc1-4b04-bab6-1092a29c2844" providerId="ADAL" clId="{50E22317-3247-45DE-8E38-3CF04FB5EB14}" dt="2025-04-28T10:46:41.275" v="287" actId="1037"/>
          <ac:picMkLst>
            <pc:docMk/>
            <pc:sldMk cId="183967030" sldId="309"/>
            <ac:picMk id="15" creationId="{FD43AAD3-0C0A-BC6C-DDD8-85A7EE8C6D56}"/>
          </ac:picMkLst>
        </pc:picChg>
      </pc:sldChg>
      <pc:sldChg chg="modSp mod">
        <pc:chgData name="Katie Haylor" userId="79d54f7f-ffc1-4b04-bab6-1092a29c2844" providerId="ADAL" clId="{50E22317-3247-45DE-8E38-3CF04FB5EB14}" dt="2025-04-28T09:45:52.102" v="231"/>
        <pc:sldMkLst>
          <pc:docMk/>
          <pc:sldMk cId="1296181378" sldId="310"/>
        </pc:sldMkLst>
        <pc:spChg chg="mod">
          <ac:chgData name="Katie Haylor" userId="79d54f7f-ffc1-4b04-bab6-1092a29c2844" providerId="ADAL" clId="{50E22317-3247-45DE-8E38-3CF04FB5EB14}" dt="2025-04-28T09:45:52.102" v="231"/>
          <ac:spMkLst>
            <pc:docMk/>
            <pc:sldMk cId="1296181378" sldId="310"/>
            <ac:spMk id="14" creationId="{18C14CD2-CFFA-0524-FA5E-6F3B59381A6E}"/>
          </ac:spMkLst>
        </pc:spChg>
      </pc:sldChg>
      <pc:sldChg chg="modSp mod">
        <pc:chgData name="Katie Haylor" userId="79d54f7f-ffc1-4b04-bab6-1092a29c2844" providerId="ADAL" clId="{50E22317-3247-45DE-8E38-3CF04FB5EB14}" dt="2025-04-28T09:42:24.006" v="194" actId="20577"/>
        <pc:sldMkLst>
          <pc:docMk/>
          <pc:sldMk cId="4014064925" sldId="313"/>
        </pc:sldMkLst>
        <pc:spChg chg="mod">
          <ac:chgData name="Katie Haylor" userId="79d54f7f-ffc1-4b04-bab6-1092a29c2844" providerId="ADAL" clId="{50E22317-3247-45DE-8E38-3CF04FB5EB14}" dt="2025-04-28T09:42:24.006" v="194" actId="20577"/>
          <ac:spMkLst>
            <pc:docMk/>
            <pc:sldMk cId="4014064925" sldId="313"/>
            <ac:spMk id="14" creationId="{ADD6ADB8-23D5-7B16-25E1-8112D21AF49E}"/>
          </ac:spMkLst>
        </pc:spChg>
      </pc:sldChg>
      <pc:sldChg chg="modSp mod">
        <pc:chgData name="Katie Haylor" userId="79d54f7f-ffc1-4b04-bab6-1092a29c2844" providerId="ADAL" clId="{50E22317-3247-45DE-8E38-3CF04FB5EB14}" dt="2025-04-28T09:40:41.698" v="135" actId="20577"/>
        <pc:sldMkLst>
          <pc:docMk/>
          <pc:sldMk cId="127807527" sldId="315"/>
        </pc:sldMkLst>
        <pc:spChg chg="mod">
          <ac:chgData name="Katie Haylor" userId="79d54f7f-ffc1-4b04-bab6-1092a29c2844" providerId="ADAL" clId="{50E22317-3247-45DE-8E38-3CF04FB5EB14}" dt="2025-04-28T09:39:47.355" v="101" actId="14100"/>
          <ac:spMkLst>
            <pc:docMk/>
            <pc:sldMk cId="127807527" sldId="315"/>
            <ac:spMk id="8" creationId="{95A2E51B-D920-98B5-3367-59BB2114EFB9}"/>
          </ac:spMkLst>
        </pc:spChg>
        <pc:spChg chg="mod">
          <ac:chgData name="Katie Haylor" userId="79d54f7f-ffc1-4b04-bab6-1092a29c2844" providerId="ADAL" clId="{50E22317-3247-45DE-8E38-3CF04FB5EB14}" dt="2025-04-28T09:40:41.698" v="135" actId="20577"/>
          <ac:spMkLst>
            <pc:docMk/>
            <pc:sldMk cId="127807527" sldId="315"/>
            <ac:spMk id="13" creationId="{D8F1F655-236A-0485-A5DB-D632BFAC9C27}"/>
          </ac:spMkLst>
        </pc:spChg>
        <pc:spChg chg="mod">
          <ac:chgData name="Katie Haylor" userId="79d54f7f-ffc1-4b04-bab6-1092a29c2844" providerId="ADAL" clId="{50E22317-3247-45DE-8E38-3CF04FB5EB14}" dt="2025-04-28T09:40:02.005" v="126" actId="1036"/>
          <ac:spMkLst>
            <pc:docMk/>
            <pc:sldMk cId="127807527" sldId="315"/>
            <ac:spMk id="14" creationId="{87A62A7A-F3A5-98AF-561C-FB7CA42CEBEE}"/>
          </ac:spMkLst>
        </pc:spChg>
        <pc:picChg chg="mod">
          <ac:chgData name="Katie Haylor" userId="79d54f7f-ffc1-4b04-bab6-1092a29c2844" providerId="ADAL" clId="{50E22317-3247-45DE-8E38-3CF04FB5EB14}" dt="2025-04-28T09:39:59.842" v="117" actId="1076"/>
          <ac:picMkLst>
            <pc:docMk/>
            <pc:sldMk cId="127807527" sldId="315"/>
            <ac:picMk id="7" creationId="{DB14589B-7BC2-3BEF-75B7-7EC231A465E0}"/>
          </ac:picMkLst>
        </pc:picChg>
      </pc:sldChg>
      <pc:sldChg chg="modSp mod">
        <pc:chgData name="Katie Haylor" userId="79d54f7f-ffc1-4b04-bab6-1092a29c2844" providerId="ADAL" clId="{50E22317-3247-45DE-8E38-3CF04FB5EB14}" dt="2025-04-28T09:47:47.705" v="266" actId="20577"/>
        <pc:sldMkLst>
          <pc:docMk/>
          <pc:sldMk cId="2299277138" sldId="317"/>
        </pc:sldMkLst>
        <pc:spChg chg="mod">
          <ac:chgData name="Katie Haylor" userId="79d54f7f-ffc1-4b04-bab6-1092a29c2844" providerId="ADAL" clId="{50E22317-3247-45DE-8E38-3CF04FB5EB14}" dt="2025-04-28T09:47:47.705" v="266" actId="20577"/>
          <ac:spMkLst>
            <pc:docMk/>
            <pc:sldMk cId="2299277138" sldId="317"/>
            <ac:spMk id="14" creationId="{D53956CC-563E-947E-F532-4EAD77B90727}"/>
          </ac:spMkLst>
        </pc:spChg>
      </pc:sldChg>
      <pc:sldChg chg="addSp modSp mod">
        <pc:chgData name="Katie Haylor" userId="79d54f7f-ffc1-4b04-bab6-1092a29c2844" providerId="ADAL" clId="{50E22317-3247-45DE-8E38-3CF04FB5EB14}" dt="2025-04-28T11:15:33.655" v="372" actId="14100"/>
        <pc:sldMkLst>
          <pc:docMk/>
          <pc:sldMk cId="2443883568" sldId="318"/>
        </pc:sldMkLst>
        <pc:spChg chg="add mod ord">
          <ac:chgData name="Katie Haylor" userId="79d54f7f-ffc1-4b04-bab6-1092a29c2844" providerId="ADAL" clId="{50E22317-3247-45DE-8E38-3CF04FB5EB14}" dt="2025-04-28T11:15:33.655" v="372" actId="14100"/>
          <ac:spMkLst>
            <pc:docMk/>
            <pc:sldMk cId="2443883568" sldId="318"/>
            <ac:spMk id="3" creationId="{ECB5E251-3690-2EF2-9C7F-C9AD3E2BC47C}"/>
          </ac:spMkLst>
        </pc:spChg>
        <pc:spChg chg="mod">
          <ac:chgData name="Katie Haylor" userId="79d54f7f-ffc1-4b04-bab6-1092a29c2844" providerId="ADAL" clId="{50E22317-3247-45DE-8E38-3CF04FB5EB14}" dt="2025-04-28T11:11:08.657" v="316" actId="20577"/>
          <ac:spMkLst>
            <pc:docMk/>
            <pc:sldMk cId="2443883568" sldId="318"/>
            <ac:spMk id="14" creationId="{86B33129-D6AB-7426-7B67-DF1C6758F275}"/>
          </ac:spMkLst>
        </pc:spChg>
        <pc:picChg chg="mod modCrop">
          <ac:chgData name="Katie Haylor" userId="79d54f7f-ffc1-4b04-bab6-1092a29c2844" providerId="ADAL" clId="{50E22317-3247-45DE-8E38-3CF04FB5EB14}" dt="2025-04-28T11:13:38.658" v="360" actId="1038"/>
          <ac:picMkLst>
            <pc:docMk/>
            <pc:sldMk cId="2443883568" sldId="318"/>
            <ac:picMk id="4" creationId="{93379E21-AFE0-C1F1-32ED-95D7B02E53A2}"/>
          </ac:picMkLst>
        </pc:picChg>
        <pc:picChg chg="mod">
          <ac:chgData name="Katie Haylor" userId="79d54f7f-ffc1-4b04-bab6-1092a29c2844" providerId="ADAL" clId="{50E22317-3247-45DE-8E38-3CF04FB5EB14}" dt="2025-04-28T11:12:37.385" v="324" actId="1038"/>
          <ac:picMkLst>
            <pc:docMk/>
            <pc:sldMk cId="2443883568" sldId="318"/>
            <ac:picMk id="16" creationId="{61B8C67A-0E85-1D0E-0357-E73D79B47160}"/>
          </ac:picMkLst>
        </pc:picChg>
      </pc:sldChg>
      <pc:sldChg chg="modSp mod">
        <pc:chgData name="Katie Haylor" userId="79d54f7f-ffc1-4b04-bab6-1092a29c2844" providerId="ADAL" clId="{50E22317-3247-45DE-8E38-3CF04FB5EB14}" dt="2025-04-28T09:49:08.059" v="270" actId="1038"/>
        <pc:sldMkLst>
          <pc:docMk/>
          <pc:sldMk cId="1192657592" sldId="325"/>
        </pc:sldMkLst>
        <pc:picChg chg="mod">
          <ac:chgData name="Katie Haylor" userId="79d54f7f-ffc1-4b04-bab6-1092a29c2844" providerId="ADAL" clId="{50E22317-3247-45DE-8E38-3CF04FB5EB14}" dt="2025-04-28T09:49:08.059" v="270" actId="1038"/>
          <ac:picMkLst>
            <pc:docMk/>
            <pc:sldMk cId="1192657592" sldId="325"/>
            <ac:picMk id="7" creationId="{432F73B5-57B8-F657-E729-B279A41D9E46}"/>
          </ac:picMkLst>
        </pc:picChg>
      </pc:sldChg>
      <pc:sldChg chg="modSp del mod">
        <pc:chgData name="Katie Haylor" userId="79d54f7f-ffc1-4b04-bab6-1092a29c2844" providerId="ADAL" clId="{50E22317-3247-45DE-8E38-3CF04FB5EB14}" dt="2025-04-28T09:50:19.672" v="276" actId="47"/>
        <pc:sldMkLst>
          <pc:docMk/>
          <pc:sldMk cId="3551952364" sldId="347"/>
        </pc:sldMkLst>
        <pc:spChg chg="mod">
          <ac:chgData name="Katie Haylor" userId="79d54f7f-ffc1-4b04-bab6-1092a29c2844" providerId="ADAL" clId="{50E22317-3247-45DE-8E38-3CF04FB5EB14}" dt="2025-04-28T09:49:59.009" v="271" actId="1076"/>
          <ac:spMkLst>
            <pc:docMk/>
            <pc:sldMk cId="3551952364" sldId="347"/>
            <ac:spMk id="12" creationId="{339C5B2B-3013-5FFC-F73D-140D4AD772C7}"/>
          </ac:spMkLst>
        </pc:spChg>
        <pc:spChg chg="mod">
          <ac:chgData name="Katie Haylor" userId="79d54f7f-ffc1-4b04-bab6-1092a29c2844" providerId="ADAL" clId="{50E22317-3247-45DE-8E38-3CF04FB5EB14}" dt="2025-04-28T09:50:03.918" v="272" actId="20577"/>
          <ac:spMkLst>
            <pc:docMk/>
            <pc:sldMk cId="3551952364" sldId="347"/>
            <ac:spMk id="13" creationId="{70B92845-4F54-8CFB-7B55-1453EC509B6D}"/>
          </ac:spMkLst>
        </pc:spChg>
        <pc:picChg chg="mod">
          <ac:chgData name="Katie Haylor" userId="79d54f7f-ffc1-4b04-bab6-1092a29c2844" providerId="ADAL" clId="{50E22317-3247-45DE-8E38-3CF04FB5EB14}" dt="2025-04-28T09:50:11.583" v="274" actId="14100"/>
          <ac:picMkLst>
            <pc:docMk/>
            <pc:sldMk cId="3551952364" sldId="347"/>
            <ac:picMk id="8" creationId="{EEF85CED-0E00-A6ED-0135-71344EDA29EF}"/>
          </ac:picMkLst>
        </pc:picChg>
      </pc:sldChg>
      <pc:sldChg chg="delSp modSp mod">
        <pc:chgData name="Katie Haylor" userId="79d54f7f-ffc1-4b04-bab6-1092a29c2844" providerId="ADAL" clId="{50E22317-3247-45DE-8E38-3CF04FB5EB14}" dt="2025-04-28T09:44:35.574" v="222" actId="114"/>
        <pc:sldMkLst>
          <pc:docMk/>
          <pc:sldMk cId="3086091742" sldId="349"/>
        </pc:sldMkLst>
        <pc:spChg chg="del">
          <ac:chgData name="Katie Haylor" userId="79d54f7f-ffc1-4b04-bab6-1092a29c2844" providerId="ADAL" clId="{50E22317-3247-45DE-8E38-3CF04FB5EB14}" dt="2025-04-28T09:43:28.457" v="195" actId="478"/>
          <ac:spMkLst>
            <pc:docMk/>
            <pc:sldMk cId="3086091742" sldId="349"/>
            <ac:spMk id="9" creationId="{C3F03FE8-D3F2-3F14-6CD8-A83103F34A00}"/>
          </ac:spMkLst>
        </pc:spChg>
        <pc:spChg chg="mod">
          <ac:chgData name="Katie Haylor" userId="79d54f7f-ffc1-4b04-bab6-1092a29c2844" providerId="ADAL" clId="{50E22317-3247-45DE-8E38-3CF04FB5EB14}" dt="2025-04-28T09:43:36.935" v="196" actId="1076"/>
          <ac:spMkLst>
            <pc:docMk/>
            <pc:sldMk cId="3086091742" sldId="349"/>
            <ac:spMk id="10" creationId="{DF1729BD-32CE-CB9C-E66A-5226C7BC102B}"/>
          </ac:spMkLst>
        </pc:spChg>
        <pc:spChg chg="mod">
          <ac:chgData name="Katie Haylor" userId="79d54f7f-ffc1-4b04-bab6-1092a29c2844" providerId="ADAL" clId="{50E22317-3247-45DE-8E38-3CF04FB5EB14}" dt="2025-04-28T09:43:55.977" v="206" actId="1038"/>
          <ac:spMkLst>
            <pc:docMk/>
            <pc:sldMk cId="3086091742" sldId="349"/>
            <ac:spMk id="11" creationId="{3672BCD7-D666-C840-2B83-3CD7DC991A10}"/>
          </ac:spMkLst>
        </pc:spChg>
        <pc:spChg chg="mod">
          <ac:chgData name="Katie Haylor" userId="79d54f7f-ffc1-4b04-bab6-1092a29c2844" providerId="ADAL" clId="{50E22317-3247-45DE-8E38-3CF04FB5EB14}" dt="2025-04-28T09:43:45.367" v="198" actId="1076"/>
          <ac:spMkLst>
            <pc:docMk/>
            <pc:sldMk cId="3086091742" sldId="349"/>
            <ac:spMk id="12" creationId="{2DBF34AE-0C0E-89FC-09B6-288D93642928}"/>
          </ac:spMkLst>
        </pc:spChg>
        <pc:spChg chg="mod">
          <ac:chgData name="Katie Haylor" userId="79d54f7f-ffc1-4b04-bab6-1092a29c2844" providerId="ADAL" clId="{50E22317-3247-45DE-8E38-3CF04FB5EB14}" dt="2025-04-28T09:44:35.574" v="222" actId="114"/>
          <ac:spMkLst>
            <pc:docMk/>
            <pc:sldMk cId="3086091742" sldId="349"/>
            <ac:spMk id="14" creationId="{D610373B-58AB-E7A1-9355-33B20563B038}"/>
          </ac:spMkLst>
        </pc:spChg>
        <pc:picChg chg="mod">
          <ac:chgData name="Katie Haylor" userId="79d54f7f-ffc1-4b04-bab6-1092a29c2844" providerId="ADAL" clId="{50E22317-3247-45DE-8E38-3CF04FB5EB14}" dt="2025-04-28T09:43:36.935" v="196" actId="1076"/>
          <ac:picMkLst>
            <pc:docMk/>
            <pc:sldMk cId="3086091742" sldId="349"/>
            <ac:picMk id="15" creationId="{A764BF05-BCAF-40B0-4E54-EDDA1A7E07BE}"/>
          </ac:picMkLst>
        </pc:picChg>
        <pc:picChg chg="mod">
          <ac:chgData name="Katie Haylor" userId="79d54f7f-ffc1-4b04-bab6-1092a29c2844" providerId="ADAL" clId="{50E22317-3247-45DE-8E38-3CF04FB5EB14}" dt="2025-04-28T09:43:36.935" v="196" actId="1076"/>
          <ac:picMkLst>
            <pc:docMk/>
            <pc:sldMk cId="3086091742" sldId="349"/>
            <ac:picMk id="16" creationId="{1A4E1862-C620-6147-5B2A-A1D65CC68826}"/>
          </ac:picMkLst>
        </pc:picChg>
      </pc:sldChg>
      <pc:sldChg chg="modSp add mod">
        <pc:chgData name="Katie Haylor" userId="79d54f7f-ffc1-4b04-bab6-1092a29c2844" providerId="ADAL" clId="{50E22317-3247-45DE-8E38-3CF04FB5EB14}" dt="2025-04-28T09:50:24.590" v="278" actId="1076"/>
        <pc:sldMkLst>
          <pc:docMk/>
          <pc:sldMk cId="2348021609" sldId="355"/>
        </pc:sldMkLst>
        <pc:picChg chg="mod">
          <ac:chgData name="Katie Haylor" userId="79d54f7f-ffc1-4b04-bab6-1092a29c2844" providerId="ADAL" clId="{50E22317-3247-45DE-8E38-3CF04FB5EB14}" dt="2025-04-28T09:50:24.590" v="278" actId="1076"/>
          <ac:picMkLst>
            <pc:docMk/>
            <pc:sldMk cId="2348021609" sldId="355"/>
            <ac:picMk id="7" creationId="{F7F87BA5-5AE5-571E-C07D-148EDED73F0D}"/>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2EC57A-BB31-4413-B219-6D814CF6EB10}" type="datetimeFigureOut">
              <a:rPr lang="en-GB" smtClean="0"/>
              <a:t>28/04/2025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5919CB-4763-4CA7-B855-F327AC99DF58}" type="slidenum">
              <a:rPr lang="en-GB" smtClean="0"/>
              <a:t>‹#›</a:t>
            </a:fld>
            <a:endParaRPr lang="en-GB"/>
          </a:p>
        </p:txBody>
      </p:sp>
    </p:spTree>
    <p:extLst>
      <p:ext uri="{BB962C8B-B14F-4D97-AF65-F5344CB8AC3E}">
        <p14:creationId xmlns:p14="http://schemas.microsoft.com/office/powerpoint/2010/main" val="23947555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42783B-F2AF-D1D8-079A-7E48024228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94E9C8C-D44A-6EB4-5729-BDCA41FB45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D22FBA8-951A-B6A3-DF8D-11322D2001F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5DF75B2-C951-3261-D3D2-FAF2AB238085}"/>
              </a:ext>
            </a:extLst>
          </p:cNvPr>
          <p:cNvSpPr>
            <a:spLocks noGrp="1"/>
          </p:cNvSpPr>
          <p:nvPr>
            <p:ph type="sldNum" sz="quarter" idx="5"/>
          </p:nvPr>
        </p:nvSpPr>
        <p:spPr/>
        <p:txBody>
          <a:bodyPr/>
          <a:lstStyle/>
          <a:p>
            <a:fld id="{A85919CB-4763-4CA7-B855-F327AC99DF58}" type="slidenum">
              <a:rPr lang="en-GB" smtClean="0"/>
              <a:t>4</a:t>
            </a:fld>
            <a:endParaRPr lang="en-GB"/>
          </a:p>
        </p:txBody>
      </p:sp>
    </p:spTree>
    <p:extLst>
      <p:ext uri="{BB962C8B-B14F-4D97-AF65-F5344CB8AC3E}">
        <p14:creationId xmlns:p14="http://schemas.microsoft.com/office/powerpoint/2010/main" val="25438269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BE6C5F-C847-9F2A-131B-4C41D21166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135358-E4A7-D3AA-39BA-AA7FB930872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A55826-63C9-6783-55ED-345A7784C36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A95D6D-3D4C-48C2-0C27-08412CFA80EC}"/>
              </a:ext>
            </a:extLst>
          </p:cNvPr>
          <p:cNvSpPr>
            <a:spLocks noGrp="1"/>
          </p:cNvSpPr>
          <p:nvPr>
            <p:ph type="sldNum" sz="quarter" idx="5"/>
          </p:nvPr>
        </p:nvSpPr>
        <p:spPr/>
        <p:txBody>
          <a:bodyPr/>
          <a:lstStyle/>
          <a:p>
            <a:fld id="{A85919CB-4763-4CA7-B855-F327AC99DF58}" type="slidenum">
              <a:rPr lang="en-GB" smtClean="0"/>
              <a:t>13</a:t>
            </a:fld>
            <a:endParaRPr lang="en-GB"/>
          </a:p>
        </p:txBody>
      </p:sp>
    </p:spTree>
    <p:extLst>
      <p:ext uri="{BB962C8B-B14F-4D97-AF65-F5344CB8AC3E}">
        <p14:creationId xmlns:p14="http://schemas.microsoft.com/office/powerpoint/2010/main" val="2410279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425497-89C6-4BBA-0181-316C259EDE9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0D8E546-F3FC-21FB-770A-FB78A8135D0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654ED3D-1881-647E-E9DD-6D8014F8F82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C1D5F9A-F41E-0C4F-4ECC-55C49ED8A2C9}"/>
              </a:ext>
            </a:extLst>
          </p:cNvPr>
          <p:cNvSpPr>
            <a:spLocks noGrp="1"/>
          </p:cNvSpPr>
          <p:nvPr>
            <p:ph type="sldNum" sz="quarter" idx="5"/>
          </p:nvPr>
        </p:nvSpPr>
        <p:spPr/>
        <p:txBody>
          <a:bodyPr/>
          <a:lstStyle/>
          <a:p>
            <a:fld id="{A85919CB-4763-4CA7-B855-F327AC99DF58}" type="slidenum">
              <a:rPr lang="en-GB" smtClean="0"/>
              <a:t>14</a:t>
            </a:fld>
            <a:endParaRPr lang="en-GB"/>
          </a:p>
        </p:txBody>
      </p:sp>
    </p:spTree>
    <p:extLst>
      <p:ext uri="{BB962C8B-B14F-4D97-AF65-F5344CB8AC3E}">
        <p14:creationId xmlns:p14="http://schemas.microsoft.com/office/powerpoint/2010/main" val="1941107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43F331-CB3E-0E0B-B709-577EC1AE8DA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D813BF-33EB-BA58-8B08-9C2559DFF6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06068E-5B17-C096-B774-83209C15CB8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48F4BDEF-F3D1-2C54-6F32-F831E4CD460B}"/>
              </a:ext>
            </a:extLst>
          </p:cNvPr>
          <p:cNvSpPr>
            <a:spLocks noGrp="1"/>
          </p:cNvSpPr>
          <p:nvPr>
            <p:ph type="sldNum" sz="quarter" idx="5"/>
          </p:nvPr>
        </p:nvSpPr>
        <p:spPr/>
        <p:txBody>
          <a:bodyPr/>
          <a:lstStyle/>
          <a:p>
            <a:fld id="{A85919CB-4763-4CA7-B855-F327AC99DF58}" type="slidenum">
              <a:rPr lang="en-GB" smtClean="0"/>
              <a:t>15</a:t>
            </a:fld>
            <a:endParaRPr lang="en-GB"/>
          </a:p>
        </p:txBody>
      </p:sp>
    </p:spTree>
    <p:extLst>
      <p:ext uri="{BB962C8B-B14F-4D97-AF65-F5344CB8AC3E}">
        <p14:creationId xmlns:p14="http://schemas.microsoft.com/office/powerpoint/2010/main" val="32466002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64EED2-2371-B0C7-A87A-B216477FC7A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E3DF08C-EFC5-B2AF-0593-FE22E27109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94C7EAF-8107-0912-DF0F-6BFF412368A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1888FF8F-2E2C-AD15-41DD-092788954120}"/>
              </a:ext>
            </a:extLst>
          </p:cNvPr>
          <p:cNvSpPr>
            <a:spLocks noGrp="1"/>
          </p:cNvSpPr>
          <p:nvPr>
            <p:ph type="sldNum" sz="quarter" idx="5"/>
          </p:nvPr>
        </p:nvSpPr>
        <p:spPr/>
        <p:txBody>
          <a:bodyPr/>
          <a:lstStyle/>
          <a:p>
            <a:fld id="{A85919CB-4763-4CA7-B855-F327AC99DF58}" type="slidenum">
              <a:rPr lang="en-GB" smtClean="0"/>
              <a:t>16</a:t>
            </a:fld>
            <a:endParaRPr lang="en-GB"/>
          </a:p>
        </p:txBody>
      </p:sp>
    </p:spTree>
    <p:extLst>
      <p:ext uri="{BB962C8B-B14F-4D97-AF65-F5344CB8AC3E}">
        <p14:creationId xmlns:p14="http://schemas.microsoft.com/office/powerpoint/2010/main" val="25681183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198FE7-E18E-0E8A-74B8-B9C7038C249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BB8703-5F22-608B-9752-0D9EA83EE2C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1D3EE8-AFCF-4B5C-5563-77B662960BCF}"/>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CE7E099-D856-600E-9148-00B6EBF20A47}"/>
              </a:ext>
            </a:extLst>
          </p:cNvPr>
          <p:cNvSpPr>
            <a:spLocks noGrp="1"/>
          </p:cNvSpPr>
          <p:nvPr>
            <p:ph type="sldNum" sz="quarter" idx="5"/>
          </p:nvPr>
        </p:nvSpPr>
        <p:spPr/>
        <p:txBody>
          <a:bodyPr/>
          <a:lstStyle/>
          <a:p>
            <a:fld id="{A85919CB-4763-4CA7-B855-F327AC99DF58}" type="slidenum">
              <a:rPr lang="en-GB" smtClean="0"/>
              <a:t>17</a:t>
            </a:fld>
            <a:endParaRPr lang="en-GB"/>
          </a:p>
        </p:txBody>
      </p:sp>
    </p:spTree>
    <p:extLst>
      <p:ext uri="{BB962C8B-B14F-4D97-AF65-F5344CB8AC3E}">
        <p14:creationId xmlns:p14="http://schemas.microsoft.com/office/powerpoint/2010/main" val="321647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862E87-ABB6-6BE1-03CA-05B783750E3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A716B7B-4682-5F15-D8A5-A0282A4EA1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9496B70-F845-69AF-9C41-0B458D16B91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5AE85ECB-E257-BB7D-F302-1478740E5EB2}"/>
              </a:ext>
            </a:extLst>
          </p:cNvPr>
          <p:cNvSpPr>
            <a:spLocks noGrp="1"/>
          </p:cNvSpPr>
          <p:nvPr>
            <p:ph type="sldNum" sz="quarter" idx="5"/>
          </p:nvPr>
        </p:nvSpPr>
        <p:spPr/>
        <p:txBody>
          <a:bodyPr/>
          <a:lstStyle/>
          <a:p>
            <a:fld id="{A85919CB-4763-4CA7-B855-F327AC99DF58}" type="slidenum">
              <a:rPr lang="en-GB" smtClean="0"/>
              <a:t>18</a:t>
            </a:fld>
            <a:endParaRPr lang="en-GB"/>
          </a:p>
        </p:txBody>
      </p:sp>
    </p:spTree>
    <p:extLst>
      <p:ext uri="{BB962C8B-B14F-4D97-AF65-F5344CB8AC3E}">
        <p14:creationId xmlns:p14="http://schemas.microsoft.com/office/powerpoint/2010/main" val="12052082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90486-F94A-DE76-E266-E6F3FAD3033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E696811-56DF-C07B-BCF1-07EBE3742D9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C0D7D8-833E-EE1E-2876-2DB6CA04BD0D}"/>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2699DD4-0065-EAD4-505A-E8F3538CD75B}"/>
              </a:ext>
            </a:extLst>
          </p:cNvPr>
          <p:cNvSpPr>
            <a:spLocks noGrp="1"/>
          </p:cNvSpPr>
          <p:nvPr>
            <p:ph type="sldNum" sz="quarter" idx="5"/>
          </p:nvPr>
        </p:nvSpPr>
        <p:spPr/>
        <p:txBody>
          <a:bodyPr/>
          <a:lstStyle/>
          <a:p>
            <a:fld id="{A85919CB-4763-4CA7-B855-F327AC99DF58}" type="slidenum">
              <a:rPr lang="en-GB" smtClean="0"/>
              <a:t>19</a:t>
            </a:fld>
            <a:endParaRPr lang="en-GB"/>
          </a:p>
        </p:txBody>
      </p:sp>
    </p:spTree>
    <p:extLst>
      <p:ext uri="{BB962C8B-B14F-4D97-AF65-F5344CB8AC3E}">
        <p14:creationId xmlns:p14="http://schemas.microsoft.com/office/powerpoint/2010/main" val="95158602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470CE6-3F69-78C1-23D9-6A93D995CC0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D8AF509-2EBE-0248-D34C-6D088C0304B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E45168-071B-3C01-FCE7-E7C5EEC3FEDC}"/>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22621290-2711-7B5E-374C-15CF19891176}"/>
              </a:ext>
            </a:extLst>
          </p:cNvPr>
          <p:cNvSpPr>
            <a:spLocks noGrp="1"/>
          </p:cNvSpPr>
          <p:nvPr>
            <p:ph type="sldNum" sz="quarter" idx="5"/>
          </p:nvPr>
        </p:nvSpPr>
        <p:spPr/>
        <p:txBody>
          <a:bodyPr/>
          <a:lstStyle/>
          <a:p>
            <a:fld id="{A85919CB-4763-4CA7-B855-F327AC99DF58}" type="slidenum">
              <a:rPr lang="en-GB" smtClean="0"/>
              <a:t>20</a:t>
            </a:fld>
            <a:endParaRPr lang="en-GB"/>
          </a:p>
        </p:txBody>
      </p:sp>
    </p:spTree>
    <p:extLst>
      <p:ext uri="{BB962C8B-B14F-4D97-AF65-F5344CB8AC3E}">
        <p14:creationId xmlns:p14="http://schemas.microsoft.com/office/powerpoint/2010/main" val="949518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F7084-2B64-B095-5486-1DC21C69ED5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BCCECB2-AC3D-C15E-02FA-D543A62D8FF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65B79CB-A518-57B4-935E-06AD351A269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D193388-B1F7-1583-07C5-928C20C10CAE}"/>
              </a:ext>
            </a:extLst>
          </p:cNvPr>
          <p:cNvSpPr>
            <a:spLocks noGrp="1"/>
          </p:cNvSpPr>
          <p:nvPr>
            <p:ph type="sldNum" sz="quarter" idx="5"/>
          </p:nvPr>
        </p:nvSpPr>
        <p:spPr/>
        <p:txBody>
          <a:bodyPr/>
          <a:lstStyle/>
          <a:p>
            <a:fld id="{A85919CB-4763-4CA7-B855-F327AC99DF58}" type="slidenum">
              <a:rPr lang="en-GB" smtClean="0"/>
              <a:t>21</a:t>
            </a:fld>
            <a:endParaRPr lang="en-GB"/>
          </a:p>
        </p:txBody>
      </p:sp>
    </p:spTree>
    <p:extLst>
      <p:ext uri="{BB962C8B-B14F-4D97-AF65-F5344CB8AC3E}">
        <p14:creationId xmlns:p14="http://schemas.microsoft.com/office/powerpoint/2010/main" val="40198995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CEA3EF-2F04-DBCA-0A14-106049B2D96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EFEC49C-687B-AB17-321E-DA301DD337B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38D07CE-952A-D981-A19B-A3D7446F024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D200F47-3154-1D27-23AD-5650B0F39329}"/>
              </a:ext>
            </a:extLst>
          </p:cNvPr>
          <p:cNvSpPr>
            <a:spLocks noGrp="1"/>
          </p:cNvSpPr>
          <p:nvPr>
            <p:ph type="sldNum" sz="quarter" idx="5"/>
          </p:nvPr>
        </p:nvSpPr>
        <p:spPr/>
        <p:txBody>
          <a:bodyPr/>
          <a:lstStyle/>
          <a:p>
            <a:fld id="{A85919CB-4763-4CA7-B855-F327AC99DF58}" type="slidenum">
              <a:rPr lang="en-GB" smtClean="0"/>
              <a:t>22</a:t>
            </a:fld>
            <a:endParaRPr lang="en-GB"/>
          </a:p>
        </p:txBody>
      </p:sp>
    </p:spTree>
    <p:extLst>
      <p:ext uri="{BB962C8B-B14F-4D97-AF65-F5344CB8AC3E}">
        <p14:creationId xmlns:p14="http://schemas.microsoft.com/office/powerpoint/2010/main" val="13559538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85919CB-4763-4CA7-B855-F327AC99DF58}" type="slidenum">
              <a:rPr lang="en-GB" smtClean="0"/>
              <a:t>5</a:t>
            </a:fld>
            <a:endParaRPr lang="en-GB"/>
          </a:p>
        </p:txBody>
      </p:sp>
    </p:spTree>
    <p:extLst>
      <p:ext uri="{BB962C8B-B14F-4D97-AF65-F5344CB8AC3E}">
        <p14:creationId xmlns:p14="http://schemas.microsoft.com/office/powerpoint/2010/main" val="3522229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1A63B2-C3D8-D166-F7BC-FE7E0DC2624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EBA510F-CD22-CC22-262D-8B600289A29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71FDDAB-9FDD-B2D2-E45D-DC2E6E15FC0B}"/>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2EEA5A1-8A5E-6F60-26F6-651C4C3E95CC}"/>
              </a:ext>
            </a:extLst>
          </p:cNvPr>
          <p:cNvSpPr>
            <a:spLocks noGrp="1"/>
          </p:cNvSpPr>
          <p:nvPr>
            <p:ph type="sldNum" sz="quarter" idx="5"/>
          </p:nvPr>
        </p:nvSpPr>
        <p:spPr/>
        <p:txBody>
          <a:bodyPr/>
          <a:lstStyle/>
          <a:p>
            <a:fld id="{A85919CB-4763-4CA7-B855-F327AC99DF58}" type="slidenum">
              <a:rPr lang="en-GB" smtClean="0"/>
              <a:t>23</a:t>
            </a:fld>
            <a:endParaRPr lang="en-GB"/>
          </a:p>
        </p:txBody>
      </p:sp>
    </p:spTree>
    <p:extLst>
      <p:ext uri="{BB962C8B-B14F-4D97-AF65-F5344CB8AC3E}">
        <p14:creationId xmlns:p14="http://schemas.microsoft.com/office/powerpoint/2010/main" val="19518089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275069-D618-BE1C-ABBC-437ADA9174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9B35C4D-233B-19F4-AC57-82F0D60C66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6D0A84A-6861-30DB-B1EF-294961685FA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DAEB7336-C8BA-4EBA-149B-C10167EB0E55}"/>
              </a:ext>
            </a:extLst>
          </p:cNvPr>
          <p:cNvSpPr>
            <a:spLocks noGrp="1"/>
          </p:cNvSpPr>
          <p:nvPr>
            <p:ph type="sldNum" sz="quarter" idx="5"/>
          </p:nvPr>
        </p:nvSpPr>
        <p:spPr/>
        <p:txBody>
          <a:bodyPr/>
          <a:lstStyle/>
          <a:p>
            <a:fld id="{A85919CB-4763-4CA7-B855-F327AC99DF58}" type="slidenum">
              <a:rPr lang="en-GB" smtClean="0"/>
              <a:t>24</a:t>
            </a:fld>
            <a:endParaRPr lang="en-GB"/>
          </a:p>
        </p:txBody>
      </p:sp>
    </p:spTree>
    <p:extLst>
      <p:ext uri="{BB962C8B-B14F-4D97-AF65-F5344CB8AC3E}">
        <p14:creationId xmlns:p14="http://schemas.microsoft.com/office/powerpoint/2010/main" val="21791046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C569E-ECFC-DC7C-5200-FC1FA60F8A6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7B44C3D-E4F7-8FA2-0861-86F99CCF272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F79568-ED5F-EB18-729A-2E123DA8F8E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C11B14B3-CECF-6E6E-F0F0-C47B1F462358}"/>
              </a:ext>
            </a:extLst>
          </p:cNvPr>
          <p:cNvSpPr>
            <a:spLocks noGrp="1"/>
          </p:cNvSpPr>
          <p:nvPr>
            <p:ph type="sldNum" sz="quarter" idx="5"/>
          </p:nvPr>
        </p:nvSpPr>
        <p:spPr/>
        <p:txBody>
          <a:bodyPr/>
          <a:lstStyle/>
          <a:p>
            <a:fld id="{A85919CB-4763-4CA7-B855-F327AC99DF58}" type="slidenum">
              <a:rPr lang="en-GB" smtClean="0"/>
              <a:t>25</a:t>
            </a:fld>
            <a:endParaRPr lang="en-GB"/>
          </a:p>
        </p:txBody>
      </p:sp>
    </p:spTree>
    <p:extLst>
      <p:ext uri="{BB962C8B-B14F-4D97-AF65-F5344CB8AC3E}">
        <p14:creationId xmlns:p14="http://schemas.microsoft.com/office/powerpoint/2010/main" val="355172799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71FC57-394F-F408-FCE3-579052384DF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3D5436-512D-DCC3-F481-E8093D6780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4732D8C-8E85-ED1A-5C6B-5C76E073DEC6}"/>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8A4BBC5D-67B0-6884-5F9D-589355242483}"/>
              </a:ext>
            </a:extLst>
          </p:cNvPr>
          <p:cNvSpPr>
            <a:spLocks noGrp="1"/>
          </p:cNvSpPr>
          <p:nvPr>
            <p:ph type="sldNum" sz="quarter" idx="5"/>
          </p:nvPr>
        </p:nvSpPr>
        <p:spPr/>
        <p:txBody>
          <a:bodyPr/>
          <a:lstStyle/>
          <a:p>
            <a:fld id="{A85919CB-4763-4CA7-B855-F327AC99DF58}" type="slidenum">
              <a:rPr lang="en-GB" smtClean="0"/>
              <a:t>26</a:t>
            </a:fld>
            <a:endParaRPr lang="en-GB"/>
          </a:p>
        </p:txBody>
      </p:sp>
    </p:spTree>
    <p:extLst>
      <p:ext uri="{BB962C8B-B14F-4D97-AF65-F5344CB8AC3E}">
        <p14:creationId xmlns:p14="http://schemas.microsoft.com/office/powerpoint/2010/main" val="10477907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065248-79A2-F797-AA37-B7FE0465F92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5A4318D-918B-08AA-29CF-AA268D53F75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B1C75D-9B99-7AAF-633A-26A2940E83E2}"/>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6DEF1CC8-E1F8-13E9-77A1-D3733232E9D5}"/>
              </a:ext>
            </a:extLst>
          </p:cNvPr>
          <p:cNvSpPr>
            <a:spLocks noGrp="1"/>
          </p:cNvSpPr>
          <p:nvPr>
            <p:ph type="sldNum" sz="quarter" idx="5"/>
          </p:nvPr>
        </p:nvSpPr>
        <p:spPr/>
        <p:txBody>
          <a:bodyPr/>
          <a:lstStyle/>
          <a:p>
            <a:fld id="{A85919CB-4763-4CA7-B855-F327AC99DF58}" type="slidenum">
              <a:rPr lang="en-GB" smtClean="0"/>
              <a:t>27</a:t>
            </a:fld>
            <a:endParaRPr lang="en-GB"/>
          </a:p>
        </p:txBody>
      </p:sp>
    </p:spTree>
    <p:extLst>
      <p:ext uri="{BB962C8B-B14F-4D97-AF65-F5344CB8AC3E}">
        <p14:creationId xmlns:p14="http://schemas.microsoft.com/office/powerpoint/2010/main" val="16352606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85919CB-4763-4CA7-B855-F327AC99DF58}" type="slidenum">
              <a:rPr lang="en-GB" smtClean="0"/>
              <a:t>6</a:t>
            </a:fld>
            <a:endParaRPr lang="en-GB"/>
          </a:p>
        </p:txBody>
      </p:sp>
    </p:spTree>
    <p:extLst>
      <p:ext uri="{BB962C8B-B14F-4D97-AF65-F5344CB8AC3E}">
        <p14:creationId xmlns:p14="http://schemas.microsoft.com/office/powerpoint/2010/main" val="3522229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85919CB-4763-4CA7-B855-F327AC99DF58}" type="slidenum">
              <a:rPr lang="en-GB" smtClean="0"/>
              <a:t>7</a:t>
            </a:fld>
            <a:endParaRPr lang="en-GB"/>
          </a:p>
        </p:txBody>
      </p:sp>
    </p:spTree>
    <p:extLst>
      <p:ext uri="{BB962C8B-B14F-4D97-AF65-F5344CB8AC3E}">
        <p14:creationId xmlns:p14="http://schemas.microsoft.com/office/powerpoint/2010/main" val="352222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85919CB-4763-4CA7-B855-F327AC99DF58}" type="slidenum">
              <a:rPr lang="en-GB" smtClean="0"/>
              <a:t>8</a:t>
            </a:fld>
            <a:endParaRPr lang="en-GB"/>
          </a:p>
        </p:txBody>
      </p:sp>
    </p:spTree>
    <p:extLst>
      <p:ext uri="{BB962C8B-B14F-4D97-AF65-F5344CB8AC3E}">
        <p14:creationId xmlns:p14="http://schemas.microsoft.com/office/powerpoint/2010/main" val="3522229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8EB3AD-AB9E-E3A9-26D2-0035858B8DA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530AB1-4807-CE8B-2C39-A5DAD79E92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57988E-FECD-DB0E-C0D8-D7AB8F1F2FF3}"/>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BBD8D2C8-07D0-88B4-3761-353E001A2377}"/>
              </a:ext>
            </a:extLst>
          </p:cNvPr>
          <p:cNvSpPr>
            <a:spLocks noGrp="1"/>
          </p:cNvSpPr>
          <p:nvPr>
            <p:ph type="sldNum" sz="quarter" idx="5"/>
          </p:nvPr>
        </p:nvSpPr>
        <p:spPr/>
        <p:txBody>
          <a:bodyPr/>
          <a:lstStyle/>
          <a:p>
            <a:fld id="{A85919CB-4763-4CA7-B855-F327AC99DF58}" type="slidenum">
              <a:rPr lang="en-GB" smtClean="0"/>
              <a:t>9</a:t>
            </a:fld>
            <a:endParaRPr lang="en-GB"/>
          </a:p>
        </p:txBody>
      </p:sp>
    </p:spTree>
    <p:extLst>
      <p:ext uri="{BB962C8B-B14F-4D97-AF65-F5344CB8AC3E}">
        <p14:creationId xmlns:p14="http://schemas.microsoft.com/office/powerpoint/2010/main" val="1734711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85919CB-4763-4CA7-B855-F327AC99DF58}" type="slidenum">
              <a:rPr lang="en-GB" smtClean="0"/>
              <a:t>10</a:t>
            </a:fld>
            <a:endParaRPr lang="en-GB"/>
          </a:p>
        </p:txBody>
      </p:sp>
    </p:spTree>
    <p:extLst>
      <p:ext uri="{BB962C8B-B14F-4D97-AF65-F5344CB8AC3E}">
        <p14:creationId xmlns:p14="http://schemas.microsoft.com/office/powerpoint/2010/main" val="3522229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A85919CB-4763-4CA7-B855-F327AC99DF58}" type="slidenum">
              <a:rPr lang="en-GB" smtClean="0"/>
              <a:t>11</a:t>
            </a:fld>
            <a:endParaRPr lang="en-GB"/>
          </a:p>
        </p:txBody>
      </p:sp>
    </p:spTree>
    <p:extLst>
      <p:ext uri="{BB962C8B-B14F-4D97-AF65-F5344CB8AC3E}">
        <p14:creationId xmlns:p14="http://schemas.microsoft.com/office/powerpoint/2010/main" val="3522229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326D6-0503-7049-5C0E-7C59DF45728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5A7C53A-CBE9-8168-3640-5AE2681F8B6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888D387-2612-C350-BD88-3A0292148D45}"/>
              </a:ext>
            </a:extLst>
          </p:cNvPr>
          <p:cNvSpPr>
            <a:spLocks noGrp="1"/>
          </p:cNvSpPr>
          <p:nvPr>
            <p:ph type="body" idx="1"/>
          </p:nvPr>
        </p:nvSpPr>
        <p:spPr/>
        <p:txBody>
          <a:bodyPr/>
          <a:lstStyle/>
          <a:p>
            <a:endParaRPr lang="en-GB"/>
          </a:p>
        </p:txBody>
      </p:sp>
      <p:sp>
        <p:nvSpPr>
          <p:cNvPr id="4" name="Slide Number Placeholder 3">
            <a:extLst>
              <a:ext uri="{FF2B5EF4-FFF2-40B4-BE49-F238E27FC236}">
                <a16:creationId xmlns:a16="http://schemas.microsoft.com/office/drawing/2014/main" id="{F75C4A84-EF9E-259C-AB06-6BC30892446D}"/>
              </a:ext>
            </a:extLst>
          </p:cNvPr>
          <p:cNvSpPr>
            <a:spLocks noGrp="1"/>
          </p:cNvSpPr>
          <p:nvPr>
            <p:ph type="sldNum" sz="quarter" idx="5"/>
          </p:nvPr>
        </p:nvSpPr>
        <p:spPr/>
        <p:txBody>
          <a:bodyPr/>
          <a:lstStyle/>
          <a:p>
            <a:fld id="{A85919CB-4763-4CA7-B855-F327AC99DF58}" type="slidenum">
              <a:rPr lang="en-GB" smtClean="0"/>
              <a:t>12</a:t>
            </a:fld>
            <a:endParaRPr lang="en-GB"/>
          </a:p>
        </p:txBody>
      </p:sp>
    </p:spTree>
    <p:extLst>
      <p:ext uri="{BB962C8B-B14F-4D97-AF65-F5344CB8AC3E}">
        <p14:creationId xmlns:p14="http://schemas.microsoft.com/office/powerpoint/2010/main" val="1764269219"/>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a:t>14–16 years</a:t>
            </a:r>
            <a:endParaRPr lang="en-US"/>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Triple line title with turnover on three lines</a:t>
            </a:r>
            <a:endParaRPr lang="en-US"/>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8161234" y="5850000"/>
            <a:ext cx="3448766" cy="336777"/>
          </a:xfrm>
          <a:prstGeom prst="rect">
            <a:avLst/>
          </a:prstGeom>
        </p:spPr>
        <p:txBody>
          <a:bodyPr vert="horz" lIns="0" tIns="0" rIns="0" bIns="0" rtlCol="0" anchor="b" anchorCtr="0">
            <a:no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400" b="1" i="0" u="none" kern="1200" dirty="0">
                <a:solidFill>
                  <a:schemeClr val="bg1"/>
                </a:solidFill>
                <a:effectLst/>
                <a:latin typeface="Century Gothic" panose="020B0502020202020204" pitchFamily="34" charset="0"/>
                <a:ea typeface="+mj-ea"/>
                <a:cs typeface="+mj-cs"/>
              </a:rPr>
              <a:t>Downloaded from </a:t>
            </a:r>
            <a:r>
              <a:rPr lang="en-GB" sz="1400" b="1" i="0" u="none" strike="noStrike" dirty="0">
                <a:solidFill>
                  <a:schemeClr val="bg1"/>
                </a:solidFill>
                <a:effectLst/>
                <a:latin typeface="Century Gothic" panose="020B0502020202020204" pitchFamily="34" charset="0"/>
              </a:rPr>
              <a:t>rsc.li/3XTkheu,</a:t>
            </a:r>
            <a:r>
              <a:rPr lang="en-GB" sz="1400" b="1" i="0" u="none" kern="1200" dirty="0">
                <a:solidFill>
                  <a:schemeClr val="bg1"/>
                </a:solidFill>
                <a:effectLst/>
                <a:latin typeface="Century Gothic" panose="020B0502020202020204" pitchFamily="34" charset="0"/>
                <a:ea typeface="+mj-ea"/>
                <a:cs typeface="+mj-cs"/>
              </a:rPr>
              <a:t> teacher notes also available.</a:t>
            </a:r>
            <a:endParaRPr lang="en-US" sz="14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a:t>Heading</a:t>
            </a:r>
            <a:endParaRPr lang="en-US"/>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a:t>Heading</a:t>
            </a:r>
            <a:endParaRPr lang="en-US"/>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a:t>Here is two-column text.</a:t>
            </a:r>
          </a:p>
        </p:txBody>
      </p:sp>
    </p:spTree>
    <p:extLst>
      <p:ext uri="{BB962C8B-B14F-4D97-AF65-F5344CB8AC3E}">
        <p14:creationId xmlns:p14="http://schemas.microsoft.com/office/powerpoint/2010/main" val="8307468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4/28/2025</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9" r:id="rId1"/>
    <p:sldLayoutId id="2147483672" r:id="rId2"/>
    <p:sldLayoutId id="2147483686"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jAYL6M"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4dm8in"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30.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3EonhJe"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25.png"/><Relationship Id="rId4" Type="http://schemas.openxmlformats.org/officeDocument/2006/relationships/hyperlink" Target="https://bit.ly/4lBjGb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3Rm4fGl"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cy6LTJ"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culIG6"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3Y1QK2i"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3G7XpSi"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hyperlink" Target="https://bit.ly/3Yv76R2"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jaZCev"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40.jpeg"/><Relationship Id="rId7" Type="http://schemas.openxmlformats.org/officeDocument/2006/relationships/image" Target="../media/image12.pn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hyperlink" Target="https://bit.ly/4ihX9xx" TargetMode="External"/><Relationship Id="rId5" Type="http://schemas.openxmlformats.org/officeDocument/2006/relationships/image" Target="../media/image42.png"/><Relationship Id="rId4" Type="http://schemas.openxmlformats.org/officeDocument/2006/relationships/image" Target="../media/image41.png"/></Relationships>
</file>

<file path=ppt/slides/_rels/slide2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4.xml"/><Relationship Id="rId1" Type="http://schemas.openxmlformats.org/officeDocument/2006/relationships/slideLayout" Target="../slideLayouts/slideLayout3.xml"/><Relationship Id="rId4" Type="http://schemas.openxmlformats.org/officeDocument/2006/relationships/image" Target="../media/image44.jpg"/></Relationships>
</file>

<file path=ppt/slides/_rels/slide28.xml.rels><?xml version="1.0" encoding="UTF-8" standalone="yes"?>
<Relationships xmlns="http://schemas.openxmlformats.org/package/2006/relationships"><Relationship Id="rId2" Type="http://schemas.openxmlformats.org/officeDocument/2006/relationships/hyperlink" Target="https://www.ssc.education.ed.ac.uk/BSL/"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3RfRpJ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ieBIxm"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15.png"/><Relationship Id="rId7" Type="http://schemas.openxmlformats.org/officeDocument/2006/relationships/hyperlink" Target="https://bit.ly/4jDLKJD"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6.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4lxieqC"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hyperlink" Target="https://bit.ly/3Ep2TaW"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A35DD6-39D8-2946-B43E-D8B3E9316A1B}"/>
              </a:ext>
            </a:extLst>
          </p:cNvPr>
          <p:cNvSpPr>
            <a:spLocks noGrp="1"/>
          </p:cNvSpPr>
          <p:nvPr>
            <p:ph type="ctrTitle"/>
          </p:nvPr>
        </p:nvSpPr>
        <p:spPr/>
        <p:txBody>
          <a:bodyPr/>
          <a:lstStyle/>
          <a:p>
            <a:r>
              <a:rPr lang="en-US"/>
              <a:t>14–16 years</a:t>
            </a:r>
          </a:p>
        </p:txBody>
      </p:sp>
      <p:sp>
        <p:nvSpPr>
          <p:cNvPr id="3" name="Subtitle 2">
            <a:extLst>
              <a:ext uri="{FF2B5EF4-FFF2-40B4-BE49-F238E27FC236}">
                <a16:creationId xmlns:a16="http://schemas.microsoft.com/office/drawing/2014/main" id="{DFE117A8-3006-844E-A87E-1574BE8ABE1B}"/>
              </a:ext>
            </a:extLst>
          </p:cNvPr>
          <p:cNvSpPr>
            <a:spLocks noGrp="1"/>
          </p:cNvSpPr>
          <p:nvPr>
            <p:ph type="subTitle" idx="1"/>
          </p:nvPr>
        </p:nvSpPr>
        <p:spPr/>
        <p:txBody>
          <a:bodyPr/>
          <a:lstStyle/>
          <a:p>
            <a:r>
              <a:rPr lang="en-US"/>
              <a:t>Key terms accessible glossary: </a:t>
            </a:r>
          </a:p>
          <a:p>
            <a:r>
              <a:rPr lang="en-US"/>
              <a:t>atomic model</a:t>
            </a:r>
          </a:p>
        </p:txBody>
      </p:sp>
    </p:spTree>
    <p:extLst>
      <p:ext uri="{BB962C8B-B14F-4D97-AF65-F5344CB8AC3E}">
        <p14:creationId xmlns:p14="http://schemas.microsoft.com/office/powerpoint/2010/main" val="4728538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a:xfrm>
            <a:off x="385484" y="483163"/>
            <a:ext cx="2767976" cy="440661"/>
          </a:xfrm>
        </p:spPr>
        <p:txBody>
          <a:bodyPr/>
          <a:lstStyle/>
          <a:p>
            <a:r>
              <a:rPr lang="en-US" sz="4000"/>
              <a:t>Element</a:t>
            </a: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6DE49792-1757-EB04-F1EA-9493353BD92D}"/>
              </a:ext>
            </a:extLst>
          </p:cNvPr>
          <p:cNvSpPr txBox="1">
            <a:spLocks/>
          </p:cNvSpPr>
          <p:nvPr/>
        </p:nvSpPr>
        <p:spPr>
          <a:xfrm>
            <a:off x="4608727" y="483163"/>
            <a:ext cx="6406739" cy="554333"/>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000" b="0">
                <a:solidFill>
                  <a:schemeClr val="tx1"/>
                </a:solidFill>
              </a:rPr>
              <a:t> a pure substance made of only one type of atom</a:t>
            </a:r>
            <a:endParaRPr lang="en-US" sz="2400" b="0">
              <a:solidFill>
                <a:schemeClr val="tx1"/>
              </a:solidFill>
            </a:endParaRPr>
          </a:p>
        </p:txBody>
      </p:sp>
      <p:pic>
        <p:nvPicPr>
          <p:cNvPr id="7" name="Picture 6" descr="3 coloured squares, each containing a chemical symbol, an element name and a atomic number. For example, O, oxygen, 8">
            <a:extLst>
              <a:ext uri="{FF2B5EF4-FFF2-40B4-BE49-F238E27FC236}">
                <a16:creationId xmlns:a16="http://schemas.microsoft.com/office/drawing/2014/main" id="{57F78E17-E7E5-9B87-983E-464F0FF695F5}"/>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3265276" y="1957433"/>
            <a:ext cx="3602743" cy="1355310"/>
          </a:xfrm>
          <a:prstGeom prst="rect">
            <a:avLst/>
          </a:prstGeom>
        </p:spPr>
      </p:pic>
      <p:sp>
        <p:nvSpPr>
          <p:cNvPr id="10" name="TextBox 9">
            <a:extLst>
              <a:ext uri="{FF2B5EF4-FFF2-40B4-BE49-F238E27FC236}">
                <a16:creationId xmlns:a16="http://schemas.microsoft.com/office/drawing/2014/main" id="{72A47F0B-DC96-51EF-D147-9A5545AC7AC2}"/>
              </a:ext>
            </a:extLst>
          </p:cNvPr>
          <p:cNvSpPr txBox="1"/>
          <p:nvPr/>
        </p:nvSpPr>
        <p:spPr>
          <a:xfrm>
            <a:off x="385482" y="1639606"/>
            <a:ext cx="2833641"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bit.ly/4jAYL6M</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7983BBD9-6E2E-3F62-18E7-EF96DEE005E4}"/>
              </a:ext>
            </a:extLst>
          </p:cNvPr>
          <p:cNvSpPr txBox="1"/>
          <p:nvPr/>
        </p:nvSpPr>
        <p:spPr>
          <a:xfrm>
            <a:off x="385484" y="5116288"/>
            <a:ext cx="2495770" cy="707886"/>
          </a:xfrm>
          <a:prstGeom prst="rect">
            <a:avLst/>
          </a:prstGeom>
          <a:noFill/>
          <a:ln w="19050">
            <a:solidFill>
              <a:srgbClr val="C00000"/>
            </a:solidFill>
          </a:ln>
        </p:spPr>
        <p:txBody>
          <a:bodyPr wrap="square" lIns="91440" tIns="45720" rIns="91440" bIns="45720" rtlCol="0" anchor="t">
            <a:spAutoFit/>
          </a:bodyPr>
          <a:lstStyle/>
          <a:p>
            <a:r>
              <a:rPr lang="en-GB" sz="2000" b="1">
                <a:solidFill>
                  <a:srgbClr val="C00000"/>
                </a:solidFill>
                <a:latin typeface="Century Gothic"/>
              </a:rPr>
              <a:t>Say it</a:t>
            </a:r>
          </a:p>
          <a:p>
            <a:r>
              <a:rPr lang="en-GB" sz="2000">
                <a:latin typeface="Century Gothic" panose="020B0502020202020204" pitchFamily="34" charset="0"/>
              </a:rPr>
              <a:t>Eh-le-</a:t>
            </a:r>
            <a:r>
              <a:rPr lang="en-GB" sz="2000" err="1">
                <a:latin typeface="Century Gothic" panose="020B0502020202020204" pitchFamily="34" charset="0"/>
              </a:rPr>
              <a:t>ment</a:t>
            </a:r>
            <a:endParaRPr lang="en-GB" sz="2000">
              <a:latin typeface="Century Gothic" panose="020B0502020202020204" pitchFamily="34" charset="0"/>
            </a:endParaRPr>
          </a:p>
        </p:txBody>
      </p:sp>
      <p:sp>
        <p:nvSpPr>
          <p:cNvPr id="12" name="TextBox 11">
            <a:extLst>
              <a:ext uri="{FF2B5EF4-FFF2-40B4-BE49-F238E27FC236}">
                <a16:creationId xmlns:a16="http://schemas.microsoft.com/office/drawing/2014/main" id="{3D67CEE4-7B1C-AED4-263C-836D72086BA3}"/>
              </a:ext>
            </a:extLst>
          </p:cNvPr>
          <p:cNvSpPr txBox="1"/>
          <p:nvPr/>
        </p:nvSpPr>
        <p:spPr>
          <a:xfrm>
            <a:off x="3175096" y="4192958"/>
            <a:ext cx="3783105" cy="1631216"/>
          </a:xfrm>
          <a:prstGeom prst="rect">
            <a:avLst/>
          </a:prstGeom>
          <a:noFill/>
          <a:ln w="19050">
            <a:solidFill>
              <a:srgbClr val="C00000"/>
            </a:solidFill>
          </a:ln>
        </p:spPr>
        <p:txBody>
          <a:bodyPr wrap="square" lIns="91440" tIns="45720" rIns="91440" bIns="45720" rtlCol="0" anchor="t">
            <a:spAutoFit/>
          </a:bodyPr>
          <a:lstStyle/>
          <a:p>
            <a:r>
              <a:rPr lang="en-GB" sz="2000" b="1">
                <a:solidFill>
                  <a:srgbClr val="C00000"/>
                </a:solidFill>
                <a:latin typeface="Century Gothic"/>
              </a:rPr>
              <a:t>Other contexts</a:t>
            </a:r>
          </a:p>
          <a:p>
            <a:r>
              <a:rPr lang="en-GB" sz="2000">
                <a:latin typeface="Century Gothic" panose="020B0502020202020204" pitchFamily="34" charset="0"/>
              </a:rPr>
              <a:t>In biology you will study how oxygen, carbon, nitrogen and several other elements are necessary for life</a:t>
            </a:r>
          </a:p>
        </p:txBody>
      </p:sp>
      <p:sp>
        <p:nvSpPr>
          <p:cNvPr id="14" name="TextBox 13">
            <a:extLst>
              <a:ext uri="{FF2B5EF4-FFF2-40B4-BE49-F238E27FC236}">
                <a16:creationId xmlns:a16="http://schemas.microsoft.com/office/drawing/2014/main" id="{9F7C7C22-3C00-A520-EDD4-8A5A5374E738}"/>
              </a:ext>
            </a:extLst>
          </p:cNvPr>
          <p:cNvSpPr txBox="1"/>
          <p:nvPr/>
        </p:nvSpPr>
        <p:spPr>
          <a:xfrm>
            <a:off x="7381583" y="1645731"/>
            <a:ext cx="3633883" cy="2246769"/>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Example</a:t>
            </a:r>
          </a:p>
          <a:p>
            <a:r>
              <a:rPr lang="en-GB" sz="2000" dirty="0">
                <a:latin typeface="Century Gothic" panose="020B0502020202020204" pitchFamily="34" charset="0"/>
              </a:rPr>
              <a:t>Oxygen, sodium and phosphorus are pure substances made of only one type of atom, so they are found on the periodic table</a:t>
            </a:r>
          </a:p>
        </p:txBody>
      </p:sp>
      <p:sp>
        <p:nvSpPr>
          <p:cNvPr id="13" name="TextBox 12">
            <a:extLst>
              <a:ext uri="{FF2B5EF4-FFF2-40B4-BE49-F238E27FC236}">
                <a16:creationId xmlns:a16="http://schemas.microsoft.com/office/drawing/2014/main" id="{926FABF0-5F81-1D63-34ED-C39D58D64B13}"/>
              </a:ext>
            </a:extLst>
          </p:cNvPr>
          <p:cNvSpPr txBox="1"/>
          <p:nvPr/>
        </p:nvSpPr>
        <p:spPr>
          <a:xfrm>
            <a:off x="7381583" y="4192958"/>
            <a:ext cx="3633883" cy="163121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atoms, which are the individual particles that make up an element or compound</a:t>
            </a:r>
          </a:p>
        </p:txBody>
      </p:sp>
      <p:pic>
        <p:nvPicPr>
          <p:cNvPr id="15" name="Graphic 17">
            <a:extLst>
              <a:ext uri="{FF2B5EF4-FFF2-40B4-BE49-F238E27FC236}">
                <a16:creationId xmlns:a16="http://schemas.microsoft.com/office/drawing/2014/main" id="{FD43AAD3-0C0A-BC6C-DDD8-85A7EE8C6D5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680563" y="1685453"/>
            <a:ext cx="538560" cy="538560"/>
          </a:xfrm>
          <a:prstGeom prst="rect">
            <a:avLst/>
          </a:prstGeom>
          <a:ln w="9525">
            <a:noFill/>
          </a:ln>
        </p:spPr>
      </p:pic>
      <p:pic>
        <p:nvPicPr>
          <p:cNvPr id="16" name="Graphic 16" descr="Raised hand outline">
            <a:extLst>
              <a:ext uri="{FF2B5EF4-FFF2-40B4-BE49-F238E27FC236}">
                <a16:creationId xmlns:a16="http://schemas.microsoft.com/office/drawing/2014/main" id="{E7E57FDB-A332-1278-DE88-E79A72DF5B95}"/>
              </a:ext>
            </a:extLst>
          </p:cNvPr>
          <p:cNvPicPr/>
          <p:nvPr/>
        </p:nvPicPr>
        <p:blipFill>
          <a:blip r:embed="rId6" cstate="print">
            <a:extLst>
              <a:ext uri="{28A0092B-C50C-407E-A947-70E740481C1C}">
                <a14:useLocalDpi xmlns:a14="http://schemas.microsoft.com/office/drawing/2010/main"/>
              </a:ext>
            </a:extLst>
          </a:blip>
          <a:stretch/>
        </p:blipFill>
        <p:spPr>
          <a:xfrm>
            <a:off x="2301531" y="1685453"/>
            <a:ext cx="543960" cy="543960"/>
          </a:xfrm>
          <a:prstGeom prst="rect">
            <a:avLst/>
          </a:prstGeom>
          <a:ln w="9525">
            <a:noFill/>
          </a:ln>
        </p:spPr>
      </p:pic>
    </p:spTree>
    <p:extLst>
      <p:ext uri="{BB962C8B-B14F-4D97-AF65-F5344CB8AC3E}">
        <p14:creationId xmlns:p14="http://schemas.microsoft.com/office/powerpoint/2010/main" val="41423047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a:xfrm>
            <a:off x="226402" y="263920"/>
            <a:ext cx="2767976" cy="440661"/>
          </a:xfrm>
        </p:spPr>
        <p:txBody>
          <a:bodyPr/>
          <a:lstStyle/>
          <a:p>
            <a:r>
              <a:rPr lang="en-US" sz="4000"/>
              <a:t>Isotopes</a:t>
            </a: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200936"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6DE49792-1757-EB04-F1EA-9493353BD92D}"/>
              </a:ext>
            </a:extLst>
          </p:cNvPr>
          <p:cNvSpPr txBox="1">
            <a:spLocks/>
          </p:cNvSpPr>
          <p:nvPr/>
        </p:nvSpPr>
        <p:spPr>
          <a:xfrm>
            <a:off x="3001407" y="263920"/>
            <a:ext cx="7888941" cy="891550"/>
          </a:xfrm>
          <a:prstGeom prst="rect">
            <a:avLst/>
          </a:prstGeom>
          <a:solidFill>
            <a:srgbClr val="C8102E">
              <a:alpha val="27000"/>
            </a:srgbClr>
          </a:solidFill>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a:solidFill>
                  <a:schemeClr val="tx1"/>
                </a:solidFill>
              </a:rPr>
              <a:t>atoms with the same number of protons but different numbers of neutrons</a:t>
            </a:r>
            <a:endParaRPr lang="en-US" sz="2400" b="0">
              <a:solidFill>
                <a:schemeClr val="tx1"/>
              </a:solidFill>
            </a:endParaRPr>
          </a:p>
        </p:txBody>
      </p:sp>
      <p:pic>
        <p:nvPicPr>
          <p:cNvPr id="4" name="Picture 3" descr="On the left, a diagram of a lithium atom, and under it a square with the chemical symbol for lithium in, plus the atomic number (3) below and mass number (6) above. On the right, a diagram of a lithium atom with one more neutron, and below it a box with Li, the atomic number (3) below, and the mass number (7) above ">
            <a:extLst>
              <a:ext uri="{FF2B5EF4-FFF2-40B4-BE49-F238E27FC236}">
                <a16:creationId xmlns:a16="http://schemas.microsoft.com/office/drawing/2014/main" id="{B2E5028B-9868-AF8C-482C-9B5F0470E6D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233798" y="1439862"/>
            <a:ext cx="3602743" cy="3602743"/>
          </a:xfrm>
          <a:prstGeom prst="rect">
            <a:avLst/>
          </a:prstGeom>
        </p:spPr>
      </p:pic>
      <p:sp>
        <p:nvSpPr>
          <p:cNvPr id="10" name="TextBox 9">
            <a:extLst>
              <a:ext uri="{FF2B5EF4-FFF2-40B4-BE49-F238E27FC236}">
                <a16:creationId xmlns:a16="http://schemas.microsoft.com/office/drawing/2014/main" id="{72A47F0B-DC96-51EF-D147-9A5545AC7AC2}"/>
              </a:ext>
            </a:extLst>
          </p:cNvPr>
          <p:cNvSpPr txBox="1"/>
          <p:nvPr/>
        </p:nvSpPr>
        <p:spPr>
          <a:xfrm>
            <a:off x="226402" y="1531990"/>
            <a:ext cx="2938402"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bit.ly/44dm8in</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7983BBD9-6E2E-3F62-18E7-EF96DEE005E4}"/>
              </a:ext>
            </a:extLst>
          </p:cNvPr>
          <p:cNvSpPr txBox="1"/>
          <p:nvPr/>
        </p:nvSpPr>
        <p:spPr>
          <a:xfrm>
            <a:off x="226402" y="3355265"/>
            <a:ext cx="2672321"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Eye-so-</a:t>
            </a:r>
            <a:r>
              <a:rPr lang="en-GB" sz="2000" dirty="0" err="1">
                <a:latin typeface="Century Gothic" panose="020B0502020202020204" pitchFamily="34" charset="0"/>
              </a:rPr>
              <a:t>toh</a:t>
            </a:r>
            <a:r>
              <a:rPr lang="en-GB" sz="2000" dirty="0">
                <a:latin typeface="Century Gothic" panose="020B0502020202020204" pitchFamily="34" charset="0"/>
              </a:rPr>
              <a:t>-</a:t>
            </a:r>
            <a:r>
              <a:rPr lang="en-GB" sz="2000" dirty="0" err="1">
                <a:latin typeface="Century Gothic" panose="020B0502020202020204" pitchFamily="34" charset="0"/>
              </a:rPr>
              <a:t>ps</a:t>
            </a:r>
            <a:endParaRPr lang="en-GB" sz="2000" dirty="0">
              <a:latin typeface="Century Gothic" panose="020B0502020202020204" pitchFamily="34" charset="0"/>
            </a:endParaRPr>
          </a:p>
        </p:txBody>
      </p:sp>
      <p:sp>
        <p:nvSpPr>
          <p:cNvPr id="12" name="TextBox 11">
            <a:extLst>
              <a:ext uri="{FF2B5EF4-FFF2-40B4-BE49-F238E27FC236}">
                <a16:creationId xmlns:a16="http://schemas.microsoft.com/office/drawing/2014/main" id="{3D67CEE4-7B1C-AED4-263C-836D72086BA3}"/>
              </a:ext>
            </a:extLst>
          </p:cNvPr>
          <p:cNvSpPr txBox="1"/>
          <p:nvPr/>
        </p:nvSpPr>
        <p:spPr>
          <a:xfrm>
            <a:off x="226402" y="4986480"/>
            <a:ext cx="2672321" cy="163121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Other contexts</a:t>
            </a:r>
          </a:p>
          <a:p>
            <a:r>
              <a:rPr lang="en-GB" sz="2000">
                <a:latin typeface="Century Gothic" panose="020B0502020202020204" pitchFamily="34" charset="0"/>
              </a:rPr>
              <a:t>In physics you will study radioactive isotopes of different elements</a:t>
            </a:r>
          </a:p>
        </p:txBody>
      </p:sp>
      <p:sp>
        <p:nvSpPr>
          <p:cNvPr id="14" name="TextBox 13">
            <a:extLst>
              <a:ext uri="{FF2B5EF4-FFF2-40B4-BE49-F238E27FC236}">
                <a16:creationId xmlns:a16="http://schemas.microsoft.com/office/drawing/2014/main" id="{9F7C7C22-3C00-A520-EDD4-8A5A5374E738}"/>
              </a:ext>
            </a:extLst>
          </p:cNvPr>
          <p:cNvSpPr txBox="1"/>
          <p:nvPr/>
        </p:nvSpPr>
        <p:spPr>
          <a:xfrm>
            <a:off x="6905535" y="1531990"/>
            <a:ext cx="3984813" cy="224676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Example</a:t>
            </a:r>
          </a:p>
          <a:p>
            <a:r>
              <a:rPr lang="en-GB" sz="2000">
                <a:latin typeface="Century Gothic" panose="020B0502020202020204" pitchFamily="34" charset="0"/>
              </a:rPr>
              <a:t>Carbon-12 and Carbon-13 are both isotopes of carbon because they have the same number of protons (6), but a different number of neutrons (6 vs 7)</a:t>
            </a:r>
          </a:p>
        </p:txBody>
      </p:sp>
      <p:sp>
        <p:nvSpPr>
          <p:cNvPr id="13" name="TextBox 12">
            <a:extLst>
              <a:ext uri="{FF2B5EF4-FFF2-40B4-BE49-F238E27FC236}">
                <a16:creationId xmlns:a16="http://schemas.microsoft.com/office/drawing/2014/main" id="{926FABF0-5F81-1D63-34ED-C39D58D64B13}"/>
              </a:ext>
            </a:extLst>
          </p:cNvPr>
          <p:cNvSpPr txBox="1"/>
          <p:nvPr/>
        </p:nvSpPr>
        <p:spPr>
          <a:xfrm>
            <a:off x="6905535" y="4063151"/>
            <a:ext cx="3984813" cy="2554545"/>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a</a:t>
            </a:r>
            <a:r>
              <a:rPr lang="en-GB" sz="2000">
                <a:effectLst/>
                <a:latin typeface="Century Gothic" panose="020B0502020202020204" pitchFamily="34" charset="0"/>
              </a:rPr>
              <a:t>llotropes</a:t>
            </a:r>
            <a:r>
              <a:rPr lang="en-GB" sz="2000">
                <a:latin typeface="Century Gothic" panose="020B0502020202020204" pitchFamily="34" charset="0"/>
              </a:rPr>
              <a:t>, which</a:t>
            </a:r>
            <a:r>
              <a:rPr lang="en-GB" sz="2000">
                <a:effectLst/>
                <a:latin typeface="Century Gothic" panose="020B0502020202020204" pitchFamily="34" charset="0"/>
              </a:rPr>
              <a:t> have the same number of subatomic particles. </a:t>
            </a:r>
            <a:r>
              <a:rPr lang="en-GB" sz="2000">
                <a:latin typeface="Century Gothic" panose="020B0502020202020204" pitchFamily="34" charset="0"/>
              </a:rPr>
              <a:t>I</a:t>
            </a:r>
            <a:r>
              <a:rPr lang="en-GB" sz="2000">
                <a:effectLst/>
                <a:latin typeface="Century Gothic" panose="020B0502020202020204" pitchFamily="34" charset="0"/>
              </a:rPr>
              <a:t>sotopes have different numbers of neutrons. </a:t>
            </a:r>
            <a:r>
              <a:rPr lang="en-GB" sz="2000">
                <a:latin typeface="Century Gothic" panose="020B0502020202020204" pitchFamily="34" charset="0"/>
              </a:rPr>
              <a:t>N</a:t>
            </a:r>
            <a:r>
              <a:rPr lang="en-GB" sz="2000">
                <a:effectLst/>
                <a:latin typeface="Century Gothic" panose="020B0502020202020204" pitchFamily="34" charset="0"/>
              </a:rPr>
              <a:t>eutrons are neutral, so isotopes have the same overall (neutral) charge</a:t>
            </a:r>
          </a:p>
        </p:txBody>
      </p:sp>
      <p:pic>
        <p:nvPicPr>
          <p:cNvPr id="15" name="Graphic 17">
            <a:extLst>
              <a:ext uri="{FF2B5EF4-FFF2-40B4-BE49-F238E27FC236}">
                <a16:creationId xmlns:a16="http://schemas.microsoft.com/office/drawing/2014/main" id="{FD43AAD3-0C0A-BC6C-DDD8-85A7EE8C6D5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618575" y="1627910"/>
            <a:ext cx="538560" cy="538560"/>
          </a:xfrm>
          <a:prstGeom prst="rect">
            <a:avLst/>
          </a:prstGeom>
          <a:ln w="9525">
            <a:noFill/>
          </a:ln>
        </p:spPr>
      </p:pic>
      <p:pic>
        <p:nvPicPr>
          <p:cNvPr id="16" name="Graphic 16">
            <a:extLst>
              <a:ext uri="{FF2B5EF4-FFF2-40B4-BE49-F238E27FC236}">
                <a16:creationId xmlns:a16="http://schemas.microsoft.com/office/drawing/2014/main" id="{E7E57FDB-A332-1278-DE88-E79A72DF5B95}"/>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261764" y="1627910"/>
            <a:ext cx="543960" cy="543960"/>
          </a:xfrm>
          <a:prstGeom prst="rect">
            <a:avLst/>
          </a:prstGeom>
          <a:ln w="9525">
            <a:noFill/>
          </a:ln>
        </p:spPr>
      </p:pic>
    </p:spTree>
    <p:extLst>
      <p:ext uri="{BB962C8B-B14F-4D97-AF65-F5344CB8AC3E}">
        <p14:creationId xmlns:p14="http://schemas.microsoft.com/office/powerpoint/2010/main" val="411519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A9B595-AB4C-17C6-52BD-603E34DA55A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442A09D-7B0B-A5BC-BB68-080CCCAEFEAC}"/>
              </a:ext>
            </a:extLst>
          </p:cNvPr>
          <p:cNvSpPr>
            <a:spLocks noGrp="1"/>
          </p:cNvSpPr>
          <p:nvPr>
            <p:ph type="title"/>
          </p:nvPr>
        </p:nvSpPr>
        <p:spPr>
          <a:xfrm>
            <a:off x="185865" y="379855"/>
            <a:ext cx="3646518" cy="440661"/>
          </a:xfrm>
        </p:spPr>
        <p:txBody>
          <a:bodyPr/>
          <a:lstStyle/>
          <a:p>
            <a:r>
              <a:rPr lang="en-US" sz="4000"/>
              <a:t>Mass number</a:t>
            </a:r>
          </a:p>
        </p:txBody>
      </p:sp>
      <p:sp>
        <p:nvSpPr>
          <p:cNvPr id="5" name="Vertical Title 1">
            <a:extLst>
              <a:ext uri="{FF2B5EF4-FFF2-40B4-BE49-F238E27FC236}">
                <a16:creationId xmlns:a16="http://schemas.microsoft.com/office/drawing/2014/main" id="{7D2C1858-27C1-DECC-F8DD-3B2A2641127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0510920D-0A40-2BD8-9607-0E1EFFF16B09}"/>
              </a:ext>
            </a:extLst>
          </p:cNvPr>
          <p:cNvSpPr txBox="1">
            <a:spLocks/>
          </p:cNvSpPr>
          <p:nvPr/>
        </p:nvSpPr>
        <p:spPr>
          <a:xfrm>
            <a:off x="3729820" y="229055"/>
            <a:ext cx="7052858" cy="1005385"/>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the total number of protons and neutrons in the nucleus of an atom of a particular element</a:t>
            </a:r>
            <a:endParaRPr lang="en-US" sz="2400" b="0" dirty="0">
              <a:solidFill>
                <a:schemeClr val="tx1"/>
              </a:solidFill>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2F798BD1-771E-6A90-DAD2-C4A9F639E39B}"/>
                  </a:ext>
                </a:extLst>
              </p:cNvPr>
              <p:cNvSpPr txBox="1"/>
              <p:nvPr/>
            </p:nvSpPr>
            <p:spPr>
              <a:xfrm>
                <a:off x="4539635" y="2600605"/>
                <a:ext cx="645319" cy="1473224"/>
              </a:xfrm>
              <a:prstGeom prst="rect">
                <a:avLst/>
              </a:prstGeom>
              <a:noFill/>
            </p:spPr>
            <p:txBody>
              <a:bodyPr wrap="square">
                <a:spAutoFit/>
              </a:bodyPr>
              <a:lstStyle/>
              <a:p>
                <a14:m>
                  <m:oMath xmlns:m="http://schemas.openxmlformats.org/officeDocument/2006/math">
                    <m:sPre>
                      <m:sPrePr>
                        <m:ctrlPr>
                          <a:rPr lang="en-GB" sz="8800" i="1" kern="1200" smtClean="0">
                            <a:solidFill>
                              <a:schemeClr val="dk1"/>
                            </a:solidFill>
                            <a:effectLst/>
                            <a:latin typeface="Cambria Math" panose="02040503050406030204" pitchFamily="18" charset="0"/>
                          </a:rPr>
                        </m:ctrlPr>
                      </m:sPrePr>
                      <m:sub>
                        <m:r>
                          <a:rPr lang="en-GB" sz="8800" i="1" kern="1200">
                            <a:solidFill>
                              <a:schemeClr val="dk1"/>
                            </a:solidFill>
                            <a:effectLst/>
                            <a:latin typeface="Cambria Math" panose="02040503050406030204" pitchFamily="18" charset="0"/>
                          </a:rPr>
                          <m:t>6</m:t>
                        </m:r>
                      </m:sub>
                      <m:sup>
                        <m:r>
                          <a:rPr lang="en-GB" sz="8800" i="1" kern="1200">
                            <a:solidFill>
                              <a:schemeClr val="dk1"/>
                            </a:solidFill>
                            <a:effectLst/>
                            <a:latin typeface="Cambria Math" panose="02040503050406030204" pitchFamily="18" charset="0"/>
                          </a:rPr>
                          <m:t>1</m:t>
                        </m:r>
                        <m:r>
                          <a:rPr lang="en-GB" sz="8800" b="0" i="1" kern="1200" smtClean="0">
                            <a:solidFill>
                              <a:schemeClr val="dk1"/>
                            </a:solidFill>
                            <a:effectLst/>
                            <a:latin typeface="Cambria Math" panose="02040503050406030204" pitchFamily="18" charset="0"/>
                          </a:rPr>
                          <m:t>2</m:t>
                        </m:r>
                      </m:sup>
                      <m:e>
                        <m:r>
                          <m:rPr>
                            <m:sty m:val="p"/>
                          </m:rPr>
                          <a:rPr lang="en-GB" sz="8800" kern="1200">
                            <a:solidFill>
                              <a:schemeClr val="dk1"/>
                            </a:solidFill>
                            <a:effectLst/>
                            <a:latin typeface="Cambria Math" panose="02040503050406030204" pitchFamily="18" charset="0"/>
                          </a:rPr>
                          <m:t>C</m:t>
                        </m:r>
                      </m:e>
                    </m:sPre>
                  </m:oMath>
                </a14:m>
                <a:r>
                  <a:rPr lang="en-GB" sz="8800" kern="1200" dirty="0">
                    <a:solidFill>
                      <a:schemeClr val="dk1"/>
                    </a:solidFill>
                    <a:effectLst/>
                    <a:latin typeface="Century Gothic" panose="020B0502020202020204" pitchFamily="34" charset="0"/>
                  </a:rPr>
                  <a:t> </a:t>
                </a:r>
                <a:endParaRPr lang="en-GB" sz="8800" dirty="0"/>
              </a:p>
            </p:txBody>
          </p:sp>
        </mc:Choice>
        <mc:Fallback xmlns="">
          <p:sp>
            <p:nvSpPr>
              <p:cNvPr id="7" name="TextBox 6">
                <a:extLst>
                  <a:ext uri="{FF2B5EF4-FFF2-40B4-BE49-F238E27FC236}">
                    <a16:creationId xmlns:a16="http://schemas.microsoft.com/office/drawing/2014/main" id="{2F798BD1-771E-6A90-DAD2-C4A9F639E39B}"/>
                  </a:ext>
                </a:extLst>
              </p:cNvPr>
              <p:cNvSpPr txBox="1">
                <a:spLocks noRot="1" noChangeAspect="1" noMove="1" noResize="1" noEditPoints="1" noAdjustHandles="1" noChangeArrowheads="1" noChangeShapeType="1" noTextEdit="1"/>
              </p:cNvSpPr>
              <p:nvPr/>
            </p:nvSpPr>
            <p:spPr>
              <a:xfrm>
                <a:off x="4539635" y="2600605"/>
                <a:ext cx="645319" cy="1473224"/>
              </a:xfrm>
              <a:prstGeom prst="rect">
                <a:avLst/>
              </a:prstGeom>
              <a:blipFill>
                <a:blip r:embed="rId3"/>
                <a:stretch>
                  <a:fillRect r="-155660"/>
                </a:stretch>
              </a:blipFill>
            </p:spPr>
            <p:txBody>
              <a:bodyPr/>
              <a:lstStyle/>
              <a:p>
                <a:r>
                  <a:rPr lang="en-GB">
                    <a:noFill/>
                  </a:rPr>
                  <a:t> </a:t>
                </a:r>
              </a:p>
            </p:txBody>
          </p:sp>
        </mc:Fallback>
      </mc:AlternateContent>
      <p:cxnSp>
        <p:nvCxnSpPr>
          <p:cNvPr id="17" name="Straight Connector 16">
            <a:extLst>
              <a:ext uri="{FF2B5EF4-FFF2-40B4-BE49-F238E27FC236}">
                <a16:creationId xmlns:a16="http://schemas.microsoft.com/office/drawing/2014/main" id="{627CCEDA-2AE6-CB85-C171-8C22B33787F1}"/>
              </a:ext>
            </a:extLst>
          </p:cNvPr>
          <p:cNvCxnSpPr/>
          <p:nvPr/>
        </p:nvCxnSpPr>
        <p:spPr>
          <a:xfrm flipH="1" flipV="1">
            <a:off x="4140332" y="2395817"/>
            <a:ext cx="523875" cy="409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77D0D0DC-80CE-E6CF-A14E-59E45ACBF069}"/>
              </a:ext>
            </a:extLst>
          </p:cNvPr>
          <p:cNvSpPr txBox="1"/>
          <p:nvPr/>
        </p:nvSpPr>
        <p:spPr>
          <a:xfrm>
            <a:off x="3267536" y="2026485"/>
            <a:ext cx="2174447" cy="400110"/>
          </a:xfrm>
          <a:prstGeom prst="rect">
            <a:avLst/>
          </a:prstGeom>
          <a:noFill/>
        </p:spPr>
        <p:txBody>
          <a:bodyPr wrap="square" rtlCol="0">
            <a:spAutoFit/>
          </a:bodyPr>
          <a:lstStyle/>
          <a:p>
            <a:r>
              <a:rPr lang="en-GB" sz="2000" dirty="0">
                <a:latin typeface="Century Gothic" panose="020B0502020202020204" pitchFamily="34" charset="0"/>
              </a:rPr>
              <a:t>mass number</a:t>
            </a:r>
          </a:p>
        </p:txBody>
      </p:sp>
      <p:sp>
        <p:nvSpPr>
          <p:cNvPr id="9" name="TextBox 8">
            <a:extLst>
              <a:ext uri="{FF2B5EF4-FFF2-40B4-BE49-F238E27FC236}">
                <a16:creationId xmlns:a16="http://schemas.microsoft.com/office/drawing/2014/main" id="{67C36785-EDC3-5765-FDF0-375895E984C7}"/>
              </a:ext>
            </a:extLst>
          </p:cNvPr>
          <p:cNvSpPr txBox="1"/>
          <p:nvPr/>
        </p:nvSpPr>
        <p:spPr>
          <a:xfrm>
            <a:off x="185865" y="1658471"/>
            <a:ext cx="2877670"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In other words…</a:t>
            </a:r>
          </a:p>
          <a:p>
            <a:r>
              <a:rPr lang="en-GB" sz="2000" dirty="0">
                <a:latin typeface="Century Gothic" panose="020B0502020202020204" pitchFamily="34" charset="0"/>
              </a:rPr>
              <a:t>the total number of protons and neutrons found in an atom</a:t>
            </a:r>
          </a:p>
        </p:txBody>
      </p:sp>
      <p:sp>
        <p:nvSpPr>
          <p:cNvPr id="10" name="TextBox 9">
            <a:extLst>
              <a:ext uri="{FF2B5EF4-FFF2-40B4-BE49-F238E27FC236}">
                <a16:creationId xmlns:a16="http://schemas.microsoft.com/office/drawing/2014/main" id="{382B605A-B17E-CF44-8F0B-32436943A2E6}"/>
              </a:ext>
            </a:extLst>
          </p:cNvPr>
          <p:cNvSpPr txBox="1"/>
          <p:nvPr/>
        </p:nvSpPr>
        <p:spPr>
          <a:xfrm>
            <a:off x="185865" y="3812088"/>
            <a:ext cx="2985742"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bit.ly/3EonhJe</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B0941469-0278-E79C-84FC-FE0A0CCE8C92}"/>
              </a:ext>
            </a:extLst>
          </p:cNvPr>
          <p:cNvSpPr txBox="1"/>
          <p:nvPr/>
        </p:nvSpPr>
        <p:spPr>
          <a:xfrm>
            <a:off x="185865" y="5921059"/>
            <a:ext cx="2841773"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Mah-ss </a:t>
            </a:r>
            <a:r>
              <a:rPr lang="en-GB" sz="2000" dirty="0" err="1">
                <a:latin typeface="Century Gothic" panose="020B0502020202020204" pitchFamily="34" charset="0"/>
              </a:rPr>
              <a:t>num</a:t>
            </a:r>
            <a:r>
              <a:rPr lang="en-GB" sz="2000" dirty="0">
                <a:latin typeface="Century Gothic" panose="020B0502020202020204" pitchFamily="34" charset="0"/>
              </a:rPr>
              <a:t>-bur</a:t>
            </a:r>
          </a:p>
        </p:txBody>
      </p:sp>
      <p:sp>
        <p:nvSpPr>
          <p:cNvPr id="12" name="TextBox 11">
            <a:extLst>
              <a:ext uri="{FF2B5EF4-FFF2-40B4-BE49-F238E27FC236}">
                <a16:creationId xmlns:a16="http://schemas.microsoft.com/office/drawing/2014/main" id="{E453749C-76DD-3DB2-A5C6-EE17C33F419F}"/>
              </a:ext>
            </a:extLst>
          </p:cNvPr>
          <p:cNvSpPr txBox="1"/>
          <p:nvPr/>
        </p:nvSpPr>
        <p:spPr>
          <a:xfrm>
            <a:off x="3524944" y="4997729"/>
            <a:ext cx="3386771" cy="163121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Other contexts</a:t>
            </a:r>
          </a:p>
          <a:p>
            <a:r>
              <a:rPr lang="en-GB" sz="2000">
                <a:latin typeface="Century Gothic" panose="020B0502020202020204" pitchFamily="34" charset="0"/>
              </a:rPr>
              <a:t>In physics you will use mass number in the same way as it is used in chemistry</a:t>
            </a:r>
          </a:p>
        </p:txBody>
      </p:sp>
      <p:sp>
        <p:nvSpPr>
          <p:cNvPr id="14" name="TextBox 13">
            <a:extLst>
              <a:ext uri="{FF2B5EF4-FFF2-40B4-BE49-F238E27FC236}">
                <a16:creationId xmlns:a16="http://schemas.microsoft.com/office/drawing/2014/main" id="{ADD6ADB8-23D5-7B16-25E1-8112D21AF49E}"/>
              </a:ext>
            </a:extLst>
          </p:cNvPr>
          <p:cNvSpPr txBox="1"/>
          <p:nvPr/>
        </p:nvSpPr>
        <p:spPr>
          <a:xfrm>
            <a:off x="7228946" y="1658471"/>
            <a:ext cx="3553731" cy="224676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A carbon atom always contains 6 protons and 6 neutrons within its atomic nucleus, so carbon atoms have a mass number of 6 + 6 = 12</a:t>
            </a:r>
          </a:p>
        </p:txBody>
      </p:sp>
      <p:sp>
        <p:nvSpPr>
          <p:cNvPr id="13" name="TextBox 12">
            <a:extLst>
              <a:ext uri="{FF2B5EF4-FFF2-40B4-BE49-F238E27FC236}">
                <a16:creationId xmlns:a16="http://schemas.microsoft.com/office/drawing/2014/main" id="{65EA32AB-F10A-C8A6-B27D-2AF738203AC2}"/>
              </a:ext>
            </a:extLst>
          </p:cNvPr>
          <p:cNvSpPr txBox="1"/>
          <p:nvPr/>
        </p:nvSpPr>
        <p:spPr>
          <a:xfrm>
            <a:off x="7296930" y="4689953"/>
            <a:ext cx="3485747" cy="1938992"/>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atomic number. The mass number will be the greater of the two values for any given element within the periodic table</a:t>
            </a:r>
            <a:endParaRPr lang="en-GB" sz="2000" b="1">
              <a:solidFill>
                <a:srgbClr val="C00000"/>
              </a:solidFill>
              <a:latin typeface="Century Gothic" panose="020B0502020202020204" pitchFamily="34" charset="0"/>
            </a:endParaRPr>
          </a:p>
        </p:txBody>
      </p:sp>
      <p:pic>
        <p:nvPicPr>
          <p:cNvPr id="15" name="Graphic 17">
            <a:extLst>
              <a:ext uri="{FF2B5EF4-FFF2-40B4-BE49-F238E27FC236}">
                <a16:creationId xmlns:a16="http://schemas.microsoft.com/office/drawing/2014/main" id="{DB049616-6E76-76D9-69E2-2725D36FDC52}"/>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600961" y="3923896"/>
            <a:ext cx="538560" cy="538560"/>
          </a:xfrm>
          <a:prstGeom prst="rect">
            <a:avLst/>
          </a:prstGeom>
          <a:ln w="9525">
            <a:noFill/>
          </a:ln>
        </p:spPr>
      </p:pic>
      <p:pic>
        <p:nvPicPr>
          <p:cNvPr id="16" name="Graphic 16">
            <a:extLst>
              <a:ext uri="{FF2B5EF4-FFF2-40B4-BE49-F238E27FC236}">
                <a16:creationId xmlns:a16="http://schemas.microsoft.com/office/drawing/2014/main" id="{E596068F-987D-BB11-74CE-900B40A6B985}"/>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208713" y="3923896"/>
            <a:ext cx="543960" cy="543960"/>
          </a:xfrm>
          <a:prstGeom prst="rect">
            <a:avLst/>
          </a:prstGeom>
          <a:ln w="9525">
            <a:noFill/>
          </a:ln>
        </p:spPr>
      </p:pic>
    </p:spTree>
    <p:extLst>
      <p:ext uri="{BB962C8B-B14F-4D97-AF65-F5344CB8AC3E}">
        <p14:creationId xmlns:p14="http://schemas.microsoft.com/office/powerpoint/2010/main" val="40140649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0EBE2F-A464-3FD1-D1AF-C05B080A48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1F8B0B4-403F-018D-28D0-D9405951E737}"/>
              </a:ext>
            </a:extLst>
          </p:cNvPr>
          <p:cNvSpPr>
            <a:spLocks noGrp="1"/>
          </p:cNvSpPr>
          <p:nvPr>
            <p:ph type="title"/>
          </p:nvPr>
        </p:nvSpPr>
        <p:spPr>
          <a:xfrm>
            <a:off x="333079" y="305871"/>
            <a:ext cx="2767976" cy="440661"/>
          </a:xfrm>
        </p:spPr>
        <p:txBody>
          <a:bodyPr/>
          <a:lstStyle/>
          <a:p>
            <a:r>
              <a:rPr lang="en-US" sz="4000"/>
              <a:t>Molecule</a:t>
            </a:r>
          </a:p>
        </p:txBody>
      </p:sp>
      <p:sp>
        <p:nvSpPr>
          <p:cNvPr id="5" name="Vertical Title 1">
            <a:extLst>
              <a:ext uri="{FF2B5EF4-FFF2-40B4-BE49-F238E27FC236}">
                <a16:creationId xmlns:a16="http://schemas.microsoft.com/office/drawing/2014/main" id="{D9667267-2438-E58C-044C-26884F22F49D}"/>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F6C46409-3DE2-40DF-2281-1C78771AE485}"/>
              </a:ext>
            </a:extLst>
          </p:cNvPr>
          <p:cNvSpPr txBox="1">
            <a:spLocks/>
          </p:cNvSpPr>
          <p:nvPr/>
        </p:nvSpPr>
        <p:spPr>
          <a:xfrm>
            <a:off x="3168919" y="166787"/>
            <a:ext cx="7642991" cy="894279"/>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two or more atoms connected by chemical  bonds</a:t>
            </a:r>
            <a:endParaRPr lang="en-US" sz="2400" b="0" dirty="0">
              <a:solidFill>
                <a:schemeClr val="tx1"/>
              </a:solidFill>
            </a:endParaRPr>
          </a:p>
        </p:txBody>
      </p:sp>
      <p:pic>
        <p:nvPicPr>
          <p:cNvPr id="4" name="Picture 3" descr="Particle diagrams of different molecules - carbon dioxide, hydrogen, nitrogen and water. The diagrams are circles with the chemical symbol for each element in, and the circles are different sizes depending on the chemical symbol">
            <a:extLst>
              <a:ext uri="{FF2B5EF4-FFF2-40B4-BE49-F238E27FC236}">
                <a16:creationId xmlns:a16="http://schemas.microsoft.com/office/drawing/2014/main" id="{8C74867F-A6D0-28CB-04A2-780731B975B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01757" y="1484649"/>
            <a:ext cx="3602743" cy="3602743"/>
          </a:xfrm>
          <a:prstGeom prst="rect">
            <a:avLst/>
          </a:prstGeom>
        </p:spPr>
      </p:pic>
      <p:sp>
        <p:nvSpPr>
          <p:cNvPr id="10" name="TextBox 9">
            <a:extLst>
              <a:ext uri="{FF2B5EF4-FFF2-40B4-BE49-F238E27FC236}">
                <a16:creationId xmlns:a16="http://schemas.microsoft.com/office/drawing/2014/main" id="{DF1729BD-32CE-CB9C-E66A-5226C7BC102B}"/>
              </a:ext>
            </a:extLst>
          </p:cNvPr>
          <p:cNvSpPr txBox="1"/>
          <p:nvPr/>
        </p:nvSpPr>
        <p:spPr>
          <a:xfrm>
            <a:off x="333079" y="1372358"/>
            <a:ext cx="2717321"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bit.ly/4lBjGbG</a:t>
            </a:r>
            <a:endParaRPr lang="en-GB" sz="2000" dirty="0">
              <a:latin typeface="Century Gothic" panose="020B0502020202020204" pitchFamily="34" charset="0"/>
            </a:endParaRPr>
          </a:p>
        </p:txBody>
      </p:sp>
      <p:sp>
        <p:nvSpPr>
          <p:cNvPr id="11" name="TextBox 10">
            <a:extLst>
              <a:ext uri="{FF2B5EF4-FFF2-40B4-BE49-F238E27FC236}">
                <a16:creationId xmlns:a16="http://schemas.microsoft.com/office/drawing/2014/main" id="{3672BCD7-D666-C840-2B83-3CD7DC991A10}"/>
              </a:ext>
            </a:extLst>
          </p:cNvPr>
          <p:cNvSpPr txBox="1"/>
          <p:nvPr/>
        </p:nvSpPr>
        <p:spPr>
          <a:xfrm>
            <a:off x="329651" y="3368021"/>
            <a:ext cx="1625897"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Mol-eh-</a:t>
            </a:r>
            <a:r>
              <a:rPr lang="en-GB" sz="2000" dirty="0" err="1">
                <a:latin typeface="Century Gothic" panose="020B0502020202020204" pitchFamily="34" charset="0"/>
              </a:rPr>
              <a:t>kyul</a:t>
            </a:r>
            <a:endParaRPr lang="en-GB" sz="2000" dirty="0">
              <a:latin typeface="Century Gothic" panose="020B0502020202020204" pitchFamily="34" charset="0"/>
            </a:endParaRPr>
          </a:p>
        </p:txBody>
      </p:sp>
      <p:sp>
        <p:nvSpPr>
          <p:cNvPr id="12" name="TextBox 11">
            <a:extLst>
              <a:ext uri="{FF2B5EF4-FFF2-40B4-BE49-F238E27FC236}">
                <a16:creationId xmlns:a16="http://schemas.microsoft.com/office/drawing/2014/main" id="{2DBF34AE-0C0E-89FC-09B6-288D93642928}"/>
              </a:ext>
            </a:extLst>
          </p:cNvPr>
          <p:cNvSpPr txBox="1"/>
          <p:nvPr/>
        </p:nvSpPr>
        <p:spPr>
          <a:xfrm>
            <a:off x="285609" y="4965525"/>
            <a:ext cx="3397773"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Similar words</a:t>
            </a:r>
          </a:p>
          <a:p>
            <a:r>
              <a:rPr lang="en-GB" sz="2000" dirty="0">
                <a:latin typeface="Century Gothic" panose="020B0502020202020204" pitchFamily="34" charset="0"/>
              </a:rPr>
              <a:t>Molecules of gases and liquids could also be described as gas and liquid particles</a:t>
            </a:r>
          </a:p>
        </p:txBody>
      </p:sp>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D610373B-58AB-E7A1-9355-33B20563B038}"/>
                  </a:ext>
                </a:extLst>
              </p:cNvPr>
              <p:cNvSpPr txBox="1"/>
              <p:nvPr/>
            </p:nvSpPr>
            <p:spPr>
              <a:xfrm>
                <a:off x="7209166" y="1307941"/>
                <a:ext cx="3602744"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Carbon dioxide (</a:t>
                </a:r>
                <a14:m>
                  <m:oMath xmlns:m="http://schemas.openxmlformats.org/officeDocument/2006/math">
                    <m:r>
                      <m:rPr>
                        <m:sty m:val="p"/>
                      </m:rPr>
                      <a:rPr lang="en-GB" sz="2000" i="0" dirty="0" smtClean="0">
                        <a:latin typeface="Cambria Math" panose="02040503050406030204" pitchFamily="18" charset="0"/>
                      </a:rPr>
                      <m:t>C</m:t>
                    </m:r>
                    <m:sSub>
                      <m:sSubPr>
                        <m:ctrlPr>
                          <a:rPr lang="en-GB" sz="2000" i="1" dirty="0">
                            <a:solidFill>
                              <a:srgbClr val="836967"/>
                            </a:solidFill>
                            <a:latin typeface="Cambria Math" panose="02040503050406030204" pitchFamily="18" charset="0"/>
                          </a:rPr>
                        </m:ctrlPr>
                      </m:sSubPr>
                      <m:e>
                        <m:r>
                          <m:rPr>
                            <m:sty m:val="p"/>
                          </m:rPr>
                          <a:rPr lang="en-GB" sz="2000" i="0" dirty="0">
                            <a:latin typeface="Cambria Math" panose="02040503050406030204" pitchFamily="18" charset="0"/>
                          </a:rPr>
                          <m:t>O</m:t>
                        </m:r>
                      </m:e>
                      <m:sub>
                        <m:r>
                          <a:rPr lang="en-GB" sz="2000" i="0" dirty="0">
                            <a:latin typeface="Cambria Math" panose="02040503050406030204" pitchFamily="18" charset="0"/>
                          </a:rPr>
                          <m:t>2</m:t>
                        </m:r>
                      </m:sub>
                    </m:sSub>
                  </m:oMath>
                </a14:m>
                <a:r>
                  <a:rPr lang="en-GB" sz="2000" dirty="0">
                    <a:latin typeface="Century Gothic" panose="020B0502020202020204" pitchFamily="34" charset="0"/>
                  </a:rPr>
                  <a:t>), water (</a:t>
                </a:r>
                <a14:m>
                  <m:oMath xmlns:m="http://schemas.openxmlformats.org/officeDocument/2006/math">
                    <m:sSub>
                      <m:sSubPr>
                        <m:ctrlPr>
                          <a:rPr lang="en-GB" sz="2000" i="1" dirty="0">
                            <a:solidFill>
                              <a:srgbClr val="836967"/>
                            </a:solidFill>
                            <a:latin typeface="Cambria Math" panose="02040503050406030204" pitchFamily="18" charset="0"/>
                          </a:rPr>
                        </m:ctrlPr>
                      </m:sSubPr>
                      <m:e>
                        <m:r>
                          <m:rPr>
                            <m:sty m:val="p"/>
                          </m:rPr>
                          <a:rPr lang="en-GB" sz="2000" i="0" dirty="0">
                            <a:latin typeface="Cambria Math" panose="02040503050406030204" pitchFamily="18" charset="0"/>
                          </a:rPr>
                          <m:t>H</m:t>
                        </m:r>
                      </m:e>
                      <m:sub>
                        <m:r>
                          <a:rPr lang="en-GB" sz="2000" b="0" i="0" dirty="0" smtClean="0">
                            <a:latin typeface="Cambria Math" panose="02040503050406030204" pitchFamily="18" charset="0"/>
                          </a:rPr>
                          <m:t>2</m:t>
                        </m:r>
                      </m:sub>
                    </m:sSub>
                    <m:r>
                      <m:rPr>
                        <m:sty m:val="p"/>
                      </m:rPr>
                      <a:rPr lang="en-GB" sz="2000" b="0" i="0" dirty="0" smtClean="0">
                        <a:latin typeface="Cambria Math" panose="02040503050406030204" pitchFamily="18" charset="0"/>
                      </a:rPr>
                      <m:t>O</m:t>
                    </m:r>
                  </m:oMath>
                </a14:m>
                <a:r>
                  <a:rPr lang="en-GB" sz="2000" dirty="0">
                    <a:latin typeface="Century Gothic" panose="020B0502020202020204" pitchFamily="34" charset="0"/>
                  </a:rPr>
                  <a:t>) and all other compounds are molecules</a:t>
                </a:r>
              </a:p>
            </p:txBody>
          </p:sp>
        </mc:Choice>
        <mc:Fallback>
          <p:sp>
            <p:nvSpPr>
              <p:cNvPr id="14" name="TextBox 13">
                <a:extLst>
                  <a:ext uri="{FF2B5EF4-FFF2-40B4-BE49-F238E27FC236}">
                    <a16:creationId xmlns:a16="http://schemas.microsoft.com/office/drawing/2014/main" id="{D610373B-58AB-E7A1-9355-33B20563B038}"/>
                  </a:ext>
                </a:extLst>
              </p:cNvPr>
              <p:cNvSpPr txBox="1">
                <a:spLocks noRot="1" noChangeAspect="1" noMove="1" noResize="1" noEditPoints="1" noAdjustHandles="1" noChangeArrowheads="1" noChangeShapeType="1" noTextEdit="1"/>
              </p:cNvSpPr>
              <p:nvPr/>
            </p:nvSpPr>
            <p:spPr>
              <a:xfrm>
                <a:off x="7209166" y="1307941"/>
                <a:ext cx="3602744" cy="1323439"/>
              </a:xfrm>
              <a:prstGeom prst="rect">
                <a:avLst/>
              </a:prstGeom>
              <a:blipFill>
                <a:blip r:embed="rId5"/>
                <a:stretch>
                  <a:fillRect l="-1684" t="-2273" b="-6364"/>
                </a:stretch>
              </a:blipFill>
              <a:ln w="19050">
                <a:solidFill>
                  <a:srgbClr val="C00000"/>
                </a:solidFill>
              </a:ln>
            </p:spPr>
            <p:txBody>
              <a:bodyPr/>
              <a:lstStyle/>
              <a:p>
                <a:r>
                  <a:rPr lang="en-GB">
                    <a:noFill/>
                  </a:rPr>
                  <a:t> </a:t>
                </a:r>
              </a:p>
            </p:txBody>
          </p:sp>
        </mc:Fallback>
      </mc:AlternateContent>
      <p:sp>
        <p:nvSpPr>
          <p:cNvPr id="13" name="TextBox 12">
            <a:extLst>
              <a:ext uri="{FF2B5EF4-FFF2-40B4-BE49-F238E27FC236}">
                <a16:creationId xmlns:a16="http://schemas.microsoft.com/office/drawing/2014/main" id="{C42D718A-699E-18A6-521D-FE02DBCAEA9D}"/>
              </a:ext>
            </a:extLst>
          </p:cNvPr>
          <p:cNvSpPr txBox="1"/>
          <p:nvPr/>
        </p:nvSpPr>
        <p:spPr>
          <a:xfrm>
            <a:off x="7209169" y="3048381"/>
            <a:ext cx="3602742"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latin typeface="Century Gothic" panose="020B0502020202020204" pitchFamily="34" charset="0"/>
              </a:rPr>
              <a:t>elements and compounds. A molecule can be either an element or a compound</a:t>
            </a:r>
            <a:endParaRPr lang="en-GB" sz="2000" b="1" dirty="0">
              <a:solidFill>
                <a:srgbClr val="C00000"/>
              </a:solidFill>
              <a:latin typeface="Century Gothic" panose="020B0502020202020204" pitchFamily="34" charset="0"/>
            </a:endParaRPr>
          </a:p>
        </p:txBody>
      </p:sp>
      <p:pic>
        <p:nvPicPr>
          <p:cNvPr id="15" name="Graphic 17">
            <a:extLst>
              <a:ext uri="{FF2B5EF4-FFF2-40B4-BE49-F238E27FC236}">
                <a16:creationId xmlns:a16="http://schemas.microsoft.com/office/drawing/2014/main" id="{A764BF05-BCAF-40B0-4E54-EDDA1A7E07BE}"/>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571841" y="1469749"/>
            <a:ext cx="538560" cy="538560"/>
          </a:xfrm>
          <a:prstGeom prst="rect">
            <a:avLst/>
          </a:prstGeom>
          <a:ln w="9525">
            <a:noFill/>
          </a:ln>
        </p:spPr>
      </p:pic>
      <p:pic>
        <p:nvPicPr>
          <p:cNvPr id="16" name="Graphic 16">
            <a:extLst>
              <a:ext uri="{FF2B5EF4-FFF2-40B4-BE49-F238E27FC236}">
                <a16:creationId xmlns:a16="http://schemas.microsoft.com/office/drawing/2014/main" id="{1A4E1862-C620-6147-5B2A-A1D65CC68826}"/>
              </a:ex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223850" y="1469749"/>
            <a:ext cx="543960" cy="543960"/>
          </a:xfrm>
          <a:prstGeom prst="rect">
            <a:avLst/>
          </a:prstGeom>
          <a:ln w="9525">
            <a:noFill/>
          </a:ln>
        </p:spPr>
      </p:pic>
      <p:sp>
        <p:nvSpPr>
          <p:cNvPr id="18" name="TextBox 17">
            <a:extLst>
              <a:ext uri="{FF2B5EF4-FFF2-40B4-BE49-F238E27FC236}">
                <a16:creationId xmlns:a16="http://schemas.microsoft.com/office/drawing/2014/main" id="{9EEE1622-7F6F-6697-430D-6CB535817B62}"/>
              </a:ext>
            </a:extLst>
          </p:cNvPr>
          <p:cNvSpPr txBox="1"/>
          <p:nvPr/>
        </p:nvSpPr>
        <p:spPr>
          <a:xfrm>
            <a:off x="7209167" y="4783564"/>
            <a:ext cx="3602743" cy="1938992"/>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In biology you will study many different molecules found within living organisms, such as glucose and carbon dioxide</a:t>
            </a:r>
          </a:p>
        </p:txBody>
      </p:sp>
    </p:spTree>
    <p:extLst>
      <p:ext uri="{BB962C8B-B14F-4D97-AF65-F5344CB8AC3E}">
        <p14:creationId xmlns:p14="http://schemas.microsoft.com/office/powerpoint/2010/main" val="30860917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9032BA-19E8-1319-6286-811D51D4A73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FC292B-B0E5-0605-E2A8-A94DEE2A2EC3}"/>
              </a:ext>
            </a:extLst>
          </p:cNvPr>
          <p:cNvSpPr>
            <a:spLocks noGrp="1"/>
          </p:cNvSpPr>
          <p:nvPr>
            <p:ph type="title"/>
          </p:nvPr>
        </p:nvSpPr>
        <p:spPr>
          <a:xfrm>
            <a:off x="244094" y="251662"/>
            <a:ext cx="2767976" cy="440661"/>
          </a:xfrm>
        </p:spPr>
        <p:txBody>
          <a:bodyPr/>
          <a:lstStyle/>
          <a:p>
            <a:r>
              <a:rPr lang="en-US" sz="4000"/>
              <a:t>Neutron</a:t>
            </a:r>
          </a:p>
        </p:txBody>
      </p:sp>
      <p:sp>
        <p:nvSpPr>
          <p:cNvPr id="5" name="Vertical Title 1">
            <a:extLst>
              <a:ext uri="{FF2B5EF4-FFF2-40B4-BE49-F238E27FC236}">
                <a16:creationId xmlns:a16="http://schemas.microsoft.com/office/drawing/2014/main" id="{5FC422CA-21E4-DF76-64C2-C4819231486B}"/>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9340CEB6-2DDE-158F-32F4-294F3CCF044F}"/>
              </a:ext>
            </a:extLst>
          </p:cNvPr>
          <p:cNvSpPr txBox="1">
            <a:spLocks/>
          </p:cNvSpPr>
          <p:nvPr/>
        </p:nvSpPr>
        <p:spPr>
          <a:xfrm>
            <a:off x="3118299" y="279262"/>
            <a:ext cx="7713196" cy="1015663"/>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a subatomic particle with no charge and a relative mass of 1, found in the nucleus of an atom</a:t>
            </a:r>
            <a:endParaRPr lang="en-US" sz="2400" b="0" dirty="0">
              <a:solidFill>
                <a:schemeClr val="tx1"/>
              </a:solidFill>
            </a:endParaRPr>
          </a:p>
        </p:txBody>
      </p:sp>
      <p:pic>
        <p:nvPicPr>
          <p:cNvPr id="4" name="Picture 3" descr="A diagram of an atom, with a neutron labelled">
            <a:extLst>
              <a:ext uri="{FF2B5EF4-FFF2-40B4-BE49-F238E27FC236}">
                <a16:creationId xmlns:a16="http://schemas.microsoft.com/office/drawing/2014/main" id="{1B1670CA-0C13-36B6-255C-FF9819C4CC9C}"/>
              </a:ext>
            </a:extLst>
          </p:cNvPr>
          <p:cNvPicPr>
            <a:picLocks noChangeAspect="1"/>
          </p:cNvPicPr>
          <p:nvPr/>
        </p:nvPicPr>
        <p:blipFill>
          <a:blip r:embed="rId3" cstate="print">
            <a:extLst>
              <a:ext uri="{28A0092B-C50C-407E-A947-70E740481C1C}">
                <a14:useLocalDpi xmlns:a14="http://schemas.microsoft.com/office/drawing/2010/main"/>
              </a:ext>
            </a:extLst>
          </a:blip>
          <a:srcRect l="3988" t="4334" r="24035" b="15990"/>
          <a:stretch/>
        </p:blipFill>
        <p:spPr>
          <a:xfrm>
            <a:off x="3129503" y="1805732"/>
            <a:ext cx="2877670" cy="3185451"/>
          </a:xfrm>
          <a:prstGeom prst="rect">
            <a:avLst/>
          </a:prstGeom>
        </p:spPr>
      </p:pic>
      <p:sp>
        <p:nvSpPr>
          <p:cNvPr id="9" name="TextBox 8">
            <a:extLst>
              <a:ext uri="{FF2B5EF4-FFF2-40B4-BE49-F238E27FC236}">
                <a16:creationId xmlns:a16="http://schemas.microsoft.com/office/drawing/2014/main" id="{87F1B79A-6810-064B-2549-E7925A2C0E2B}"/>
              </a:ext>
            </a:extLst>
          </p:cNvPr>
          <p:cNvSpPr txBox="1"/>
          <p:nvPr/>
        </p:nvSpPr>
        <p:spPr>
          <a:xfrm>
            <a:off x="244094" y="1641854"/>
            <a:ext cx="2877670"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a neutral subatomic particle found in the nucleus</a:t>
            </a:r>
          </a:p>
        </p:txBody>
      </p:sp>
      <p:sp>
        <p:nvSpPr>
          <p:cNvPr id="10" name="TextBox 9">
            <a:extLst>
              <a:ext uri="{FF2B5EF4-FFF2-40B4-BE49-F238E27FC236}">
                <a16:creationId xmlns:a16="http://schemas.microsoft.com/office/drawing/2014/main" id="{25505642-BCE0-30AC-6D1D-8119062D33E9}"/>
              </a:ext>
            </a:extLst>
          </p:cNvPr>
          <p:cNvSpPr txBox="1"/>
          <p:nvPr/>
        </p:nvSpPr>
        <p:spPr>
          <a:xfrm>
            <a:off x="244094" y="3686978"/>
            <a:ext cx="2877670"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bit.ly/3Rm4fGl</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36974CF3-B633-EAAB-31B1-8163CDA0EF6A}"/>
              </a:ext>
            </a:extLst>
          </p:cNvPr>
          <p:cNvSpPr txBox="1"/>
          <p:nvPr/>
        </p:nvSpPr>
        <p:spPr>
          <a:xfrm>
            <a:off x="244094" y="5649841"/>
            <a:ext cx="2418424"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Nee-</a:t>
            </a:r>
            <a:r>
              <a:rPr lang="en-GB" sz="2000" dirty="0" err="1">
                <a:latin typeface="Century Gothic" panose="020B0502020202020204" pitchFamily="34" charset="0"/>
              </a:rPr>
              <a:t>uw</a:t>
            </a:r>
            <a:r>
              <a:rPr lang="en-GB" sz="2000" dirty="0">
                <a:latin typeface="Century Gothic" panose="020B0502020202020204" pitchFamily="34" charset="0"/>
              </a:rPr>
              <a:t>-</a:t>
            </a:r>
            <a:r>
              <a:rPr lang="en-GB" sz="2000" dirty="0" err="1">
                <a:latin typeface="Century Gothic" panose="020B0502020202020204" pitchFamily="34" charset="0"/>
              </a:rPr>
              <a:t>tron</a:t>
            </a:r>
            <a:endParaRPr lang="en-GB" sz="2000" dirty="0">
              <a:latin typeface="Century Gothic" panose="020B0502020202020204" pitchFamily="34" charset="0"/>
            </a:endParaRPr>
          </a:p>
        </p:txBody>
      </p:sp>
      <p:sp>
        <p:nvSpPr>
          <p:cNvPr id="14" name="TextBox 13">
            <a:extLst>
              <a:ext uri="{FF2B5EF4-FFF2-40B4-BE49-F238E27FC236}">
                <a16:creationId xmlns:a16="http://schemas.microsoft.com/office/drawing/2014/main" id="{06284601-A69B-FE29-7EFB-A8D47610E786}"/>
              </a:ext>
            </a:extLst>
          </p:cNvPr>
          <p:cNvSpPr txBox="1"/>
          <p:nvPr/>
        </p:nvSpPr>
        <p:spPr>
          <a:xfrm>
            <a:off x="6224724" y="1607316"/>
            <a:ext cx="4606771" cy="1938992"/>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The number of neutrons in the nucleus of an atom can be calculated by subtracting the atomic number from the mass number</a:t>
            </a:r>
          </a:p>
        </p:txBody>
      </p:sp>
      <p:sp>
        <p:nvSpPr>
          <p:cNvPr id="13" name="TextBox 12">
            <a:extLst>
              <a:ext uri="{FF2B5EF4-FFF2-40B4-BE49-F238E27FC236}">
                <a16:creationId xmlns:a16="http://schemas.microsoft.com/office/drawing/2014/main" id="{313866AD-E143-92AF-0AB0-65100574D58A}"/>
              </a:ext>
            </a:extLst>
          </p:cNvPr>
          <p:cNvSpPr txBox="1"/>
          <p:nvPr/>
        </p:nvSpPr>
        <p:spPr>
          <a:xfrm>
            <a:off x="6224723" y="3939396"/>
            <a:ext cx="4606771"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latin typeface="Century Gothic" panose="020B0502020202020204" pitchFamily="34" charset="0"/>
              </a:rPr>
              <a:t>negative. Neutrons have no charge. Electrons have a negative charge</a:t>
            </a:r>
          </a:p>
        </p:txBody>
      </p:sp>
      <p:sp>
        <p:nvSpPr>
          <p:cNvPr id="12" name="TextBox 11">
            <a:extLst>
              <a:ext uri="{FF2B5EF4-FFF2-40B4-BE49-F238E27FC236}">
                <a16:creationId xmlns:a16="http://schemas.microsoft.com/office/drawing/2014/main" id="{A42F3BED-9B9D-F87F-FD95-F5A0005416C7}"/>
              </a:ext>
            </a:extLst>
          </p:cNvPr>
          <p:cNvSpPr txBox="1"/>
          <p:nvPr/>
        </p:nvSpPr>
        <p:spPr>
          <a:xfrm>
            <a:off x="3121764" y="5649841"/>
            <a:ext cx="7713195"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In physics you will calculate the number of neutrons in different isotopes, in the same way that it is done in chemistry</a:t>
            </a:r>
          </a:p>
        </p:txBody>
      </p:sp>
      <p:pic>
        <p:nvPicPr>
          <p:cNvPr id="15" name="Graphic 17">
            <a:extLst>
              <a:ext uri="{FF2B5EF4-FFF2-40B4-BE49-F238E27FC236}">
                <a16:creationId xmlns:a16="http://schemas.microsoft.com/office/drawing/2014/main" id="{F0A3B0BE-5369-603A-F046-B0BCD37135D5}"/>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585543" y="3812293"/>
            <a:ext cx="538560" cy="538560"/>
          </a:xfrm>
          <a:prstGeom prst="rect">
            <a:avLst/>
          </a:prstGeom>
          <a:ln w="9525">
            <a:noFill/>
          </a:ln>
        </p:spPr>
      </p:pic>
      <p:pic>
        <p:nvPicPr>
          <p:cNvPr id="16" name="Graphic 16">
            <a:extLst>
              <a:ext uri="{FF2B5EF4-FFF2-40B4-BE49-F238E27FC236}">
                <a16:creationId xmlns:a16="http://schemas.microsoft.com/office/drawing/2014/main" id="{FB8CB2EB-702F-9198-AE50-615487CD357C}"/>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228474" y="3801095"/>
            <a:ext cx="543960" cy="543960"/>
          </a:xfrm>
          <a:prstGeom prst="rect">
            <a:avLst/>
          </a:prstGeom>
          <a:ln w="9525">
            <a:noFill/>
          </a:ln>
        </p:spPr>
      </p:pic>
    </p:spTree>
    <p:extLst>
      <p:ext uri="{BB962C8B-B14F-4D97-AF65-F5344CB8AC3E}">
        <p14:creationId xmlns:p14="http://schemas.microsoft.com/office/powerpoint/2010/main" val="9547943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2C9069-A1F8-6B6C-AB7D-DB80595F78D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FB939CF-4DEF-A798-9B2D-615321E459F3}"/>
              </a:ext>
            </a:extLst>
          </p:cNvPr>
          <p:cNvSpPr>
            <a:spLocks noGrp="1"/>
          </p:cNvSpPr>
          <p:nvPr>
            <p:ph type="title"/>
          </p:nvPr>
        </p:nvSpPr>
        <p:spPr>
          <a:xfrm>
            <a:off x="419943" y="619370"/>
            <a:ext cx="2767976" cy="440661"/>
          </a:xfrm>
        </p:spPr>
        <p:txBody>
          <a:bodyPr/>
          <a:lstStyle/>
          <a:p>
            <a:r>
              <a:rPr lang="en-US" sz="4000"/>
              <a:t>Proton</a:t>
            </a:r>
          </a:p>
        </p:txBody>
      </p:sp>
      <p:sp>
        <p:nvSpPr>
          <p:cNvPr id="5" name="Vertical Title 1">
            <a:extLst>
              <a:ext uri="{FF2B5EF4-FFF2-40B4-BE49-F238E27FC236}">
                <a16:creationId xmlns:a16="http://schemas.microsoft.com/office/drawing/2014/main" id="{61B5F20F-9429-8B75-CA32-76C3933B145D}"/>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1CBB61FB-0AC0-8DB6-DDE6-2B0D1FE33872}"/>
              </a:ext>
            </a:extLst>
          </p:cNvPr>
          <p:cNvSpPr txBox="1">
            <a:spLocks/>
          </p:cNvSpPr>
          <p:nvPr/>
        </p:nvSpPr>
        <p:spPr>
          <a:xfrm>
            <a:off x="3357064" y="269061"/>
            <a:ext cx="7288304" cy="1141281"/>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a positively charged subatomic particle with a relative mass of 1, found in the nucleus of an atom</a:t>
            </a:r>
            <a:endParaRPr lang="en-US" sz="2400" b="0" dirty="0">
              <a:solidFill>
                <a:schemeClr val="tx1"/>
              </a:solidFill>
            </a:endParaRPr>
          </a:p>
        </p:txBody>
      </p:sp>
      <p:pic>
        <p:nvPicPr>
          <p:cNvPr id="4" name="Picture 3" descr="A diagram of an atom, with proton labelled&#10;&#10;">
            <a:extLst>
              <a:ext uri="{FF2B5EF4-FFF2-40B4-BE49-F238E27FC236}">
                <a16:creationId xmlns:a16="http://schemas.microsoft.com/office/drawing/2014/main" id="{7FE840D2-3A90-0108-71BF-8C7C466B9A0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09820" y="2059397"/>
            <a:ext cx="3505190" cy="3505190"/>
          </a:xfrm>
          <a:prstGeom prst="rect">
            <a:avLst/>
          </a:prstGeom>
        </p:spPr>
      </p:pic>
      <p:sp>
        <p:nvSpPr>
          <p:cNvPr id="9" name="TextBox 8">
            <a:extLst>
              <a:ext uri="{FF2B5EF4-FFF2-40B4-BE49-F238E27FC236}">
                <a16:creationId xmlns:a16="http://schemas.microsoft.com/office/drawing/2014/main" id="{E696E5BD-2A09-CEE9-6C2B-25EBE16550CB}"/>
              </a:ext>
            </a:extLst>
          </p:cNvPr>
          <p:cNvSpPr txBox="1"/>
          <p:nvPr/>
        </p:nvSpPr>
        <p:spPr>
          <a:xfrm>
            <a:off x="365096" y="1863793"/>
            <a:ext cx="2877670"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a positive subatomic particle found in the nucleus</a:t>
            </a:r>
          </a:p>
        </p:txBody>
      </p:sp>
      <p:sp>
        <p:nvSpPr>
          <p:cNvPr id="10" name="TextBox 9">
            <a:extLst>
              <a:ext uri="{FF2B5EF4-FFF2-40B4-BE49-F238E27FC236}">
                <a16:creationId xmlns:a16="http://schemas.microsoft.com/office/drawing/2014/main" id="{39CD2900-8CA7-D512-D9E6-3F154BEEB8B2}"/>
              </a:ext>
            </a:extLst>
          </p:cNvPr>
          <p:cNvSpPr txBox="1"/>
          <p:nvPr/>
        </p:nvSpPr>
        <p:spPr>
          <a:xfrm>
            <a:off x="365096" y="3848768"/>
            <a:ext cx="2877670"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bit.ly/4cy6LTJ</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ED304EB8-65A0-6A57-AB32-0E5458F110FB}"/>
              </a:ext>
            </a:extLst>
          </p:cNvPr>
          <p:cNvSpPr txBox="1"/>
          <p:nvPr/>
        </p:nvSpPr>
        <p:spPr>
          <a:xfrm>
            <a:off x="365096" y="5748569"/>
            <a:ext cx="2877670"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Say it</a:t>
            </a:r>
          </a:p>
          <a:p>
            <a:r>
              <a:rPr lang="en-GB" sz="2000">
                <a:latin typeface="Century Gothic" panose="020B0502020202020204" pitchFamily="34" charset="0"/>
              </a:rPr>
              <a:t>Pro-ton</a:t>
            </a:r>
          </a:p>
        </p:txBody>
      </p:sp>
      <p:sp>
        <p:nvSpPr>
          <p:cNvPr id="14" name="TextBox 13">
            <a:extLst>
              <a:ext uri="{FF2B5EF4-FFF2-40B4-BE49-F238E27FC236}">
                <a16:creationId xmlns:a16="http://schemas.microsoft.com/office/drawing/2014/main" id="{D53956CC-563E-947E-F532-4EAD77B90727}"/>
              </a:ext>
            </a:extLst>
          </p:cNvPr>
          <p:cNvSpPr txBox="1"/>
          <p:nvPr/>
        </p:nvSpPr>
        <p:spPr>
          <a:xfrm>
            <a:off x="6589971" y="1863793"/>
            <a:ext cx="4037294"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The atomic number of nitrogen is 7 because a nitrogen atom will contain 7 protons within its atomic nucleus</a:t>
            </a:r>
          </a:p>
        </p:txBody>
      </p:sp>
      <p:sp>
        <p:nvSpPr>
          <p:cNvPr id="13" name="TextBox 12">
            <a:extLst>
              <a:ext uri="{FF2B5EF4-FFF2-40B4-BE49-F238E27FC236}">
                <a16:creationId xmlns:a16="http://schemas.microsoft.com/office/drawing/2014/main" id="{B12BC29E-C0BA-6D72-12CD-C6CEECD4291F}"/>
              </a:ext>
            </a:extLst>
          </p:cNvPr>
          <p:cNvSpPr txBox="1"/>
          <p:nvPr/>
        </p:nvSpPr>
        <p:spPr>
          <a:xfrm>
            <a:off x="6562808" y="3960069"/>
            <a:ext cx="4064453" cy="1015663"/>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positive ion/cation – both have a positive relative charge</a:t>
            </a:r>
          </a:p>
        </p:txBody>
      </p:sp>
      <p:sp>
        <p:nvSpPr>
          <p:cNvPr id="12" name="TextBox 11">
            <a:extLst>
              <a:ext uri="{FF2B5EF4-FFF2-40B4-BE49-F238E27FC236}">
                <a16:creationId xmlns:a16="http://schemas.microsoft.com/office/drawing/2014/main" id="{2DA3C50C-6747-4EC3-90B0-C449447D1974}"/>
              </a:ext>
            </a:extLst>
          </p:cNvPr>
          <p:cNvSpPr txBox="1"/>
          <p:nvPr/>
        </p:nvSpPr>
        <p:spPr>
          <a:xfrm>
            <a:off x="6562810" y="5133016"/>
            <a:ext cx="4037293"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Other contexts</a:t>
            </a:r>
          </a:p>
          <a:p>
            <a:r>
              <a:rPr lang="en-GB" sz="2000">
                <a:latin typeface="Century Gothic" panose="020B0502020202020204" pitchFamily="34" charset="0"/>
              </a:rPr>
              <a:t>In physics you will study a similar topic about atomic structure</a:t>
            </a:r>
          </a:p>
        </p:txBody>
      </p:sp>
      <p:pic>
        <p:nvPicPr>
          <p:cNvPr id="15" name="Graphic 17">
            <a:extLst>
              <a:ext uri="{FF2B5EF4-FFF2-40B4-BE49-F238E27FC236}">
                <a16:creationId xmlns:a16="http://schemas.microsoft.com/office/drawing/2014/main" id="{5EA07C1D-C7ED-C379-0ABC-23AEA7B8128D}"/>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769416" y="3914631"/>
            <a:ext cx="538560" cy="538560"/>
          </a:xfrm>
          <a:prstGeom prst="rect">
            <a:avLst/>
          </a:prstGeom>
          <a:ln w="9525">
            <a:noFill/>
          </a:ln>
        </p:spPr>
      </p:pic>
      <p:pic>
        <p:nvPicPr>
          <p:cNvPr id="16" name="Graphic 16">
            <a:extLst>
              <a:ext uri="{FF2B5EF4-FFF2-40B4-BE49-F238E27FC236}">
                <a16:creationId xmlns:a16="http://schemas.microsoft.com/office/drawing/2014/main" id="{0210B7AB-7818-B68D-BF12-699954F822A8}"/>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320542" y="3914631"/>
            <a:ext cx="543960" cy="543960"/>
          </a:xfrm>
          <a:prstGeom prst="rect">
            <a:avLst/>
          </a:prstGeom>
          <a:ln w="9525">
            <a:noFill/>
          </a:ln>
        </p:spPr>
      </p:pic>
    </p:spTree>
    <p:extLst>
      <p:ext uri="{BB962C8B-B14F-4D97-AF65-F5344CB8AC3E}">
        <p14:creationId xmlns:p14="http://schemas.microsoft.com/office/powerpoint/2010/main" val="22992771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4EAF8A-1D38-B01D-351F-1ED69C7C7DE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EF13AC0-3BCE-49A3-3BA6-B8C7DF13475D}"/>
              </a:ext>
            </a:extLst>
          </p:cNvPr>
          <p:cNvSpPr>
            <a:spLocks noGrp="1"/>
          </p:cNvSpPr>
          <p:nvPr>
            <p:ph type="title"/>
          </p:nvPr>
        </p:nvSpPr>
        <p:spPr>
          <a:xfrm>
            <a:off x="236606" y="540000"/>
            <a:ext cx="4563035" cy="440661"/>
          </a:xfrm>
        </p:spPr>
        <p:txBody>
          <a:bodyPr/>
          <a:lstStyle/>
          <a:p>
            <a:r>
              <a:rPr lang="en-US" sz="4000" dirty="0"/>
              <a:t>Relative atomic mass (</a:t>
            </a:r>
            <a:r>
              <a:rPr lang="en-US" sz="4000" i="1" dirty="0"/>
              <a:t>A</a:t>
            </a:r>
            <a:r>
              <a:rPr lang="en-US" sz="4000" baseline="-25000" dirty="0"/>
              <a:t>r</a:t>
            </a:r>
            <a:r>
              <a:rPr lang="en-US" sz="4000" dirty="0"/>
              <a:t>)</a:t>
            </a:r>
            <a:endParaRPr lang="en-US" sz="4000" baseline="-25000" dirty="0"/>
          </a:p>
        </p:txBody>
      </p:sp>
      <p:sp>
        <p:nvSpPr>
          <p:cNvPr id="5" name="Vertical Title 1">
            <a:extLst>
              <a:ext uri="{FF2B5EF4-FFF2-40B4-BE49-F238E27FC236}">
                <a16:creationId xmlns:a16="http://schemas.microsoft.com/office/drawing/2014/main" id="{EE15B82F-76D1-7268-BBB1-1A176BBB93D5}"/>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8568F1A0-6F39-9761-4B6D-FFA10F981A0E}"/>
              </a:ext>
            </a:extLst>
          </p:cNvPr>
          <p:cNvSpPr txBox="1">
            <a:spLocks/>
          </p:cNvSpPr>
          <p:nvPr/>
        </p:nvSpPr>
        <p:spPr>
          <a:xfrm>
            <a:off x="4602655" y="540000"/>
            <a:ext cx="6327918" cy="1100471"/>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the average mass of an atom of an element taking into account the naturally occurring percentages of its isotopes</a:t>
            </a:r>
            <a:endParaRPr lang="en-US" sz="2400" b="0" dirty="0">
              <a:solidFill>
                <a:schemeClr val="tx1"/>
              </a:solidFill>
            </a:endParaRPr>
          </a:p>
        </p:txBody>
      </p:sp>
      <p:pic>
        <p:nvPicPr>
          <p:cNvPr id="4" name="Picture 3" descr="A square with the chemical symbol Cl in it, the word chlorine underneath, and the atomic number (17) below. The relative atomic mass (35.5) is above, and it is labelled mass number">
            <a:extLst>
              <a:ext uri="{FF2B5EF4-FFF2-40B4-BE49-F238E27FC236}">
                <a16:creationId xmlns:a16="http://schemas.microsoft.com/office/drawing/2014/main" id="{93379E21-AFE0-C1F1-32ED-95D7B02E53A2}"/>
              </a:ext>
            </a:extLst>
          </p:cNvPr>
          <p:cNvPicPr>
            <a:picLocks noChangeAspect="1"/>
          </p:cNvPicPr>
          <p:nvPr/>
        </p:nvPicPr>
        <p:blipFill>
          <a:blip r:embed="rId3" cstate="print">
            <a:extLst>
              <a:ext uri="{28A0092B-C50C-407E-A947-70E740481C1C}">
                <a14:useLocalDpi xmlns:a14="http://schemas.microsoft.com/office/drawing/2010/main"/>
              </a:ext>
            </a:extLst>
          </a:blip>
          <a:srcRect l="2153"/>
          <a:stretch/>
        </p:blipFill>
        <p:spPr>
          <a:xfrm>
            <a:off x="3237052" y="1830269"/>
            <a:ext cx="3525178" cy="3602743"/>
          </a:xfrm>
          <a:prstGeom prst="rect">
            <a:avLst/>
          </a:prstGeom>
        </p:spPr>
      </p:pic>
      <p:sp>
        <p:nvSpPr>
          <p:cNvPr id="3" name="TextBox 2">
            <a:extLst>
              <a:ext uri="{FF2B5EF4-FFF2-40B4-BE49-F238E27FC236}">
                <a16:creationId xmlns:a16="http://schemas.microsoft.com/office/drawing/2014/main" id="{ECB5E251-3690-2EF2-9C7F-C9AD3E2BC47C}"/>
              </a:ext>
            </a:extLst>
          </p:cNvPr>
          <p:cNvSpPr txBox="1"/>
          <p:nvPr/>
        </p:nvSpPr>
        <p:spPr>
          <a:xfrm>
            <a:off x="3182733" y="2480650"/>
            <a:ext cx="1009022" cy="923330"/>
          </a:xfrm>
          <a:prstGeom prst="rect">
            <a:avLst/>
          </a:prstGeom>
          <a:solidFill>
            <a:schemeClr val="bg1"/>
          </a:solidFill>
        </p:spPr>
        <p:txBody>
          <a:bodyPr wrap="square" rtlCol="0">
            <a:spAutoFit/>
          </a:bodyPr>
          <a:lstStyle/>
          <a:p>
            <a:r>
              <a:rPr lang="en-GB" dirty="0">
                <a:latin typeface="Century Gothic" panose="020B0502020202020204" pitchFamily="34" charset="0"/>
              </a:rPr>
              <a:t>relative atomic mass </a:t>
            </a:r>
          </a:p>
        </p:txBody>
      </p:sp>
      <p:sp>
        <p:nvSpPr>
          <p:cNvPr id="9" name="TextBox 8">
            <a:extLst>
              <a:ext uri="{FF2B5EF4-FFF2-40B4-BE49-F238E27FC236}">
                <a16:creationId xmlns:a16="http://schemas.microsoft.com/office/drawing/2014/main" id="{441C8178-B3DF-4C81-BCD4-15EA443CD86A}"/>
              </a:ext>
            </a:extLst>
          </p:cNvPr>
          <p:cNvSpPr txBox="1"/>
          <p:nvPr/>
        </p:nvSpPr>
        <p:spPr>
          <a:xfrm>
            <a:off x="236606" y="1890923"/>
            <a:ext cx="2931633"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the average mass of one atom of an element</a:t>
            </a:r>
          </a:p>
        </p:txBody>
      </p:sp>
      <p:sp>
        <p:nvSpPr>
          <p:cNvPr id="10" name="TextBox 9">
            <a:extLst>
              <a:ext uri="{FF2B5EF4-FFF2-40B4-BE49-F238E27FC236}">
                <a16:creationId xmlns:a16="http://schemas.microsoft.com/office/drawing/2014/main" id="{D8E5B7D5-72E5-EB6D-6D16-1B9E76563FA5}"/>
              </a:ext>
            </a:extLst>
          </p:cNvPr>
          <p:cNvSpPr txBox="1"/>
          <p:nvPr/>
        </p:nvSpPr>
        <p:spPr>
          <a:xfrm>
            <a:off x="236606" y="3905420"/>
            <a:ext cx="2937074"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bit.ly/4culIG6</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432755F3-0224-B0FA-297B-1A8179551F48}"/>
              </a:ext>
            </a:extLst>
          </p:cNvPr>
          <p:cNvSpPr txBox="1"/>
          <p:nvPr/>
        </p:nvSpPr>
        <p:spPr>
          <a:xfrm>
            <a:off x="236606" y="5462483"/>
            <a:ext cx="2937074"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Reh-</a:t>
            </a:r>
            <a:r>
              <a:rPr lang="en-GB" sz="2000" dirty="0" err="1">
                <a:latin typeface="Century Gothic" panose="020B0502020202020204" pitchFamily="34" charset="0"/>
              </a:rPr>
              <a:t>lah</a:t>
            </a:r>
            <a:r>
              <a:rPr lang="en-GB" sz="2000" dirty="0">
                <a:latin typeface="Century Gothic" panose="020B0502020202020204" pitchFamily="34" charset="0"/>
              </a:rPr>
              <a:t>-</a:t>
            </a:r>
            <a:r>
              <a:rPr lang="en-GB" sz="2000" dirty="0" err="1">
                <a:latin typeface="Century Gothic" panose="020B0502020202020204" pitchFamily="34" charset="0"/>
              </a:rPr>
              <a:t>tiv</a:t>
            </a:r>
            <a:r>
              <a:rPr lang="en-GB" sz="2000" dirty="0">
                <a:latin typeface="Century Gothic" panose="020B0502020202020204" pitchFamily="34" charset="0"/>
              </a:rPr>
              <a:t> a-tom-</a:t>
            </a:r>
            <a:r>
              <a:rPr lang="en-GB" sz="2000" dirty="0" err="1">
                <a:latin typeface="Century Gothic" panose="020B0502020202020204" pitchFamily="34" charset="0"/>
              </a:rPr>
              <a:t>ik</a:t>
            </a:r>
            <a:r>
              <a:rPr lang="en-GB" sz="2000" dirty="0">
                <a:latin typeface="Century Gothic" panose="020B0502020202020204" pitchFamily="34" charset="0"/>
              </a:rPr>
              <a:t> </a:t>
            </a:r>
            <a:r>
              <a:rPr lang="en-GB" sz="2000" dirty="0" err="1">
                <a:latin typeface="Century Gothic" panose="020B0502020202020204" pitchFamily="34" charset="0"/>
              </a:rPr>
              <a:t>mah</a:t>
            </a:r>
            <a:r>
              <a:rPr lang="en-GB" sz="2000" dirty="0">
                <a:latin typeface="Century Gothic" panose="020B0502020202020204" pitchFamily="34" charset="0"/>
              </a:rPr>
              <a:t>-ss</a:t>
            </a:r>
          </a:p>
        </p:txBody>
      </p:sp>
      <p:sp>
        <p:nvSpPr>
          <p:cNvPr id="12" name="TextBox 11">
            <a:extLst>
              <a:ext uri="{FF2B5EF4-FFF2-40B4-BE49-F238E27FC236}">
                <a16:creationId xmlns:a16="http://schemas.microsoft.com/office/drawing/2014/main" id="{DB0F9AD4-2B56-C161-C8C3-7C875C63D0E2}"/>
              </a:ext>
            </a:extLst>
          </p:cNvPr>
          <p:cNvSpPr txBox="1"/>
          <p:nvPr/>
        </p:nvSpPr>
        <p:spPr>
          <a:xfrm>
            <a:off x="3647081" y="5770260"/>
            <a:ext cx="2877671"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Similar words</a:t>
            </a:r>
          </a:p>
          <a:p>
            <a:r>
              <a:rPr lang="en-GB" sz="2000">
                <a:latin typeface="Century Gothic" panose="020B0502020202020204" pitchFamily="34" charset="0"/>
              </a:rPr>
              <a:t>Relative mass</a:t>
            </a:r>
          </a:p>
        </p:txBody>
      </p:sp>
      <p:sp>
        <p:nvSpPr>
          <p:cNvPr id="14" name="TextBox 13">
            <a:extLst>
              <a:ext uri="{FF2B5EF4-FFF2-40B4-BE49-F238E27FC236}">
                <a16:creationId xmlns:a16="http://schemas.microsoft.com/office/drawing/2014/main" id="{86B33129-D6AB-7426-7B67-DF1C6758F275}"/>
              </a:ext>
            </a:extLst>
          </p:cNvPr>
          <p:cNvSpPr txBox="1"/>
          <p:nvPr/>
        </p:nvSpPr>
        <p:spPr>
          <a:xfrm>
            <a:off x="6883327" y="1890923"/>
            <a:ext cx="4020085" cy="224676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The relative atomic mass of chlorine on some periodic tables is 35.5 because it is an average of the two isotopes of chlorine: chlorine-35 (</a:t>
            </a:r>
            <a:r>
              <a:rPr lang="en-GB" sz="2000" baseline="30000" dirty="0">
                <a:latin typeface="Century Gothic" panose="020B0502020202020204" pitchFamily="34" charset="0"/>
                <a:cs typeface="Arial" panose="020B0604020202020204" pitchFamily="34" charset="0"/>
              </a:rPr>
              <a:t>35</a:t>
            </a:r>
            <a:r>
              <a:rPr lang="en-GB" sz="2000" b="0" dirty="0">
                <a:solidFill>
                  <a:schemeClr val="tx1"/>
                </a:solidFill>
                <a:effectLst/>
                <a:latin typeface="Cambria Math" panose="02040503050406030204" pitchFamily="18" charset="0"/>
                <a:ea typeface="Cambria Math" panose="02040503050406030204" pitchFamily="18" charset="0"/>
                <a:cs typeface="Arial" panose="020B0604020202020204" pitchFamily="34" charset="0"/>
              </a:rPr>
              <a:t>Cl</a:t>
            </a:r>
            <a:r>
              <a:rPr lang="en-GB" sz="2000" b="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 </a:t>
            </a:r>
            <a:r>
              <a:rPr lang="en-GB" sz="2000" dirty="0">
                <a:latin typeface="Century Gothic" panose="020B0502020202020204" pitchFamily="34" charset="0"/>
              </a:rPr>
              <a:t>and chlorine-37 (</a:t>
            </a:r>
            <a:r>
              <a:rPr lang="en-GB" sz="2000" baseline="30000" dirty="0">
                <a:latin typeface="Century Gothic" panose="020B0502020202020204" pitchFamily="34" charset="0"/>
                <a:cs typeface="Arial" panose="020B0604020202020204" pitchFamily="34" charset="0"/>
              </a:rPr>
              <a:t>37</a:t>
            </a:r>
            <a:r>
              <a:rPr lang="en-GB" sz="2000" b="0" dirty="0">
                <a:solidFill>
                  <a:schemeClr val="tx1"/>
                </a:solidFill>
                <a:effectLst/>
                <a:latin typeface="Cambria Math" panose="02040503050406030204" pitchFamily="18" charset="0"/>
                <a:ea typeface="Cambria Math" panose="02040503050406030204" pitchFamily="18" charset="0"/>
                <a:cs typeface="Arial" panose="020B0604020202020204" pitchFamily="34" charset="0"/>
              </a:rPr>
              <a:t>Cl</a:t>
            </a:r>
            <a:r>
              <a:rPr lang="en-GB" sz="2000" b="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a:t>
            </a:r>
            <a:endParaRPr lang="en-GB" sz="2000" dirty="0">
              <a:latin typeface="Century Gothic" panose="020B0502020202020204" pitchFamily="34" charset="0"/>
            </a:endParaRPr>
          </a:p>
        </p:txBody>
      </p:sp>
      <p:sp>
        <p:nvSpPr>
          <p:cNvPr id="13" name="TextBox 12">
            <a:extLst>
              <a:ext uri="{FF2B5EF4-FFF2-40B4-BE49-F238E27FC236}">
                <a16:creationId xmlns:a16="http://schemas.microsoft.com/office/drawing/2014/main" id="{9C4079EB-B91F-0B15-58C9-B0205E9C793B}"/>
              </a:ext>
            </a:extLst>
          </p:cNvPr>
          <p:cNvSpPr txBox="1"/>
          <p:nvPr/>
        </p:nvSpPr>
        <p:spPr>
          <a:xfrm>
            <a:off x="6869654" y="4231377"/>
            <a:ext cx="4033758" cy="224676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mass number. Relative atomic mass is an average so it can be a decimal value. An individual atom can only contain a whole number of protons and neutrons</a:t>
            </a:r>
            <a:endParaRPr lang="en-GB" sz="2000" b="1">
              <a:solidFill>
                <a:srgbClr val="C00000"/>
              </a:solidFill>
              <a:latin typeface="Century Gothic" panose="020B0502020202020204" pitchFamily="34" charset="0"/>
            </a:endParaRPr>
          </a:p>
        </p:txBody>
      </p:sp>
      <p:pic>
        <p:nvPicPr>
          <p:cNvPr id="15" name="Graphic 17">
            <a:extLst>
              <a:ext uri="{FF2B5EF4-FFF2-40B4-BE49-F238E27FC236}">
                <a16:creationId xmlns:a16="http://schemas.microsoft.com/office/drawing/2014/main" id="{DCD959C0-7CF9-BD7C-8FCD-BA7C13A83E3E}"/>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626582" y="3962097"/>
            <a:ext cx="538560" cy="538560"/>
          </a:xfrm>
          <a:prstGeom prst="rect">
            <a:avLst/>
          </a:prstGeom>
          <a:ln w="9525">
            <a:noFill/>
          </a:ln>
        </p:spPr>
      </p:pic>
      <p:pic>
        <p:nvPicPr>
          <p:cNvPr id="16" name="Graphic 16">
            <a:extLst>
              <a:ext uri="{FF2B5EF4-FFF2-40B4-BE49-F238E27FC236}">
                <a16:creationId xmlns:a16="http://schemas.microsoft.com/office/drawing/2014/main" id="{61B8C67A-0E85-1D0E-0357-E73D79B47160}"/>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228054" y="3956520"/>
            <a:ext cx="543960" cy="543960"/>
          </a:xfrm>
          <a:prstGeom prst="rect">
            <a:avLst/>
          </a:prstGeom>
          <a:ln w="9525">
            <a:noFill/>
          </a:ln>
        </p:spPr>
      </p:pic>
    </p:spTree>
    <p:extLst>
      <p:ext uri="{BB962C8B-B14F-4D97-AF65-F5344CB8AC3E}">
        <p14:creationId xmlns:p14="http://schemas.microsoft.com/office/powerpoint/2010/main" val="2443883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4388D-4FBB-0A72-6D71-017C61A9248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C7759D9-292F-2427-B7E6-85EB3BC3A4FA}"/>
              </a:ext>
            </a:extLst>
          </p:cNvPr>
          <p:cNvSpPr>
            <a:spLocks noGrp="1"/>
          </p:cNvSpPr>
          <p:nvPr>
            <p:ph type="title"/>
          </p:nvPr>
        </p:nvSpPr>
        <p:spPr>
          <a:xfrm>
            <a:off x="430304" y="540000"/>
            <a:ext cx="2767976" cy="440661"/>
          </a:xfrm>
        </p:spPr>
        <p:txBody>
          <a:bodyPr/>
          <a:lstStyle/>
          <a:p>
            <a:r>
              <a:rPr lang="en-US" sz="4000"/>
              <a:t>Relative charge</a:t>
            </a:r>
          </a:p>
        </p:txBody>
      </p:sp>
      <p:sp>
        <p:nvSpPr>
          <p:cNvPr id="5" name="Vertical Title 1">
            <a:extLst>
              <a:ext uri="{FF2B5EF4-FFF2-40B4-BE49-F238E27FC236}">
                <a16:creationId xmlns:a16="http://schemas.microsoft.com/office/drawing/2014/main" id="{A861B568-715A-3517-23BC-CA9B9F630052}"/>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FE62DC1B-8335-7AC8-8803-74C2B700DC67}"/>
              </a:ext>
            </a:extLst>
          </p:cNvPr>
          <p:cNvSpPr txBox="1">
            <a:spLocks/>
          </p:cNvSpPr>
          <p:nvPr/>
        </p:nvSpPr>
        <p:spPr>
          <a:xfrm>
            <a:off x="3198280" y="333089"/>
            <a:ext cx="7612743" cy="1147898"/>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the positive (+) or negative (-) charge of a particle compared to the charge of a single proton</a:t>
            </a:r>
            <a:endParaRPr lang="en-US" sz="2400" b="0" dirty="0">
              <a:solidFill>
                <a:schemeClr val="tx1"/>
              </a:solidFill>
            </a:endParaRPr>
          </a:p>
        </p:txBody>
      </p:sp>
      <p:pic>
        <p:nvPicPr>
          <p:cNvPr id="7" name="Picture 6" descr="A circle labelled neutral atom, with two arrows coming from it. One is labelled loss of electron(s) and leads to a circle with a plus sign in it labelled positive ion, the other is labelled gain of electron(s) and leads to a circle with a minus sign in it labelled negative ion">
            <a:extLst>
              <a:ext uri="{FF2B5EF4-FFF2-40B4-BE49-F238E27FC236}">
                <a16:creationId xmlns:a16="http://schemas.microsoft.com/office/drawing/2014/main" id="{411216F4-F636-899D-F526-953F4F9AB17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180419" y="1897448"/>
            <a:ext cx="3221926" cy="3221926"/>
          </a:xfrm>
          <a:prstGeom prst="rect">
            <a:avLst/>
          </a:prstGeom>
        </p:spPr>
      </p:pic>
      <p:sp>
        <p:nvSpPr>
          <p:cNvPr id="9" name="TextBox 8">
            <a:extLst>
              <a:ext uri="{FF2B5EF4-FFF2-40B4-BE49-F238E27FC236}">
                <a16:creationId xmlns:a16="http://schemas.microsoft.com/office/drawing/2014/main" id="{B2A65EE5-7D04-5832-83CF-B2BFB576346F}"/>
              </a:ext>
            </a:extLst>
          </p:cNvPr>
          <p:cNvSpPr txBox="1"/>
          <p:nvPr/>
        </p:nvSpPr>
        <p:spPr>
          <a:xfrm>
            <a:off x="430305" y="1997839"/>
            <a:ext cx="2767976" cy="1015663"/>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how positive or negative a particle is</a:t>
            </a:r>
          </a:p>
        </p:txBody>
      </p:sp>
      <p:sp>
        <p:nvSpPr>
          <p:cNvPr id="10" name="TextBox 9">
            <a:extLst>
              <a:ext uri="{FF2B5EF4-FFF2-40B4-BE49-F238E27FC236}">
                <a16:creationId xmlns:a16="http://schemas.microsoft.com/office/drawing/2014/main" id="{79C1EFEC-4C1D-CE66-F711-AF5F75BEC44C}"/>
              </a:ext>
            </a:extLst>
          </p:cNvPr>
          <p:cNvSpPr txBox="1"/>
          <p:nvPr/>
        </p:nvSpPr>
        <p:spPr>
          <a:xfrm>
            <a:off x="430303" y="3775339"/>
            <a:ext cx="2767977"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bit.ly/3Y1QK2i</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93B14F26-400F-9057-41E5-AD7FB881F8EF}"/>
              </a:ext>
            </a:extLst>
          </p:cNvPr>
          <p:cNvSpPr txBox="1"/>
          <p:nvPr/>
        </p:nvSpPr>
        <p:spPr>
          <a:xfrm>
            <a:off x="429679" y="5781412"/>
            <a:ext cx="2594066"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Say it</a:t>
            </a:r>
          </a:p>
          <a:p>
            <a:r>
              <a:rPr lang="en-GB" sz="2000">
                <a:latin typeface="Century Gothic" panose="020B0502020202020204" pitchFamily="34" charset="0"/>
              </a:rPr>
              <a:t>Reh-</a:t>
            </a:r>
            <a:r>
              <a:rPr lang="en-GB" sz="2000" err="1">
                <a:latin typeface="Century Gothic" panose="020B0502020202020204" pitchFamily="34" charset="0"/>
              </a:rPr>
              <a:t>lah</a:t>
            </a:r>
            <a:r>
              <a:rPr lang="en-GB" sz="2000">
                <a:latin typeface="Century Gothic" panose="020B0502020202020204" pitchFamily="34" charset="0"/>
              </a:rPr>
              <a:t>-</a:t>
            </a:r>
            <a:r>
              <a:rPr lang="en-GB" sz="2000" err="1">
                <a:latin typeface="Century Gothic" panose="020B0502020202020204" pitchFamily="34" charset="0"/>
              </a:rPr>
              <a:t>tiv</a:t>
            </a:r>
            <a:r>
              <a:rPr lang="en-GB" sz="2000">
                <a:latin typeface="Century Gothic" panose="020B0502020202020204" pitchFamily="34" charset="0"/>
              </a:rPr>
              <a:t> </a:t>
            </a:r>
            <a:r>
              <a:rPr lang="en-GB" sz="2000" err="1">
                <a:latin typeface="Century Gothic" panose="020B0502020202020204" pitchFamily="34" charset="0"/>
              </a:rPr>
              <a:t>ch</a:t>
            </a:r>
            <a:r>
              <a:rPr lang="en-GB" sz="2000">
                <a:latin typeface="Century Gothic" panose="020B0502020202020204" pitchFamily="34" charset="0"/>
              </a:rPr>
              <a:t>-</a:t>
            </a:r>
            <a:r>
              <a:rPr lang="en-GB" sz="2000" err="1">
                <a:latin typeface="Century Gothic" panose="020B0502020202020204" pitchFamily="34" charset="0"/>
              </a:rPr>
              <a:t>ar</a:t>
            </a:r>
            <a:r>
              <a:rPr lang="en-GB" sz="2000">
                <a:latin typeface="Century Gothic" panose="020B0502020202020204" pitchFamily="34" charset="0"/>
              </a:rPr>
              <a:t>-j </a:t>
            </a:r>
          </a:p>
        </p:txBody>
      </p:sp>
      <p:sp>
        <p:nvSpPr>
          <p:cNvPr id="12" name="TextBox 11">
            <a:extLst>
              <a:ext uri="{FF2B5EF4-FFF2-40B4-BE49-F238E27FC236}">
                <a16:creationId xmlns:a16="http://schemas.microsoft.com/office/drawing/2014/main" id="{5955C2E3-051A-54D5-FE27-65E3272C966F}"/>
              </a:ext>
            </a:extLst>
          </p:cNvPr>
          <p:cNvSpPr txBox="1"/>
          <p:nvPr/>
        </p:nvSpPr>
        <p:spPr>
          <a:xfrm>
            <a:off x="3533259" y="5527572"/>
            <a:ext cx="7267525"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In physics you will also learn about the relative charge of protons, neutrons and electrons</a:t>
            </a:r>
          </a:p>
        </p:txBody>
      </p:sp>
      <p:sp>
        <p:nvSpPr>
          <p:cNvPr id="14" name="TextBox 13">
            <a:extLst>
              <a:ext uri="{FF2B5EF4-FFF2-40B4-BE49-F238E27FC236}">
                <a16:creationId xmlns:a16="http://schemas.microsoft.com/office/drawing/2014/main" id="{3E99F083-14A5-A34D-0CDB-A765111463CD}"/>
              </a:ext>
            </a:extLst>
          </p:cNvPr>
          <p:cNvSpPr txBox="1"/>
          <p:nvPr/>
        </p:nvSpPr>
        <p:spPr>
          <a:xfrm>
            <a:off x="6492480" y="1622669"/>
            <a:ext cx="4308304" cy="1938992"/>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A sodium ion has 11 positive protons in the nucleus, but only 10 negative electrons, so the relative charge of the particle is +1</a:t>
            </a:r>
          </a:p>
        </p:txBody>
      </p:sp>
      <p:sp>
        <p:nvSpPr>
          <p:cNvPr id="13" name="TextBox 12">
            <a:extLst>
              <a:ext uri="{FF2B5EF4-FFF2-40B4-BE49-F238E27FC236}">
                <a16:creationId xmlns:a16="http://schemas.microsoft.com/office/drawing/2014/main" id="{C2B6372A-9570-2466-049E-70A38D132D09}"/>
              </a:ext>
            </a:extLst>
          </p:cNvPr>
          <p:cNvSpPr txBox="1"/>
          <p:nvPr/>
        </p:nvSpPr>
        <p:spPr>
          <a:xfrm>
            <a:off x="6479122" y="3728691"/>
            <a:ext cx="4321662"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latin typeface="Century Gothic" panose="020B0502020202020204" pitchFamily="34" charset="0"/>
              </a:rPr>
              <a:t>relative mass. The relative charge of a particle can be positive or negative, relative mass will always be a positive value</a:t>
            </a:r>
          </a:p>
        </p:txBody>
      </p:sp>
      <p:pic>
        <p:nvPicPr>
          <p:cNvPr id="15" name="Graphic 17">
            <a:extLst>
              <a:ext uri="{FF2B5EF4-FFF2-40B4-BE49-F238E27FC236}">
                <a16:creationId xmlns:a16="http://schemas.microsoft.com/office/drawing/2014/main" id="{3B569631-7FAE-289E-12EB-2EC46662BDEB}"/>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641859" y="3803335"/>
            <a:ext cx="538560" cy="538560"/>
          </a:xfrm>
          <a:prstGeom prst="rect">
            <a:avLst/>
          </a:prstGeom>
          <a:ln w="9525">
            <a:noFill/>
          </a:ln>
        </p:spPr>
      </p:pic>
      <p:pic>
        <p:nvPicPr>
          <p:cNvPr id="16" name="Graphic 16">
            <a:extLst>
              <a:ext uri="{FF2B5EF4-FFF2-40B4-BE49-F238E27FC236}">
                <a16:creationId xmlns:a16="http://schemas.microsoft.com/office/drawing/2014/main" id="{11CFF6DC-A864-CEC3-278E-1800ACEFE665}"/>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307772" y="3803335"/>
            <a:ext cx="543960" cy="543960"/>
          </a:xfrm>
          <a:prstGeom prst="rect">
            <a:avLst/>
          </a:prstGeom>
          <a:ln w="9525">
            <a:noFill/>
          </a:ln>
        </p:spPr>
      </p:pic>
    </p:spTree>
    <p:extLst>
      <p:ext uri="{BB962C8B-B14F-4D97-AF65-F5344CB8AC3E}">
        <p14:creationId xmlns:p14="http://schemas.microsoft.com/office/powerpoint/2010/main" val="31286812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57DF09-32BB-731F-016E-8BD7B8ED024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6D5327D-C8A3-BBB7-6D40-4DE4EBEF93B7}"/>
              </a:ext>
            </a:extLst>
          </p:cNvPr>
          <p:cNvSpPr>
            <a:spLocks noGrp="1"/>
          </p:cNvSpPr>
          <p:nvPr>
            <p:ph type="title"/>
          </p:nvPr>
        </p:nvSpPr>
        <p:spPr>
          <a:xfrm>
            <a:off x="540000" y="540000"/>
            <a:ext cx="2767976" cy="440661"/>
          </a:xfrm>
        </p:spPr>
        <p:txBody>
          <a:bodyPr/>
          <a:lstStyle/>
          <a:p>
            <a:r>
              <a:rPr lang="en-US" sz="4000"/>
              <a:t>Relative mass</a:t>
            </a:r>
          </a:p>
        </p:txBody>
      </p:sp>
      <p:sp>
        <p:nvSpPr>
          <p:cNvPr id="5" name="Vertical Title 1">
            <a:extLst>
              <a:ext uri="{FF2B5EF4-FFF2-40B4-BE49-F238E27FC236}">
                <a16:creationId xmlns:a16="http://schemas.microsoft.com/office/drawing/2014/main" id="{7009D7AD-8350-6DA6-6E62-1AB38D8F1D36}"/>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26BFF6E0-0064-CEB1-1982-4AFD976B0E6C}"/>
              </a:ext>
            </a:extLst>
          </p:cNvPr>
          <p:cNvSpPr txBox="1">
            <a:spLocks/>
          </p:cNvSpPr>
          <p:nvPr/>
        </p:nvSpPr>
        <p:spPr>
          <a:xfrm>
            <a:off x="3836896" y="558000"/>
            <a:ext cx="7017349" cy="923559"/>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the mass of a particle relative to </a:t>
            </a:r>
            <a:r>
              <a:rPr lang="en-GB" sz="2400" b="0" baseline="3000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1</a:t>
            </a:r>
            <a:r>
              <a:rPr lang="en-GB" sz="2400" b="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a:t>
            </a:r>
            <a:r>
              <a:rPr lang="en-GB" sz="2400" b="0" baseline="-2500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12</a:t>
            </a:r>
            <a:r>
              <a:rPr lang="en-GB" sz="2400" b="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 of the mass of a </a:t>
            </a:r>
            <a:r>
              <a:rPr lang="en-GB" sz="2400" b="0" baseline="3000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12</a:t>
            </a:r>
            <a:r>
              <a:rPr lang="en-GB" sz="2400" b="0" dirty="0">
                <a:solidFill>
                  <a:schemeClr val="tx1"/>
                </a:solidFill>
                <a:effectLst/>
                <a:latin typeface="Cambria Math" panose="02040503050406030204" pitchFamily="18" charset="0"/>
                <a:ea typeface="Cambria Math" panose="02040503050406030204" pitchFamily="18" charset="0"/>
                <a:cs typeface="Arial" panose="020B0604020202020204" pitchFamily="34" charset="0"/>
              </a:rPr>
              <a:t>C</a:t>
            </a:r>
            <a:r>
              <a:rPr lang="en-GB" sz="2400" b="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 atom</a:t>
            </a:r>
            <a:endParaRPr lang="en-US" sz="2400" b="0" dirty="0">
              <a:solidFill>
                <a:schemeClr val="tx1"/>
              </a:solidFill>
            </a:endParaRPr>
          </a:p>
        </p:txBody>
      </p:sp>
      <p:pic>
        <p:nvPicPr>
          <p:cNvPr id="7" name="Picture 6" descr="A square with a capital C in it, the word carbon underneath, and the atomic number (6) below. The mass number (12) is above, and it is labelled mass number">
            <a:extLst>
              <a:ext uri="{FF2B5EF4-FFF2-40B4-BE49-F238E27FC236}">
                <a16:creationId xmlns:a16="http://schemas.microsoft.com/office/drawing/2014/main" id="{B2ABBE31-4070-0998-0E0B-09451B994D58}"/>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24273" y="2110419"/>
            <a:ext cx="3602743" cy="3602743"/>
          </a:xfrm>
          <a:prstGeom prst="rect">
            <a:avLst/>
          </a:prstGeom>
        </p:spPr>
      </p:pic>
      <p:sp>
        <p:nvSpPr>
          <p:cNvPr id="9" name="TextBox 8">
            <a:extLst>
              <a:ext uri="{FF2B5EF4-FFF2-40B4-BE49-F238E27FC236}">
                <a16:creationId xmlns:a16="http://schemas.microsoft.com/office/drawing/2014/main" id="{52C4FBC4-27ED-F18C-1A97-7917D4287104}"/>
              </a:ext>
            </a:extLst>
          </p:cNvPr>
          <p:cNvSpPr txBox="1"/>
          <p:nvPr/>
        </p:nvSpPr>
        <p:spPr>
          <a:xfrm>
            <a:off x="549579" y="1841936"/>
            <a:ext cx="2874694"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In other words…</a:t>
            </a:r>
          </a:p>
          <a:p>
            <a:r>
              <a:rPr lang="en-GB" sz="2000" dirty="0">
                <a:latin typeface="Century Gothic" panose="020B0502020202020204" pitchFamily="34" charset="0"/>
              </a:rPr>
              <a:t>the number of times heavier a particle is compared to another</a:t>
            </a:r>
          </a:p>
        </p:txBody>
      </p:sp>
      <p:sp>
        <p:nvSpPr>
          <p:cNvPr id="11" name="TextBox 10">
            <a:extLst>
              <a:ext uri="{FF2B5EF4-FFF2-40B4-BE49-F238E27FC236}">
                <a16:creationId xmlns:a16="http://schemas.microsoft.com/office/drawing/2014/main" id="{F3DA2BAF-39C1-4CE8-1352-8B7D332F4742}"/>
              </a:ext>
            </a:extLst>
          </p:cNvPr>
          <p:cNvSpPr txBox="1"/>
          <p:nvPr/>
        </p:nvSpPr>
        <p:spPr>
          <a:xfrm>
            <a:off x="521369" y="5049032"/>
            <a:ext cx="2893326"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Reh-</a:t>
            </a:r>
            <a:r>
              <a:rPr lang="en-GB" sz="2000" dirty="0" err="1">
                <a:latin typeface="Century Gothic" panose="020B0502020202020204" pitchFamily="34" charset="0"/>
              </a:rPr>
              <a:t>lah</a:t>
            </a:r>
            <a:r>
              <a:rPr lang="en-GB" sz="2000" dirty="0">
                <a:latin typeface="Century Gothic" panose="020B0502020202020204" pitchFamily="34" charset="0"/>
              </a:rPr>
              <a:t>-</a:t>
            </a:r>
            <a:r>
              <a:rPr lang="en-GB" sz="2000" dirty="0" err="1">
                <a:latin typeface="Century Gothic" panose="020B0502020202020204" pitchFamily="34" charset="0"/>
              </a:rPr>
              <a:t>tiv</a:t>
            </a:r>
            <a:r>
              <a:rPr lang="en-GB" sz="2000" dirty="0">
                <a:latin typeface="Century Gothic" panose="020B0502020202020204" pitchFamily="34" charset="0"/>
              </a:rPr>
              <a:t> </a:t>
            </a:r>
            <a:r>
              <a:rPr lang="en-GB" sz="2000" dirty="0" err="1">
                <a:latin typeface="Century Gothic" panose="020B0502020202020204" pitchFamily="34" charset="0"/>
              </a:rPr>
              <a:t>mah</a:t>
            </a:r>
            <a:r>
              <a:rPr lang="en-GB" sz="2000" dirty="0">
                <a:latin typeface="Century Gothic" panose="020B0502020202020204" pitchFamily="34" charset="0"/>
              </a:rPr>
              <a:t>-ss</a:t>
            </a:r>
          </a:p>
        </p:txBody>
      </p:sp>
      <p:sp>
        <p:nvSpPr>
          <p:cNvPr id="14" name="TextBox 13">
            <a:extLst>
              <a:ext uri="{FF2B5EF4-FFF2-40B4-BE49-F238E27FC236}">
                <a16:creationId xmlns:a16="http://schemas.microsoft.com/office/drawing/2014/main" id="{78F9EC71-C790-1CFE-3681-165A129A3C84}"/>
              </a:ext>
            </a:extLst>
          </p:cNvPr>
          <p:cNvSpPr txBox="1"/>
          <p:nvPr/>
        </p:nvSpPr>
        <p:spPr>
          <a:xfrm>
            <a:off x="7283283" y="1807825"/>
            <a:ext cx="3570962" cy="1938992"/>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A carbon atom will have a relative mass of 12 because it is 12 times heavier than a hydrogen atom</a:t>
            </a:r>
          </a:p>
        </p:txBody>
      </p:sp>
      <p:sp>
        <p:nvSpPr>
          <p:cNvPr id="13" name="TextBox 12">
            <a:extLst>
              <a:ext uri="{FF2B5EF4-FFF2-40B4-BE49-F238E27FC236}">
                <a16:creationId xmlns:a16="http://schemas.microsoft.com/office/drawing/2014/main" id="{FF3D43AA-9631-114A-E37F-12161EDF37F8}"/>
              </a:ext>
            </a:extLst>
          </p:cNvPr>
          <p:cNvSpPr txBox="1"/>
          <p:nvPr/>
        </p:nvSpPr>
        <p:spPr>
          <a:xfrm>
            <a:off x="7228966" y="4053231"/>
            <a:ext cx="3625279" cy="224676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Relative charge – the relative charge of a particle can be positive or negative, the relative mass will always be a positive value</a:t>
            </a:r>
            <a:endParaRPr lang="en-GB" sz="2000" b="1">
              <a:solidFill>
                <a:srgbClr val="C00000"/>
              </a:solidFill>
              <a:latin typeface="Century Gothic" panose="020B0502020202020204" pitchFamily="34" charset="0"/>
            </a:endParaRPr>
          </a:p>
        </p:txBody>
      </p:sp>
    </p:spTree>
    <p:extLst>
      <p:ext uri="{BB962C8B-B14F-4D97-AF65-F5344CB8AC3E}">
        <p14:creationId xmlns:p14="http://schemas.microsoft.com/office/powerpoint/2010/main" val="2594340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2D2A14F-6113-A0EF-400B-D00E39B276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E5D1BA-49BA-F13B-5927-C0B9BFB96EEB}"/>
              </a:ext>
            </a:extLst>
          </p:cNvPr>
          <p:cNvSpPr>
            <a:spLocks noGrp="1"/>
          </p:cNvSpPr>
          <p:nvPr>
            <p:ph type="title"/>
          </p:nvPr>
        </p:nvSpPr>
        <p:spPr>
          <a:xfrm>
            <a:off x="234497" y="359279"/>
            <a:ext cx="4724402" cy="440661"/>
          </a:xfrm>
        </p:spPr>
        <p:txBody>
          <a:bodyPr/>
          <a:lstStyle/>
          <a:p>
            <a:r>
              <a:rPr lang="en-US" sz="4000"/>
              <a:t>Subatomic particle</a:t>
            </a:r>
          </a:p>
        </p:txBody>
      </p:sp>
      <p:sp>
        <p:nvSpPr>
          <p:cNvPr id="5" name="Vertical Title 1">
            <a:extLst>
              <a:ext uri="{FF2B5EF4-FFF2-40B4-BE49-F238E27FC236}">
                <a16:creationId xmlns:a16="http://schemas.microsoft.com/office/drawing/2014/main" id="{E21916E3-A690-CEA6-5EE0-C2D86B8B091B}"/>
              </a:ext>
              <a:ext uri="{C183D7F6-B498-43B3-948B-1728B52AA6E4}">
                <adec:decorative xmlns:adec="http://schemas.microsoft.com/office/drawing/2017/decorative" val="1"/>
              </a:ext>
            </a:extLst>
          </p:cNvPr>
          <p:cNvSpPr txBox="1">
            <a:spLocks/>
          </p:cNvSpPr>
          <p:nvPr/>
        </p:nvSpPr>
        <p:spPr>
          <a:xfrm>
            <a:off x="11382000" y="445063"/>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225F941D-057A-BD5C-7E60-A37B0F478FC1}"/>
              </a:ext>
            </a:extLst>
          </p:cNvPr>
          <p:cNvSpPr txBox="1">
            <a:spLocks/>
          </p:cNvSpPr>
          <p:nvPr/>
        </p:nvSpPr>
        <p:spPr>
          <a:xfrm>
            <a:off x="5610376" y="359279"/>
            <a:ext cx="4948580" cy="440661"/>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a particle smaller than an atom</a:t>
            </a:r>
            <a:endParaRPr lang="en-US" sz="2400" b="0" dirty="0">
              <a:solidFill>
                <a:schemeClr val="tx1"/>
              </a:solidFill>
            </a:endParaRPr>
          </a:p>
        </p:txBody>
      </p:sp>
      <p:pic>
        <p:nvPicPr>
          <p:cNvPr id="10" name="Picture 9" descr="A diagram of an atom, with a proton, neutron, and one electron from each energy level labelled">
            <a:extLst>
              <a:ext uri="{FF2B5EF4-FFF2-40B4-BE49-F238E27FC236}">
                <a16:creationId xmlns:a16="http://schemas.microsoft.com/office/drawing/2014/main" id="{B48602E3-90D5-E99B-FEB1-CC0139487DA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54185" y="1759668"/>
            <a:ext cx="3602743" cy="3602743"/>
          </a:xfrm>
          <a:prstGeom prst="rect">
            <a:avLst/>
          </a:prstGeom>
        </p:spPr>
      </p:pic>
      <p:sp>
        <p:nvSpPr>
          <p:cNvPr id="9" name="TextBox 8">
            <a:extLst>
              <a:ext uri="{FF2B5EF4-FFF2-40B4-BE49-F238E27FC236}">
                <a16:creationId xmlns:a16="http://schemas.microsoft.com/office/drawing/2014/main" id="{58157560-02A2-58DA-A091-B997095203E7}"/>
              </a:ext>
            </a:extLst>
          </p:cNvPr>
          <p:cNvSpPr txBox="1"/>
          <p:nvPr/>
        </p:nvSpPr>
        <p:spPr>
          <a:xfrm>
            <a:off x="234497" y="1182229"/>
            <a:ext cx="3119688"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In other words…</a:t>
            </a:r>
          </a:p>
          <a:p>
            <a:r>
              <a:rPr lang="en-GB" sz="2000" dirty="0">
                <a:latin typeface="Century Gothic"/>
              </a:rPr>
              <a:t>small particles that make up all elements</a:t>
            </a:r>
          </a:p>
        </p:txBody>
      </p:sp>
      <p:sp>
        <p:nvSpPr>
          <p:cNvPr id="11" name="TextBox 10">
            <a:extLst>
              <a:ext uri="{FF2B5EF4-FFF2-40B4-BE49-F238E27FC236}">
                <a16:creationId xmlns:a16="http://schemas.microsoft.com/office/drawing/2014/main" id="{4D42C732-8FF0-AFBE-983A-3E5A5D077B4D}"/>
              </a:ext>
            </a:extLst>
          </p:cNvPr>
          <p:cNvSpPr txBox="1"/>
          <p:nvPr/>
        </p:nvSpPr>
        <p:spPr>
          <a:xfrm>
            <a:off x="234497" y="3404761"/>
            <a:ext cx="3119688"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Sub-a-tom-</a:t>
            </a:r>
            <a:r>
              <a:rPr lang="en-GB" sz="2000" dirty="0" err="1">
                <a:latin typeface="Century Gothic" panose="020B0502020202020204" pitchFamily="34" charset="0"/>
              </a:rPr>
              <a:t>ik</a:t>
            </a:r>
            <a:r>
              <a:rPr lang="en-GB" sz="2000" dirty="0">
                <a:latin typeface="Century Gothic" panose="020B0502020202020204" pitchFamily="34" charset="0"/>
              </a:rPr>
              <a:t> par-</a:t>
            </a:r>
            <a:r>
              <a:rPr lang="en-GB" sz="2000" dirty="0" err="1">
                <a:latin typeface="Century Gothic" panose="020B0502020202020204" pitchFamily="34" charset="0"/>
              </a:rPr>
              <a:t>ti</a:t>
            </a:r>
            <a:r>
              <a:rPr lang="en-GB" sz="2000" dirty="0">
                <a:latin typeface="Century Gothic" panose="020B0502020202020204" pitchFamily="34" charset="0"/>
              </a:rPr>
              <a:t>-</a:t>
            </a:r>
            <a:r>
              <a:rPr lang="en-GB" sz="2000" dirty="0" err="1">
                <a:latin typeface="Century Gothic" panose="020B0502020202020204" pitchFamily="34" charset="0"/>
              </a:rPr>
              <a:t>kuhl</a:t>
            </a:r>
            <a:endParaRPr lang="en-GB" sz="2000" dirty="0">
              <a:latin typeface="Century Gothic" panose="020B0502020202020204" pitchFamily="34" charset="0"/>
            </a:endParaRPr>
          </a:p>
        </p:txBody>
      </p:sp>
      <p:sp>
        <p:nvSpPr>
          <p:cNvPr id="7" name="TextBox 6">
            <a:extLst>
              <a:ext uri="{FF2B5EF4-FFF2-40B4-BE49-F238E27FC236}">
                <a16:creationId xmlns:a16="http://schemas.microsoft.com/office/drawing/2014/main" id="{DE5FF9DB-AD10-E064-41B8-98D626568E72}"/>
              </a:ext>
            </a:extLst>
          </p:cNvPr>
          <p:cNvSpPr txBox="1"/>
          <p:nvPr/>
        </p:nvSpPr>
        <p:spPr>
          <a:xfrm>
            <a:off x="234496" y="5230315"/>
            <a:ext cx="3119687"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Break it down</a:t>
            </a:r>
          </a:p>
          <a:p>
            <a:r>
              <a:rPr lang="en-GB" sz="2000">
                <a:latin typeface="Century Gothic" panose="020B0502020202020204" pitchFamily="34" charset="0"/>
              </a:rPr>
              <a:t>‘Sub’ means lower</a:t>
            </a:r>
            <a:endParaRPr lang="en-GB" sz="2000" b="1">
              <a:solidFill>
                <a:srgbClr val="C00000"/>
              </a:solidFill>
              <a:latin typeface="Century Gothic" panose="020B0502020202020204" pitchFamily="34" charset="0"/>
            </a:endParaRPr>
          </a:p>
        </p:txBody>
      </p:sp>
      <p:sp>
        <p:nvSpPr>
          <p:cNvPr id="14" name="TextBox 13">
            <a:extLst>
              <a:ext uri="{FF2B5EF4-FFF2-40B4-BE49-F238E27FC236}">
                <a16:creationId xmlns:a16="http://schemas.microsoft.com/office/drawing/2014/main" id="{CE8FE810-6793-F2A6-02A3-C19AD2B5E402}"/>
              </a:ext>
            </a:extLst>
          </p:cNvPr>
          <p:cNvSpPr txBox="1"/>
          <p:nvPr/>
        </p:nvSpPr>
        <p:spPr>
          <a:xfrm>
            <a:off x="6874457" y="1236548"/>
            <a:ext cx="3684499"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Example </a:t>
            </a:r>
          </a:p>
          <a:p>
            <a:r>
              <a:rPr lang="en-GB" sz="2000">
                <a:latin typeface="Century Gothic" panose="020B0502020202020204" pitchFamily="34" charset="0"/>
              </a:rPr>
              <a:t>Protons, neutrons and electrons are subatomic particles</a:t>
            </a:r>
          </a:p>
        </p:txBody>
      </p:sp>
      <p:sp>
        <p:nvSpPr>
          <p:cNvPr id="13" name="TextBox 12">
            <a:extLst>
              <a:ext uri="{FF2B5EF4-FFF2-40B4-BE49-F238E27FC236}">
                <a16:creationId xmlns:a16="http://schemas.microsoft.com/office/drawing/2014/main" id="{DB3B76E6-4866-167C-4AC0-1C175EFAC315}"/>
              </a:ext>
            </a:extLst>
          </p:cNvPr>
          <p:cNvSpPr txBox="1"/>
          <p:nvPr/>
        </p:nvSpPr>
        <p:spPr>
          <a:xfrm>
            <a:off x="6874458" y="2811857"/>
            <a:ext cx="3684499"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latin typeface="Century Gothic" panose="020B0502020202020204" pitchFamily="34" charset="0"/>
              </a:rPr>
              <a:t>atoms. Subatomic particles are what atoms are made from. They are found within the atom, not outside it</a:t>
            </a:r>
            <a:endParaRPr lang="en-GB" sz="2000" b="1" dirty="0">
              <a:solidFill>
                <a:srgbClr val="C00000"/>
              </a:solidFill>
              <a:latin typeface="Century Gothic" panose="020B0502020202020204" pitchFamily="34" charset="0"/>
            </a:endParaRPr>
          </a:p>
        </p:txBody>
      </p:sp>
      <p:sp>
        <p:nvSpPr>
          <p:cNvPr id="4" name="TextBox 3">
            <a:extLst>
              <a:ext uri="{FF2B5EF4-FFF2-40B4-BE49-F238E27FC236}">
                <a16:creationId xmlns:a16="http://schemas.microsoft.com/office/drawing/2014/main" id="{63737D72-7A5D-20B4-6A37-BF2F977A974A}"/>
              </a:ext>
            </a:extLst>
          </p:cNvPr>
          <p:cNvSpPr txBox="1"/>
          <p:nvPr/>
        </p:nvSpPr>
        <p:spPr>
          <a:xfrm>
            <a:off x="6874466" y="4660108"/>
            <a:ext cx="3684491" cy="1938992"/>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In physics you will encounter the same three subatomic particles that we learn about in chemistry: protons, neutrons and electrons</a:t>
            </a:r>
          </a:p>
        </p:txBody>
      </p:sp>
    </p:spTree>
    <p:extLst>
      <p:ext uri="{BB962C8B-B14F-4D97-AF65-F5344CB8AC3E}">
        <p14:creationId xmlns:p14="http://schemas.microsoft.com/office/powerpoint/2010/main" val="4063609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7BDBFB0C-D10D-FA6E-63A3-334E3CDA7D09}"/>
              </a:ext>
            </a:extLst>
          </p:cNvPr>
          <p:cNvSpPr txBox="1"/>
          <p:nvPr/>
        </p:nvSpPr>
        <p:spPr>
          <a:xfrm>
            <a:off x="2721166" y="231354"/>
            <a:ext cx="7898834" cy="707886"/>
          </a:xfrm>
          <a:prstGeom prst="rect">
            <a:avLst/>
          </a:prstGeom>
          <a:noFill/>
        </p:spPr>
        <p:txBody>
          <a:bodyPr wrap="square" rtlCol="0">
            <a:spAutoFit/>
          </a:bodyPr>
          <a:lstStyle/>
          <a:p>
            <a:pPr marL="0" indent="0">
              <a:buFont typeface="Arial" panose="020B0604020202020204" pitchFamily="34" charset="0"/>
              <a:buNone/>
            </a:pPr>
            <a:r>
              <a:rPr lang="en-GB" sz="2000" b="1" dirty="0">
                <a:solidFill>
                  <a:srgbClr val="C00000"/>
                </a:solidFill>
                <a:latin typeface="Century Gothic" panose="020B0502020202020204" pitchFamily="34" charset="0"/>
              </a:rPr>
              <a:t>For how to use, metacognitive prompts, ideas for support and challenge and linked resources, visit: rsc.li/3XTkheu</a:t>
            </a:r>
          </a:p>
        </p:txBody>
      </p:sp>
      <p:sp>
        <p:nvSpPr>
          <p:cNvPr id="2" name="Title 1">
            <a:extLst>
              <a:ext uri="{FF2B5EF4-FFF2-40B4-BE49-F238E27FC236}">
                <a16:creationId xmlns:a16="http://schemas.microsoft.com/office/drawing/2014/main" id="{29AF3E64-1BFF-3149-9C48-B3318BBD3AA7}"/>
              </a:ext>
            </a:extLst>
          </p:cNvPr>
          <p:cNvSpPr>
            <a:spLocks noGrp="1"/>
          </p:cNvSpPr>
          <p:nvPr>
            <p:ph type="title"/>
          </p:nvPr>
        </p:nvSpPr>
        <p:spPr/>
        <p:txBody>
          <a:bodyPr/>
          <a:lstStyle/>
          <a:p>
            <a:r>
              <a:rPr lang="en-US"/>
              <a:t>Contents</a:t>
            </a:r>
          </a:p>
        </p:txBody>
      </p:sp>
      <p:sp>
        <p:nvSpPr>
          <p:cNvPr id="5" name="TextBox 4">
            <a:extLst>
              <a:ext uri="{FF2B5EF4-FFF2-40B4-BE49-F238E27FC236}">
                <a16:creationId xmlns:a16="http://schemas.microsoft.com/office/drawing/2014/main" id="{A7001931-37AA-6E80-0140-61B5B792AD8F}"/>
              </a:ext>
            </a:extLst>
          </p:cNvPr>
          <p:cNvSpPr txBox="1"/>
          <p:nvPr/>
        </p:nvSpPr>
        <p:spPr>
          <a:xfrm>
            <a:off x="459317" y="1220188"/>
            <a:ext cx="3693459" cy="430887"/>
          </a:xfrm>
          <a:prstGeom prst="rect">
            <a:avLst/>
          </a:prstGeom>
          <a:noFill/>
        </p:spPr>
        <p:txBody>
          <a:bodyPr wrap="square" rtlCol="0">
            <a:spAutoFit/>
          </a:bodyPr>
          <a:lstStyle/>
          <a:p>
            <a:r>
              <a:rPr lang="en-GB" sz="2200">
                <a:latin typeface="Century Gothic" panose="020B0502020202020204" pitchFamily="34" charset="0"/>
              </a:rPr>
              <a:t>Atomic structure</a:t>
            </a:r>
          </a:p>
        </p:txBody>
      </p:sp>
      <p:sp>
        <p:nvSpPr>
          <p:cNvPr id="3" name="Content Placeholder 2">
            <a:extLst>
              <a:ext uri="{FF2B5EF4-FFF2-40B4-BE49-F238E27FC236}">
                <a16:creationId xmlns:a16="http://schemas.microsoft.com/office/drawing/2014/main" id="{BCFFB25B-F7CD-BA43-B498-C6CDF64364F7}"/>
              </a:ext>
            </a:extLst>
          </p:cNvPr>
          <p:cNvSpPr>
            <a:spLocks noGrp="1"/>
          </p:cNvSpPr>
          <p:nvPr>
            <p:ph idx="1"/>
          </p:nvPr>
        </p:nvSpPr>
        <p:spPr>
          <a:xfrm>
            <a:off x="540000" y="1736870"/>
            <a:ext cx="4910541" cy="5040000"/>
          </a:xfrm>
        </p:spPr>
        <p:txBody>
          <a:bodyPr vert="horz" lIns="0" tIns="0" rIns="0" bIns="0" rtlCol="0" anchor="t">
            <a:normAutofit/>
          </a:bodyPr>
          <a:lstStyle/>
          <a:p>
            <a:pPr marL="0" indent="0">
              <a:buNone/>
            </a:pPr>
            <a:r>
              <a:rPr lang="en-GB" sz="1800">
                <a:latin typeface="Century Gothic"/>
              </a:rPr>
              <a:t>(Atomic) nucleus………………………..4</a:t>
            </a:r>
            <a:endParaRPr lang="en-GB" sz="1800"/>
          </a:p>
          <a:p>
            <a:pPr marL="0" indent="0">
              <a:buNone/>
            </a:pPr>
            <a:r>
              <a:rPr lang="en-GB" sz="1800">
                <a:latin typeface="Century Gothic"/>
              </a:rPr>
              <a:t>Atomic number………………………….5</a:t>
            </a:r>
            <a:endParaRPr lang="en-GB" sz="1800"/>
          </a:p>
          <a:p>
            <a:pPr marL="0" indent="0">
              <a:buNone/>
            </a:pPr>
            <a:r>
              <a:rPr lang="en-GB" sz="1800">
                <a:latin typeface="Century Gothic"/>
              </a:rPr>
              <a:t>Compound……………………………….6</a:t>
            </a:r>
            <a:endParaRPr lang="en-GB" sz="1800"/>
          </a:p>
          <a:p>
            <a:pPr marL="0" indent="0">
              <a:buNone/>
            </a:pPr>
            <a:r>
              <a:rPr lang="en-GB" sz="1800">
                <a:latin typeface="Century Gothic"/>
              </a:rPr>
              <a:t>Electron……………………………………7</a:t>
            </a:r>
            <a:endParaRPr lang="en-GB" sz="1800"/>
          </a:p>
          <a:p>
            <a:pPr marL="0" indent="0">
              <a:buNone/>
            </a:pPr>
            <a:r>
              <a:rPr lang="en-GB" sz="1800">
                <a:latin typeface="Century Gothic"/>
              </a:rPr>
              <a:t>Electron configuration/structure……..8</a:t>
            </a:r>
            <a:endParaRPr lang="en-GB" sz="1800"/>
          </a:p>
          <a:p>
            <a:pPr marL="0" indent="0">
              <a:buNone/>
            </a:pPr>
            <a:r>
              <a:rPr lang="en-GB" sz="1800">
                <a:latin typeface="Century Gothic"/>
              </a:rPr>
              <a:t>Electron shell/energy level…………….9</a:t>
            </a:r>
            <a:endParaRPr lang="en-GB" sz="1800"/>
          </a:p>
          <a:p>
            <a:pPr marL="0" indent="0">
              <a:buNone/>
            </a:pPr>
            <a:r>
              <a:rPr lang="en-GB" sz="1800">
                <a:latin typeface="Century Gothic"/>
              </a:rPr>
              <a:t>Element……………………………………10</a:t>
            </a:r>
            <a:endParaRPr lang="en-GB" sz="1800"/>
          </a:p>
          <a:p>
            <a:pPr marL="0" indent="0">
              <a:buNone/>
            </a:pPr>
            <a:r>
              <a:rPr lang="en-GB" sz="1800">
                <a:latin typeface="Century Gothic"/>
              </a:rPr>
              <a:t>Isotopes……………………………………11</a:t>
            </a:r>
            <a:endParaRPr lang="en-GB" sz="1800"/>
          </a:p>
          <a:p>
            <a:pPr marL="0" indent="0">
              <a:buNone/>
            </a:pPr>
            <a:r>
              <a:rPr lang="en-GB" sz="1800">
                <a:latin typeface="Century Gothic"/>
              </a:rPr>
              <a:t>Mass number……………………………..12</a:t>
            </a:r>
            <a:endParaRPr lang="en-GB" sz="1800"/>
          </a:p>
          <a:p>
            <a:pPr marL="0" indent="0">
              <a:buNone/>
            </a:pPr>
            <a:r>
              <a:rPr lang="en-GB" sz="1800">
                <a:latin typeface="Century Gothic"/>
              </a:rPr>
              <a:t>Molecule…………………………………..13</a:t>
            </a:r>
            <a:endParaRPr lang="en-GB" sz="1800"/>
          </a:p>
          <a:p>
            <a:pPr marL="0" indent="0">
              <a:buNone/>
            </a:pPr>
            <a:r>
              <a:rPr lang="en-GB" sz="1800">
                <a:latin typeface="Century Gothic"/>
              </a:rPr>
              <a:t>Neutron…………………………………….14</a:t>
            </a:r>
            <a:endParaRPr lang="en-GB" sz="1800"/>
          </a:p>
          <a:p>
            <a:pPr marL="0" indent="0">
              <a:buNone/>
            </a:pPr>
            <a:endParaRPr lang="en-GB"/>
          </a:p>
        </p:txBody>
      </p:sp>
      <p:sp>
        <p:nvSpPr>
          <p:cNvPr id="4" name="Vertical Title 1">
            <a:extLst>
              <a:ext uri="{FF2B5EF4-FFF2-40B4-BE49-F238E27FC236}">
                <a16:creationId xmlns:a16="http://schemas.microsoft.com/office/drawing/2014/main" id="{F7D30168-AF11-EC48-A4B1-E40039751BBA}"/>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Content Placeholder 2">
            <a:extLst>
              <a:ext uri="{FF2B5EF4-FFF2-40B4-BE49-F238E27FC236}">
                <a16:creationId xmlns:a16="http://schemas.microsoft.com/office/drawing/2014/main" id="{58B169BA-7DD3-D3E3-96BE-E26EBA6EEF25}"/>
              </a:ext>
            </a:extLst>
          </p:cNvPr>
          <p:cNvSpPr txBox="1">
            <a:spLocks/>
          </p:cNvSpPr>
          <p:nvPr/>
        </p:nvSpPr>
        <p:spPr>
          <a:xfrm>
            <a:off x="5709459" y="1220188"/>
            <a:ext cx="4910541" cy="5556682"/>
          </a:xfrm>
          <a:prstGeom prst="rect">
            <a:avLst/>
          </a:prstGeom>
        </p:spPr>
        <p:txBody>
          <a:bodyPr vert="horz" lIns="0" tIns="0" rIns="0" bIns="0" rtlCol="0" anchor="t">
            <a:normAutofit/>
          </a:bodyPr>
          <a:lstStyle>
            <a:lvl1pPr marL="342900" indent="-342900" algn="l" defTabSz="914400" rtl="0" eaLnBrk="1" latinLnBrk="0" hangingPunct="1">
              <a:lnSpc>
                <a:spcPct val="100000"/>
              </a:lnSpc>
              <a:spcBef>
                <a:spcPts val="0"/>
              </a:spcBef>
              <a:spcAft>
                <a:spcPts val="1200"/>
              </a:spcAft>
              <a:buClr>
                <a:srgbClr val="C8102E"/>
              </a:buClr>
              <a:buSzPct val="125000"/>
              <a:buFont typeface="Arial" panose="020B0604020202020204" pitchFamily="34" charset="0"/>
              <a:buChar char="•"/>
              <a:defRPr sz="2200" b="0" i="0" kern="1200">
                <a:solidFill>
                  <a:schemeClr val="tx1"/>
                </a:solidFill>
                <a:latin typeface="Century Gothic" panose="020B050202020202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endParaRPr lang="en-GB"/>
          </a:p>
          <a:p>
            <a:pPr marL="0" indent="0">
              <a:buNone/>
            </a:pPr>
            <a:r>
              <a:rPr lang="en-GB" sz="1800">
                <a:latin typeface="Century Gothic"/>
              </a:rPr>
              <a:t>Proton………………………………………….15</a:t>
            </a:r>
            <a:endParaRPr lang="en-GB" sz="1800"/>
          </a:p>
          <a:p>
            <a:pPr marL="0" indent="0">
              <a:buNone/>
            </a:pPr>
            <a:r>
              <a:rPr lang="en-GB" sz="1800">
                <a:latin typeface="Century Gothic"/>
              </a:rPr>
              <a:t>Relative atomic mass……………………….16</a:t>
            </a:r>
            <a:endParaRPr lang="en-GB" sz="1800"/>
          </a:p>
          <a:p>
            <a:pPr marL="0" indent="0">
              <a:buNone/>
            </a:pPr>
            <a:r>
              <a:rPr lang="en-GB" sz="1800">
                <a:latin typeface="Century Gothic"/>
              </a:rPr>
              <a:t>Relative charge……………………………...17</a:t>
            </a:r>
            <a:endParaRPr lang="en-GB" sz="1800"/>
          </a:p>
          <a:p>
            <a:pPr marL="0" indent="0">
              <a:buNone/>
            </a:pPr>
            <a:r>
              <a:rPr lang="en-GB" sz="1800">
                <a:latin typeface="Century Gothic"/>
              </a:rPr>
              <a:t>Relative mass…………………………………18</a:t>
            </a:r>
            <a:endParaRPr lang="en-GB" sz="1800"/>
          </a:p>
          <a:p>
            <a:pPr marL="0" indent="0">
              <a:buNone/>
            </a:pPr>
            <a:r>
              <a:rPr lang="en-GB" sz="1800">
                <a:latin typeface="Century Gothic"/>
              </a:rPr>
              <a:t>Subatomic particle………………………….19</a:t>
            </a:r>
            <a:endParaRPr lang="en-GB" sz="1800"/>
          </a:p>
          <a:p>
            <a:pPr marL="0" indent="0">
              <a:buNone/>
            </a:pPr>
            <a:endParaRPr lang="en-GB" sz="1800"/>
          </a:p>
          <a:p>
            <a:pPr marL="0" indent="0">
              <a:buNone/>
            </a:pPr>
            <a:r>
              <a:rPr lang="en-GB"/>
              <a:t>Atoms and ions</a:t>
            </a:r>
          </a:p>
          <a:p>
            <a:pPr marL="0" indent="0">
              <a:buNone/>
            </a:pPr>
            <a:r>
              <a:rPr lang="en-GB" sz="1800">
                <a:latin typeface="Century Gothic"/>
              </a:rPr>
              <a:t>Atom……………………………………………20</a:t>
            </a:r>
            <a:endParaRPr lang="en-GB" sz="1800"/>
          </a:p>
          <a:p>
            <a:pPr marL="0" indent="0">
              <a:buNone/>
            </a:pPr>
            <a:r>
              <a:rPr lang="en-GB" sz="1800">
                <a:latin typeface="Century Gothic"/>
              </a:rPr>
              <a:t>Ion……………………………………………....21</a:t>
            </a:r>
            <a:endParaRPr lang="en-GB" sz="1800"/>
          </a:p>
          <a:p>
            <a:pPr marL="0" indent="0">
              <a:buNone/>
            </a:pPr>
            <a:endParaRPr lang="en-GB" sz="1800"/>
          </a:p>
          <a:p>
            <a:pPr marL="0" indent="0">
              <a:buFont typeface="Arial" panose="020B0604020202020204" pitchFamily="34" charset="0"/>
              <a:buNone/>
            </a:pPr>
            <a:endParaRPr lang="en-GB"/>
          </a:p>
          <a:p>
            <a:pPr marL="0" indent="0">
              <a:buFont typeface="Arial" panose="020B0604020202020204" pitchFamily="34" charset="0"/>
              <a:buNone/>
            </a:pPr>
            <a:endParaRPr lang="en-GB"/>
          </a:p>
          <a:p>
            <a:pPr marL="0" indent="0">
              <a:buFont typeface="Arial" panose="020B0604020202020204" pitchFamily="34" charset="0"/>
              <a:buNone/>
            </a:pPr>
            <a:endParaRPr lang="en-GB"/>
          </a:p>
          <a:p>
            <a:pPr marL="0" indent="0">
              <a:buFont typeface="Arial" panose="020B0604020202020204" pitchFamily="34" charset="0"/>
              <a:buNone/>
            </a:pPr>
            <a:endParaRPr lang="en-GB"/>
          </a:p>
          <a:p>
            <a:pPr marL="0" indent="0">
              <a:buFont typeface="Arial" panose="020B0604020202020204" pitchFamily="34" charset="0"/>
              <a:buNone/>
            </a:pPr>
            <a:endParaRPr lang="en-GB"/>
          </a:p>
        </p:txBody>
      </p:sp>
    </p:spTree>
    <p:extLst>
      <p:ext uri="{BB962C8B-B14F-4D97-AF65-F5344CB8AC3E}">
        <p14:creationId xmlns:p14="http://schemas.microsoft.com/office/powerpoint/2010/main" val="36594831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78D4D9-B999-F2DF-D2E4-CAC2A01A24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AECFA04-3BC7-A160-40DA-AE756FDD6FC9}"/>
              </a:ext>
            </a:extLst>
          </p:cNvPr>
          <p:cNvSpPr>
            <a:spLocks noGrp="1"/>
          </p:cNvSpPr>
          <p:nvPr>
            <p:ph type="title"/>
          </p:nvPr>
        </p:nvSpPr>
        <p:spPr>
          <a:xfrm>
            <a:off x="459910" y="520163"/>
            <a:ext cx="2767976" cy="440661"/>
          </a:xfrm>
        </p:spPr>
        <p:txBody>
          <a:bodyPr/>
          <a:lstStyle/>
          <a:p>
            <a:r>
              <a:rPr lang="en-US" sz="4000"/>
              <a:t>Atom</a:t>
            </a:r>
          </a:p>
        </p:txBody>
      </p:sp>
      <p:sp>
        <p:nvSpPr>
          <p:cNvPr id="5" name="Vertical Title 1">
            <a:extLst>
              <a:ext uri="{FF2B5EF4-FFF2-40B4-BE49-F238E27FC236}">
                <a16:creationId xmlns:a16="http://schemas.microsoft.com/office/drawing/2014/main" id="{96C9B96A-F3C0-EDAA-4FAC-31962F941120}"/>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8706C835-D942-0B1B-16B7-C0E135FDBF35}"/>
              </a:ext>
            </a:extLst>
          </p:cNvPr>
          <p:cNvSpPr txBox="1">
            <a:spLocks/>
          </p:cNvSpPr>
          <p:nvPr/>
        </p:nvSpPr>
        <p:spPr>
          <a:xfrm>
            <a:off x="4033486" y="233082"/>
            <a:ext cx="6779931" cy="1172248"/>
          </a:xfrm>
          <a:prstGeom prst="rect">
            <a:avLst/>
          </a:prstGeom>
          <a:solidFill>
            <a:srgbClr val="C8102E">
              <a:alpha val="27000"/>
            </a:srgbClr>
          </a:solidFill>
        </p:spPr>
        <p:txBody>
          <a:bodyPr vert="horz" lIns="90000" tIns="90000" rIns="90000" bIns="9000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the smallest possible particle of an element; atoms are made up of protons, neutrons and electrons</a:t>
            </a:r>
            <a:endParaRPr lang="en-US" sz="2400" b="0" dirty="0">
              <a:solidFill>
                <a:schemeClr val="tx1"/>
              </a:solidFill>
            </a:endParaRPr>
          </a:p>
        </p:txBody>
      </p:sp>
      <p:pic>
        <p:nvPicPr>
          <p:cNvPr id="8" name="Picture 7" descr="A diagram of an atom">
            <a:extLst>
              <a:ext uri="{FF2B5EF4-FFF2-40B4-BE49-F238E27FC236}">
                <a16:creationId xmlns:a16="http://schemas.microsoft.com/office/drawing/2014/main" id="{953C030C-E5CF-FC6F-9D9A-5667670EAD4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61886" y="1593488"/>
            <a:ext cx="3602743" cy="3602743"/>
          </a:xfrm>
          <a:prstGeom prst="rect">
            <a:avLst/>
          </a:prstGeom>
        </p:spPr>
      </p:pic>
      <p:grpSp>
        <p:nvGrpSpPr>
          <p:cNvPr id="7" name="Group 6">
            <a:extLst>
              <a:ext uri="{FF2B5EF4-FFF2-40B4-BE49-F238E27FC236}">
                <a16:creationId xmlns:a16="http://schemas.microsoft.com/office/drawing/2014/main" id="{4DFAC0B6-8132-F5FF-F89E-542102417E31}"/>
              </a:ext>
              <a:ext uri="{C183D7F6-B498-43B3-948B-1728B52AA6E4}">
                <adec:decorative xmlns:adec="http://schemas.microsoft.com/office/drawing/2017/decorative" val="1"/>
              </a:ext>
            </a:extLst>
          </p:cNvPr>
          <p:cNvGrpSpPr/>
          <p:nvPr/>
        </p:nvGrpSpPr>
        <p:grpSpPr>
          <a:xfrm>
            <a:off x="554639" y="1593488"/>
            <a:ext cx="3207247" cy="1015663"/>
            <a:chOff x="459910" y="3267311"/>
            <a:chExt cx="3207247" cy="1015663"/>
          </a:xfrm>
        </p:grpSpPr>
        <p:sp>
          <p:nvSpPr>
            <p:cNvPr id="10" name="TextBox 9">
              <a:extLst>
                <a:ext uri="{FF2B5EF4-FFF2-40B4-BE49-F238E27FC236}">
                  <a16:creationId xmlns:a16="http://schemas.microsoft.com/office/drawing/2014/main" id="{5E876D7E-3C6D-9171-325C-308CDE32B5CD}"/>
                </a:ext>
              </a:extLst>
            </p:cNvPr>
            <p:cNvSpPr txBox="1"/>
            <p:nvPr/>
          </p:nvSpPr>
          <p:spPr>
            <a:xfrm>
              <a:off x="459910" y="3267311"/>
              <a:ext cx="3207247"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bit.ly/3G7XpSi</a:t>
              </a:r>
              <a:endParaRPr lang="en-GB" sz="2000">
                <a:latin typeface="Century Gothic" panose="020B0502020202020204" pitchFamily="34" charset="0"/>
              </a:endParaRPr>
            </a:p>
          </p:txBody>
        </p:sp>
        <p:pic>
          <p:nvPicPr>
            <p:cNvPr id="15" name="Graphic 17" descr="Hand outline">
              <a:extLst>
                <a:ext uri="{FF2B5EF4-FFF2-40B4-BE49-F238E27FC236}">
                  <a16:creationId xmlns:a16="http://schemas.microsoft.com/office/drawing/2014/main" id="{CE9D4325-3E00-DA72-AB3C-80318AE86BA9}"/>
                </a:ext>
              </a:extLst>
            </p:cNvPr>
            <p:cNvPicPr/>
            <p:nvPr/>
          </p:nvPicPr>
          <p:blipFill>
            <a:blip r:embed="rId5" cstate="print">
              <a:extLst>
                <a:ext uri="{28A0092B-C50C-407E-A947-70E740481C1C}">
                  <a14:useLocalDpi xmlns:a14="http://schemas.microsoft.com/office/drawing/2010/main"/>
                </a:ext>
              </a:extLst>
            </a:blip>
            <a:stretch/>
          </p:blipFill>
          <p:spPr>
            <a:xfrm>
              <a:off x="2934519" y="3353056"/>
              <a:ext cx="538560" cy="538560"/>
            </a:xfrm>
            <a:prstGeom prst="rect">
              <a:avLst/>
            </a:prstGeom>
            <a:ln w="9525">
              <a:noFill/>
            </a:ln>
          </p:spPr>
        </p:pic>
        <p:pic>
          <p:nvPicPr>
            <p:cNvPr id="16" name="Graphic 16" descr="Raised hand outline">
              <a:extLst>
                <a:ext uri="{FF2B5EF4-FFF2-40B4-BE49-F238E27FC236}">
                  <a16:creationId xmlns:a16="http://schemas.microsoft.com/office/drawing/2014/main" id="{EB537720-D17E-3FAD-A312-EFC9FDC8F680}"/>
                </a:ext>
              </a:extLst>
            </p:cNvPr>
            <p:cNvPicPr/>
            <p:nvPr/>
          </p:nvPicPr>
          <p:blipFill>
            <a:blip r:embed="rId6" cstate="print">
              <a:extLst>
                <a:ext uri="{28A0092B-C50C-407E-A947-70E740481C1C}">
                  <a14:useLocalDpi xmlns:a14="http://schemas.microsoft.com/office/drawing/2010/main"/>
                </a:ext>
              </a:extLst>
            </a:blip>
            <a:stretch/>
          </p:blipFill>
          <p:spPr>
            <a:xfrm>
              <a:off x="2566654" y="3353056"/>
              <a:ext cx="543960" cy="543960"/>
            </a:xfrm>
            <a:prstGeom prst="rect">
              <a:avLst/>
            </a:prstGeom>
            <a:ln w="9525">
              <a:noFill/>
            </a:ln>
          </p:spPr>
        </p:pic>
      </p:grpSp>
      <p:sp>
        <p:nvSpPr>
          <p:cNvPr id="11" name="TextBox 10">
            <a:extLst>
              <a:ext uri="{FF2B5EF4-FFF2-40B4-BE49-F238E27FC236}">
                <a16:creationId xmlns:a16="http://schemas.microsoft.com/office/drawing/2014/main" id="{CCBFE05D-7E0D-CE58-A63A-4B133FE4DCAC}"/>
              </a:ext>
            </a:extLst>
          </p:cNvPr>
          <p:cNvSpPr txBox="1"/>
          <p:nvPr/>
        </p:nvSpPr>
        <p:spPr>
          <a:xfrm>
            <a:off x="554639" y="3248405"/>
            <a:ext cx="3207247"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spc="-1" dirty="0">
                <a:solidFill>
                  <a:srgbClr val="000000"/>
                </a:solidFill>
                <a:latin typeface="Century Gothic "/>
              </a:rPr>
              <a:t>A-</a:t>
            </a:r>
            <a:r>
              <a:rPr lang="en-GB" sz="2000" spc="-1" dirty="0" err="1">
                <a:solidFill>
                  <a:srgbClr val="000000"/>
                </a:solidFill>
                <a:latin typeface="Century Gothic "/>
              </a:rPr>
              <a:t>tuhm</a:t>
            </a:r>
            <a:endParaRPr lang="en-GB" sz="2000" dirty="0">
              <a:latin typeface="Century Gothic" panose="020B0502020202020204" pitchFamily="34" charset="0"/>
            </a:endParaRPr>
          </a:p>
        </p:txBody>
      </p:sp>
      <p:sp>
        <p:nvSpPr>
          <p:cNvPr id="4" name="TextBox 3">
            <a:extLst>
              <a:ext uri="{FF2B5EF4-FFF2-40B4-BE49-F238E27FC236}">
                <a16:creationId xmlns:a16="http://schemas.microsoft.com/office/drawing/2014/main" id="{A91B7B73-B40E-EA5E-B621-D6C20100AF03}"/>
              </a:ext>
            </a:extLst>
          </p:cNvPr>
          <p:cNvSpPr txBox="1"/>
          <p:nvPr/>
        </p:nvSpPr>
        <p:spPr>
          <a:xfrm>
            <a:off x="554639" y="5264512"/>
            <a:ext cx="6235459" cy="1015663"/>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Other contexts</a:t>
            </a:r>
          </a:p>
          <a:p>
            <a:r>
              <a:rPr lang="en-GB" sz="2000">
                <a:latin typeface="Century Gothic" panose="020B0502020202020204" pitchFamily="34" charset="0"/>
              </a:rPr>
              <a:t>In physics you will study similar topics about atomic structure and particles</a:t>
            </a:r>
          </a:p>
        </p:txBody>
      </p:sp>
      <p:sp>
        <p:nvSpPr>
          <p:cNvPr id="14" name="TextBox 13">
            <a:extLst>
              <a:ext uri="{FF2B5EF4-FFF2-40B4-BE49-F238E27FC236}">
                <a16:creationId xmlns:a16="http://schemas.microsoft.com/office/drawing/2014/main" id="{18C14CD2-CFFA-0524-FA5E-6F3B59381A6E}"/>
              </a:ext>
            </a:extLst>
          </p:cNvPr>
          <p:cNvSpPr txBox="1"/>
          <p:nvPr/>
        </p:nvSpPr>
        <p:spPr>
          <a:xfrm>
            <a:off x="7070150" y="1593488"/>
            <a:ext cx="3734219"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 </a:t>
            </a:r>
          </a:p>
          <a:p>
            <a:r>
              <a:rPr lang="en-GB" sz="2000" dirty="0">
                <a:latin typeface="Century Gothic" panose="020B0502020202020204" pitchFamily="34" charset="0"/>
              </a:rPr>
              <a:t>One individual atom of nitrogen is the smallest form of nitrogen that can exist</a:t>
            </a:r>
          </a:p>
        </p:txBody>
      </p:sp>
      <p:sp>
        <p:nvSpPr>
          <p:cNvPr id="13" name="TextBox 12">
            <a:extLst>
              <a:ext uri="{FF2B5EF4-FFF2-40B4-BE49-F238E27FC236}">
                <a16:creationId xmlns:a16="http://schemas.microsoft.com/office/drawing/2014/main" id="{0D8F36D7-81A8-C1C9-D1E1-93C79497B442}"/>
              </a:ext>
            </a:extLst>
          </p:cNvPr>
          <p:cNvSpPr txBox="1"/>
          <p:nvPr/>
        </p:nvSpPr>
        <p:spPr>
          <a:xfrm>
            <a:off x="7070142" y="3165685"/>
            <a:ext cx="3734219" cy="1938992"/>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ions. Atoms have an equal number of protons and electrons. Atoms can form ions when they lose or gain electrons.</a:t>
            </a:r>
            <a:endParaRPr lang="en-GB" sz="2000" b="1">
              <a:solidFill>
                <a:srgbClr val="C00000"/>
              </a:solidFill>
              <a:latin typeface="Century Gothic" panose="020B0502020202020204" pitchFamily="34" charset="0"/>
            </a:endParaRPr>
          </a:p>
        </p:txBody>
      </p:sp>
    </p:spTree>
    <p:extLst>
      <p:ext uri="{BB962C8B-B14F-4D97-AF65-F5344CB8AC3E}">
        <p14:creationId xmlns:p14="http://schemas.microsoft.com/office/powerpoint/2010/main" val="12961813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65900-8B15-351A-9216-AF46AB34DE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85DADD-F9F4-B028-CF32-B240B5657405}"/>
              </a:ext>
            </a:extLst>
          </p:cNvPr>
          <p:cNvSpPr>
            <a:spLocks noGrp="1"/>
          </p:cNvSpPr>
          <p:nvPr>
            <p:ph type="title"/>
          </p:nvPr>
        </p:nvSpPr>
        <p:spPr>
          <a:xfrm>
            <a:off x="402663" y="619844"/>
            <a:ext cx="2767976" cy="440661"/>
          </a:xfrm>
        </p:spPr>
        <p:txBody>
          <a:bodyPr/>
          <a:lstStyle/>
          <a:p>
            <a:r>
              <a:rPr lang="en-US" sz="4000"/>
              <a:t>Ion</a:t>
            </a:r>
          </a:p>
        </p:txBody>
      </p:sp>
      <p:sp>
        <p:nvSpPr>
          <p:cNvPr id="5" name="Vertical Title 1">
            <a:extLst>
              <a:ext uri="{FF2B5EF4-FFF2-40B4-BE49-F238E27FC236}">
                <a16:creationId xmlns:a16="http://schemas.microsoft.com/office/drawing/2014/main" id="{B86D4412-D854-52B0-733A-8C4B6B026A40}"/>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779148B6-37BC-9850-43DD-B6ACA1D3C9FC}"/>
              </a:ext>
            </a:extLst>
          </p:cNvPr>
          <p:cNvSpPr txBox="1">
            <a:spLocks/>
          </p:cNvSpPr>
          <p:nvPr/>
        </p:nvSpPr>
        <p:spPr>
          <a:xfrm>
            <a:off x="1809346" y="449382"/>
            <a:ext cx="9027942" cy="884339"/>
          </a:xfrm>
          <a:prstGeom prst="rect">
            <a:avLst/>
          </a:prstGeom>
          <a:solidFill>
            <a:srgbClr val="C8102E">
              <a:alpha val="27000"/>
            </a:srgbClr>
          </a:solidFill>
        </p:spPr>
        <p:txBody>
          <a:bodyPr vert="horz" lIns="90000" tIns="90000" rIns="90000" bIns="90000" rtlCol="0" anchor="t"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a:solidFill>
                  <a:schemeClr val="tx1"/>
                </a:solidFill>
              </a:rPr>
              <a:t>a charged particle formed when one or more electrons are lost or gained from an atom or molecule</a:t>
            </a:r>
            <a:endParaRPr lang="en-US" sz="2400" b="0">
              <a:solidFill>
                <a:schemeClr val="tx1"/>
              </a:solidFill>
            </a:endParaRPr>
          </a:p>
        </p:txBody>
      </p:sp>
      <p:pic>
        <p:nvPicPr>
          <p:cNvPr id="7" name="Picture 6" descr="A dot and cross diagram of a sodium ion. Na is in the middle, with 2 concentric circles around it, each with crosses on. It is in brackets with a plus sign outside the brackets">
            <a:extLst>
              <a:ext uri="{FF2B5EF4-FFF2-40B4-BE49-F238E27FC236}">
                <a16:creationId xmlns:a16="http://schemas.microsoft.com/office/drawing/2014/main" id="{02EEC24D-17CF-13EF-D741-0863D74A64A5}"/>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303811" y="1802355"/>
            <a:ext cx="2866059" cy="2690177"/>
          </a:xfrm>
          <a:prstGeom prst="rect">
            <a:avLst/>
          </a:prstGeom>
        </p:spPr>
      </p:pic>
      <p:sp>
        <p:nvSpPr>
          <p:cNvPr id="9" name="TextBox 8">
            <a:extLst>
              <a:ext uri="{FF2B5EF4-FFF2-40B4-BE49-F238E27FC236}">
                <a16:creationId xmlns:a16="http://schemas.microsoft.com/office/drawing/2014/main" id="{B4F26E34-ED12-7E5F-79CC-1074EA598065}"/>
              </a:ext>
            </a:extLst>
          </p:cNvPr>
          <p:cNvSpPr txBox="1"/>
          <p:nvPr/>
        </p:nvSpPr>
        <p:spPr>
          <a:xfrm>
            <a:off x="402663" y="1584942"/>
            <a:ext cx="3254499" cy="1015663"/>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a particle with a positive or negative charge</a:t>
            </a:r>
          </a:p>
        </p:txBody>
      </p:sp>
      <p:sp>
        <p:nvSpPr>
          <p:cNvPr id="10" name="TextBox 9">
            <a:extLst>
              <a:ext uri="{FF2B5EF4-FFF2-40B4-BE49-F238E27FC236}">
                <a16:creationId xmlns:a16="http://schemas.microsoft.com/office/drawing/2014/main" id="{44FC57E2-A3A3-C764-D72C-24554050DA86}"/>
              </a:ext>
            </a:extLst>
          </p:cNvPr>
          <p:cNvSpPr txBox="1"/>
          <p:nvPr/>
        </p:nvSpPr>
        <p:spPr>
          <a:xfrm>
            <a:off x="402663" y="3705004"/>
            <a:ext cx="3254502"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a:latin typeface="Century Gothic"/>
              </a:rPr>
              <a:t>Watch a video: </a:t>
            </a:r>
            <a:r>
              <a:rPr lang="en-GB" sz="2000" dirty="0">
                <a:latin typeface="Century Gothic"/>
                <a:hlinkClick r:id="rId4"/>
              </a:rPr>
              <a:t>bit.ly/3Yv76R2</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AAAD4924-E549-197F-2AC4-DD8E7CFD4C06}"/>
              </a:ext>
            </a:extLst>
          </p:cNvPr>
          <p:cNvSpPr txBox="1"/>
          <p:nvPr/>
        </p:nvSpPr>
        <p:spPr>
          <a:xfrm>
            <a:off x="402663" y="5940211"/>
            <a:ext cx="3254498"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Say it</a:t>
            </a:r>
          </a:p>
          <a:p>
            <a:r>
              <a:rPr lang="en-GB" sz="2000">
                <a:latin typeface="Century Gothic" panose="020B0502020202020204" pitchFamily="34" charset="0"/>
              </a:rPr>
              <a:t>Eye-on</a:t>
            </a:r>
          </a:p>
        </p:txBody>
      </p:sp>
      <p:sp>
        <p:nvSpPr>
          <p:cNvPr id="12" name="TextBox 11">
            <a:extLst>
              <a:ext uri="{FF2B5EF4-FFF2-40B4-BE49-F238E27FC236}">
                <a16:creationId xmlns:a16="http://schemas.microsoft.com/office/drawing/2014/main" id="{C89B8168-24D0-7E75-7160-9A2E0AC39130}"/>
              </a:ext>
            </a:extLst>
          </p:cNvPr>
          <p:cNvSpPr txBox="1"/>
          <p:nvPr/>
        </p:nvSpPr>
        <p:spPr>
          <a:xfrm>
            <a:off x="3915372" y="5016881"/>
            <a:ext cx="3254498" cy="163121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Similar words</a:t>
            </a:r>
          </a:p>
          <a:p>
            <a:r>
              <a:rPr lang="en-GB" sz="2000">
                <a:latin typeface="Century Gothic" panose="020B0502020202020204" pitchFamily="34" charset="0"/>
              </a:rPr>
              <a:t>Cations are ions with a positive charge, and anions are ions with a negative charge</a:t>
            </a:r>
          </a:p>
        </p:txBody>
      </p:sp>
      <p:sp>
        <p:nvSpPr>
          <p:cNvPr id="14" name="TextBox 13">
            <a:extLst>
              <a:ext uri="{FF2B5EF4-FFF2-40B4-BE49-F238E27FC236}">
                <a16:creationId xmlns:a16="http://schemas.microsoft.com/office/drawing/2014/main" id="{642ECF31-354D-9325-A20E-A596D6A94FDB}"/>
              </a:ext>
            </a:extLst>
          </p:cNvPr>
          <p:cNvSpPr txBox="1"/>
          <p:nvPr/>
        </p:nvSpPr>
        <p:spPr>
          <a:xfrm>
            <a:off x="7428081" y="1584942"/>
            <a:ext cx="3418259"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 </a:t>
            </a:r>
          </a:p>
          <a:p>
            <a:pPr>
              <a:lnSpc>
                <a:spcPct val="100000"/>
              </a:lnSpc>
              <a:tabLst>
                <a:tab pos="0" algn="l"/>
              </a:tabLst>
            </a:pPr>
            <a:r>
              <a:rPr lang="en-GB" sz="2000" b="0" strike="noStrike" spc="-1" dirty="0">
                <a:solidFill>
                  <a:srgbClr val="000000"/>
                </a:solidFill>
                <a:latin typeface="Century Gothic"/>
              </a:rPr>
              <a:t>When a sodium atom loses an electron, it becomes a positively charged </a:t>
            </a:r>
            <a:r>
              <a:rPr lang="en-GB" sz="2000" strike="noStrike" spc="-1" dirty="0">
                <a:solidFill>
                  <a:srgbClr val="000000"/>
                </a:solidFill>
                <a:latin typeface="Century Gothic"/>
              </a:rPr>
              <a:t>ion</a:t>
            </a:r>
            <a:endParaRPr lang="en-GB" sz="2000" b="0" strike="noStrike" spc="-1" dirty="0">
              <a:solidFill>
                <a:srgbClr val="000000"/>
              </a:solidFill>
              <a:latin typeface="Century Gothic"/>
            </a:endParaRPr>
          </a:p>
        </p:txBody>
      </p:sp>
      <p:sp>
        <p:nvSpPr>
          <p:cNvPr id="13" name="TextBox 12">
            <a:extLst>
              <a:ext uri="{FF2B5EF4-FFF2-40B4-BE49-F238E27FC236}">
                <a16:creationId xmlns:a16="http://schemas.microsoft.com/office/drawing/2014/main" id="{5D031913-4FC4-AB7A-0463-30D85D352EF7}"/>
              </a:ext>
            </a:extLst>
          </p:cNvPr>
          <p:cNvSpPr txBox="1"/>
          <p:nvPr/>
        </p:nvSpPr>
        <p:spPr>
          <a:xfrm>
            <a:off x="7419028" y="3685588"/>
            <a:ext cx="3418259" cy="1015663"/>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protons (positive) or electrons (negative)</a:t>
            </a:r>
          </a:p>
        </p:txBody>
      </p:sp>
      <p:pic>
        <p:nvPicPr>
          <p:cNvPr id="15" name="Graphic 17">
            <a:extLst>
              <a:ext uri="{FF2B5EF4-FFF2-40B4-BE49-F238E27FC236}">
                <a16:creationId xmlns:a16="http://schemas.microsoft.com/office/drawing/2014/main" id="{CA04EF29-D6BD-347E-3182-4CD1C0C103E3}"/>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957617" y="3790014"/>
            <a:ext cx="609085" cy="538560"/>
          </a:xfrm>
          <a:prstGeom prst="rect">
            <a:avLst/>
          </a:prstGeom>
          <a:ln w="9525">
            <a:noFill/>
          </a:ln>
        </p:spPr>
      </p:pic>
      <p:pic>
        <p:nvPicPr>
          <p:cNvPr id="16" name="Graphic 16">
            <a:extLst>
              <a:ext uri="{FF2B5EF4-FFF2-40B4-BE49-F238E27FC236}">
                <a16:creationId xmlns:a16="http://schemas.microsoft.com/office/drawing/2014/main" id="{ADDE62C8-AF96-B83A-730C-D777C55FA7A6}"/>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430980" y="3802109"/>
            <a:ext cx="615192" cy="543960"/>
          </a:xfrm>
          <a:prstGeom prst="rect">
            <a:avLst/>
          </a:prstGeom>
          <a:ln w="9525">
            <a:noFill/>
          </a:ln>
        </p:spPr>
      </p:pic>
      <p:sp>
        <p:nvSpPr>
          <p:cNvPr id="4" name="TextBox 3">
            <a:extLst>
              <a:ext uri="{FF2B5EF4-FFF2-40B4-BE49-F238E27FC236}">
                <a16:creationId xmlns:a16="http://schemas.microsoft.com/office/drawing/2014/main" id="{DF7CB358-5318-23EF-8C12-4B7809353E33}"/>
              </a:ext>
            </a:extLst>
          </p:cNvPr>
          <p:cNvSpPr txBox="1"/>
          <p:nvPr/>
        </p:nvSpPr>
        <p:spPr>
          <a:xfrm>
            <a:off x="7428081" y="5324658"/>
            <a:ext cx="3418259"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In physics you may discuss ions when learning about electricity</a:t>
            </a:r>
          </a:p>
        </p:txBody>
      </p:sp>
    </p:spTree>
    <p:extLst>
      <p:ext uri="{BB962C8B-B14F-4D97-AF65-F5344CB8AC3E}">
        <p14:creationId xmlns:p14="http://schemas.microsoft.com/office/powerpoint/2010/main" val="15675134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1B4A30-BC27-969C-2A6E-CDDD42F46AF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EC91FEF-07CC-129B-4176-7BAAF1ADB9E0}"/>
              </a:ext>
            </a:extLst>
          </p:cNvPr>
          <p:cNvSpPr>
            <a:spLocks noGrp="1"/>
          </p:cNvSpPr>
          <p:nvPr>
            <p:ph type="title"/>
          </p:nvPr>
        </p:nvSpPr>
        <p:spPr>
          <a:xfrm>
            <a:off x="495531" y="588402"/>
            <a:ext cx="4901576" cy="440661"/>
          </a:xfrm>
        </p:spPr>
        <p:txBody>
          <a:bodyPr/>
          <a:lstStyle/>
          <a:p>
            <a:r>
              <a:rPr lang="en-US" sz="4000"/>
              <a:t>Inelastic</a:t>
            </a:r>
          </a:p>
        </p:txBody>
      </p:sp>
      <p:sp>
        <p:nvSpPr>
          <p:cNvPr id="5" name="Vertical Title 1">
            <a:extLst>
              <a:ext uri="{FF2B5EF4-FFF2-40B4-BE49-F238E27FC236}">
                <a16:creationId xmlns:a16="http://schemas.microsoft.com/office/drawing/2014/main" id="{D2A17807-2813-1D57-BD5C-19338FB47004}"/>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F71C9975-B67A-2336-19EA-C6A61D463166}"/>
              </a:ext>
            </a:extLst>
          </p:cNvPr>
          <p:cNvSpPr txBox="1">
            <a:spLocks/>
          </p:cNvSpPr>
          <p:nvPr/>
        </p:nvSpPr>
        <p:spPr>
          <a:xfrm>
            <a:off x="3950474" y="567909"/>
            <a:ext cx="2807365" cy="614228"/>
          </a:xfrm>
          <a:prstGeom prst="rect">
            <a:avLst/>
          </a:prstGeom>
          <a:solidFill>
            <a:srgbClr val="C8102E">
              <a:alpha val="27000"/>
            </a:srgbClr>
          </a:solidFill>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pPr algn="ctr"/>
            <a:r>
              <a:rPr lang="en-GB" sz="2400" b="0">
                <a:solidFill>
                  <a:schemeClr val="tx1"/>
                </a:solidFill>
              </a:rPr>
              <a:t>is not flexible</a:t>
            </a:r>
            <a:endParaRPr lang="en-US" sz="2400" b="0">
              <a:solidFill>
                <a:schemeClr val="tx1"/>
              </a:solidFill>
            </a:endParaRPr>
          </a:p>
        </p:txBody>
      </p:sp>
      <p:pic>
        <p:nvPicPr>
          <p:cNvPr id="8" name="Picture 7" descr="A rubber band with a cross through it">
            <a:extLst>
              <a:ext uri="{FF2B5EF4-FFF2-40B4-BE49-F238E27FC236}">
                <a16:creationId xmlns:a16="http://schemas.microsoft.com/office/drawing/2014/main" id="{69CD3DE4-2694-32D2-A489-2BF56C814D8D}"/>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50310" y="1335211"/>
            <a:ext cx="3022237" cy="3022237"/>
          </a:xfrm>
          <a:prstGeom prst="rect">
            <a:avLst/>
          </a:prstGeom>
        </p:spPr>
      </p:pic>
      <p:sp>
        <p:nvSpPr>
          <p:cNvPr id="3" name="TextBox 2">
            <a:extLst>
              <a:ext uri="{FF2B5EF4-FFF2-40B4-BE49-F238E27FC236}">
                <a16:creationId xmlns:a16="http://schemas.microsoft.com/office/drawing/2014/main" id="{2B06DF42-35F4-092B-1296-DA98DA6EC51F}"/>
              </a:ext>
            </a:extLst>
          </p:cNvPr>
          <p:cNvSpPr txBox="1"/>
          <p:nvPr/>
        </p:nvSpPr>
        <p:spPr>
          <a:xfrm>
            <a:off x="505891" y="1830667"/>
            <a:ext cx="2499128" cy="1015663"/>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will not stretch or bend</a:t>
            </a:r>
          </a:p>
        </p:txBody>
      </p:sp>
      <p:sp>
        <p:nvSpPr>
          <p:cNvPr id="11" name="TextBox 10">
            <a:extLst>
              <a:ext uri="{FF2B5EF4-FFF2-40B4-BE49-F238E27FC236}">
                <a16:creationId xmlns:a16="http://schemas.microsoft.com/office/drawing/2014/main" id="{AB8549A4-4C85-C41F-203E-5F26198DBAF9}"/>
              </a:ext>
            </a:extLst>
          </p:cNvPr>
          <p:cNvSpPr txBox="1"/>
          <p:nvPr/>
        </p:nvSpPr>
        <p:spPr>
          <a:xfrm>
            <a:off x="518721" y="3593822"/>
            <a:ext cx="2486298"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Say it</a:t>
            </a:r>
          </a:p>
          <a:p>
            <a:r>
              <a:rPr lang="en-GB" sz="2000">
                <a:latin typeface="Century Gothic" panose="020B0502020202020204" pitchFamily="34" charset="0"/>
              </a:rPr>
              <a:t>In-</a:t>
            </a:r>
            <a:r>
              <a:rPr lang="en-GB" sz="2000" err="1">
                <a:latin typeface="Century Gothic" panose="020B0502020202020204" pitchFamily="34" charset="0"/>
              </a:rPr>
              <a:t>el</a:t>
            </a:r>
            <a:r>
              <a:rPr lang="en-GB" sz="2000">
                <a:latin typeface="Century Gothic" panose="020B0502020202020204" pitchFamily="34" charset="0"/>
              </a:rPr>
              <a:t>-as-tik</a:t>
            </a:r>
          </a:p>
        </p:txBody>
      </p:sp>
      <p:sp>
        <p:nvSpPr>
          <p:cNvPr id="9" name="TextBox 8">
            <a:extLst>
              <a:ext uri="{FF2B5EF4-FFF2-40B4-BE49-F238E27FC236}">
                <a16:creationId xmlns:a16="http://schemas.microsoft.com/office/drawing/2014/main" id="{9BF48A1C-10D5-A1EB-C4A2-F4D04E94DC5D}"/>
              </a:ext>
            </a:extLst>
          </p:cNvPr>
          <p:cNvSpPr txBox="1"/>
          <p:nvPr/>
        </p:nvSpPr>
        <p:spPr>
          <a:xfrm>
            <a:off x="495531" y="5071535"/>
            <a:ext cx="2509488"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Break it down</a:t>
            </a:r>
          </a:p>
          <a:p>
            <a:r>
              <a:rPr lang="en-GB" sz="2000">
                <a:latin typeface="Century Gothic" panose="020B0502020202020204" pitchFamily="34" charset="0"/>
              </a:rPr>
              <a:t>‘In’ means not</a:t>
            </a:r>
          </a:p>
        </p:txBody>
      </p:sp>
      <p:sp>
        <p:nvSpPr>
          <p:cNvPr id="14" name="TextBox 13">
            <a:extLst>
              <a:ext uri="{FF2B5EF4-FFF2-40B4-BE49-F238E27FC236}">
                <a16:creationId xmlns:a16="http://schemas.microsoft.com/office/drawing/2014/main" id="{FDC8B8D9-F597-A1C5-AA32-14D9C284A4D8}"/>
              </a:ext>
            </a:extLst>
          </p:cNvPr>
          <p:cNvSpPr txBox="1"/>
          <p:nvPr/>
        </p:nvSpPr>
        <p:spPr>
          <a:xfrm>
            <a:off x="6757839" y="1830667"/>
            <a:ext cx="3678706"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Metal drinks cans and glass bottles are common inelastic materials</a:t>
            </a:r>
          </a:p>
        </p:txBody>
      </p:sp>
      <p:sp>
        <p:nvSpPr>
          <p:cNvPr id="12" name="TextBox 11">
            <a:extLst>
              <a:ext uri="{FF2B5EF4-FFF2-40B4-BE49-F238E27FC236}">
                <a16:creationId xmlns:a16="http://schemas.microsoft.com/office/drawing/2014/main" id="{A7989C27-CF9D-6691-7EDE-2BAF4D8B0EBE}"/>
              </a:ext>
            </a:extLst>
          </p:cNvPr>
          <p:cNvSpPr txBox="1"/>
          <p:nvPr/>
        </p:nvSpPr>
        <p:spPr>
          <a:xfrm>
            <a:off x="3950474" y="4148205"/>
            <a:ext cx="6486071"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An inelastic object changes shape permanently when a force is applied to it. In physics you will investigate the properties of elastic and inelastic objects </a:t>
            </a:r>
          </a:p>
        </p:txBody>
      </p:sp>
    </p:spTree>
    <p:extLst>
      <p:ext uri="{BB962C8B-B14F-4D97-AF65-F5344CB8AC3E}">
        <p14:creationId xmlns:p14="http://schemas.microsoft.com/office/powerpoint/2010/main" val="22478997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99AB4-5A35-D9E0-4E3C-8B68C7E453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89B8C99-48BA-DD96-0D08-B19CA055AED6}"/>
              </a:ext>
            </a:extLst>
          </p:cNvPr>
          <p:cNvSpPr>
            <a:spLocks noGrp="1"/>
          </p:cNvSpPr>
          <p:nvPr>
            <p:ph type="title"/>
          </p:nvPr>
        </p:nvSpPr>
        <p:spPr>
          <a:xfrm>
            <a:off x="460055" y="290723"/>
            <a:ext cx="4901576" cy="440661"/>
          </a:xfrm>
        </p:spPr>
        <p:txBody>
          <a:bodyPr/>
          <a:lstStyle/>
          <a:p>
            <a:r>
              <a:rPr lang="en-US" sz="4000"/>
              <a:t>Intermolecular forces</a:t>
            </a:r>
          </a:p>
        </p:txBody>
      </p:sp>
      <p:sp>
        <p:nvSpPr>
          <p:cNvPr id="5" name="Vertical Title 1">
            <a:extLst>
              <a:ext uri="{FF2B5EF4-FFF2-40B4-BE49-F238E27FC236}">
                <a16:creationId xmlns:a16="http://schemas.microsoft.com/office/drawing/2014/main" id="{0513E57C-EA2D-BC81-0A09-49446A13B6A1}"/>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4B3850B2-E2E7-8910-B49B-DD47DFF8D60C}"/>
              </a:ext>
            </a:extLst>
          </p:cNvPr>
          <p:cNvSpPr txBox="1">
            <a:spLocks/>
          </p:cNvSpPr>
          <p:nvPr/>
        </p:nvSpPr>
        <p:spPr>
          <a:xfrm>
            <a:off x="4267200" y="290723"/>
            <a:ext cx="6533584" cy="911018"/>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the relatively weak attractive and repulsive forces between molecules</a:t>
            </a:r>
            <a:endParaRPr lang="en-US" sz="2400" b="0" dirty="0">
              <a:solidFill>
                <a:schemeClr val="tx1"/>
              </a:solidFill>
            </a:endParaRPr>
          </a:p>
        </p:txBody>
      </p:sp>
      <p:pic>
        <p:nvPicPr>
          <p:cNvPr id="7" name="Picture 6" descr="A diagram of several water molecules (an O in a large circle, with an H in a smaller circle on either side). The molecules are linked by dotted lines from two Hs to one O, and the dotted line is labelled intermolecular force">
            <a:extLst>
              <a:ext uri="{FF2B5EF4-FFF2-40B4-BE49-F238E27FC236}">
                <a16:creationId xmlns:a16="http://schemas.microsoft.com/office/drawing/2014/main" id="{3C07E1AA-88D1-724E-F9F2-61302966F29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612418" y="1475875"/>
            <a:ext cx="3602743" cy="3602743"/>
          </a:xfrm>
          <a:prstGeom prst="rect">
            <a:avLst/>
          </a:prstGeom>
        </p:spPr>
      </p:pic>
      <p:sp>
        <p:nvSpPr>
          <p:cNvPr id="11" name="TextBox 10">
            <a:extLst>
              <a:ext uri="{FF2B5EF4-FFF2-40B4-BE49-F238E27FC236}">
                <a16:creationId xmlns:a16="http://schemas.microsoft.com/office/drawing/2014/main" id="{9D1A2CAD-DC04-ED9D-4B3A-785EEA467CD1}"/>
              </a:ext>
            </a:extLst>
          </p:cNvPr>
          <p:cNvSpPr txBox="1"/>
          <p:nvPr/>
        </p:nvSpPr>
        <p:spPr>
          <a:xfrm>
            <a:off x="597170" y="1886220"/>
            <a:ext cx="2736028"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In-tur-mol-</a:t>
            </a:r>
            <a:r>
              <a:rPr lang="en-GB" sz="2000" dirty="0" err="1">
                <a:latin typeface="Century Gothic" panose="020B0502020202020204" pitchFamily="34" charset="0"/>
              </a:rPr>
              <a:t>leh</a:t>
            </a:r>
            <a:r>
              <a:rPr lang="en-GB" sz="2000" dirty="0">
                <a:latin typeface="Century Gothic" panose="020B0502020202020204" pitchFamily="34" charset="0"/>
              </a:rPr>
              <a:t>-kyu-lar for-sez </a:t>
            </a:r>
          </a:p>
        </p:txBody>
      </p:sp>
      <p:sp>
        <p:nvSpPr>
          <p:cNvPr id="3" name="TextBox 2">
            <a:extLst>
              <a:ext uri="{FF2B5EF4-FFF2-40B4-BE49-F238E27FC236}">
                <a16:creationId xmlns:a16="http://schemas.microsoft.com/office/drawing/2014/main" id="{A215242F-3F1D-E075-6FE8-5EA0258AF56A}"/>
              </a:ext>
            </a:extLst>
          </p:cNvPr>
          <p:cNvSpPr txBox="1"/>
          <p:nvPr/>
        </p:nvSpPr>
        <p:spPr>
          <a:xfrm>
            <a:off x="588475" y="3384748"/>
            <a:ext cx="2736028"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Break it down</a:t>
            </a:r>
          </a:p>
          <a:p>
            <a:r>
              <a:rPr lang="en-GB" sz="2000" dirty="0">
                <a:latin typeface="Century Gothic" panose="020B0502020202020204" pitchFamily="34" charset="0"/>
              </a:rPr>
              <a:t>‘Inter’ means between or among</a:t>
            </a:r>
          </a:p>
        </p:txBody>
      </p:sp>
      <p:sp>
        <p:nvSpPr>
          <p:cNvPr id="12" name="TextBox 11">
            <a:extLst>
              <a:ext uri="{FF2B5EF4-FFF2-40B4-BE49-F238E27FC236}">
                <a16:creationId xmlns:a16="http://schemas.microsoft.com/office/drawing/2014/main" id="{E314AD14-3558-552A-C939-066D59E40937}"/>
              </a:ext>
            </a:extLst>
          </p:cNvPr>
          <p:cNvSpPr txBox="1"/>
          <p:nvPr/>
        </p:nvSpPr>
        <p:spPr>
          <a:xfrm>
            <a:off x="597528" y="5452182"/>
            <a:ext cx="6074876"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In physics you may discuss intermolecular forces when learning about the particle model</a:t>
            </a:r>
          </a:p>
        </p:txBody>
      </p:sp>
      <p:sp>
        <p:nvSpPr>
          <p:cNvPr id="14" name="TextBox 13">
            <a:extLst>
              <a:ext uri="{FF2B5EF4-FFF2-40B4-BE49-F238E27FC236}">
                <a16:creationId xmlns:a16="http://schemas.microsoft.com/office/drawing/2014/main" id="{8AC3B21F-DEE6-69D4-FD0D-502493E88CC4}"/>
              </a:ext>
            </a:extLst>
          </p:cNvPr>
          <p:cNvSpPr txBox="1"/>
          <p:nvPr/>
        </p:nvSpPr>
        <p:spPr>
          <a:xfrm>
            <a:off x="7338355" y="1868403"/>
            <a:ext cx="3435270"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The water molecules in ice are held together by attractive forces between the molecules</a:t>
            </a:r>
          </a:p>
        </p:txBody>
      </p:sp>
      <p:sp>
        <p:nvSpPr>
          <p:cNvPr id="13" name="TextBox 12">
            <a:extLst>
              <a:ext uri="{FF2B5EF4-FFF2-40B4-BE49-F238E27FC236}">
                <a16:creationId xmlns:a16="http://schemas.microsoft.com/office/drawing/2014/main" id="{006ECA94-DC0C-6248-749E-416747F7F92F}"/>
              </a:ext>
            </a:extLst>
          </p:cNvPr>
          <p:cNvSpPr txBox="1"/>
          <p:nvPr/>
        </p:nvSpPr>
        <p:spPr>
          <a:xfrm>
            <a:off x="7339306" y="3641700"/>
            <a:ext cx="3434319" cy="2862322"/>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latin typeface="Century Gothic" panose="020B0502020202020204" pitchFamily="34" charset="0"/>
              </a:rPr>
              <a:t>chemical bonds. No covalent bonds are broken when substances made of small covalent molecules undergo melting or boiling – it is the intermolecular forces that are overcome</a:t>
            </a:r>
            <a:endParaRPr lang="en-GB" sz="2000" b="1" dirty="0">
              <a:solidFill>
                <a:srgbClr val="C00000"/>
              </a:solidFill>
              <a:latin typeface="Century Gothic" panose="020B0502020202020204" pitchFamily="34" charset="0"/>
            </a:endParaRPr>
          </a:p>
        </p:txBody>
      </p:sp>
    </p:spTree>
    <p:extLst>
      <p:ext uri="{BB962C8B-B14F-4D97-AF65-F5344CB8AC3E}">
        <p14:creationId xmlns:p14="http://schemas.microsoft.com/office/powerpoint/2010/main" val="40120504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264F3-8747-68AB-F739-F495BF8F9E8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C6141AD-56EE-5653-DCAC-209418A131B7}"/>
              </a:ext>
            </a:extLst>
          </p:cNvPr>
          <p:cNvSpPr>
            <a:spLocks noGrp="1"/>
          </p:cNvSpPr>
          <p:nvPr>
            <p:ph type="title"/>
          </p:nvPr>
        </p:nvSpPr>
        <p:spPr>
          <a:xfrm>
            <a:off x="128673" y="516137"/>
            <a:ext cx="3678706" cy="342177"/>
          </a:xfrm>
        </p:spPr>
        <p:txBody>
          <a:bodyPr/>
          <a:lstStyle/>
          <a:p>
            <a:r>
              <a:rPr lang="en-US" sz="4000"/>
              <a:t>Kinetic energy</a:t>
            </a:r>
          </a:p>
        </p:txBody>
      </p:sp>
      <p:sp>
        <p:nvSpPr>
          <p:cNvPr id="5" name="Vertical Title 1">
            <a:extLst>
              <a:ext uri="{FF2B5EF4-FFF2-40B4-BE49-F238E27FC236}">
                <a16:creationId xmlns:a16="http://schemas.microsoft.com/office/drawing/2014/main" id="{4E6D5B77-F504-6C01-64A8-DE5350AF53F0}"/>
              </a:ext>
              <a:ext uri="{C183D7F6-B498-43B3-948B-1728B52AA6E4}">
                <adec:decorative xmlns:adec="http://schemas.microsoft.com/office/drawing/2017/decorative" val="1"/>
              </a:ext>
            </a:extLst>
          </p:cNvPr>
          <p:cNvSpPr txBox="1">
            <a:spLocks/>
          </p:cNvSpPr>
          <p:nvPr/>
        </p:nvSpPr>
        <p:spPr>
          <a:xfrm>
            <a:off x="11327682"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42629453-8C31-1565-C677-FB18D5C4BD24}"/>
              </a:ext>
            </a:extLst>
          </p:cNvPr>
          <p:cNvSpPr txBox="1">
            <a:spLocks/>
          </p:cNvSpPr>
          <p:nvPr/>
        </p:nvSpPr>
        <p:spPr>
          <a:xfrm>
            <a:off x="3914567" y="516137"/>
            <a:ext cx="7040727" cy="675152"/>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a:solidFill>
                  <a:schemeClr val="tx1"/>
                </a:solidFill>
              </a:rPr>
              <a:t>the energy an object has because of its motion</a:t>
            </a:r>
            <a:endParaRPr lang="en-US" sz="2400" b="0">
              <a:solidFill>
                <a:schemeClr val="tx1"/>
              </a:solidFill>
            </a:endParaRPr>
          </a:p>
        </p:txBody>
      </p:sp>
      <p:pic>
        <p:nvPicPr>
          <p:cNvPr id="4" name="Picture 3" descr="A diagram of a beaker with a lid on, and gas particles inside it are moving in different directions">
            <a:extLst>
              <a:ext uri="{FF2B5EF4-FFF2-40B4-BE49-F238E27FC236}">
                <a16:creationId xmlns:a16="http://schemas.microsoft.com/office/drawing/2014/main" id="{F21CD9D0-525C-6FCF-101C-945BEC7F5C6D}"/>
              </a:ext>
            </a:extLst>
          </p:cNvPr>
          <p:cNvPicPr>
            <a:picLocks noChangeAspect="1"/>
          </p:cNvPicPr>
          <p:nvPr/>
        </p:nvPicPr>
        <p:blipFill>
          <a:blip r:embed="rId3" cstate="print">
            <a:extLst>
              <a:ext uri="{28A0092B-C50C-407E-A947-70E740481C1C}">
                <a14:useLocalDpi xmlns:a14="http://schemas.microsoft.com/office/drawing/2010/main"/>
              </a:ext>
            </a:extLst>
          </a:blip>
          <a:srcRect t="15637" b="5882"/>
          <a:stretch/>
        </p:blipFill>
        <p:spPr>
          <a:xfrm>
            <a:off x="3215494" y="1701398"/>
            <a:ext cx="3602743" cy="2827454"/>
          </a:xfrm>
          <a:prstGeom prst="rect">
            <a:avLst/>
          </a:prstGeom>
        </p:spPr>
      </p:pic>
      <p:sp>
        <p:nvSpPr>
          <p:cNvPr id="3" name="TextBox 2">
            <a:extLst>
              <a:ext uri="{FF2B5EF4-FFF2-40B4-BE49-F238E27FC236}">
                <a16:creationId xmlns:a16="http://schemas.microsoft.com/office/drawing/2014/main" id="{6612E86D-C0AD-F0E4-55ED-35C8270F8A6E}"/>
              </a:ext>
            </a:extLst>
          </p:cNvPr>
          <p:cNvSpPr txBox="1"/>
          <p:nvPr/>
        </p:nvSpPr>
        <p:spPr>
          <a:xfrm>
            <a:off x="128673" y="1957369"/>
            <a:ext cx="2920474"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In other words…</a:t>
            </a:r>
          </a:p>
          <a:p>
            <a:r>
              <a:rPr lang="en-GB" sz="2000" dirty="0">
                <a:effectLst/>
                <a:latin typeface="Century Gothic" panose="020B0502020202020204" pitchFamily="34" charset="0"/>
                <a:ea typeface="Arial" panose="020B0604020202020204" pitchFamily="34" charset="0"/>
              </a:rPr>
              <a:t>the faster a particle is moving, the more kinetic energy it has</a:t>
            </a:r>
            <a:endParaRPr lang="en-GB" sz="2000" dirty="0">
              <a:latin typeface="Century Gothic" panose="020B0502020202020204" pitchFamily="34" charset="0"/>
            </a:endParaRPr>
          </a:p>
        </p:txBody>
      </p:sp>
      <p:sp>
        <p:nvSpPr>
          <p:cNvPr id="10" name="TextBox 9">
            <a:extLst>
              <a:ext uri="{FF2B5EF4-FFF2-40B4-BE49-F238E27FC236}">
                <a16:creationId xmlns:a16="http://schemas.microsoft.com/office/drawing/2014/main" id="{238B89A5-342A-6A5B-DDEF-D4FC19E18056}"/>
              </a:ext>
            </a:extLst>
          </p:cNvPr>
          <p:cNvSpPr txBox="1"/>
          <p:nvPr/>
        </p:nvSpPr>
        <p:spPr>
          <a:xfrm>
            <a:off x="128673" y="3826829"/>
            <a:ext cx="2927762"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bit.ly/4jaZCev</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DD971FB2-EDFD-3191-18C9-665E20DBDCCF}"/>
              </a:ext>
            </a:extLst>
          </p:cNvPr>
          <p:cNvSpPr txBox="1"/>
          <p:nvPr/>
        </p:nvSpPr>
        <p:spPr>
          <a:xfrm>
            <a:off x="128673" y="5585771"/>
            <a:ext cx="2927762"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err="1">
                <a:latin typeface="Century Gothic" panose="020B0502020202020204" pitchFamily="34" charset="0"/>
              </a:rPr>
              <a:t>Kih</a:t>
            </a:r>
            <a:r>
              <a:rPr lang="en-GB" sz="2000" dirty="0">
                <a:latin typeface="Century Gothic" panose="020B0502020202020204" pitchFamily="34" charset="0"/>
              </a:rPr>
              <a:t>-</a:t>
            </a:r>
            <a:r>
              <a:rPr lang="en-GB" sz="2000" dirty="0" err="1">
                <a:latin typeface="Century Gothic" panose="020B0502020202020204" pitchFamily="34" charset="0"/>
              </a:rPr>
              <a:t>neh</a:t>
            </a:r>
            <a:r>
              <a:rPr lang="en-GB" sz="2000" dirty="0">
                <a:latin typeface="Century Gothic" panose="020B0502020202020204" pitchFamily="34" charset="0"/>
              </a:rPr>
              <a:t>-tik eh-</a:t>
            </a:r>
            <a:r>
              <a:rPr lang="en-GB" sz="2000" dirty="0" err="1">
                <a:latin typeface="Century Gothic" panose="020B0502020202020204" pitchFamily="34" charset="0"/>
              </a:rPr>
              <a:t>nur</a:t>
            </a:r>
            <a:r>
              <a:rPr lang="en-GB" sz="2000" dirty="0">
                <a:latin typeface="Century Gothic" panose="020B0502020202020204" pitchFamily="34" charset="0"/>
              </a:rPr>
              <a:t>-</a:t>
            </a:r>
            <a:r>
              <a:rPr lang="en-GB" sz="2000" dirty="0" err="1">
                <a:latin typeface="Century Gothic" panose="020B0502020202020204" pitchFamily="34" charset="0"/>
              </a:rPr>
              <a:t>jee</a:t>
            </a:r>
            <a:endParaRPr lang="en-GB" sz="2000" dirty="0">
              <a:latin typeface="Century Gothic" panose="020B0502020202020204" pitchFamily="34" charset="0"/>
            </a:endParaRPr>
          </a:p>
        </p:txBody>
      </p:sp>
      <p:sp>
        <p:nvSpPr>
          <p:cNvPr id="12" name="TextBox 11">
            <a:extLst>
              <a:ext uri="{FF2B5EF4-FFF2-40B4-BE49-F238E27FC236}">
                <a16:creationId xmlns:a16="http://schemas.microsoft.com/office/drawing/2014/main" id="{4DE31A1B-12FE-CCEC-3A01-F19BB11BE270}"/>
              </a:ext>
            </a:extLst>
          </p:cNvPr>
          <p:cNvSpPr txBox="1"/>
          <p:nvPr/>
        </p:nvSpPr>
        <p:spPr>
          <a:xfrm>
            <a:off x="3286419" y="4671494"/>
            <a:ext cx="3678706" cy="163121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Other contexts</a:t>
            </a:r>
          </a:p>
          <a:p>
            <a:r>
              <a:rPr lang="en-GB" sz="2000">
                <a:latin typeface="Century Gothic" panose="020B0502020202020204" pitchFamily="34" charset="0"/>
              </a:rPr>
              <a:t>In physics you will calculate a value for the kinetic energy stores of moving objects</a:t>
            </a:r>
          </a:p>
        </p:txBody>
      </p:sp>
      <p:sp>
        <p:nvSpPr>
          <p:cNvPr id="14" name="TextBox 13">
            <a:extLst>
              <a:ext uri="{FF2B5EF4-FFF2-40B4-BE49-F238E27FC236}">
                <a16:creationId xmlns:a16="http://schemas.microsoft.com/office/drawing/2014/main" id="{33D338F8-22F6-A90C-3FD2-8263B5E8DEA5}"/>
              </a:ext>
            </a:extLst>
          </p:cNvPr>
          <p:cNvSpPr txBox="1"/>
          <p:nvPr/>
        </p:nvSpPr>
        <p:spPr>
          <a:xfrm>
            <a:off x="7276588" y="1957369"/>
            <a:ext cx="3678706" cy="1938992"/>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Example</a:t>
            </a:r>
          </a:p>
          <a:p>
            <a:r>
              <a:rPr lang="en-GB" sz="2000">
                <a:latin typeface="Century Gothic" panose="020B0502020202020204" pitchFamily="34" charset="0"/>
              </a:rPr>
              <a:t>When a substance is heated the particles gain a greater kinetic energy store, so they will vibrate or move faster</a:t>
            </a:r>
          </a:p>
        </p:txBody>
      </p:sp>
      <p:sp>
        <p:nvSpPr>
          <p:cNvPr id="13" name="TextBox 12">
            <a:extLst>
              <a:ext uri="{FF2B5EF4-FFF2-40B4-BE49-F238E27FC236}">
                <a16:creationId xmlns:a16="http://schemas.microsoft.com/office/drawing/2014/main" id="{163E03A0-5D9A-9F1A-346A-86B782B7612A}"/>
              </a:ext>
            </a:extLst>
          </p:cNvPr>
          <p:cNvSpPr txBox="1"/>
          <p:nvPr/>
        </p:nvSpPr>
        <p:spPr>
          <a:xfrm>
            <a:off x="7258482" y="4372771"/>
            <a:ext cx="3678706" cy="1938992"/>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movement you can visibly see. Also, the particles of a solid have kinetic energy too, not just liquids and gases</a:t>
            </a:r>
            <a:endParaRPr lang="en-GB" sz="2000" b="1">
              <a:solidFill>
                <a:srgbClr val="C00000"/>
              </a:solidFill>
              <a:latin typeface="Century Gothic" panose="020B0502020202020204" pitchFamily="34" charset="0"/>
            </a:endParaRPr>
          </a:p>
        </p:txBody>
      </p:sp>
      <p:pic>
        <p:nvPicPr>
          <p:cNvPr id="15" name="Graphic 17">
            <a:extLst>
              <a:ext uri="{FF2B5EF4-FFF2-40B4-BE49-F238E27FC236}">
                <a16:creationId xmlns:a16="http://schemas.microsoft.com/office/drawing/2014/main" id="{0D769CE6-CB58-B61A-6332-ED39F18BEBC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510587" y="3872027"/>
            <a:ext cx="538560" cy="538560"/>
          </a:xfrm>
          <a:prstGeom prst="rect">
            <a:avLst/>
          </a:prstGeom>
          <a:ln w="9525">
            <a:noFill/>
          </a:ln>
        </p:spPr>
      </p:pic>
      <p:pic>
        <p:nvPicPr>
          <p:cNvPr id="16" name="Graphic 16">
            <a:extLst>
              <a:ext uri="{FF2B5EF4-FFF2-40B4-BE49-F238E27FC236}">
                <a16:creationId xmlns:a16="http://schemas.microsoft.com/office/drawing/2014/main" id="{F0A82FD3-ABC9-F73A-51AD-6468B518BC47}"/>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118622" y="3844706"/>
            <a:ext cx="543960" cy="543960"/>
          </a:xfrm>
          <a:prstGeom prst="rect">
            <a:avLst/>
          </a:prstGeom>
          <a:ln w="9525">
            <a:noFill/>
          </a:ln>
        </p:spPr>
      </p:pic>
    </p:spTree>
    <p:extLst>
      <p:ext uri="{BB962C8B-B14F-4D97-AF65-F5344CB8AC3E}">
        <p14:creationId xmlns:p14="http://schemas.microsoft.com/office/powerpoint/2010/main" val="324860590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4E9F9C-1CB6-B2A4-C6D4-5F129BC92E3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9A6EB71-102D-0D00-8DDE-5A65C906C5F3}"/>
              </a:ext>
            </a:extLst>
          </p:cNvPr>
          <p:cNvSpPr>
            <a:spLocks noGrp="1"/>
          </p:cNvSpPr>
          <p:nvPr>
            <p:ph type="title"/>
          </p:nvPr>
        </p:nvSpPr>
        <p:spPr>
          <a:xfrm>
            <a:off x="495531" y="588402"/>
            <a:ext cx="4901576" cy="440661"/>
          </a:xfrm>
        </p:spPr>
        <p:txBody>
          <a:bodyPr/>
          <a:lstStyle/>
          <a:p>
            <a:r>
              <a:rPr lang="en-US" sz="4000"/>
              <a:t>Latent heat</a:t>
            </a:r>
          </a:p>
        </p:txBody>
      </p:sp>
      <p:sp>
        <p:nvSpPr>
          <p:cNvPr id="5" name="Vertical Title 1">
            <a:extLst>
              <a:ext uri="{FF2B5EF4-FFF2-40B4-BE49-F238E27FC236}">
                <a16:creationId xmlns:a16="http://schemas.microsoft.com/office/drawing/2014/main" id="{76F6A070-E89C-FAAA-DF50-F50C68EA9F6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F9043A52-D5F1-88DC-2B8D-27C409AAC9EA}"/>
              </a:ext>
            </a:extLst>
          </p:cNvPr>
          <p:cNvSpPr txBox="1">
            <a:spLocks/>
          </p:cNvSpPr>
          <p:nvPr/>
        </p:nvSpPr>
        <p:spPr>
          <a:xfrm>
            <a:off x="3520594" y="309405"/>
            <a:ext cx="7395882" cy="1178655"/>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energy transferred to or from a substance during a change in its physical state that occurs without changing its temperature</a:t>
            </a:r>
            <a:endParaRPr lang="en-US" sz="2400" b="0" dirty="0">
              <a:solidFill>
                <a:schemeClr val="tx1"/>
              </a:solidFill>
            </a:endParaRPr>
          </a:p>
        </p:txBody>
      </p:sp>
      <p:pic>
        <p:nvPicPr>
          <p:cNvPr id="4" name="Picture 3" descr="A graph showing temperature on the Y axis and time on the X axis. The line levels off at two points, the first labelled melting and the second labelled boiling">
            <a:extLst>
              <a:ext uri="{FF2B5EF4-FFF2-40B4-BE49-F238E27FC236}">
                <a16:creationId xmlns:a16="http://schemas.microsoft.com/office/drawing/2014/main" id="{43366712-5894-CE65-E4DE-2345BD2363CC}"/>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3558531" y="1922407"/>
            <a:ext cx="3015436" cy="2603416"/>
          </a:xfrm>
          <a:prstGeom prst="rect">
            <a:avLst/>
          </a:prstGeom>
        </p:spPr>
      </p:pic>
      <p:sp>
        <p:nvSpPr>
          <p:cNvPr id="3" name="TextBox 2">
            <a:extLst>
              <a:ext uri="{FF2B5EF4-FFF2-40B4-BE49-F238E27FC236}">
                <a16:creationId xmlns:a16="http://schemas.microsoft.com/office/drawing/2014/main" id="{BB5ABD55-07CF-6EAD-4125-29D2248A5CDB}"/>
              </a:ext>
            </a:extLst>
          </p:cNvPr>
          <p:cNvSpPr txBox="1"/>
          <p:nvPr/>
        </p:nvSpPr>
        <p:spPr>
          <a:xfrm>
            <a:off x="283625" y="1679024"/>
            <a:ext cx="3237520" cy="1938992"/>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the energy needed to melt or boil a substance, or the energy released when a substance condenses or freezes</a:t>
            </a:r>
          </a:p>
        </p:txBody>
      </p:sp>
      <p:sp>
        <p:nvSpPr>
          <p:cNvPr id="11" name="TextBox 10">
            <a:extLst>
              <a:ext uri="{FF2B5EF4-FFF2-40B4-BE49-F238E27FC236}">
                <a16:creationId xmlns:a16="http://schemas.microsoft.com/office/drawing/2014/main" id="{4EAADDCC-5B80-A33F-AFC5-1B3ADCE6614B}"/>
              </a:ext>
            </a:extLst>
          </p:cNvPr>
          <p:cNvSpPr txBox="1"/>
          <p:nvPr/>
        </p:nvSpPr>
        <p:spPr>
          <a:xfrm>
            <a:off x="279581" y="4454411"/>
            <a:ext cx="3278950"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Say it</a:t>
            </a:r>
          </a:p>
          <a:p>
            <a:r>
              <a:rPr lang="en-GB" sz="2000">
                <a:latin typeface="Century Gothic" panose="020B0502020202020204" pitchFamily="34" charset="0"/>
              </a:rPr>
              <a:t>Lay-tent </a:t>
            </a:r>
            <a:r>
              <a:rPr lang="en-GB" sz="2000" err="1">
                <a:latin typeface="Century Gothic" panose="020B0502020202020204" pitchFamily="34" charset="0"/>
              </a:rPr>
              <a:t>hee</a:t>
            </a:r>
            <a:r>
              <a:rPr lang="en-GB" sz="2000">
                <a:latin typeface="Century Gothic" panose="020B0502020202020204" pitchFamily="34" charset="0"/>
              </a:rPr>
              <a:t>-t</a:t>
            </a:r>
          </a:p>
        </p:txBody>
      </p:sp>
      <p:sp>
        <p:nvSpPr>
          <p:cNvPr id="12" name="TextBox 11">
            <a:extLst>
              <a:ext uri="{FF2B5EF4-FFF2-40B4-BE49-F238E27FC236}">
                <a16:creationId xmlns:a16="http://schemas.microsoft.com/office/drawing/2014/main" id="{45BB82C6-8592-C3EB-247E-DB249804410A}"/>
              </a:ext>
            </a:extLst>
          </p:cNvPr>
          <p:cNvSpPr txBox="1"/>
          <p:nvPr/>
        </p:nvSpPr>
        <p:spPr>
          <a:xfrm>
            <a:off x="3721889" y="5402276"/>
            <a:ext cx="7167428"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In physics you will calculate the latent heat of fusion and vaporisation for different substances</a:t>
            </a:r>
          </a:p>
        </p:txBody>
      </p:sp>
      <p:sp>
        <p:nvSpPr>
          <p:cNvPr id="14" name="TextBox 13">
            <a:extLst>
              <a:ext uri="{FF2B5EF4-FFF2-40B4-BE49-F238E27FC236}">
                <a16:creationId xmlns:a16="http://schemas.microsoft.com/office/drawing/2014/main" id="{04BA720C-DE08-56F5-F8C6-B588F05EE81A}"/>
              </a:ext>
            </a:extLst>
          </p:cNvPr>
          <p:cNvSpPr txBox="1"/>
          <p:nvPr/>
        </p:nvSpPr>
        <p:spPr>
          <a:xfrm>
            <a:off x="6601484" y="1679024"/>
            <a:ext cx="4301711"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As ice melts, the temperature will remain at zero degrees until all of the solid ice has melted into liquid water</a:t>
            </a:r>
          </a:p>
        </p:txBody>
      </p:sp>
      <p:sp>
        <p:nvSpPr>
          <p:cNvPr id="13" name="TextBox 12">
            <a:extLst>
              <a:ext uri="{FF2B5EF4-FFF2-40B4-BE49-F238E27FC236}">
                <a16:creationId xmlns:a16="http://schemas.microsoft.com/office/drawing/2014/main" id="{1C473DF9-659A-F276-92C1-8BAEF0A62A92}"/>
              </a:ext>
            </a:extLst>
          </p:cNvPr>
          <p:cNvSpPr txBox="1"/>
          <p:nvPr/>
        </p:nvSpPr>
        <p:spPr>
          <a:xfrm>
            <a:off x="6601484" y="3531081"/>
            <a:ext cx="4301711"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latin typeface="Century Gothic" panose="020B0502020202020204" pitchFamily="34" charset="0"/>
              </a:rPr>
              <a:t>temperature change, ‘getting hotter’ or ‘getting colder’. There is no temperature change while a substance is changing state</a:t>
            </a:r>
            <a:endParaRPr lang="en-GB" sz="2000" b="1" dirty="0">
              <a:solidFill>
                <a:srgbClr val="C00000"/>
              </a:solidFill>
              <a:latin typeface="Century Gothic" panose="020B0502020202020204" pitchFamily="34" charset="0"/>
            </a:endParaRPr>
          </a:p>
        </p:txBody>
      </p:sp>
    </p:spTree>
    <p:extLst>
      <p:ext uri="{BB962C8B-B14F-4D97-AF65-F5344CB8AC3E}">
        <p14:creationId xmlns:p14="http://schemas.microsoft.com/office/powerpoint/2010/main" val="42373753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A9800-BCE3-A767-6F94-548A108FE02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E87362-651A-FBEA-543D-ED69483AD620}"/>
              </a:ext>
            </a:extLst>
          </p:cNvPr>
          <p:cNvSpPr>
            <a:spLocks noGrp="1"/>
          </p:cNvSpPr>
          <p:nvPr>
            <p:ph type="title"/>
          </p:nvPr>
        </p:nvSpPr>
        <p:spPr>
          <a:xfrm>
            <a:off x="387674" y="579318"/>
            <a:ext cx="4901576" cy="440661"/>
          </a:xfrm>
        </p:spPr>
        <p:txBody>
          <a:bodyPr/>
          <a:lstStyle/>
          <a:p>
            <a:r>
              <a:rPr lang="en-US" sz="4000"/>
              <a:t>Model</a:t>
            </a:r>
          </a:p>
        </p:txBody>
      </p:sp>
      <p:sp>
        <p:nvSpPr>
          <p:cNvPr id="5" name="Vertical Title 1">
            <a:extLst>
              <a:ext uri="{FF2B5EF4-FFF2-40B4-BE49-F238E27FC236}">
                <a16:creationId xmlns:a16="http://schemas.microsoft.com/office/drawing/2014/main" id="{E5DAE28D-08D5-6D27-269E-953D8F464184}"/>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7B370005-1355-F16C-960B-2F3B7635D935}"/>
              </a:ext>
            </a:extLst>
          </p:cNvPr>
          <p:cNvSpPr txBox="1">
            <a:spLocks/>
          </p:cNvSpPr>
          <p:nvPr/>
        </p:nvSpPr>
        <p:spPr>
          <a:xfrm>
            <a:off x="3532094" y="579318"/>
            <a:ext cx="7350518" cy="895152"/>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a simple representation of something or a way of explaining something complicated</a:t>
            </a:r>
            <a:endParaRPr lang="en-US" sz="2400" b="0" dirty="0">
              <a:solidFill>
                <a:schemeClr val="tx1"/>
              </a:solidFill>
            </a:endParaRPr>
          </a:p>
        </p:txBody>
      </p:sp>
      <p:pic>
        <p:nvPicPr>
          <p:cNvPr id="8" name="Picture 7" descr=" a displayed formula of methane (a C with four lines coming from it, each connected to an H)">
            <a:extLst>
              <a:ext uri="{FF2B5EF4-FFF2-40B4-BE49-F238E27FC236}">
                <a16:creationId xmlns:a16="http://schemas.microsoft.com/office/drawing/2014/main" id="{271C9A62-9C8E-7420-EB32-B84A2F06F942}"/>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4242482" y="3699090"/>
            <a:ext cx="1431652" cy="1631217"/>
          </a:xfrm>
          <a:prstGeom prst="rect">
            <a:avLst/>
          </a:prstGeom>
        </p:spPr>
      </p:pic>
      <p:pic>
        <p:nvPicPr>
          <p:cNvPr id="7" name="Picture 6" descr="a simple diagram of a molecule (black and white circles touching each other)">
            <a:extLst>
              <a:ext uri="{FF2B5EF4-FFF2-40B4-BE49-F238E27FC236}">
                <a16:creationId xmlns:a16="http://schemas.microsoft.com/office/drawing/2014/main" id="{432F73B5-57B8-F657-E729-B279A41D9E46}"/>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247952" y="2667221"/>
            <a:ext cx="1238729" cy="1238729"/>
          </a:xfrm>
          <a:prstGeom prst="rect">
            <a:avLst/>
          </a:prstGeom>
        </p:spPr>
      </p:pic>
      <p:pic>
        <p:nvPicPr>
          <p:cNvPr id="9" name="Picture 8" descr=" A diagram of an atom">
            <a:extLst>
              <a:ext uri="{FF2B5EF4-FFF2-40B4-BE49-F238E27FC236}">
                <a16:creationId xmlns:a16="http://schemas.microsoft.com/office/drawing/2014/main" id="{A39EDFA2-1DF4-ADB1-6F4C-890234666F50}"/>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3438753" y="1785993"/>
            <a:ext cx="1979918" cy="1893207"/>
          </a:xfrm>
          <a:prstGeom prst="rect">
            <a:avLst/>
          </a:prstGeom>
        </p:spPr>
      </p:pic>
      <p:sp>
        <p:nvSpPr>
          <p:cNvPr id="10" name="TextBox 9">
            <a:extLst>
              <a:ext uri="{FF2B5EF4-FFF2-40B4-BE49-F238E27FC236}">
                <a16:creationId xmlns:a16="http://schemas.microsoft.com/office/drawing/2014/main" id="{1B6D2804-FCA5-5140-E336-F3EC8F95F8B0}"/>
              </a:ext>
            </a:extLst>
          </p:cNvPr>
          <p:cNvSpPr txBox="1">
            <a:spLocks/>
          </p:cNvSpPr>
          <p:nvPr/>
        </p:nvSpPr>
        <p:spPr>
          <a:xfrm>
            <a:off x="387674" y="2032381"/>
            <a:ext cx="2877670"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6"/>
              </a:rPr>
              <a:t>bit.ly/4ihX9xx</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42003DAE-8E34-488E-5778-C89DD9002280}"/>
              </a:ext>
            </a:extLst>
          </p:cNvPr>
          <p:cNvSpPr txBox="1"/>
          <p:nvPr/>
        </p:nvSpPr>
        <p:spPr>
          <a:xfrm>
            <a:off x="351459" y="4088539"/>
            <a:ext cx="2877670"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Say it</a:t>
            </a:r>
          </a:p>
          <a:p>
            <a:r>
              <a:rPr lang="en-GB" sz="2000">
                <a:latin typeface="Century Gothic" panose="020B0502020202020204" pitchFamily="34" charset="0"/>
              </a:rPr>
              <a:t>Moh-</a:t>
            </a:r>
            <a:r>
              <a:rPr lang="en-GB" sz="2000" err="1">
                <a:latin typeface="Century Gothic" panose="020B0502020202020204" pitchFamily="34" charset="0"/>
              </a:rPr>
              <a:t>dul</a:t>
            </a:r>
            <a:endParaRPr lang="en-GB" sz="2000">
              <a:latin typeface="Century Gothic" panose="020B0502020202020204" pitchFamily="34" charset="0"/>
            </a:endParaRPr>
          </a:p>
        </p:txBody>
      </p:sp>
      <p:sp>
        <p:nvSpPr>
          <p:cNvPr id="14" name="TextBox 13">
            <a:extLst>
              <a:ext uri="{FF2B5EF4-FFF2-40B4-BE49-F238E27FC236}">
                <a16:creationId xmlns:a16="http://schemas.microsoft.com/office/drawing/2014/main" id="{CC89FE44-E85C-A307-57C4-DAECAECF2BCB}"/>
              </a:ext>
            </a:extLst>
          </p:cNvPr>
          <p:cNvSpPr txBox="1"/>
          <p:nvPr/>
        </p:nvSpPr>
        <p:spPr>
          <a:xfrm>
            <a:off x="6643393" y="2032381"/>
            <a:ext cx="4239220" cy="1938992"/>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Example</a:t>
            </a:r>
          </a:p>
          <a:p>
            <a:r>
              <a:rPr lang="en-GB" sz="2000">
                <a:latin typeface="Century Gothic" panose="020B0502020202020204" pitchFamily="34" charset="0"/>
              </a:rPr>
              <a:t>In chemistry, atoms are often modelled as circles or spheres and chemical bonds are often modelled as straight lines between atoms</a:t>
            </a:r>
          </a:p>
        </p:txBody>
      </p:sp>
      <p:sp>
        <p:nvSpPr>
          <p:cNvPr id="12" name="TextBox 11">
            <a:extLst>
              <a:ext uri="{FF2B5EF4-FFF2-40B4-BE49-F238E27FC236}">
                <a16:creationId xmlns:a16="http://schemas.microsoft.com/office/drawing/2014/main" id="{11228387-D62F-B5D5-092C-06E0C45D0E51}"/>
              </a:ext>
            </a:extLst>
          </p:cNvPr>
          <p:cNvSpPr txBox="1"/>
          <p:nvPr/>
        </p:nvSpPr>
        <p:spPr>
          <a:xfrm>
            <a:off x="6651272" y="4514496"/>
            <a:ext cx="4231340" cy="163121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Other contexts</a:t>
            </a:r>
          </a:p>
          <a:p>
            <a:r>
              <a:rPr lang="en-GB" sz="2000">
                <a:latin typeface="Century Gothic" panose="020B0502020202020204" pitchFamily="34" charset="0"/>
              </a:rPr>
              <a:t>Across all three sciences your teacher will often use models to help explain complex and abstract ideas</a:t>
            </a:r>
          </a:p>
        </p:txBody>
      </p:sp>
      <p:pic>
        <p:nvPicPr>
          <p:cNvPr id="15" name="Graphic 17">
            <a:extLst>
              <a:ext uri="{FF2B5EF4-FFF2-40B4-BE49-F238E27FC236}">
                <a16:creationId xmlns:a16="http://schemas.microsoft.com/office/drawing/2014/main" id="{5315FB89-EEA2-B439-58C6-AFC14F98F073}"/>
              </a:ext>
              <a:ext uri="{C183D7F6-B498-43B3-948B-1728B52AA6E4}">
                <adec:decorative xmlns:adec="http://schemas.microsoft.com/office/drawing/2017/decorative" val="1"/>
              </a:ext>
            </a:extLst>
          </p:cNvPr>
          <p:cNvPicPr/>
          <p:nvPr/>
        </p:nvPicPr>
        <p:blipFill>
          <a:blip r:embed="rId7" cstate="print">
            <a:extLst>
              <a:ext uri="{28A0092B-C50C-407E-A947-70E740481C1C}">
                <a14:useLocalDpi xmlns:a14="http://schemas.microsoft.com/office/drawing/2010/main"/>
              </a:ext>
            </a:extLst>
          </a:blip>
          <a:stretch/>
        </p:blipFill>
        <p:spPr>
          <a:xfrm>
            <a:off x="2722543" y="2194037"/>
            <a:ext cx="538560" cy="538560"/>
          </a:xfrm>
          <a:prstGeom prst="rect">
            <a:avLst/>
          </a:prstGeom>
          <a:ln w="9525">
            <a:noFill/>
          </a:ln>
        </p:spPr>
      </p:pic>
      <p:pic>
        <p:nvPicPr>
          <p:cNvPr id="16" name="Graphic 16">
            <a:extLst>
              <a:ext uri="{FF2B5EF4-FFF2-40B4-BE49-F238E27FC236}">
                <a16:creationId xmlns:a16="http://schemas.microsoft.com/office/drawing/2014/main" id="{E4890C2E-1133-A544-2628-3B7E8E04A300}"/>
              </a:ext>
              <a:ext uri="{C183D7F6-B498-43B3-948B-1728B52AA6E4}">
                <adec:decorative xmlns:adec="http://schemas.microsoft.com/office/drawing/2017/decorative" val="1"/>
              </a:ext>
            </a:extLst>
          </p:cNvPr>
          <p:cNvPicPr/>
          <p:nvPr/>
        </p:nvPicPr>
        <p:blipFill>
          <a:blip r:embed="rId8" cstate="print">
            <a:extLst>
              <a:ext uri="{28A0092B-C50C-407E-A947-70E740481C1C}">
                <a14:useLocalDpi xmlns:a14="http://schemas.microsoft.com/office/drawing/2010/main"/>
              </a:ext>
            </a:extLst>
          </a:blip>
          <a:stretch/>
        </p:blipFill>
        <p:spPr>
          <a:xfrm>
            <a:off x="2305480" y="2200108"/>
            <a:ext cx="543960" cy="543960"/>
          </a:xfrm>
          <a:prstGeom prst="rect">
            <a:avLst/>
          </a:prstGeom>
          <a:ln w="9525">
            <a:noFill/>
          </a:ln>
        </p:spPr>
      </p:pic>
    </p:spTree>
    <p:extLst>
      <p:ext uri="{BB962C8B-B14F-4D97-AF65-F5344CB8AC3E}">
        <p14:creationId xmlns:p14="http://schemas.microsoft.com/office/powerpoint/2010/main" val="11926575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C189E6-8334-C334-CE29-43A13136EFB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7778F64-EB06-B010-EF49-369B22DD9DC1}"/>
              </a:ext>
            </a:extLst>
          </p:cNvPr>
          <p:cNvSpPr>
            <a:spLocks noGrp="1"/>
          </p:cNvSpPr>
          <p:nvPr>
            <p:ph type="title"/>
          </p:nvPr>
        </p:nvSpPr>
        <p:spPr>
          <a:xfrm>
            <a:off x="422860" y="543388"/>
            <a:ext cx="4901576" cy="440661"/>
          </a:xfrm>
        </p:spPr>
        <p:txBody>
          <a:bodyPr/>
          <a:lstStyle/>
          <a:p>
            <a:r>
              <a:rPr lang="en-US" sz="4000" dirty="0"/>
              <a:t>Regular lattice</a:t>
            </a:r>
          </a:p>
        </p:txBody>
      </p:sp>
      <p:sp>
        <p:nvSpPr>
          <p:cNvPr id="5" name="Vertical Title 1">
            <a:extLst>
              <a:ext uri="{FF2B5EF4-FFF2-40B4-BE49-F238E27FC236}">
                <a16:creationId xmlns:a16="http://schemas.microsoft.com/office/drawing/2014/main" id="{B46AD08B-146C-60BE-EEA9-914CFFF0A05E}"/>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E67652A5-E572-2E2B-F054-DECA13A3F370}"/>
              </a:ext>
            </a:extLst>
          </p:cNvPr>
          <p:cNvSpPr txBox="1">
            <a:spLocks/>
          </p:cNvSpPr>
          <p:nvPr/>
        </p:nvSpPr>
        <p:spPr>
          <a:xfrm>
            <a:off x="5133315" y="543389"/>
            <a:ext cx="5523479" cy="812972"/>
          </a:xfrm>
          <a:prstGeom prst="rect">
            <a:avLst/>
          </a:prstGeom>
          <a:solidFill>
            <a:srgbClr val="C8102E">
              <a:alpha val="27000"/>
            </a:srgbClr>
          </a:solidFill>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an arrangement of repeating atoms or ions that form a 3D structure</a:t>
            </a:r>
            <a:endParaRPr lang="en-US" sz="2400" b="0" dirty="0">
              <a:solidFill>
                <a:schemeClr val="tx1"/>
              </a:solidFill>
            </a:endParaRPr>
          </a:p>
        </p:txBody>
      </p:sp>
      <p:pic>
        <p:nvPicPr>
          <p:cNvPr id="8" name="Picture 7" descr="A 3D structure which looks like several cubes stuck together. Where the joins are, there is either a black or white small circle">
            <a:extLst>
              <a:ext uri="{FF2B5EF4-FFF2-40B4-BE49-F238E27FC236}">
                <a16:creationId xmlns:a16="http://schemas.microsoft.com/office/drawing/2014/main" id="{EEF85CED-0E00-A6ED-0135-71344EDA29EF}"/>
              </a:ext>
            </a:extLst>
          </p:cNvPr>
          <p:cNvPicPr>
            <a:picLocks noChangeAspect="1"/>
          </p:cNvPicPr>
          <p:nvPr/>
        </p:nvPicPr>
        <p:blipFill>
          <a:blip r:embed="rId3" cstate="print">
            <a:extLst>
              <a:ext uri="{28A0092B-C50C-407E-A947-70E740481C1C}">
                <a14:useLocalDpi xmlns:a14="http://schemas.microsoft.com/office/drawing/2010/main"/>
              </a:ext>
            </a:extLst>
          </a:blip>
          <a:srcRect l="8940" t="12152" r="11144" b="11086"/>
          <a:stretch/>
        </p:blipFill>
        <p:spPr>
          <a:xfrm>
            <a:off x="3728455" y="1503695"/>
            <a:ext cx="2121774" cy="2038035"/>
          </a:xfrm>
          <a:prstGeom prst="rect">
            <a:avLst/>
          </a:prstGeom>
        </p:spPr>
      </p:pic>
      <p:sp>
        <p:nvSpPr>
          <p:cNvPr id="3" name="TextBox 2">
            <a:extLst>
              <a:ext uri="{FF2B5EF4-FFF2-40B4-BE49-F238E27FC236}">
                <a16:creationId xmlns:a16="http://schemas.microsoft.com/office/drawing/2014/main" id="{721CE765-3577-FB4E-E059-EEE9AFC6109C}"/>
              </a:ext>
            </a:extLst>
          </p:cNvPr>
          <p:cNvSpPr txBox="1"/>
          <p:nvPr/>
        </p:nvSpPr>
        <p:spPr>
          <a:xfrm>
            <a:off x="422860" y="1860994"/>
            <a:ext cx="2944799"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particles arranged in a 3D repeating structure</a:t>
            </a:r>
          </a:p>
        </p:txBody>
      </p:sp>
      <p:sp>
        <p:nvSpPr>
          <p:cNvPr id="11" name="TextBox 10">
            <a:extLst>
              <a:ext uri="{FF2B5EF4-FFF2-40B4-BE49-F238E27FC236}">
                <a16:creationId xmlns:a16="http://schemas.microsoft.com/office/drawing/2014/main" id="{DC5CC296-D8C3-ED19-A713-FB058B950EFF}"/>
              </a:ext>
            </a:extLst>
          </p:cNvPr>
          <p:cNvSpPr txBox="1"/>
          <p:nvPr/>
        </p:nvSpPr>
        <p:spPr>
          <a:xfrm>
            <a:off x="422860" y="3903284"/>
            <a:ext cx="2523459"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Reh-</a:t>
            </a:r>
            <a:r>
              <a:rPr lang="en-GB" sz="2000" dirty="0" err="1">
                <a:latin typeface="Century Gothic" panose="020B0502020202020204" pitchFamily="34" charset="0"/>
              </a:rPr>
              <a:t>gyu</a:t>
            </a:r>
            <a:r>
              <a:rPr lang="en-GB" sz="2000" dirty="0">
                <a:latin typeface="Century Gothic" panose="020B0502020202020204" pitchFamily="34" charset="0"/>
              </a:rPr>
              <a:t>-lar </a:t>
            </a:r>
            <a:r>
              <a:rPr lang="en-GB" sz="2000" dirty="0" err="1">
                <a:latin typeface="Century Gothic" panose="020B0502020202020204" pitchFamily="34" charset="0"/>
              </a:rPr>
              <a:t>lah-tiss</a:t>
            </a:r>
            <a:endParaRPr lang="en-GB" sz="2000" dirty="0">
              <a:latin typeface="Century Gothic" panose="020B0502020202020204" pitchFamily="34" charset="0"/>
            </a:endParaRPr>
          </a:p>
        </p:txBody>
      </p:sp>
      <p:sp>
        <p:nvSpPr>
          <p:cNvPr id="12" name="TextBox 11">
            <a:extLst>
              <a:ext uri="{FF2B5EF4-FFF2-40B4-BE49-F238E27FC236}">
                <a16:creationId xmlns:a16="http://schemas.microsoft.com/office/drawing/2014/main" id="{339C5B2B-3013-5FFC-F73D-140D4AD772C7}"/>
              </a:ext>
            </a:extLst>
          </p:cNvPr>
          <p:cNvSpPr txBox="1"/>
          <p:nvPr/>
        </p:nvSpPr>
        <p:spPr>
          <a:xfrm>
            <a:off x="422860" y="5560174"/>
            <a:ext cx="6033535" cy="1015663"/>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Other contexts</a:t>
            </a:r>
          </a:p>
          <a:p>
            <a:r>
              <a:rPr lang="en-GB" sz="2000">
                <a:latin typeface="Century Gothic" panose="020B0502020202020204" pitchFamily="34" charset="0"/>
              </a:rPr>
              <a:t>In physics you will learn about the arrangement of particles in solids</a:t>
            </a:r>
          </a:p>
        </p:txBody>
      </p:sp>
      <p:sp>
        <p:nvSpPr>
          <p:cNvPr id="14" name="TextBox 13">
            <a:extLst>
              <a:ext uri="{FF2B5EF4-FFF2-40B4-BE49-F238E27FC236}">
                <a16:creationId xmlns:a16="http://schemas.microsoft.com/office/drawing/2014/main" id="{CB05B279-E5D7-5880-7E8F-DAF4C5D5A4D8}"/>
              </a:ext>
            </a:extLst>
          </p:cNvPr>
          <p:cNvSpPr txBox="1"/>
          <p:nvPr/>
        </p:nvSpPr>
        <p:spPr>
          <a:xfrm>
            <a:off x="7108467" y="1860994"/>
            <a:ext cx="3548327" cy="1938992"/>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Example</a:t>
            </a:r>
          </a:p>
          <a:p>
            <a:r>
              <a:rPr lang="en-GB" sz="2000">
                <a:latin typeface="Century Gothic" panose="020B0502020202020204" pitchFamily="34" charset="0"/>
              </a:rPr>
              <a:t>Sodium chloride and diamond are substances that you will study that have a regular lattice structure</a:t>
            </a:r>
          </a:p>
        </p:txBody>
      </p:sp>
      <p:sp>
        <p:nvSpPr>
          <p:cNvPr id="13" name="TextBox 12">
            <a:extLst>
              <a:ext uri="{FF2B5EF4-FFF2-40B4-BE49-F238E27FC236}">
                <a16:creationId xmlns:a16="http://schemas.microsoft.com/office/drawing/2014/main" id="{70B92845-4F54-8CFB-7B55-1453EC509B6D}"/>
              </a:ext>
            </a:extLst>
          </p:cNvPr>
          <p:cNvSpPr txBox="1"/>
          <p:nvPr/>
        </p:nvSpPr>
        <p:spPr>
          <a:xfrm>
            <a:off x="7108467" y="4636845"/>
            <a:ext cx="3548327"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latin typeface="Century Gothic" panose="020B0502020202020204" pitchFamily="34" charset="0"/>
              </a:rPr>
              <a:t>simple molecules. </a:t>
            </a:r>
            <a:endParaRPr lang="en-GB" sz="2000" b="1" dirty="0">
              <a:solidFill>
                <a:srgbClr val="C00000"/>
              </a:solidFill>
              <a:latin typeface="Century Gothic" panose="020B0502020202020204" pitchFamily="34" charset="0"/>
            </a:endParaRPr>
          </a:p>
        </p:txBody>
      </p:sp>
      <p:pic>
        <p:nvPicPr>
          <p:cNvPr id="7" name="Picture 6" descr="A structure consisting of tetrahedral shapes - one atom in the centre and four atoms at the corners of a triangular pyramid. The structure is diamond.">
            <a:extLst>
              <a:ext uri="{FF2B5EF4-FFF2-40B4-BE49-F238E27FC236}">
                <a16:creationId xmlns:a16="http://schemas.microsoft.com/office/drawing/2014/main" id="{F7F87BA5-5AE5-571E-C07D-148EDED73F0D}"/>
              </a:ext>
            </a:extLst>
          </p:cNvPr>
          <p:cNvPicPr>
            <a:picLocks noChangeAspect="1"/>
          </p:cNvPicPr>
          <p:nvPr/>
        </p:nvPicPr>
        <p:blipFill>
          <a:blip r:embed="rId4"/>
          <a:srcRect l="27871" t="7813" r="17778" b="22655"/>
          <a:stretch/>
        </p:blipFill>
        <p:spPr>
          <a:xfrm>
            <a:off x="4570321" y="3429000"/>
            <a:ext cx="2283767" cy="1947759"/>
          </a:xfrm>
          <a:prstGeom prst="rect">
            <a:avLst/>
          </a:prstGeom>
        </p:spPr>
      </p:pic>
    </p:spTree>
    <p:extLst>
      <p:ext uri="{BB962C8B-B14F-4D97-AF65-F5344CB8AC3E}">
        <p14:creationId xmlns:p14="http://schemas.microsoft.com/office/powerpoint/2010/main" val="23480216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099C1C-ACB6-8D30-9D77-80C5F3E3B862}"/>
              </a:ext>
            </a:extLst>
          </p:cNvPr>
          <p:cNvSpPr>
            <a:spLocks noGrp="1"/>
          </p:cNvSpPr>
          <p:nvPr>
            <p:ph type="title"/>
          </p:nvPr>
        </p:nvSpPr>
        <p:spPr/>
        <p:txBody>
          <a:bodyPr/>
          <a:lstStyle/>
          <a:p>
            <a:r>
              <a:rPr lang="en-GB" dirty="0"/>
              <a:t>Acknowledgements</a:t>
            </a:r>
          </a:p>
        </p:txBody>
      </p:sp>
      <p:sp>
        <p:nvSpPr>
          <p:cNvPr id="3" name="Content Placeholder 2">
            <a:extLst>
              <a:ext uri="{FF2B5EF4-FFF2-40B4-BE49-F238E27FC236}">
                <a16:creationId xmlns:a16="http://schemas.microsoft.com/office/drawing/2014/main" id="{D3B10528-91C9-83D4-F3D6-23917610748A}"/>
              </a:ext>
            </a:extLst>
          </p:cNvPr>
          <p:cNvSpPr>
            <a:spLocks noGrp="1"/>
          </p:cNvSpPr>
          <p:nvPr>
            <p:ph idx="1"/>
          </p:nvPr>
        </p:nvSpPr>
        <p:spPr>
          <a:xfrm>
            <a:off x="539999" y="1260000"/>
            <a:ext cx="9695953" cy="5040000"/>
          </a:xfrm>
        </p:spPr>
        <p:txBody>
          <a:bodyPr/>
          <a:lstStyle/>
          <a:p>
            <a:endParaRPr lang="en-GB" sz="2400" dirty="0">
              <a:effectLst/>
              <a:latin typeface="Century Gothic" panose="020B0502020202020204" pitchFamily="34" charset="0"/>
              <a:ea typeface="Aptos" panose="020B0004020202020204" pitchFamily="34" charset="0"/>
              <a:cs typeface="Aptos" panose="020B0004020202020204" pitchFamily="34" charset="0"/>
            </a:endParaRPr>
          </a:p>
          <a:p>
            <a:r>
              <a:rPr lang="en-GB" sz="2400" dirty="0">
                <a:ea typeface="Aptos" panose="020B0004020202020204" pitchFamily="34" charset="0"/>
                <a:cs typeface="Aptos" panose="020B0004020202020204" pitchFamily="34" charset="0"/>
              </a:rPr>
              <a:t>Image on slide 22 © Shutterstock</a:t>
            </a:r>
            <a:endParaRPr lang="en-GB" sz="2400" dirty="0">
              <a:effectLst/>
              <a:latin typeface="Century Gothic" panose="020B0502020202020204" pitchFamily="34" charset="0"/>
              <a:ea typeface="Aptos" panose="020B0004020202020204" pitchFamily="34" charset="0"/>
              <a:cs typeface="Aptos" panose="020B0004020202020204" pitchFamily="34" charset="0"/>
            </a:endParaRPr>
          </a:p>
          <a:p>
            <a:r>
              <a:rPr lang="en-GB" sz="2400" dirty="0">
                <a:effectLst/>
                <a:latin typeface="Century Gothic" panose="020B0502020202020204" pitchFamily="34" charset="0"/>
                <a:ea typeface="Aptos" panose="020B0004020202020204" pitchFamily="34" charset="0"/>
                <a:cs typeface="Aptos" panose="020B0004020202020204" pitchFamily="34" charset="0"/>
              </a:rPr>
              <a:t>SSC BSL Glossaries of Curriculum Terms (</a:t>
            </a:r>
            <a:r>
              <a:rPr lang="en-GB" sz="2400" u="sng" dirty="0">
                <a:solidFill>
                  <a:srgbClr val="467886"/>
                </a:solidFill>
                <a:effectLst/>
                <a:latin typeface="Century Gothic" panose="020B0502020202020204" pitchFamily="34" charset="0"/>
                <a:ea typeface="Aptos" panose="020B0004020202020204" pitchFamily="34" charset="0"/>
                <a:cs typeface="Aptos" panose="020B0004020202020204" pitchFamily="34" charset="0"/>
                <a:hlinkClick r:id="rId2"/>
              </a:rPr>
              <a:t>https://www.ssc.education.ed.ac.uk/BSL/</a:t>
            </a:r>
            <a:r>
              <a:rPr lang="en-GB" sz="2400" dirty="0">
                <a:effectLst/>
                <a:latin typeface="Century Gothic" panose="020B0502020202020204" pitchFamily="34" charset="0"/>
                <a:ea typeface="Aptos" panose="020B0004020202020204" pitchFamily="34" charset="0"/>
                <a:cs typeface="Aptos" panose="020B0004020202020204" pitchFamily="34" charset="0"/>
              </a:rPr>
              <a:t>)</a:t>
            </a:r>
          </a:p>
          <a:p>
            <a:endParaRPr lang="en-GB" sz="2400" dirty="0">
              <a:ea typeface="Aptos" panose="020B0004020202020204" pitchFamily="34" charset="0"/>
              <a:cs typeface="Aptos" panose="020B0004020202020204" pitchFamily="34" charset="0"/>
            </a:endParaRPr>
          </a:p>
          <a:p>
            <a:endParaRPr lang="en-GB" dirty="0"/>
          </a:p>
        </p:txBody>
      </p:sp>
    </p:spTree>
    <p:extLst>
      <p:ext uri="{BB962C8B-B14F-4D97-AF65-F5344CB8AC3E}">
        <p14:creationId xmlns:p14="http://schemas.microsoft.com/office/powerpoint/2010/main" val="6663591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92782F-2704-0B9C-5352-736963DBFE5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56991F5-6B19-74D3-A2BC-2642BE29E646}"/>
              </a:ext>
            </a:extLst>
          </p:cNvPr>
          <p:cNvSpPr>
            <a:spLocks noGrp="1"/>
          </p:cNvSpPr>
          <p:nvPr>
            <p:ph type="title"/>
          </p:nvPr>
        </p:nvSpPr>
        <p:spPr>
          <a:xfrm>
            <a:off x="540000" y="540000"/>
            <a:ext cx="10080000" cy="440661"/>
          </a:xfrm>
        </p:spPr>
        <p:txBody>
          <a:bodyPr/>
          <a:lstStyle/>
          <a:p>
            <a:r>
              <a:rPr lang="en-US"/>
              <a:t>Contents</a:t>
            </a:r>
          </a:p>
        </p:txBody>
      </p:sp>
      <p:sp>
        <p:nvSpPr>
          <p:cNvPr id="3" name="Content Placeholder 2">
            <a:extLst>
              <a:ext uri="{FF2B5EF4-FFF2-40B4-BE49-F238E27FC236}">
                <a16:creationId xmlns:a16="http://schemas.microsoft.com/office/drawing/2014/main" id="{3E6FB160-3FC6-2509-CD0B-E46982E395EA}"/>
              </a:ext>
            </a:extLst>
          </p:cNvPr>
          <p:cNvSpPr>
            <a:spLocks noGrp="1"/>
          </p:cNvSpPr>
          <p:nvPr>
            <p:ph type="title" idx="4294967295"/>
          </p:nvPr>
        </p:nvSpPr>
        <p:spPr>
          <a:xfrm>
            <a:off x="539750" y="1292225"/>
            <a:ext cx="4910138" cy="5040313"/>
          </a:xfrm>
          <a:prstGeom prst="rect">
            <a:avLst/>
          </a:prstGeom>
          <a:noFill/>
          <a:ln>
            <a:noFill/>
            <a:prstDash/>
          </a:ln>
          <a:effectLst/>
        </p:spPr>
        <p:txBody>
          <a:bodyPr rot="0" spcFirstLastPara="0" vertOverflow="overflow" horzOverflow="overflow" vert="horz" wrap="square" lIns="0" tIns="0" rIns="0" bIns="0" numCol="1" spcCol="0" rtlCol="0" fromWordArt="0" anchor="t" anchorCtr="0" forceAA="0" compatLnSpc="1">
            <a:prstTxWarp prst="textNoShape">
              <a:avLst/>
            </a:prstTxWarp>
            <a:normAutofit/>
          </a:bodyPr>
          <a:lstStyle/>
          <a:p>
            <a:pPr marL="0" marR="0" lvl="0" indent="0" algn="l" defTabSz="914400" rtl="0" eaLnBrk="1" fontAlgn="auto" latinLnBrk="0" hangingPunct="1">
              <a:lnSpc>
                <a:spcPct val="100000"/>
              </a:lnSpc>
              <a:spcBef>
                <a:spcPts val="0"/>
              </a:spcBef>
              <a:spcAft>
                <a:spcPts val="1200"/>
              </a:spcAft>
              <a:buClr>
                <a:srgbClr val="C8102E"/>
              </a:buClr>
              <a:buSzPct val="125000"/>
              <a:buFont typeface="Arial" panose="020B0604020202020204" pitchFamily="34" charset="0"/>
              <a:buNone/>
              <a:tabLst/>
              <a:defRPr/>
            </a:pPr>
            <a:r>
              <a:rPr kumimoji="0" lang="en-GB" sz="2200" b="0" i="0" u="none" strike="noStrike" kern="1200" cap="none" spc="0" normalizeH="0" baseline="0" noProof="0" dirty="0">
                <a:ln>
                  <a:noFill/>
                </a:ln>
                <a:solidFill>
                  <a:schemeClr val="tx1"/>
                </a:solidFill>
                <a:effectLst/>
                <a:uLnTx/>
                <a:uFillTx/>
                <a:latin typeface="Century Gothic" panose="020B0502020202020204" pitchFamily="34" charset="0"/>
                <a:ea typeface="+mn-ea"/>
                <a:cs typeface="+mn-cs"/>
              </a:rPr>
              <a:t>Particle diagrams</a:t>
            </a:r>
            <a:endParaRPr kumimoji="0" lang="en-GB" sz="2800" b="0" i="0" u="none" strike="noStrike" kern="1200" cap="none" spc="0" normalizeH="0" baseline="0" noProof="0" dirty="0">
              <a:ln>
                <a:noFill/>
              </a:ln>
              <a:solidFill>
                <a:schemeClr val="tx1"/>
              </a:solidFill>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1200"/>
              </a:spcAft>
              <a:buClr>
                <a:srgbClr val="C8102E"/>
              </a:buClr>
              <a:buSzPct val="125000"/>
              <a:buFont typeface="Arial" panose="020B0604020202020204" pitchFamily="34" charset="0"/>
              <a:buNone/>
              <a:tabLst/>
              <a:defRPr/>
            </a:pPr>
            <a:r>
              <a:rPr kumimoji="0" lang="en-GB" sz="1800" b="0" i="0" u="none" strike="noStrike" kern="1200" cap="none" spc="0" normalizeH="0" baseline="0" noProof="0" dirty="0">
                <a:ln>
                  <a:noFill/>
                </a:ln>
                <a:effectLst/>
                <a:uLnTx/>
                <a:uFillTx/>
                <a:latin typeface="Century Gothic"/>
                <a:ea typeface="+mn-ea"/>
                <a:cs typeface="+mn-cs"/>
              </a:rPr>
              <a:t>Inelastic…………………………………………</a:t>
            </a:r>
            <a:r>
              <a:rPr lang="en-GB" sz="1800" dirty="0">
                <a:latin typeface="Century Gothic"/>
                <a:ea typeface="+mn-ea"/>
                <a:cs typeface="+mn-cs"/>
              </a:rPr>
              <a:t>22</a:t>
            </a:r>
            <a:endParaRPr lang="en-GB" sz="1800" b="0" i="0" u="none" strike="noStrike" kern="1200" cap="none" spc="0" normalizeH="0" baseline="0" noProof="0" dirty="0">
              <a:ln>
                <a:noFill/>
              </a:ln>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1200"/>
              </a:spcAft>
              <a:buClr>
                <a:srgbClr val="C8102E"/>
              </a:buClr>
              <a:buSzPct val="125000"/>
              <a:buFont typeface="Arial" panose="020B0604020202020204" pitchFamily="34" charset="0"/>
              <a:buNone/>
              <a:tabLst/>
              <a:defRPr/>
            </a:pPr>
            <a:r>
              <a:rPr kumimoji="0" lang="en-GB" sz="1800" b="0" i="0" u="none" strike="noStrike" kern="1200" cap="none" spc="0" normalizeH="0" baseline="0" noProof="0" dirty="0">
                <a:ln>
                  <a:noFill/>
                </a:ln>
                <a:effectLst/>
                <a:uLnTx/>
                <a:uFillTx/>
                <a:latin typeface="Century Gothic"/>
                <a:ea typeface="+mn-ea"/>
                <a:cs typeface="+mn-cs"/>
              </a:rPr>
              <a:t>Intermolecular forces………………………..</a:t>
            </a:r>
            <a:r>
              <a:rPr lang="en-GB" sz="1800" dirty="0">
                <a:latin typeface="Century Gothic"/>
                <a:ea typeface="+mn-ea"/>
                <a:cs typeface="+mn-cs"/>
              </a:rPr>
              <a:t>23</a:t>
            </a:r>
            <a:endParaRPr lang="en-GB" sz="1800" b="0" i="0" u="none" strike="noStrike" kern="1200" cap="none" spc="0" normalizeH="0" baseline="0" noProof="0" dirty="0">
              <a:ln>
                <a:noFill/>
              </a:ln>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1200"/>
              </a:spcAft>
              <a:buClr>
                <a:srgbClr val="C8102E"/>
              </a:buClr>
              <a:buSzPct val="125000"/>
              <a:buFont typeface="Arial" panose="020B0604020202020204" pitchFamily="34" charset="0"/>
              <a:buNone/>
              <a:tabLst/>
              <a:defRPr/>
            </a:pPr>
            <a:r>
              <a:rPr kumimoji="0" lang="en-GB" sz="1800" b="0" i="0" u="none" strike="noStrike" kern="1200" cap="none" spc="0" normalizeH="0" baseline="0" noProof="0" dirty="0">
                <a:ln>
                  <a:noFill/>
                </a:ln>
                <a:effectLst/>
                <a:uLnTx/>
                <a:uFillTx/>
                <a:latin typeface="Century Gothic"/>
                <a:ea typeface="+mn-ea"/>
                <a:cs typeface="+mn-cs"/>
              </a:rPr>
              <a:t>Kinetic energy………………………………...</a:t>
            </a:r>
            <a:r>
              <a:rPr lang="en-GB" sz="1800" dirty="0">
                <a:latin typeface="Century Gothic"/>
                <a:ea typeface="+mn-ea"/>
                <a:cs typeface="+mn-cs"/>
              </a:rPr>
              <a:t>24</a:t>
            </a:r>
            <a:endParaRPr lang="en-GB" sz="1800" b="0" i="0" u="none" strike="noStrike" kern="1200" cap="none" spc="0" normalizeH="0" baseline="0" noProof="0" dirty="0">
              <a:ln>
                <a:noFill/>
              </a:ln>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1200"/>
              </a:spcAft>
              <a:buClr>
                <a:srgbClr val="C8102E"/>
              </a:buClr>
              <a:buSzPct val="125000"/>
              <a:buFont typeface="Arial" panose="020B0604020202020204" pitchFamily="34" charset="0"/>
              <a:buNone/>
              <a:tabLst/>
              <a:defRPr/>
            </a:pPr>
            <a:r>
              <a:rPr kumimoji="0" lang="en-GB" sz="1800" b="0" i="0" u="none" strike="noStrike" kern="1200" cap="none" spc="0" normalizeH="0" baseline="0" noProof="0" dirty="0">
                <a:ln>
                  <a:noFill/>
                </a:ln>
                <a:effectLst/>
                <a:uLnTx/>
                <a:uFillTx/>
                <a:latin typeface="Century Gothic"/>
                <a:ea typeface="+mn-ea"/>
                <a:cs typeface="+mn-cs"/>
              </a:rPr>
              <a:t>Latent heat……………………………………</a:t>
            </a:r>
            <a:r>
              <a:rPr lang="en-GB" sz="1800" dirty="0">
                <a:latin typeface="Century Gothic"/>
                <a:ea typeface="+mn-ea"/>
                <a:cs typeface="+mn-cs"/>
              </a:rPr>
              <a:t>25</a:t>
            </a:r>
            <a:endParaRPr lang="en-GB" sz="1800" b="0" i="0" u="none" strike="noStrike" kern="1200" cap="none" spc="0" normalizeH="0" baseline="0" noProof="0" dirty="0">
              <a:ln>
                <a:noFill/>
              </a:ln>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1200"/>
              </a:spcAft>
              <a:buClr>
                <a:srgbClr val="C8102E"/>
              </a:buClr>
              <a:buSzPct val="125000"/>
              <a:buFont typeface="Arial" panose="020B0604020202020204" pitchFamily="34" charset="0"/>
              <a:buNone/>
              <a:tabLst/>
              <a:defRPr/>
            </a:pPr>
            <a:r>
              <a:rPr kumimoji="0" lang="en-GB" sz="1800" b="0" i="0" u="none" strike="noStrike" kern="1200" cap="none" spc="0" normalizeH="0" baseline="0" noProof="0" dirty="0">
                <a:ln>
                  <a:noFill/>
                </a:ln>
                <a:effectLst/>
                <a:uLnTx/>
                <a:uFillTx/>
                <a:latin typeface="Century Gothic"/>
                <a:ea typeface="+mn-ea"/>
                <a:cs typeface="+mn-cs"/>
              </a:rPr>
              <a:t>Model…………………………………………..</a:t>
            </a:r>
            <a:r>
              <a:rPr lang="en-GB" sz="1800" dirty="0">
                <a:latin typeface="Century Gothic"/>
                <a:ea typeface="+mn-ea"/>
                <a:cs typeface="+mn-cs"/>
              </a:rPr>
              <a:t>26</a:t>
            </a:r>
            <a:endParaRPr lang="en-GB" sz="1800" b="0" i="0" u="none" strike="noStrike" kern="1200" cap="none" spc="0" normalizeH="0" baseline="0" noProof="0" dirty="0">
              <a:ln>
                <a:noFill/>
              </a:ln>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1200"/>
              </a:spcAft>
              <a:buClr>
                <a:srgbClr val="C8102E"/>
              </a:buClr>
              <a:buSzPct val="125000"/>
              <a:buFont typeface="Arial" panose="020B0604020202020204" pitchFamily="34" charset="0"/>
              <a:buNone/>
              <a:tabLst/>
              <a:defRPr/>
            </a:pPr>
            <a:r>
              <a:rPr kumimoji="0" lang="en-GB" sz="1800" b="0" i="0" u="none" strike="noStrike" kern="1200" cap="none" spc="0" normalizeH="0" baseline="0" noProof="0" dirty="0">
                <a:ln>
                  <a:noFill/>
                </a:ln>
                <a:effectLst/>
                <a:uLnTx/>
                <a:uFillTx/>
                <a:latin typeface="Century Gothic"/>
                <a:ea typeface="+mn-ea"/>
                <a:cs typeface="+mn-cs"/>
              </a:rPr>
              <a:t>Regular lattice………………………………...</a:t>
            </a:r>
            <a:r>
              <a:rPr lang="en-GB" sz="1800" dirty="0">
                <a:latin typeface="Century Gothic"/>
                <a:ea typeface="+mn-ea"/>
                <a:cs typeface="+mn-cs"/>
              </a:rPr>
              <a:t>27</a:t>
            </a:r>
            <a:endParaRPr lang="en-GB" sz="1800" b="0" i="0" u="none" strike="noStrike" kern="1200" cap="none" spc="0" normalizeH="0" baseline="0" noProof="0" dirty="0">
              <a:ln>
                <a:noFill/>
              </a:ln>
              <a:effectLst/>
              <a:uLnTx/>
              <a:uFillTx/>
              <a:latin typeface="Century Gothic" panose="020B0502020202020204" pitchFamily="34" charset="0"/>
              <a:ea typeface="+mn-ea"/>
              <a:cs typeface="+mn-cs"/>
            </a:endParaRPr>
          </a:p>
          <a:p>
            <a:pPr marL="0" marR="0" lvl="0" indent="0" algn="l" defTabSz="914400" rtl="0" eaLnBrk="1" fontAlgn="auto" latinLnBrk="0" hangingPunct="1">
              <a:lnSpc>
                <a:spcPct val="100000"/>
              </a:lnSpc>
              <a:spcBef>
                <a:spcPts val="0"/>
              </a:spcBef>
              <a:spcAft>
                <a:spcPts val="1200"/>
              </a:spcAft>
              <a:buClr>
                <a:srgbClr val="C8102E"/>
              </a:buClr>
              <a:buSzPct val="125000"/>
              <a:buFont typeface="Arial" panose="020B0604020202020204" pitchFamily="34" charset="0"/>
              <a:buNone/>
              <a:tabLst/>
              <a:defRPr/>
            </a:pPr>
            <a:endParaRPr kumimoji="0" lang="en-GB" sz="2200" b="0" i="0" u="none" strike="noStrike" kern="1200" cap="none" spc="0" normalizeH="0" baseline="0" noProof="0" dirty="0">
              <a:ln>
                <a:noFill/>
              </a:ln>
              <a:solidFill>
                <a:schemeClr val="tx1"/>
              </a:solidFill>
              <a:effectLst/>
              <a:uLnTx/>
              <a:uFillTx/>
              <a:latin typeface="Century Gothic" panose="020B0502020202020204" pitchFamily="34" charset="0"/>
              <a:ea typeface="+mn-ea"/>
              <a:cs typeface="+mn-cs"/>
            </a:endParaRPr>
          </a:p>
        </p:txBody>
      </p:sp>
      <p:sp>
        <p:nvSpPr>
          <p:cNvPr id="4" name="Vertical Title 1">
            <a:extLst>
              <a:ext uri="{FF2B5EF4-FFF2-40B4-BE49-F238E27FC236}">
                <a16:creationId xmlns:a16="http://schemas.microsoft.com/office/drawing/2014/main" id="{1CFCED39-AE1A-C6A4-9B98-C6BE4CF85211}"/>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Tree>
    <p:extLst>
      <p:ext uri="{BB962C8B-B14F-4D97-AF65-F5344CB8AC3E}">
        <p14:creationId xmlns:p14="http://schemas.microsoft.com/office/powerpoint/2010/main" val="35199404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80A34A-5EE2-D25D-207B-FA6627BDC07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160405-0853-3F59-2009-8598A016C740}"/>
              </a:ext>
            </a:extLst>
          </p:cNvPr>
          <p:cNvSpPr>
            <a:spLocks noGrp="1"/>
          </p:cNvSpPr>
          <p:nvPr>
            <p:ph type="title"/>
          </p:nvPr>
        </p:nvSpPr>
        <p:spPr>
          <a:xfrm>
            <a:off x="308376" y="391934"/>
            <a:ext cx="4266214" cy="652192"/>
          </a:xfrm>
        </p:spPr>
        <p:txBody>
          <a:bodyPr/>
          <a:lstStyle/>
          <a:p>
            <a:r>
              <a:rPr lang="en-US" sz="4000"/>
              <a:t>(Atomic) nucleus</a:t>
            </a:r>
          </a:p>
        </p:txBody>
      </p:sp>
      <p:sp>
        <p:nvSpPr>
          <p:cNvPr id="5" name="Vertical Title 1">
            <a:extLst>
              <a:ext uri="{FF2B5EF4-FFF2-40B4-BE49-F238E27FC236}">
                <a16:creationId xmlns:a16="http://schemas.microsoft.com/office/drawing/2014/main" id="{66F4122E-F3B4-A057-8934-2A3E87262C2C}"/>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BFD66EC1-6A3D-AACF-3FFA-4D43538B8D44}"/>
              </a:ext>
            </a:extLst>
          </p:cNvPr>
          <p:cNvSpPr txBox="1">
            <a:spLocks/>
          </p:cNvSpPr>
          <p:nvPr/>
        </p:nvSpPr>
        <p:spPr>
          <a:xfrm>
            <a:off x="4773935" y="169236"/>
            <a:ext cx="5909153" cy="1022956"/>
          </a:xfrm>
          <a:prstGeom prst="rect">
            <a:avLst/>
          </a:prstGeom>
          <a:solidFill>
            <a:srgbClr val="C8102E">
              <a:alpha val="27059"/>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the positively charged centre of the atom consisting of protons and neutrons</a:t>
            </a:r>
            <a:endParaRPr lang="en-US" sz="2400" b="0" dirty="0">
              <a:solidFill>
                <a:schemeClr val="tx1"/>
              </a:solidFill>
            </a:endParaRPr>
          </a:p>
        </p:txBody>
      </p:sp>
      <p:pic>
        <p:nvPicPr>
          <p:cNvPr id="7" name="Picture 6" descr=" A diagram of an atom with the nucleus labelled">
            <a:extLst>
              <a:ext uri="{FF2B5EF4-FFF2-40B4-BE49-F238E27FC236}">
                <a16:creationId xmlns:a16="http://schemas.microsoft.com/office/drawing/2014/main" id="{DB14589B-7BC2-3BEF-75B7-7EC231A465E0}"/>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3358602" y="2829223"/>
            <a:ext cx="3602743" cy="2468728"/>
          </a:xfrm>
          <a:prstGeom prst="rect">
            <a:avLst/>
          </a:prstGeom>
        </p:spPr>
      </p:pic>
      <p:sp>
        <p:nvSpPr>
          <p:cNvPr id="9" name="TextBox 8">
            <a:extLst>
              <a:ext uri="{FF2B5EF4-FFF2-40B4-BE49-F238E27FC236}">
                <a16:creationId xmlns:a16="http://schemas.microsoft.com/office/drawing/2014/main" id="{CB982F6E-2DF9-4B7B-6115-EB1151728E7E}"/>
              </a:ext>
            </a:extLst>
          </p:cNvPr>
          <p:cNvSpPr txBox="1"/>
          <p:nvPr/>
        </p:nvSpPr>
        <p:spPr>
          <a:xfrm>
            <a:off x="308376" y="1559138"/>
            <a:ext cx="2877670"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the centre of an atom, made of protons and neutrons</a:t>
            </a:r>
          </a:p>
        </p:txBody>
      </p:sp>
      <p:sp>
        <p:nvSpPr>
          <p:cNvPr id="10" name="TextBox 9">
            <a:extLst>
              <a:ext uri="{FF2B5EF4-FFF2-40B4-BE49-F238E27FC236}">
                <a16:creationId xmlns:a16="http://schemas.microsoft.com/office/drawing/2014/main" id="{3B3A1CBC-59E3-CFAA-155D-350EA6FB6C6A}"/>
              </a:ext>
            </a:extLst>
          </p:cNvPr>
          <p:cNvSpPr txBox="1"/>
          <p:nvPr/>
        </p:nvSpPr>
        <p:spPr>
          <a:xfrm>
            <a:off x="308376" y="3582888"/>
            <a:ext cx="2933133"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panose="020B0502020202020204" pitchFamily="34" charset="0"/>
              </a:rPr>
              <a:t>Sign it</a:t>
            </a:r>
          </a:p>
          <a:p>
            <a:r>
              <a:rPr lang="en-GB" sz="2000" dirty="0">
                <a:latin typeface="Century Gothic" panose="020B0502020202020204" pitchFamily="34" charset="0"/>
              </a:rPr>
              <a:t>Watch a video:</a:t>
            </a:r>
          </a:p>
          <a:p>
            <a:r>
              <a:rPr lang="en-GB" sz="2000" dirty="0">
                <a:latin typeface="Century Gothic"/>
                <a:hlinkClick r:id="rId4"/>
              </a:rPr>
              <a:t>bit.ly/3RfRpJL</a:t>
            </a:r>
            <a:endParaRPr lang="en-GB" sz="2000" dirty="0">
              <a:latin typeface="Century Gothic" panose="020B0502020202020204" pitchFamily="34" charset="0"/>
            </a:endParaRPr>
          </a:p>
        </p:txBody>
      </p:sp>
      <p:sp>
        <p:nvSpPr>
          <p:cNvPr id="11" name="TextBox 10">
            <a:extLst>
              <a:ext uri="{FF2B5EF4-FFF2-40B4-BE49-F238E27FC236}">
                <a16:creationId xmlns:a16="http://schemas.microsoft.com/office/drawing/2014/main" id="{B5C43B16-43D7-F2E7-1770-C7AB4EFA2B89}"/>
              </a:ext>
            </a:extLst>
          </p:cNvPr>
          <p:cNvSpPr txBox="1"/>
          <p:nvPr/>
        </p:nvSpPr>
        <p:spPr>
          <a:xfrm>
            <a:off x="308376" y="5594369"/>
            <a:ext cx="2933133"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Nee-</a:t>
            </a:r>
            <a:r>
              <a:rPr lang="en-GB" sz="2000" dirty="0" err="1">
                <a:latin typeface="Century Gothic" panose="020B0502020202020204" pitchFamily="34" charset="0"/>
              </a:rPr>
              <a:t>uw</a:t>
            </a:r>
            <a:r>
              <a:rPr lang="en-GB" sz="2000" dirty="0">
                <a:latin typeface="Century Gothic" panose="020B0502020202020204" pitchFamily="34" charset="0"/>
              </a:rPr>
              <a:t>-</a:t>
            </a:r>
            <a:r>
              <a:rPr lang="en-GB" sz="2000" dirty="0" err="1">
                <a:latin typeface="Century Gothic" panose="020B0502020202020204" pitchFamily="34" charset="0"/>
              </a:rPr>
              <a:t>clee</a:t>
            </a:r>
            <a:r>
              <a:rPr lang="en-GB" sz="2000" dirty="0">
                <a:latin typeface="Century Gothic" panose="020B0502020202020204" pitchFamily="34" charset="0"/>
              </a:rPr>
              <a:t>-us</a:t>
            </a:r>
          </a:p>
        </p:txBody>
      </p:sp>
      <p:sp>
        <p:nvSpPr>
          <p:cNvPr id="14" name="TextBox 13">
            <a:extLst>
              <a:ext uri="{FF2B5EF4-FFF2-40B4-BE49-F238E27FC236}">
                <a16:creationId xmlns:a16="http://schemas.microsoft.com/office/drawing/2014/main" id="{87A62A7A-F3A5-98AF-561C-FB7CA42CEBEE}"/>
              </a:ext>
            </a:extLst>
          </p:cNvPr>
          <p:cNvSpPr txBox="1"/>
          <p:nvPr/>
        </p:nvSpPr>
        <p:spPr>
          <a:xfrm>
            <a:off x="4037845" y="1550102"/>
            <a:ext cx="6645243"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The nucleus of nitrogen contains 7 protons and 7 neutrons. The atomic nucleus will always be shown at the centre of any atoms in diagrams</a:t>
            </a:r>
          </a:p>
        </p:txBody>
      </p:sp>
      <p:sp>
        <p:nvSpPr>
          <p:cNvPr id="13" name="TextBox 12">
            <a:extLst>
              <a:ext uri="{FF2B5EF4-FFF2-40B4-BE49-F238E27FC236}">
                <a16:creationId xmlns:a16="http://schemas.microsoft.com/office/drawing/2014/main" id="{D8F1F655-236A-0485-A5DB-D632BFAC9C27}"/>
              </a:ext>
            </a:extLst>
          </p:cNvPr>
          <p:cNvSpPr txBox="1"/>
          <p:nvPr/>
        </p:nvSpPr>
        <p:spPr>
          <a:xfrm>
            <a:off x="6918903" y="3231451"/>
            <a:ext cx="3764185"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latin typeface="Century Gothic" panose="020B0502020202020204" pitchFamily="34" charset="0"/>
              </a:rPr>
              <a:t>the nucleus of a cell in biology. A cell nucleus is significantly larger than an atomic nucleus</a:t>
            </a:r>
            <a:endParaRPr lang="en-GB" sz="2000" b="1" dirty="0">
              <a:solidFill>
                <a:srgbClr val="C00000"/>
              </a:solidFill>
              <a:latin typeface="Century Gothic" panose="020B0502020202020204" pitchFamily="34" charset="0"/>
            </a:endParaRPr>
          </a:p>
        </p:txBody>
      </p:sp>
      <p:pic>
        <p:nvPicPr>
          <p:cNvPr id="15" name="Graphic 17">
            <a:extLst>
              <a:ext uri="{FF2B5EF4-FFF2-40B4-BE49-F238E27FC236}">
                <a16:creationId xmlns:a16="http://schemas.microsoft.com/office/drawing/2014/main" id="{EEA27D68-66C1-2F93-D7E2-EBE73C7C1E8A}"/>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673038" y="3699519"/>
            <a:ext cx="538560" cy="538560"/>
          </a:xfrm>
          <a:prstGeom prst="rect">
            <a:avLst/>
          </a:prstGeom>
          <a:ln w="9525">
            <a:noFill/>
          </a:ln>
        </p:spPr>
      </p:pic>
      <p:pic>
        <p:nvPicPr>
          <p:cNvPr id="16" name="Graphic 16">
            <a:extLst>
              <a:ext uri="{FF2B5EF4-FFF2-40B4-BE49-F238E27FC236}">
                <a16:creationId xmlns:a16="http://schemas.microsoft.com/office/drawing/2014/main" id="{195B9CE8-3BEA-8645-E174-2351664C4BC5}"/>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282304" y="3694119"/>
            <a:ext cx="543960" cy="543960"/>
          </a:xfrm>
          <a:prstGeom prst="rect">
            <a:avLst/>
          </a:prstGeom>
          <a:ln w="9525">
            <a:noFill/>
          </a:ln>
        </p:spPr>
      </p:pic>
      <p:sp>
        <p:nvSpPr>
          <p:cNvPr id="8" name="TextBox 7">
            <a:extLst>
              <a:ext uri="{FF2B5EF4-FFF2-40B4-BE49-F238E27FC236}">
                <a16:creationId xmlns:a16="http://schemas.microsoft.com/office/drawing/2014/main" id="{95A2E51B-D920-98B5-3367-59BB2114EFB9}"/>
              </a:ext>
            </a:extLst>
          </p:cNvPr>
          <p:cNvSpPr txBox="1"/>
          <p:nvPr/>
        </p:nvSpPr>
        <p:spPr>
          <a:xfrm>
            <a:off x="3795458" y="5600083"/>
            <a:ext cx="6887630"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In physics you will study how the atomic nucleus changes during nuclear fusion and nuclear fission</a:t>
            </a:r>
          </a:p>
        </p:txBody>
      </p:sp>
    </p:spTree>
    <p:extLst>
      <p:ext uri="{BB962C8B-B14F-4D97-AF65-F5344CB8AC3E}">
        <p14:creationId xmlns:p14="http://schemas.microsoft.com/office/powerpoint/2010/main" val="127807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a:xfrm>
            <a:off x="333811" y="558000"/>
            <a:ext cx="3987177" cy="589553"/>
          </a:xfrm>
        </p:spPr>
        <p:txBody>
          <a:bodyPr/>
          <a:lstStyle/>
          <a:p>
            <a:r>
              <a:rPr lang="en-US" sz="4000"/>
              <a:t>Atomic number</a:t>
            </a:r>
          </a:p>
        </p:txBody>
      </p:sp>
      <p:sp>
        <p:nvSpPr>
          <p:cNvPr id="6" name="Title 1">
            <a:extLst>
              <a:ext uri="{FF2B5EF4-FFF2-40B4-BE49-F238E27FC236}">
                <a16:creationId xmlns:a16="http://schemas.microsoft.com/office/drawing/2014/main" id="{6DE49792-1757-EB04-F1EA-9493353BD92D}"/>
              </a:ext>
            </a:extLst>
          </p:cNvPr>
          <p:cNvSpPr txBox="1">
            <a:spLocks/>
          </p:cNvSpPr>
          <p:nvPr/>
        </p:nvSpPr>
        <p:spPr>
          <a:xfrm>
            <a:off x="4408243" y="558000"/>
            <a:ext cx="6436658" cy="827570"/>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effectLst/>
                <a:latin typeface="Century Gothic" panose="020B0502020202020204" pitchFamily="34" charset="0"/>
                <a:ea typeface="Calibri" panose="020F0502020204030204" pitchFamily="34" charset="0"/>
                <a:cs typeface="Arial" panose="020B0604020202020204" pitchFamily="34" charset="0"/>
              </a:rPr>
              <a:t>the number of protons in the nucleus of an atom of a particular element</a:t>
            </a:r>
            <a:endParaRPr lang="en-US" sz="2400" b="0" dirty="0">
              <a:solidFill>
                <a:schemeClr val="tx1"/>
              </a:solidFill>
            </a:endParaRPr>
          </a:p>
        </p:txBody>
      </p:sp>
      <p:pic>
        <p:nvPicPr>
          <p:cNvPr id="4" name="Picture 3" descr="A box with a capital C in it, with the atomic number labelled (6) below, and the mass number (12) above">
            <a:extLst>
              <a:ext uri="{FF2B5EF4-FFF2-40B4-BE49-F238E27FC236}">
                <a16:creationId xmlns:a16="http://schemas.microsoft.com/office/drawing/2014/main" id="{C49491C1-E3CF-17EE-4FBD-516E8AB9C29A}"/>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442363" y="1860951"/>
            <a:ext cx="3265646" cy="3265646"/>
          </a:xfrm>
          <a:prstGeom prst="rect">
            <a:avLst/>
          </a:prstGeom>
        </p:spPr>
      </p:pic>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9" name="TextBox 8">
            <a:extLst>
              <a:ext uri="{FF2B5EF4-FFF2-40B4-BE49-F238E27FC236}">
                <a16:creationId xmlns:a16="http://schemas.microsoft.com/office/drawing/2014/main" id="{CD57F8F8-8769-5588-D276-4E6DAF675415}"/>
              </a:ext>
            </a:extLst>
          </p:cNvPr>
          <p:cNvSpPr txBox="1"/>
          <p:nvPr/>
        </p:nvSpPr>
        <p:spPr>
          <a:xfrm>
            <a:off x="333811" y="1824477"/>
            <a:ext cx="2877670"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how many protons an atom of an element has</a:t>
            </a:r>
          </a:p>
        </p:txBody>
      </p:sp>
      <p:sp>
        <p:nvSpPr>
          <p:cNvPr id="10" name="TextBox 9">
            <a:extLst>
              <a:ext uri="{FF2B5EF4-FFF2-40B4-BE49-F238E27FC236}">
                <a16:creationId xmlns:a16="http://schemas.microsoft.com/office/drawing/2014/main" id="{72A47F0B-DC96-51EF-D147-9A5545AC7AC2}"/>
              </a:ext>
            </a:extLst>
          </p:cNvPr>
          <p:cNvSpPr txBox="1"/>
          <p:nvPr/>
        </p:nvSpPr>
        <p:spPr>
          <a:xfrm>
            <a:off x="333811" y="3659922"/>
            <a:ext cx="2894430"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bit.ly/4ieBIxm</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7983BBD9-6E2E-3F62-18E7-EF96DEE005E4}"/>
              </a:ext>
            </a:extLst>
          </p:cNvPr>
          <p:cNvSpPr txBox="1"/>
          <p:nvPr/>
        </p:nvSpPr>
        <p:spPr>
          <a:xfrm>
            <a:off x="333811" y="5163670"/>
            <a:ext cx="2894429"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A-tom-</a:t>
            </a:r>
            <a:r>
              <a:rPr lang="en-GB" sz="2000" dirty="0" err="1">
                <a:latin typeface="Century Gothic" panose="020B0502020202020204" pitchFamily="34" charset="0"/>
              </a:rPr>
              <a:t>ik</a:t>
            </a:r>
            <a:r>
              <a:rPr lang="en-GB" sz="2000" dirty="0">
                <a:latin typeface="Century Gothic" panose="020B0502020202020204" pitchFamily="34" charset="0"/>
              </a:rPr>
              <a:t> </a:t>
            </a:r>
            <a:r>
              <a:rPr lang="en-GB" sz="2000" dirty="0" err="1">
                <a:latin typeface="Century Gothic" panose="020B0502020202020204" pitchFamily="34" charset="0"/>
              </a:rPr>
              <a:t>num</a:t>
            </a:r>
            <a:r>
              <a:rPr lang="en-GB" sz="2000" dirty="0">
                <a:latin typeface="Century Gothic" panose="020B0502020202020204" pitchFamily="34" charset="0"/>
              </a:rPr>
              <a:t>-bur</a:t>
            </a:r>
          </a:p>
        </p:txBody>
      </p:sp>
      <p:sp>
        <p:nvSpPr>
          <p:cNvPr id="12" name="TextBox 11">
            <a:extLst>
              <a:ext uri="{FF2B5EF4-FFF2-40B4-BE49-F238E27FC236}">
                <a16:creationId xmlns:a16="http://schemas.microsoft.com/office/drawing/2014/main" id="{3D67CEE4-7B1C-AED4-263C-836D72086BA3}"/>
              </a:ext>
            </a:extLst>
          </p:cNvPr>
          <p:cNvSpPr txBox="1"/>
          <p:nvPr/>
        </p:nvSpPr>
        <p:spPr>
          <a:xfrm>
            <a:off x="4250193" y="5163670"/>
            <a:ext cx="2033142"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Similar words</a:t>
            </a:r>
          </a:p>
          <a:p>
            <a:r>
              <a:rPr lang="en-GB" sz="2000" b="0" i="0" u="none" strike="noStrike">
                <a:solidFill>
                  <a:srgbClr val="000000"/>
                </a:solidFill>
                <a:effectLst/>
                <a:latin typeface="Century Gothic" panose="020B0502020202020204" pitchFamily="34" charset="0"/>
              </a:rPr>
              <a:t>Proton number</a:t>
            </a:r>
            <a:r>
              <a:rPr lang="en-GB" sz="2000">
                <a:latin typeface="Century Gothic" panose="020B0502020202020204" pitchFamily="34" charset="0"/>
              </a:rPr>
              <a:t> </a:t>
            </a:r>
          </a:p>
        </p:txBody>
      </p:sp>
      <p:sp>
        <p:nvSpPr>
          <p:cNvPr id="14" name="TextBox 13">
            <a:extLst>
              <a:ext uri="{FF2B5EF4-FFF2-40B4-BE49-F238E27FC236}">
                <a16:creationId xmlns:a16="http://schemas.microsoft.com/office/drawing/2014/main" id="{9F7C7C22-3C00-A520-EDD4-8A5A5374E738}"/>
              </a:ext>
            </a:extLst>
          </p:cNvPr>
          <p:cNvSpPr txBox="1"/>
          <p:nvPr/>
        </p:nvSpPr>
        <p:spPr>
          <a:xfrm>
            <a:off x="6981114" y="1824477"/>
            <a:ext cx="3863787" cy="163121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Example</a:t>
            </a:r>
          </a:p>
          <a:p>
            <a:r>
              <a:rPr lang="en-GB" sz="2000">
                <a:latin typeface="Century Gothic" panose="020B0502020202020204" pitchFamily="34" charset="0"/>
              </a:rPr>
              <a:t>The atomic number of carbon is six because a carbon atom has six protons in the nucleus</a:t>
            </a:r>
          </a:p>
        </p:txBody>
      </p:sp>
      <p:sp>
        <p:nvSpPr>
          <p:cNvPr id="13" name="TextBox 12">
            <a:extLst>
              <a:ext uri="{FF2B5EF4-FFF2-40B4-BE49-F238E27FC236}">
                <a16:creationId xmlns:a16="http://schemas.microsoft.com/office/drawing/2014/main" id="{926FABF0-5F81-1D63-34ED-C39D58D64B13}"/>
              </a:ext>
            </a:extLst>
          </p:cNvPr>
          <p:cNvSpPr txBox="1"/>
          <p:nvPr/>
        </p:nvSpPr>
        <p:spPr>
          <a:xfrm>
            <a:off x="6981114" y="3624787"/>
            <a:ext cx="3863787" cy="224676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a:latin typeface="Century Gothic" panose="020B0502020202020204" pitchFamily="34" charset="0"/>
              </a:rPr>
              <a:t>number of electrons.</a:t>
            </a:r>
          </a:p>
          <a:p>
            <a:r>
              <a:rPr lang="en-GB" sz="2000">
                <a:latin typeface="Century Gothic" panose="020B0502020202020204" pitchFamily="34" charset="0"/>
              </a:rPr>
              <a:t>The number of electrons will only be equal to the atomic number for neutral atoms. Ions will have a different number of electrons</a:t>
            </a:r>
            <a:endParaRPr lang="en-GB" sz="2000" b="1">
              <a:solidFill>
                <a:srgbClr val="C00000"/>
              </a:solidFill>
              <a:latin typeface="Century Gothic" panose="020B0502020202020204" pitchFamily="34" charset="0"/>
            </a:endParaRPr>
          </a:p>
        </p:txBody>
      </p:sp>
      <p:pic>
        <p:nvPicPr>
          <p:cNvPr id="15" name="Graphic 17">
            <a:extLst>
              <a:ext uri="{FF2B5EF4-FFF2-40B4-BE49-F238E27FC236}">
                <a16:creationId xmlns:a16="http://schemas.microsoft.com/office/drawing/2014/main" id="{FD43AAD3-0C0A-BC6C-DDD8-85A7EE8C6D5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707336" y="3790689"/>
            <a:ext cx="538560" cy="538560"/>
          </a:xfrm>
          <a:prstGeom prst="rect">
            <a:avLst/>
          </a:prstGeom>
          <a:ln w="9525">
            <a:noFill/>
          </a:ln>
        </p:spPr>
      </p:pic>
      <p:pic>
        <p:nvPicPr>
          <p:cNvPr id="16" name="Graphic 16">
            <a:extLst>
              <a:ext uri="{FF2B5EF4-FFF2-40B4-BE49-F238E27FC236}">
                <a16:creationId xmlns:a16="http://schemas.microsoft.com/office/drawing/2014/main" id="{E7E57FDB-A332-1278-DE88-E79A72DF5B95}"/>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327399" y="3785289"/>
            <a:ext cx="543960" cy="543960"/>
          </a:xfrm>
          <a:prstGeom prst="rect">
            <a:avLst/>
          </a:prstGeom>
          <a:ln w="9525">
            <a:noFill/>
          </a:ln>
        </p:spPr>
      </p:pic>
    </p:spTree>
    <p:extLst>
      <p:ext uri="{BB962C8B-B14F-4D97-AF65-F5344CB8AC3E}">
        <p14:creationId xmlns:p14="http://schemas.microsoft.com/office/powerpoint/2010/main" val="41107003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a:xfrm>
            <a:off x="403374" y="240632"/>
            <a:ext cx="2904564" cy="440661"/>
          </a:xfrm>
        </p:spPr>
        <p:txBody>
          <a:bodyPr/>
          <a:lstStyle/>
          <a:p>
            <a:r>
              <a:rPr lang="en-US" sz="4000"/>
              <a:t>Compound</a:t>
            </a:r>
          </a:p>
        </p:txBody>
      </p:sp>
      <p:sp>
        <p:nvSpPr>
          <p:cNvPr id="6" name="Title 1">
            <a:extLst>
              <a:ext uri="{FF2B5EF4-FFF2-40B4-BE49-F238E27FC236}">
                <a16:creationId xmlns:a16="http://schemas.microsoft.com/office/drawing/2014/main" id="{6DE49792-1757-EB04-F1EA-9493353BD92D}"/>
              </a:ext>
            </a:extLst>
          </p:cNvPr>
          <p:cNvSpPr txBox="1">
            <a:spLocks/>
          </p:cNvSpPr>
          <p:nvPr/>
        </p:nvSpPr>
        <p:spPr>
          <a:xfrm>
            <a:off x="3608784" y="272792"/>
            <a:ext cx="7162800" cy="1155315"/>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a:solidFill>
                  <a:schemeClr val="tx1"/>
                </a:solidFill>
                <a:effectLst/>
                <a:latin typeface="Century Gothic" panose="020B0502020202020204" pitchFamily="34" charset="0"/>
                <a:ea typeface="Calibri" panose="020F0502020204030204" pitchFamily="34" charset="0"/>
                <a:cs typeface="Arial" panose="020B0604020202020204" pitchFamily="34" charset="0"/>
              </a:rPr>
              <a:t>a pure substance made of two or more different elements whose atoms are joined by chemical bonds; the atoms are in a fixed ratio</a:t>
            </a:r>
            <a:endParaRPr lang="en-US" sz="2400" b="0">
              <a:solidFill>
                <a:schemeClr val="tx1"/>
              </a:solidFill>
            </a:endParaRP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pic>
        <p:nvPicPr>
          <p:cNvPr id="4" name="Picture 3" descr="A model of water - an O in a circle with a smaller circle either side of it, which each contain an H. ">
            <a:extLst>
              <a:ext uri="{FF2B5EF4-FFF2-40B4-BE49-F238E27FC236}">
                <a16:creationId xmlns:a16="http://schemas.microsoft.com/office/drawing/2014/main" id="{2A97ABA3-DEB3-6673-17A3-2CC56061E151}"/>
              </a:ext>
            </a:extLst>
          </p:cNvPr>
          <p:cNvPicPr>
            <a:picLocks noChangeAspect="1"/>
          </p:cNvPicPr>
          <p:nvPr/>
        </p:nvPicPr>
        <p:blipFill>
          <a:blip r:embed="rId3" cstate="print">
            <a:extLst>
              <a:ext uri="{28A0092B-C50C-407E-A947-70E740481C1C}">
                <a14:useLocalDpi xmlns:a14="http://schemas.microsoft.com/office/drawing/2010/main"/>
              </a:ext>
            </a:extLst>
          </a:blip>
          <a:srcRect r="53535" b="67932"/>
          <a:stretch/>
        </p:blipFill>
        <p:spPr>
          <a:xfrm>
            <a:off x="4288659" y="1905007"/>
            <a:ext cx="2028143" cy="1399735"/>
          </a:xfrm>
          <a:prstGeom prst="rect">
            <a:avLst/>
          </a:prstGeom>
        </p:spPr>
      </p:pic>
      <p:pic>
        <p:nvPicPr>
          <p:cNvPr id="7" name="Picture 6" descr="A series of big red and smaller orange spheres arranged in a 3 x 3 cube shape - the first row is red orange red, the second row is orange red orange etc. The orange spheres are sodium ions, the red spheres are chloride ions.">
            <a:extLst>
              <a:ext uri="{FF2B5EF4-FFF2-40B4-BE49-F238E27FC236}">
                <a16:creationId xmlns:a16="http://schemas.microsoft.com/office/drawing/2014/main" id="{0F74131E-FDDC-5ED1-0C40-9DDEBAB90F45}"/>
              </a:ext>
            </a:extLst>
          </p:cNvPr>
          <p:cNvPicPr>
            <a:picLocks noChangeAspect="1"/>
          </p:cNvPicPr>
          <p:nvPr/>
        </p:nvPicPr>
        <p:blipFill>
          <a:blip r:embed="rId4"/>
          <a:srcRect l="11962" t="19915" r="22423" b="19224"/>
          <a:stretch/>
        </p:blipFill>
        <p:spPr>
          <a:xfrm>
            <a:off x="3830711" y="3827727"/>
            <a:ext cx="2361859" cy="2190750"/>
          </a:xfrm>
          <a:prstGeom prst="rect">
            <a:avLst/>
          </a:prstGeom>
        </p:spPr>
      </p:pic>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3F1F1B16-A037-B89D-0D21-801B3B3EE93D}"/>
                  </a:ext>
                </a:extLst>
              </p:cNvPr>
              <p:cNvSpPr txBox="1"/>
              <p:nvPr/>
            </p:nvSpPr>
            <p:spPr>
              <a:xfrm>
                <a:off x="6094384" y="4547741"/>
                <a:ext cx="523999"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GB" sz="2800" i="0" smtClean="0">
                          <a:latin typeface="Cambria Math" panose="02040503050406030204" pitchFamily="18" charset="0"/>
                        </a:rPr>
                        <m:t>N</m:t>
                      </m:r>
                      <m:sSup>
                        <m:sSupPr>
                          <m:ctrlPr>
                            <a:rPr lang="en-GB" sz="2800" i="1">
                              <a:solidFill>
                                <a:srgbClr val="836967"/>
                              </a:solidFill>
                              <a:latin typeface="Cambria Math" panose="02040503050406030204" pitchFamily="18" charset="0"/>
                            </a:rPr>
                          </m:ctrlPr>
                        </m:sSupPr>
                        <m:e>
                          <m:r>
                            <m:rPr>
                              <m:sty m:val="p"/>
                            </m:rPr>
                            <a:rPr lang="en-GB" sz="2800" i="0">
                              <a:latin typeface="Cambria Math" panose="02040503050406030204" pitchFamily="18" charset="0"/>
                            </a:rPr>
                            <m:t>a</m:t>
                          </m:r>
                        </m:e>
                        <m:sup>
                          <m:r>
                            <a:rPr lang="en-GB" sz="2800" i="0">
                              <a:latin typeface="Cambria Math" panose="02040503050406030204" pitchFamily="18" charset="0"/>
                            </a:rPr>
                            <m:t>+</m:t>
                          </m:r>
                        </m:sup>
                      </m:sSup>
                    </m:oMath>
                  </m:oMathPara>
                </a14:m>
                <a:endParaRPr lang="en-GB" sz="2800" dirty="0"/>
              </a:p>
            </p:txBody>
          </p:sp>
        </mc:Choice>
        <mc:Fallback xmlns="">
          <p:sp>
            <p:nvSpPr>
              <p:cNvPr id="3" name="TextBox 2">
                <a:extLst>
                  <a:ext uri="{FF2B5EF4-FFF2-40B4-BE49-F238E27FC236}">
                    <a16:creationId xmlns:a16="http://schemas.microsoft.com/office/drawing/2014/main" id="{3F1F1B16-A037-B89D-0D21-801B3B3EE93D}"/>
                  </a:ext>
                </a:extLst>
              </p:cNvPr>
              <p:cNvSpPr txBox="1">
                <a:spLocks noRot="1" noChangeAspect="1" noMove="1" noResize="1" noEditPoints="1" noAdjustHandles="1" noChangeArrowheads="1" noChangeShapeType="1" noTextEdit="1"/>
              </p:cNvSpPr>
              <p:nvPr/>
            </p:nvSpPr>
            <p:spPr>
              <a:xfrm>
                <a:off x="6094384" y="4547741"/>
                <a:ext cx="523999" cy="523220"/>
              </a:xfrm>
              <a:prstGeom prst="rect">
                <a:avLst/>
              </a:prstGeom>
              <a:blipFill>
                <a:blip r:embed="rId5"/>
                <a:stretch>
                  <a:fillRect r="-2790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1B5B9F0-9BF6-F7D3-F983-9E70BFF09670}"/>
                  </a:ext>
                </a:extLst>
              </p:cNvPr>
              <p:cNvSpPr txBox="1"/>
              <p:nvPr/>
            </p:nvSpPr>
            <p:spPr>
              <a:xfrm>
                <a:off x="6094384" y="5020935"/>
                <a:ext cx="523999"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n-GB" sz="2800" i="0" smtClean="0">
                          <a:latin typeface="Cambria Math" panose="02040503050406030204" pitchFamily="18" charset="0"/>
                        </a:rPr>
                        <m:t>C</m:t>
                      </m:r>
                      <m:sSup>
                        <m:sSupPr>
                          <m:ctrlPr>
                            <a:rPr lang="en-GB" sz="2800" i="1" smtClean="0">
                              <a:solidFill>
                                <a:srgbClr val="836967"/>
                              </a:solidFill>
                              <a:latin typeface="Cambria Math" panose="02040503050406030204" pitchFamily="18" charset="0"/>
                            </a:rPr>
                          </m:ctrlPr>
                        </m:sSupPr>
                        <m:e>
                          <m:r>
                            <m:rPr>
                              <m:sty m:val="p"/>
                            </m:rPr>
                            <a:rPr lang="en-GB" sz="2800" i="0" smtClean="0">
                              <a:latin typeface="Cambria Math" panose="02040503050406030204" pitchFamily="18" charset="0"/>
                            </a:rPr>
                            <m:t>l</m:t>
                          </m:r>
                        </m:e>
                        <m:sup>
                          <m:r>
                            <a:rPr lang="en-GB" sz="2800" i="0" smtClean="0">
                              <a:latin typeface="Cambria Math" panose="02040503050406030204" pitchFamily="18" charset="0"/>
                            </a:rPr>
                            <m:t>−</m:t>
                          </m:r>
                        </m:sup>
                      </m:sSup>
                    </m:oMath>
                  </m:oMathPara>
                </a14:m>
                <a:endParaRPr lang="en-GB" sz="2800" dirty="0"/>
              </a:p>
            </p:txBody>
          </p:sp>
        </mc:Choice>
        <mc:Fallback xmlns="">
          <p:sp>
            <p:nvSpPr>
              <p:cNvPr id="8" name="TextBox 7">
                <a:extLst>
                  <a:ext uri="{FF2B5EF4-FFF2-40B4-BE49-F238E27FC236}">
                    <a16:creationId xmlns:a16="http://schemas.microsoft.com/office/drawing/2014/main" id="{81B5B9F0-9BF6-F7D3-F983-9E70BFF09670}"/>
                  </a:ext>
                </a:extLst>
              </p:cNvPr>
              <p:cNvSpPr txBox="1">
                <a:spLocks noRot="1" noChangeAspect="1" noMove="1" noResize="1" noEditPoints="1" noAdjustHandles="1" noChangeArrowheads="1" noChangeShapeType="1" noTextEdit="1"/>
              </p:cNvSpPr>
              <p:nvPr/>
            </p:nvSpPr>
            <p:spPr>
              <a:xfrm>
                <a:off x="6094384" y="5020935"/>
                <a:ext cx="523999" cy="523220"/>
              </a:xfrm>
              <a:prstGeom prst="rect">
                <a:avLst/>
              </a:prstGeom>
              <a:blipFill>
                <a:blip r:embed="rId6"/>
                <a:stretch>
                  <a:fillRect r="-5814"/>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CD57F8F8-8769-5588-D276-4E6DAF675415}"/>
              </a:ext>
            </a:extLst>
          </p:cNvPr>
          <p:cNvSpPr txBox="1"/>
          <p:nvPr/>
        </p:nvSpPr>
        <p:spPr>
          <a:xfrm>
            <a:off x="287876" y="1905007"/>
            <a:ext cx="2904564"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two or more different elements chemically bonded</a:t>
            </a:r>
          </a:p>
        </p:txBody>
      </p:sp>
      <p:sp>
        <p:nvSpPr>
          <p:cNvPr id="10" name="TextBox 9">
            <a:extLst>
              <a:ext uri="{FF2B5EF4-FFF2-40B4-BE49-F238E27FC236}">
                <a16:creationId xmlns:a16="http://schemas.microsoft.com/office/drawing/2014/main" id="{72A47F0B-DC96-51EF-D147-9A5545AC7AC2}"/>
              </a:ext>
            </a:extLst>
          </p:cNvPr>
          <p:cNvSpPr txBox="1"/>
          <p:nvPr/>
        </p:nvSpPr>
        <p:spPr>
          <a:xfrm>
            <a:off x="287876" y="3907439"/>
            <a:ext cx="2877670"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7"/>
              </a:rPr>
              <a:t>bit.ly/4jDLKJD</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7983BBD9-6E2E-3F62-18E7-EF96DEE005E4}"/>
              </a:ext>
            </a:extLst>
          </p:cNvPr>
          <p:cNvSpPr txBox="1"/>
          <p:nvPr/>
        </p:nvSpPr>
        <p:spPr>
          <a:xfrm>
            <a:off x="287876" y="5877322"/>
            <a:ext cx="2904564"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Say it</a:t>
            </a:r>
          </a:p>
          <a:p>
            <a:r>
              <a:rPr lang="en-GB" sz="2000">
                <a:latin typeface="Century Gothic" panose="020B0502020202020204" pitchFamily="34" charset="0"/>
              </a:rPr>
              <a:t>Com-pound</a:t>
            </a:r>
          </a:p>
        </p:txBody>
      </p:sp>
      <p:sp>
        <p:nvSpPr>
          <p:cNvPr id="14" name="TextBox 13">
            <a:extLst>
              <a:ext uri="{FF2B5EF4-FFF2-40B4-BE49-F238E27FC236}">
                <a16:creationId xmlns:a16="http://schemas.microsoft.com/office/drawing/2014/main" id="{9F7C7C22-3C00-A520-EDD4-8A5A5374E738}"/>
              </a:ext>
            </a:extLst>
          </p:cNvPr>
          <p:cNvSpPr txBox="1"/>
          <p:nvPr/>
        </p:nvSpPr>
        <p:spPr>
          <a:xfrm>
            <a:off x="7242609" y="1905007"/>
            <a:ext cx="3528975"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Water and sodium chloride are common compounds</a:t>
            </a:r>
          </a:p>
        </p:txBody>
      </p:sp>
      <p:sp>
        <p:nvSpPr>
          <p:cNvPr id="13" name="TextBox 12">
            <a:extLst>
              <a:ext uri="{FF2B5EF4-FFF2-40B4-BE49-F238E27FC236}">
                <a16:creationId xmlns:a16="http://schemas.microsoft.com/office/drawing/2014/main" id="{926FABF0-5F81-1D63-34ED-C39D58D64B13}"/>
              </a:ext>
            </a:extLst>
          </p:cNvPr>
          <p:cNvSpPr txBox="1"/>
          <p:nvPr/>
        </p:nvSpPr>
        <p:spPr>
          <a:xfrm>
            <a:off x="7242610" y="3121723"/>
            <a:ext cx="3528974" cy="163121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Don’t confuse with…</a:t>
            </a:r>
          </a:p>
          <a:p>
            <a:r>
              <a:rPr lang="en-GB" sz="2000" b="0" i="0" u="none" strike="noStrike">
                <a:solidFill>
                  <a:srgbClr val="000000"/>
                </a:solidFill>
                <a:effectLst/>
                <a:latin typeface="Century Gothic" panose="020B0502020202020204" pitchFamily="34" charset="0"/>
              </a:rPr>
              <a:t>mixture. </a:t>
            </a:r>
            <a:r>
              <a:rPr lang="en-GB" sz="2000">
                <a:solidFill>
                  <a:srgbClr val="000000"/>
                </a:solidFill>
                <a:latin typeface="Century Gothic" panose="020B0502020202020204" pitchFamily="34" charset="0"/>
              </a:rPr>
              <a:t>N</a:t>
            </a:r>
            <a:r>
              <a:rPr lang="en-GB" sz="2000" b="0" i="0" u="none" strike="noStrike">
                <a:solidFill>
                  <a:srgbClr val="000000"/>
                </a:solidFill>
                <a:effectLst/>
                <a:latin typeface="Century Gothic" panose="020B0502020202020204" pitchFamily="34" charset="0"/>
              </a:rPr>
              <a:t>ot all of the atoms in a mixture will be chemically bonded together</a:t>
            </a:r>
            <a:r>
              <a:rPr lang="en-GB" sz="2000">
                <a:latin typeface="Century Gothic" panose="020B0502020202020204" pitchFamily="34" charset="0"/>
              </a:rPr>
              <a:t> </a:t>
            </a:r>
            <a:endParaRPr lang="en-GB" sz="2000" b="1">
              <a:solidFill>
                <a:srgbClr val="C00000"/>
              </a:solidFill>
              <a:latin typeface="Century Gothic" panose="020B0502020202020204" pitchFamily="34" charset="0"/>
            </a:endParaRPr>
          </a:p>
        </p:txBody>
      </p:sp>
      <p:sp>
        <p:nvSpPr>
          <p:cNvPr id="12" name="TextBox 11">
            <a:extLst>
              <a:ext uri="{FF2B5EF4-FFF2-40B4-BE49-F238E27FC236}">
                <a16:creationId xmlns:a16="http://schemas.microsoft.com/office/drawing/2014/main" id="{3D67CEE4-7B1C-AED4-263C-836D72086BA3}"/>
              </a:ext>
            </a:extLst>
          </p:cNvPr>
          <p:cNvSpPr txBox="1"/>
          <p:nvPr/>
        </p:nvSpPr>
        <p:spPr>
          <a:xfrm>
            <a:off x="7228799" y="4953992"/>
            <a:ext cx="3542785" cy="163121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Other contexts</a:t>
            </a:r>
          </a:p>
          <a:p>
            <a:r>
              <a:rPr lang="en-GB" sz="2000">
                <a:latin typeface="Century Gothic" panose="020B0502020202020204" pitchFamily="34" charset="0"/>
              </a:rPr>
              <a:t>In biology you will study the importance of glucose, carbon dioxide and many other compounds</a:t>
            </a:r>
          </a:p>
        </p:txBody>
      </p:sp>
      <p:pic>
        <p:nvPicPr>
          <p:cNvPr id="15" name="Graphic 17">
            <a:extLst>
              <a:ext uri="{FF2B5EF4-FFF2-40B4-BE49-F238E27FC236}">
                <a16:creationId xmlns:a16="http://schemas.microsoft.com/office/drawing/2014/main" id="{FD43AAD3-0C0A-BC6C-DDD8-85A7EE8C6D56}"/>
              </a:ext>
              <a:ext uri="{C183D7F6-B498-43B3-948B-1728B52AA6E4}">
                <adec:decorative xmlns:adec="http://schemas.microsoft.com/office/drawing/2017/decorative" val="1"/>
              </a:ext>
            </a:extLst>
          </p:cNvPr>
          <p:cNvPicPr/>
          <p:nvPr/>
        </p:nvPicPr>
        <p:blipFill>
          <a:blip r:embed="rId8" cstate="print">
            <a:extLst>
              <a:ext uri="{28A0092B-C50C-407E-A947-70E740481C1C}">
                <a14:useLocalDpi xmlns:a14="http://schemas.microsoft.com/office/drawing/2010/main"/>
              </a:ext>
            </a:extLst>
          </a:blip>
          <a:stretch/>
        </p:blipFill>
        <p:spPr>
          <a:xfrm>
            <a:off x="2655648" y="3937331"/>
            <a:ext cx="538560" cy="538560"/>
          </a:xfrm>
          <a:prstGeom prst="rect">
            <a:avLst/>
          </a:prstGeom>
          <a:ln w="9525">
            <a:noFill/>
          </a:ln>
        </p:spPr>
      </p:pic>
      <p:pic>
        <p:nvPicPr>
          <p:cNvPr id="16" name="Graphic 16">
            <a:extLst>
              <a:ext uri="{FF2B5EF4-FFF2-40B4-BE49-F238E27FC236}">
                <a16:creationId xmlns:a16="http://schemas.microsoft.com/office/drawing/2014/main" id="{E7E57FDB-A332-1278-DE88-E79A72DF5B95}"/>
              </a:ext>
              <a:ext uri="{C183D7F6-B498-43B3-948B-1728B52AA6E4}">
                <adec:decorative xmlns:adec="http://schemas.microsoft.com/office/drawing/2017/decorative" val="1"/>
              </a:ext>
            </a:extLst>
          </p:cNvPr>
          <p:cNvPicPr/>
          <p:nvPr/>
        </p:nvPicPr>
        <p:blipFill>
          <a:blip r:embed="rId9" cstate="print">
            <a:extLst>
              <a:ext uri="{28A0092B-C50C-407E-A947-70E740481C1C}">
                <a14:useLocalDpi xmlns:a14="http://schemas.microsoft.com/office/drawing/2010/main"/>
              </a:ext>
            </a:extLst>
          </a:blip>
          <a:stretch/>
        </p:blipFill>
        <p:spPr>
          <a:xfrm>
            <a:off x="2244553" y="3951465"/>
            <a:ext cx="543960" cy="543960"/>
          </a:xfrm>
          <a:prstGeom prst="rect">
            <a:avLst/>
          </a:prstGeom>
          <a:ln w="9525">
            <a:noFill/>
          </a:ln>
        </p:spPr>
      </p:pic>
    </p:spTree>
    <p:extLst>
      <p:ext uri="{BB962C8B-B14F-4D97-AF65-F5344CB8AC3E}">
        <p14:creationId xmlns:p14="http://schemas.microsoft.com/office/powerpoint/2010/main" val="17788695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a:xfrm>
            <a:off x="425634" y="387957"/>
            <a:ext cx="2767976" cy="440661"/>
          </a:xfrm>
        </p:spPr>
        <p:txBody>
          <a:bodyPr/>
          <a:lstStyle/>
          <a:p>
            <a:r>
              <a:rPr lang="en-US" sz="4000"/>
              <a:t>Electron</a:t>
            </a:r>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6DE49792-1757-EB04-F1EA-9493353BD92D}"/>
              </a:ext>
            </a:extLst>
          </p:cNvPr>
          <p:cNvSpPr txBox="1">
            <a:spLocks/>
          </p:cNvSpPr>
          <p:nvPr/>
        </p:nvSpPr>
        <p:spPr>
          <a:xfrm>
            <a:off x="3303304" y="387957"/>
            <a:ext cx="7630978" cy="1110883"/>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a negatively charged subatomic particle with very little mass found in the electron shells/energy levels of atoms</a:t>
            </a:r>
            <a:endParaRPr lang="en-US" sz="2400" b="0" dirty="0">
              <a:solidFill>
                <a:schemeClr val="tx1"/>
              </a:solidFill>
            </a:endParaRPr>
          </a:p>
        </p:txBody>
      </p:sp>
      <p:pic>
        <p:nvPicPr>
          <p:cNvPr id="3" name="Picture 2" descr="A diagram of an atom with electrons labelled in the inner and outer shells">
            <a:extLst>
              <a:ext uri="{FF2B5EF4-FFF2-40B4-BE49-F238E27FC236}">
                <a16:creationId xmlns:a16="http://schemas.microsoft.com/office/drawing/2014/main" id="{5C5D8CC8-E109-0394-ED21-1DB7A154748A}"/>
              </a:ext>
            </a:extLst>
          </p:cNvPr>
          <p:cNvPicPr>
            <a:picLocks noChangeAspect="1"/>
          </p:cNvPicPr>
          <p:nvPr/>
        </p:nvPicPr>
        <p:blipFill>
          <a:blip r:embed="rId3" cstate="print">
            <a:extLst>
              <a:ext uri="{28A0092B-C50C-407E-A947-70E740481C1C}">
                <a14:useLocalDpi xmlns:a14="http://schemas.microsoft.com/office/drawing/2010/main"/>
              </a:ext>
            </a:extLst>
          </a:blip>
          <a:srcRect t="12542" b="16694"/>
          <a:stretch/>
        </p:blipFill>
        <p:spPr>
          <a:xfrm>
            <a:off x="3539987" y="2397505"/>
            <a:ext cx="3602743" cy="2549452"/>
          </a:xfrm>
          <a:prstGeom prst="rect">
            <a:avLst/>
          </a:prstGeom>
        </p:spPr>
      </p:pic>
      <p:sp>
        <p:nvSpPr>
          <p:cNvPr id="9" name="TextBox 8">
            <a:extLst>
              <a:ext uri="{FF2B5EF4-FFF2-40B4-BE49-F238E27FC236}">
                <a16:creationId xmlns:a16="http://schemas.microsoft.com/office/drawing/2014/main" id="{CD57F8F8-8769-5588-D276-4E6DAF675415}"/>
              </a:ext>
            </a:extLst>
          </p:cNvPr>
          <p:cNvSpPr txBox="1"/>
          <p:nvPr/>
        </p:nvSpPr>
        <p:spPr>
          <a:xfrm>
            <a:off x="425634" y="1705599"/>
            <a:ext cx="2877671"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In other words…</a:t>
            </a:r>
          </a:p>
          <a:p>
            <a:r>
              <a:rPr lang="en-GB" sz="2000" dirty="0">
                <a:latin typeface="Century Gothic" panose="020B0502020202020204" pitchFamily="34" charset="0"/>
              </a:rPr>
              <a:t>negative subatomic particles found within atoms</a:t>
            </a:r>
          </a:p>
        </p:txBody>
      </p:sp>
      <p:sp>
        <p:nvSpPr>
          <p:cNvPr id="10" name="TextBox 9">
            <a:extLst>
              <a:ext uri="{FF2B5EF4-FFF2-40B4-BE49-F238E27FC236}">
                <a16:creationId xmlns:a16="http://schemas.microsoft.com/office/drawing/2014/main" id="{72A47F0B-DC96-51EF-D147-9A5545AC7AC2}"/>
              </a:ext>
            </a:extLst>
          </p:cNvPr>
          <p:cNvSpPr txBox="1"/>
          <p:nvPr/>
        </p:nvSpPr>
        <p:spPr>
          <a:xfrm>
            <a:off x="425634" y="3586659"/>
            <a:ext cx="2877670"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bit.ly/4lxieqC</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7983BBD9-6E2E-3F62-18E7-EF96DEE005E4}"/>
              </a:ext>
            </a:extLst>
          </p:cNvPr>
          <p:cNvSpPr txBox="1"/>
          <p:nvPr/>
        </p:nvSpPr>
        <p:spPr>
          <a:xfrm>
            <a:off x="415906" y="5116857"/>
            <a:ext cx="2877670" cy="707886"/>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Say it</a:t>
            </a:r>
          </a:p>
          <a:p>
            <a:r>
              <a:rPr lang="en-GB" sz="2000">
                <a:latin typeface="Century Gothic" panose="020B0502020202020204" pitchFamily="34" charset="0"/>
              </a:rPr>
              <a:t>Eh-lek-</a:t>
            </a:r>
            <a:r>
              <a:rPr lang="en-GB" sz="2000" err="1">
                <a:latin typeface="Century Gothic" panose="020B0502020202020204" pitchFamily="34" charset="0"/>
              </a:rPr>
              <a:t>tron</a:t>
            </a:r>
            <a:endParaRPr lang="en-GB" sz="2000">
              <a:latin typeface="Century Gothic" panose="020B0502020202020204" pitchFamily="34" charset="0"/>
            </a:endParaRPr>
          </a:p>
        </p:txBody>
      </p:sp>
      <p:sp>
        <p:nvSpPr>
          <p:cNvPr id="14" name="TextBox 13">
            <a:extLst>
              <a:ext uri="{FF2B5EF4-FFF2-40B4-BE49-F238E27FC236}">
                <a16:creationId xmlns:a16="http://schemas.microsoft.com/office/drawing/2014/main" id="{9F7C7C22-3C00-A520-EDD4-8A5A5374E738}"/>
              </a:ext>
            </a:extLst>
          </p:cNvPr>
          <p:cNvSpPr txBox="1"/>
          <p:nvPr/>
        </p:nvSpPr>
        <p:spPr>
          <a:xfrm>
            <a:off x="7518040" y="1666035"/>
            <a:ext cx="3416242"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Nitrogen atoms will contain seven electrons because the atomic number of nitrogen is 7</a:t>
            </a:r>
          </a:p>
        </p:txBody>
      </p:sp>
      <p:sp>
        <p:nvSpPr>
          <p:cNvPr id="13" name="TextBox 12">
            <a:extLst>
              <a:ext uri="{FF2B5EF4-FFF2-40B4-BE49-F238E27FC236}">
                <a16:creationId xmlns:a16="http://schemas.microsoft.com/office/drawing/2014/main" id="{926FABF0-5F81-1D63-34ED-C39D58D64B13}"/>
              </a:ext>
            </a:extLst>
          </p:cNvPr>
          <p:cNvSpPr txBox="1"/>
          <p:nvPr/>
        </p:nvSpPr>
        <p:spPr>
          <a:xfrm>
            <a:off x="7518040" y="3500483"/>
            <a:ext cx="3416242"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latin typeface="Century Gothic" panose="020B0502020202020204" pitchFamily="34" charset="0"/>
              </a:rPr>
              <a:t>ion. Electrons are found within atoms and ions</a:t>
            </a:r>
          </a:p>
        </p:txBody>
      </p:sp>
      <p:sp>
        <p:nvSpPr>
          <p:cNvPr id="12" name="TextBox 11">
            <a:extLst>
              <a:ext uri="{FF2B5EF4-FFF2-40B4-BE49-F238E27FC236}">
                <a16:creationId xmlns:a16="http://schemas.microsoft.com/office/drawing/2014/main" id="{3D67CEE4-7B1C-AED4-263C-836D72086BA3}"/>
              </a:ext>
            </a:extLst>
          </p:cNvPr>
          <p:cNvSpPr txBox="1"/>
          <p:nvPr/>
        </p:nvSpPr>
        <p:spPr>
          <a:xfrm>
            <a:off x="7518040" y="4809081"/>
            <a:ext cx="3416242" cy="132343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Other contexts</a:t>
            </a:r>
          </a:p>
          <a:p>
            <a:r>
              <a:rPr lang="en-GB" sz="2000" dirty="0">
                <a:latin typeface="Century Gothic" panose="020B0502020202020204" pitchFamily="34" charset="0"/>
              </a:rPr>
              <a:t>In physics you will study electrons in the context of electrical circuits</a:t>
            </a:r>
          </a:p>
        </p:txBody>
      </p:sp>
      <p:pic>
        <p:nvPicPr>
          <p:cNvPr id="15" name="Graphic 17">
            <a:extLst>
              <a:ext uri="{FF2B5EF4-FFF2-40B4-BE49-F238E27FC236}">
                <a16:creationId xmlns:a16="http://schemas.microsoft.com/office/drawing/2014/main" id="{FD43AAD3-0C0A-BC6C-DDD8-85A7EE8C6D5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755016" y="3680785"/>
            <a:ext cx="538560" cy="538560"/>
          </a:xfrm>
          <a:prstGeom prst="rect">
            <a:avLst/>
          </a:prstGeom>
          <a:ln w="9525">
            <a:noFill/>
          </a:ln>
        </p:spPr>
      </p:pic>
      <p:pic>
        <p:nvPicPr>
          <p:cNvPr id="16" name="Graphic 16">
            <a:extLst>
              <a:ext uri="{FF2B5EF4-FFF2-40B4-BE49-F238E27FC236}">
                <a16:creationId xmlns:a16="http://schemas.microsoft.com/office/drawing/2014/main" id="{E7E57FDB-A332-1278-DE88-E79A72DF5B95}"/>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373770" y="3672231"/>
            <a:ext cx="543960" cy="543960"/>
          </a:xfrm>
          <a:prstGeom prst="rect">
            <a:avLst/>
          </a:prstGeom>
          <a:ln w="9525">
            <a:noFill/>
          </a:ln>
        </p:spPr>
      </p:pic>
    </p:spTree>
    <p:extLst>
      <p:ext uri="{BB962C8B-B14F-4D97-AF65-F5344CB8AC3E}">
        <p14:creationId xmlns:p14="http://schemas.microsoft.com/office/powerpoint/2010/main" val="3250620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A24C67-F403-7F42-8CD3-C9407724075D}"/>
              </a:ext>
            </a:extLst>
          </p:cNvPr>
          <p:cNvSpPr>
            <a:spLocks noGrp="1"/>
          </p:cNvSpPr>
          <p:nvPr>
            <p:ph type="title"/>
          </p:nvPr>
        </p:nvSpPr>
        <p:spPr>
          <a:xfrm>
            <a:off x="218681" y="424253"/>
            <a:ext cx="5750575" cy="465122"/>
          </a:xfrm>
        </p:spPr>
        <p:txBody>
          <a:bodyPr/>
          <a:lstStyle/>
          <a:p>
            <a:r>
              <a:rPr lang="en-GB" sz="4000" dirty="0">
                <a:effectLst/>
                <a:latin typeface="Century Gothic" panose="020B0502020202020204" pitchFamily="34" charset="0"/>
                <a:ea typeface="Times New Roman" panose="02020603050405020304" pitchFamily="18" charset="0"/>
                <a:cs typeface="Arial" panose="020B0604020202020204" pitchFamily="34" charset="0"/>
              </a:rPr>
              <a:t>Electron configuration </a:t>
            </a:r>
            <a:br>
              <a:rPr lang="en-GB" sz="4000" dirty="0">
                <a:effectLst/>
                <a:latin typeface="Century Gothic" panose="020B0502020202020204" pitchFamily="34" charset="0"/>
                <a:ea typeface="Times New Roman" panose="02020603050405020304" pitchFamily="18" charset="0"/>
                <a:cs typeface="Arial" panose="020B0604020202020204" pitchFamily="34" charset="0"/>
              </a:rPr>
            </a:br>
            <a:r>
              <a:rPr lang="en-GB" sz="4000" dirty="0">
                <a:effectLst/>
                <a:latin typeface="Century Gothic" panose="020B0502020202020204" pitchFamily="34" charset="0"/>
                <a:ea typeface="Times New Roman" panose="02020603050405020304" pitchFamily="18" charset="0"/>
                <a:cs typeface="Arial" panose="020B0604020202020204" pitchFamily="34" charset="0"/>
              </a:rPr>
              <a:t>(or structure)</a:t>
            </a:r>
            <a:endParaRPr lang="en-US" sz="4000" dirty="0"/>
          </a:p>
        </p:txBody>
      </p:sp>
      <p:sp>
        <p:nvSpPr>
          <p:cNvPr id="5" name="Vertical Title 1">
            <a:extLst>
              <a:ext uri="{FF2B5EF4-FFF2-40B4-BE49-F238E27FC236}">
                <a16:creationId xmlns:a16="http://schemas.microsoft.com/office/drawing/2014/main" id="{4639524B-BE05-0742-B8B8-CA81482DA778}"/>
              </a:ext>
              <a:ext uri="{C183D7F6-B498-43B3-948B-1728B52AA6E4}">
                <adec:decorative xmlns:adec="http://schemas.microsoft.com/office/drawing/2017/decorative" val="1"/>
              </a:ext>
            </a:extLst>
          </p:cNvPr>
          <p:cNvSpPr txBox="1">
            <a:spLocks/>
          </p:cNvSpPr>
          <p:nvPr/>
        </p:nvSpPr>
        <p:spPr>
          <a:xfrm>
            <a:off x="11255256"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6DE49792-1757-EB04-F1EA-9493353BD92D}"/>
              </a:ext>
            </a:extLst>
          </p:cNvPr>
          <p:cNvSpPr txBox="1">
            <a:spLocks/>
          </p:cNvSpPr>
          <p:nvPr/>
        </p:nvSpPr>
        <p:spPr>
          <a:xfrm>
            <a:off x="5824467" y="424252"/>
            <a:ext cx="4985791" cy="1175947"/>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i="0" u="none" strike="noStrike" dirty="0">
                <a:solidFill>
                  <a:srgbClr val="000000"/>
                </a:solidFill>
                <a:effectLst/>
                <a:latin typeface="Century Gothic" panose="020B0502020202020204" pitchFamily="34" charset="0"/>
              </a:rPr>
              <a:t>gives the number of electrons in each shell/energy level around the nucleus of an atom</a:t>
            </a:r>
            <a:endParaRPr lang="en-US" sz="2400" b="0" dirty="0">
              <a:solidFill>
                <a:schemeClr val="tx1"/>
              </a:solidFill>
            </a:endParaRPr>
          </a:p>
        </p:txBody>
      </p:sp>
      <p:pic>
        <p:nvPicPr>
          <p:cNvPr id="4" name="Picture 3" descr="A diagram of an atom, with the first and second electron shells/energy levels labelled">
            <a:extLst>
              <a:ext uri="{FF2B5EF4-FFF2-40B4-BE49-F238E27FC236}">
                <a16:creationId xmlns:a16="http://schemas.microsoft.com/office/drawing/2014/main" id="{C6CC1251-ACC9-9EC4-B485-A9397839D2F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070574" y="1917032"/>
            <a:ext cx="3602743" cy="3602743"/>
          </a:xfrm>
          <a:prstGeom prst="rect">
            <a:avLst/>
          </a:prstGeom>
        </p:spPr>
      </p:pic>
      <p:sp>
        <p:nvSpPr>
          <p:cNvPr id="9" name="TextBox 8">
            <a:extLst>
              <a:ext uri="{FF2B5EF4-FFF2-40B4-BE49-F238E27FC236}">
                <a16:creationId xmlns:a16="http://schemas.microsoft.com/office/drawing/2014/main" id="{CD57F8F8-8769-5588-D276-4E6DAF675415}"/>
              </a:ext>
            </a:extLst>
          </p:cNvPr>
          <p:cNvSpPr txBox="1"/>
          <p:nvPr/>
        </p:nvSpPr>
        <p:spPr>
          <a:xfrm>
            <a:off x="218681" y="1793593"/>
            <a:ext cx="2877670" cy="1323439"/>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how the electrons are arranged around the nucleus</a:t>
            </a:r>
          </a:p>
        </p:txBody>
      </p:sp>
      <p:sp>
        <p:nvSpPr>
          <p:cNvPr id="10" name="TextBox 9">
            <a:extLst>
              <a:ext uri="{FF2B5EF4-FFF2-40B4-BE49-F238E27FC236}">
                <a16:creationId xmlns:a16="http://schemas.microsoft.com/office/drawing/2014/main" id="{72A47F0B-DC96-51EF-D147-9A5545AC7AC2}"/>
              </a:ext>
            </a:extLst>
          </p:cNvPr>
          <p:cNvSpPr txBox="1"/>
          <p:nvPr/>
        </p:nvSpPr>
        <p:spPr>
          <a:xfrm>
            <a:off x="218681" y="3741216"/>
            <a:ext cx="2877670" cy="1015663"/>
          </a:xfrm>
          <a:prstGeom prst="rect">
            <a:avLst/>
          </a:prstGeom>
          <a:noFill/>
          <a:ln w="19050">
            <a:solidFill>
              <a:srgbClr val="C00000"/>
            </a:solidFill>
          </a:ln>
        </p:spPr>
        <p:txBody>
          <a:bodyPr wrap="square" lIns="91440" tIns="45720" rIns="91440" bIns="45720" rtlCol="0" anchor="t">
            <a:spAutoFit/>
          </a:bodyPr>
          <a:lstStyle/>
          <a:p>
            <a:r>
              <a:rPr lang="en-GB" sz="2000" b="1" dirty="0">
                <a:solidFill>
                  <a:srgbClr val="C00000"/>
                </a:solidFill>
                <a:latin typeface="Century Gothic"/>
              </a:rPr>
              <a:t>Sign it</a:t>
            </a:r>
          </a:p>
          <a:p>
            <a:r>
              <a:rPr lang="en-GB" sz="2000" dirty="0">
                <a:latin typeface="Century Gothic"/>
              </a:rPr>
              <a:t>Watch a video:</a:t>
            </a:r>
          </a:p>
          <a:p>
            <a:r>
              <a:rPr lang="en-GB" sz="2000" dirty="0">
                <a:latin typeface="Century Gothic"/>
                <a:hlinkClick r:id="rId4"/>
              </a:rPr>
              <a:t>bit.ly/3Ep2TaW</a:t>
            </a:r>
            <a:endParaRPr lang="en-GB" sz="2000">
              <a:latin typeface="Century Gothic" panose="020B0502020202020204" pitchFamily="34" charset="0"/>
            </a:endParaRPr>
          </a:p>
        </p:txBody>
      </p:sp>
      <p:sp>
        <p:nvSpPr>
          <p:cNvPr id="11" name="TextBox 10">
            <a:extLst>
              <a:ext uri="{FF2B5EF4-FFF2-40B4-BE49-F238E27FC236}">
                <a16:creationId xmlns:a16="http://schemas.microsoft.com/office/drawing/2014/main" id="{7983BBD9-6E2E-3F62-18E7-EF96DEE005E4}"/>
              </a:ext>
            </a:extLst>
          </p:cNvPr>
          <p:cNvSpPr txBox="1"/>
          <p:nvPr/>
        </p:nvSpPr>
        <p:spPr>
          <a:xfrm>
            <a:off x="218681" y="5549541"/>
            <a:ext cx="2877669" cy="1015663"/>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Eh-lek-</a:t>
            </a:r>
            <a:r>
              <a:rPr lang="en-GB" sz="2000" dirty="0" err="1">
                <a:latin typeface="Century Gothic" panose="020B0502020202020204" pitchFamily="34" charset="0"/>
              </a:rPr>
              <a:t>tron</a:t>
            </a:r>
            <a:r>
              <a:rPr lang="en-GB" sz="2000" dirty="0">
                <a:latin typeface="Century Gothic" panose="020B0502020202020204" pitchFamily="34" charset="0"/>
              </a:rPr>
              <a:t> </a:t>
            </a:r>
          </a:p>
          <a:p>
            <a:r>
              <a:rPr lang="en-GB" sz="2000" dirty="0">
                <a:latin typeface="Century Gothic" panose="020B0502020202020204" pitchFamily="34" charset="0"/>
              </a:rPr>
              <a:t>con-fig-</a:t>
            </a:r>
            <a:r>
              <a:rPr lang="en-GB" sz="2000" dirty="0" err="1">
                <a:latin typeface="Century Gothic" panose="020B0502020202020204" pitchFamily="34" charset="0"/>
              </a:rPr>
              <a:t>yur</a:t>
            </a:r>
            <a:r>
              <a:rPr lang="en-GB" sz="2000" dirty="0">
                <a:latin typeface="Century Gothic" panose="020B0502020202020204" pitchFamily="34" charset="0"/>
              </a:rPr>
              <a:t>-ay-</a:t>
            </a:r>
            <a:r>
              <a:rPr lang="en-GB" sz="2000" dirty="0" err="1">
                <a:latin typeface="Century Gothic" panose="020B0502020202020204" pitchFamily="34" charset="0"/>
              </a:rPr>
              <a:t>shuhn</a:t>
            </a:r>
            <a:endParaRPr lang="en-GB" sz="2000" dirty="0">
              <a:latin typeface="Century Gothic" panose="020B0502020202020204" pitchFamily="34" charset="0"/>
            </a:endParaRPr>
          </a:p>
        </p:txBody>
      </p:sp>
      <p:sp>
        <p:nvSpPr>
          <p:cNvPr id="14" name="TextBox 13">
            <a:extLst>
              <a:ext uri="{FF2B5EF4-FFF2-40B4-BE49-F238E27FC236}">
                <a16:creationId xmlns:a16="http://schemas.microsoft.com/office/drawing/2014/main" id="{9F7C7C22-3C00-A520-EDD4-8A5A5374E738}"/>
              </a:ext>
            </a:extLst>
          </p:cNvPr>
          <p:cNvSpPr txBox="1"/>
          <p:nvPr/>
        </p:nvSpPr>
        <p:spPr>
          <a:xfrm>
            <a:off x="6760016" y="1820752"/>
            <a:ext cx="4050240"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a:t>
            </a:r>
          </a:p>
          <a:p>
            <a:r>
              <a:rPr lang="en-GB" sz="2000" dirty="0">
                <a:latin typeface="Century Gothic" panose="020B0502020202020204" pitchFamily="34" charset="0"/>
              </a:rPr>
              <a:t>The elements of group 18 (also known as group 0) have a stable electron configuration (a full outer shell)</a:t>
            </a:r>
          </a:p>
        </p:txBody>
      </p:sp>
      <p:sp>
        <p:nvSpPr>
          <p:cNvPr id="13" name="TextBox 12">
            <a:extLst>
              <a:ext uri="{FF2B5EF4-FFF2-40B4-BE49-F238E27FC236}">
                <a16:creationId xmlns:a16="http://schemas.microsoft.com/office/drawing/2014/main" id="{926FABF0-5F81-1D63-34ED-C39D58D64B13}"/>
              </a:ext>
            </a:extLst>
          </p:cNvPr>
          <p:cNvSpPr txBox="1"/>
          <p:nvPr/>
        </p:nvSpPr>
        <p:spPr>
          <a:xfrm>
            <a:off x="6760016" y="3718404"/>
            <a:ext cx="4050242" cy="2862322"/>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endParaRPr lang="en-GB" sz="2000" dirty="0">
              <a:latin typeface="Century Gothic" panose="020B0502020202020204" pitchFamily="34" charset="0"/>
            </a:endParaRPr>
          </a:p>
          <a:p>
            <a:r>
              <a:rPr lang="en-GB" sz="2000" dirty="0">
                <a:latin typeface="Century Gothic" panose="020B0502020202020204" pitchFamily="34" charset="0"/>
              </a:rPr>
              <a:t>group number. The group  number can indicate the number of electrons on the outer shell of an atom of an element. The full electron configuration represents the arrangement of all electrons across all shells</a:t>
            </a:r>
            <a:endParaRPr lang="en-GB" sz="2000" b="1" dirty="0">
              <a:solidFill>
                <a:srgbClr val="C00000"/>
              </a:solidFill>
              <a:latin typeface="Century Gothic" panose="020B0502020202020204" pitchFamily="34" charset="0"/>
            </a:endParaRPr>
          </a:p>
        </p:txBody>
      </p:sp>
      <p:pic>
        <p:nvPicPr>
          <p:cNvPr id="15" name="Graphic 17">
            <a:extLst>
              <a:ext uri="{FF2B5EF4-FFF2-40B4-BE49-F238E27FC236}">
                <a16:creationId xmlns:a16="http://schemas.microsoft.com/office/drawing/2014/main" id="{FD43AAD3-0C0A-BC6C-DDD8-85A7EE8C6D56}"/>
              </a:ext>
              <a:ext uri="{C183D7F6-B498-43B3-948B-1728B52AA6E4}">
                <adec:decorative xmlns:adec="http://schemas.microsoft.com/office/drawing/2017/decorative" val="1"/>
              </a:ext>
            </a:extLst>
          </p:cNvPr>
          <p:cNvPicPr/>
          <p:nvPr/>
        </p:nvPicPr>
        <p:blipFill>
          <a:blip r:embed="rId5" cstate="print">
            <a:extLst>
              <a:ext uri="{28A0092B-C50C-407E-A947-70E740481C1C}">
                <a14:useLocalDpi xmlns:a14="http://schemas.microsoft.com/office/drawing/2010/main"/>
              </a:ext>
            </a:extLst>
          </a:blip>
          <a:stretch/>
        </p:blipFill>
        <p:spPr>
          <a:xfrm>
            <a:off x="2597405" y="3816039"/>
            <a:ext cx="538560" cy="538560"/>
          </a:xfrm>
          <a:prstGeom prst="rect">
            <a:avLst/>
          </a:prstGeom>
          <a:ln w="9525">
            <a:noFill/>
          </a:ln>
        </p:spPr>
      </p:pic>
      <p:pic>
        <p:nvPicPr>
          <p:cNvPr id="16" name="Graphic 16">
            <a:extLst>
              <a:ext uri="{FF2B5EF4-FFF2-40B4-BE49-F238E27FC236}">
                <a16:creationId xmlns:a16="http://schemas.microsoft.com/office/drawing/2014/main" id="{E7E57FDB-A332-1278-DE88-E79A72DF5B95}"/>
              </a:ext>
              <a:ext uri="{C183D7F6-B498-43B3-948B-1728B52AA6E4}">
                <adec:decorative xmlns:adec="http://schemas.microsoft.com/office/drawing/2017/decorative" val="1"/>
              </a:ext>
            </a:extLst>
          </p:cNvPr>
          <p:cNvPicPr/>
          <p:nvPr/>
        </p:nvPicPr>
        <p:blipFill>
          <a:blip r:embed="rId6" cstate="print">
            <a:extLst>
              <a:ext uri="{28A0092B-C50C-407E-A947-70E740481C1C}">
                <a14:useLocalDpi xmlns:a14="http://schemas.microsoft.com/office/drawing/2010/main"/>
              </a:ext>
            </a:extLst>
          </a:blip>
          <a:stretch/>
        </p:blipFill>
        <p:spPr>
          <a:xfrm>
            <a:off x="2203137" y="3816039"/>
            <a:ext cx="543960" cy="543960"/>
          </a:xfrm>
          <a:prstGeom prst="rect">
            <a:avLst/>
          </a:prstGeom>
          <a:ln w="9525">
            <a:noFill/>
          </a:ln>
        </p:spPr>
      </p:pic>
    </p:spTree>
    <p:extLst>
      <p:ext uri="{BB962C8B-B14F-4D97-AF65-F5344CB8AC3E}">
        <p14:creationId xmlns:p14="http://schemas.microsoft.com/office/powerpoint/2010/main" val="1839670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176EF8-F9A3-E580-73FB-F43C1FEC2E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7A050D-2CAF-4079-1F77-AFDA90E1E3B8}"/>
              </a:ext>
            </a:extLst>
          </p:cNvPr>
          <p:cNvSpPr>
            <a:spLocks noGrp="1"/>
          </p:cNvSpPr>
          <p:nvPr>
            <p:ph type="title"/>
          </p:nvPr>
        </p:nvSpPr>
        <p:spPr>
          <a:xfrm>
            <a:off x="315962" y="233082"/>
            <a:ext cx="4124665" cy="1215708"/>
          </a:xfrm>
        </p:spPr>
        <p:txBody>
          <a:bodyPr/>
          <a:lstStyle/>
          <a:p>
            <a:r>
              <a:rPr lang="en-US" sz="4000" dirty="0"/>
              <a:t>Electron shell </a:t>
            </a:r>
            <a:br>
              <a:rPr lang="en-US" sz="4000" dirty="0"/>
            </a:br>
            <a:r>
              <a:rPr lang="en-US" sz="4000" dirty="0"/>
              <a:t>(or energy level)</a:t>
            </a:r>
          </a:p>
        </p:txBody>
      </p:sp>
      <p:sp>
        <p:nvSpPr>
          <p:cNvPr id="5" name="Vertical Title 1">
            <a:extLst>
              <a:ext uri="{FF2B5EF4-FFF2-40B4-BE49-F238E27FC236}">
                <a16:creationId xmlns:a16="http://schemas.microsoft.com/office/drawing/2014/main" id="{B362CDC6-3538-8E74-5DC8-E5884D85CFA8}"/>
              </a:ext>
              <a:ext uri="{C183D7F6-B498-43B3-948B-1728B52AA6E4}">
                <adec:decorative xmlns:adec="http://schemas.microsoft.com/office/drawing/2017/decorative" val="1"/>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en-US" sz="2200" b="1" i="0">
              <a:solidFill>
                <a:schemeClr val="bg1"/>
              </a:solidFill>
              <a:latin typeface="Century Gothic" panose="020B0502020202020204" pitchFamily="34" charset="0"/>
            </a:endParaRPr>
          </a:p>
        </p:txBody>
      </p:sp>
      <p:sp>
        <p:nvSpPr>
          <p:cNvPr id="6" name="Title 1">
            <a:extLst>
              <a:ext uri="{FF2B5EF4-FFF2-40B4-BE49-F238E27FC236}">
                <a16:creationId xmlns:a16="http://schemas.microsoft.com/office/drawing/2014/main" id="{32ADFDC0-96E2-E820-F3DB-D7B20329FC7D}"/>
              </a:ext>
            </a:extLst>
          </p:cNvPr>
          <p:cNvSpPr txBox="1">
            <a:spLocks/>
          </p:cNvSpPr>
          <p:nvPr/>
        </p:nvSpPr>
        <p:spPr>
          <a:xfrm>
            <a:off x="4725907" y="233082"/>
            <a:ext cx="6203205" cy="1563333"/>
          </a:xfrm>
          <a:prstGeom prst="rect">
            <a:avLst/>
          </a:prstGeom>
          <a:solidFill>
            <a:srgbClr val="C8102E">
              <a:alpha val="27000"/>
            </a:srgbClr>
          </a:solidFill>
        </p:spPr>
        <p:txBody>
          <a:bodyPr vert="horz" lIns="90000" tIns="90000" rIns="90000" bIns="90000" rtlCol="0" anchor="ctr" anchorCtr="0">
            <a:noAutofit/>
          </a:bodyPr>
          <a:lstStyle>
            <a:lvl1pPr algn="l" defTabSz="914400" rtl="0" eaLnBrk="1" latinLnBrk="0" hangingPunct="1">
              <a:lnSpc>
                <a:spcPct val="90000"/>
              </a:lnSpc>
              <a:spcBef>
                <a:spcPct val="0"/>
              </a:spcBef>
              <a:buNone/>
              <a:defRPr sz="3400" b="1" i="0" kern="1200">
                <a:solidFill>
                  <a:srgbClr val="C8102E"/>
                </a:solidFill>
                <a:latin typeface="Century Gothic" panose="020B0502020202020204" pitchFamily="34" charset="0"/>
                <a:ea typeface="+mj-ea"/>
                <a:cs typeface="+mj-cs"/>
              </a:defRPr>
            </a:lvl1pPr>
          </a:lstStyle>
          <a:p>
            <a:r>
              <a:rPr lang="en-GB" sz="2400" b="0" dirty="0">
                <a:solidFill>
                  <a:schemeClr val="tx1"/>
                </a:solidFill>
              </a:rPr>
              <a:t>a region surrounding the nucleus of an atom where electrons are found; each level has a maximum number of electrons it can hold</a:t>
            </a:r>
            <a:endParaRPr lang="en-US" sz="2400" b="0" dirty="0">
              <a:solidFill>
                <a:schemeClr val="tx1"/>
              </a:solidFill>
            </a:endParaRPr>
          </a:p>
        </p:txBody>
      </p:sp>
      <p:pic>
        <p:nvPicPr>
          <p:cNvPr id="3" name="Picture 2" descr="A diagram of an atom, with the electron shells labelled">
            <a:extLst>
              <a:ext uri="{FF2B5EF4-FFF2-40B4-BE49-F238E27FC236}">
                <a16:creationId xmlns:a16="http://schemas.microsoft.com/office/drawing/2014/main" id="{AAB3BCD2-9135-A4F3-0475-E8134312A989}"/>
              </a:ext>
            </a:extLst>
          </p:cNvPr>
          <p:cNvPicPr>
            <a:picLocks noChangeAspect="1"/>
          </p:cNvPicPr>
          <p:nvPr/>
        </p:nvPicPr>
        <p:blipFill>
          <a:blip r:embed="rId3" cstate="print">
            <a:extLst>
              <a:ext uri="{28A0092B-C50C-407E-A947-70E740481C1C}">
                <a14:useLocalDpi xmlns:a14="http://schemas.microsoft.com/office/drawing/2010/main"/>
              </a:ext>
            </a:extLst>
          </a:blip>
          <a:srcRect t="13661" b="12657"/>
          <a:stretch/>
        </p:blipFill>
        <p:spPr>
          <a:xfrm>
            <a:off x="3024772" y="2890426"/>
            <a:ext cx="3602743" cy="2654576"/>
          </a:xfrm>
          <a:prstGeom prst="rect">
            <a:avLst/>
          </a:prstGeom>
        </p:spPr>
      </p:pic>
      <p:sp>
        <p:nvSpPr>
          <p:cNvPr id="9" name="TextBox 8">
            <a:extLst>
              <a:ext uri="{FF2B5EF4-FFF2-40B4-BE49-F238E27FC236}">
                <a16:creationId xmlns:a16="http://schemas.microsoft.com/office/drawing/2014/main" id="{C372E06C-CE91-82EA-D771-832D7CD930FD}"/>
              </a:ext>
            </a:extLst>
          </p:cNvPr>
          <p:cNvSpPr txBox="1"/>
          <p:nvPr/>
        </p:nvSpPr>
        <p:spPr>
          <a:xfrm>
            <a:off x="281436" y="1987533"/>
            <a:ext cx="3346587" cy="1015663"/>
          </a:xfrm>
          <a:prstGeom prst="rect">
            <a:avLst/>
          </a:prstGeom>
          <a:noFill/>
          <a:ln w="19050">
            <a:solidFill>
              <a:srgbClr val="C00000"/>
            </a:solidFill>
          </a:ln>
        </p:spPr>
        <p:txBody>
          <a:bodyPr wrap="square" rtlCol="0">
            <a:spAutoFit/>
          </a:bodyPr>
          <a:lstStyle/>
          <a:p>
            <a:r>
              <a:rPr lang="en-GB" sz="2000" b="1">
                <a:solidFill>
                  <a:srgbClr val="C00000"/>
                </a:solidFill>
                <a:latin typeface="Century Gothic" panose="020B0502020202020204" pitchFamily="34" charset="0"/>
              </a:rPr>
              <a:t>In other words…</a:t>
            </a:r>
          </a:p>
          <a:p>
            <a:r>
              <a:rPr lang="en-GB" sz="2000">
                <a:latin typeface="Century Gothic" panose="020B0502020202020204" pitchFamily="34" charset="0"/>
              </a:rPr>
              <a:t>where electrons are found in an atom</a:t>
            </a:r>
          </a:p>
        </p:txBody>
      </p:sp>
      <p:sp>
        <p:nvSpPr>
          <p:cNvPr id="11" name="TextBox 10">
            <a:extLst>
              <a:ext uri="{FF2B5EF4-FFF2-40B4-BE49-F238E27FC236}">
                <a16:creationId xmlns:a16="http://schemas.microsoft.com/office/drawing/2014/main" id="{25ADDD51-6426-98E6-7A8A-89075536C4C6}"/>
              </a:ext>
            </a:extLst>
          </p:cNvPr>
          <p:cNvSpPr txBox="1"/>
          <p:nvPr/>
        </p:nvSpPr>
        <p:spPr>
          <a:xfrm>
            <a:off x="315963" y="3856694"/>
            <a:ext cx="2247388" cy="70788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Say it</a:t>
            </a:r>
          </a:p>
          <a:p>
            <a:r>
              <a:rPr lang="en-GB" sz="2000" dirty="0">
                <a:latin typeface="Century Gothic" panose="020B0502020202020204" pitchFamily="34" charset="0"/>
              </a:rPr>
              <a:t>Eh-lek-</a:t>
            </a:r>
            <a:r>
              <a:rPr lang="en-GB" sz="2000" dirty="0" err="1">
                <a:latin typeface="Century Gothic" panose="020B0502020202020204" pitchFamily="34" charset="0"/>
              </a:rPr>
              <a:t>tron</a:t>
            </a:r>
            <a:r>
              <a:rPr lang="en-GB" sz="2000" dirty="0">
                <a:latin typeface="Century Gothic" panose="020B0502020202020204" pitchFamily="34" charset="0"/>
              </a:rPr>
              <a:t> </a:t>
            </a:r>
            <a:r>
              <a:rPr lang="en-GB" sz="2000" dirty="0" err="1">
                <a:latin typeface="Century Gothic" panose="020B0502020202020204" pitchFamily="34" charset="0"/>
              </a:rPr>
              <a:t>sh</a:t>
            </a:r>
            <a:r>
              <a:rPr lang="en-GB" sz="2000" dirty="0">
                <a:latin typeface="Century Gothic" panose="020B0502020202020204" pitchFamily="34" charset="0"/>
              </a:rPr>
              <a:t>-ells</a:t>
            </a:r>
          </a:p>
        </p:txBody>
      </p:sp>
      <p:sp>
        <p:nvSpPr>
          <p:cNvPr id="14" name="TextBox 13">
            <a:extLst>
              <a:ext uri="{FF2B5EF4-FFF2-40B4-BE49-F238E27FC236}">
                <a16:creationId xmlns:a16="http://schemas.microsoft.com/office/drawing/2014/main" id="{FA0067BC-9AA0-F21C-C7B8-9633383C1B87}"/>
              </a:ext>
            </a:extLst>
          </p:cNvPr>
          <p:cNvSpPr txBox="1"/>
          <p:nvPr/>
        </p:nvSpPr>
        <p:spPr>
          <a:xfrm>
            <a:off x="6766854" y="1983887"/>
            <a:ext cx="4153205" cy="1631216"/>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Example </a:t>
            </a:r>
          </a:p>
          <a:p>
            <a:r>
              <a:rPr lang="en-GB" sz="2000" dirty="0">
                <a:latin typeface="Century Gothic" panose="020B0502020202020204" pitchFamily="34" charset="0"/>
              </a:rPr>
              <a:t>An atom of nitrogen has two electron shells, so it is located in the second period of the periodic table</a:t>
            </a:r>
          </a:p>
        </p:txBody>
      </p:sp>
      <p:sp>
        <p:nvSpPr>
          <p:cNvPr id="13" name="TextBox 12">
            <a:extLst>
              <a:ext uri="{FF2B5EF4-FFF2-40B4-BE49-F238E27FC236}">
                <a16:creationId xmlns:a16="http://schemas.microsoft.com/office/drawing/2014/main" id="{AEF7BDFB-DB5E-BEE9-9372-97FDF04AFC22}"/>
              </a:ext>
            </a:extLst>
          </p:cNvPr>
          <p:cNvSpPr txBox="1"/>
          <p:nvPr/>
        </p:nvSpPr>
        <p:spPr>
          <a:xfrm>
            <a:off x="6766854" y="3802575"/>
            <a:ext cx="4153724" cy="2246769"/>
          </a:xfrm>
          <a:prstGeom prst="rect">
            <a:avLst/>
          </a:prstGeom>
          <a:noFill/>
          <a:ln w="19050">
            <a:solidFill>
              <a:srgbClr val="C00000"/>
            </a:solidFill>
          </a:ln>
        </p:spPr>
        <p:txBody>
          <a:bodyPr wrap="square" rtlCol="0">
            <a:spAutoFit/>
          </a:bodyPr>
          <a:lstStyle/>
          <a:p>
            <a:r>
              <a:rPr lang="en-GB" sz="2000" b="1" dirty="0">
                <a:solidFill>
                  <a:srgbClr val="C00000"/>
                </a:solidFill>
                <a:latin typeface="Century Gothic" panose="020B0502020202020204" pitchFamily="34" charset="0"/>
              </a:rPr>
              <a:t>Don’t confuse with…</a:t>
            </a:r>
          </a:p>
          <a:p>
            <a:r>
              <a:rPr lang="en-GB" sz="2000" dirty="0">
                <a:effectLst/>
                <a:latin typeface="Century Gothic" panose="020B0502020202020204" pitchFamily="34" charset="0"/>
              </a:rPr>
              <a:t>delocalised electrons. They are not in the electron shells of any particular atom. Unless they are delocalised, electrons occupy space in an electron shell/energy level</a:t>
            </a:r>
          </a:p>
        </p:txBody>
      </p:sp>
    </p:spTree>
    <p:extLst>
      <p:ext uri="{BB962C8B-B14F-4D97-AF65-F5344CB8AC3E}">
        <p14:creationId xmlns:p14="http://schemas.microsoft.com/office/powerpoint/2010/main" val="29882298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Editorialstage xmlns="5c7d88b2-bc5d-47d8-b067-5f30c82b40fb" xsi:nil="true"/>
    <lcf76f155ced4ddcb4097134ff3c332f xmlns="5c7d88b2-bc5d-47d8-b067-5f30c82b40fb">
      <Terms xmlns="http://schemas.microsoft.com/office/infopath/2007/PartnerControls"/>
    </lcf76f155ced4ddcb4097134ff3c332f>
    <TaxCatchAll xmlns="9e3c562f-56b0-4bc9-96c8-d04b09868558"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45D359969893149933A4D4A74E189F8" ma:contentTypeVersion="13" ma:contentTypeDescription="Create a new document." ma:contentTypeScope="" ma:versionID="1e359e7040c60661ae7072c482267ad9">
  <xsd:schema xmlns:xsd="http://www.w3.org/2001/XMLSchema" xmlns:xs="http://www.w3.org/2001/XMLSchema" xmlns:p="http://schemas.microsoft.com/office/2006/metadata/properties" xmlns:ns2="5c7d88b2-bc5d-47d8-b067-5f30c82b40fb" xmlns:ns3="9e3c562f-56b0-4bc9-96c8-d04b09868558" targetNamespace="http://schemas.microsoft.com/office/2006/metadata/properties" ma:root="true" ma:fieldsID="9332d97d0f911b960840dd6ec88f9031" ns2:_="" ns3:_="">
    <xsd:import namespace="5c7d88b2-bc5d-47d8-b067-5f30c82b40fb"/>
    <xsd:import namespace="9e3c562f-56b0-4bc9-96c8-d04b09868558"/>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LengthInSeconds" minOccurs="0"/>
                <xsd:element ref="ns2:Editorialstag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c7d88b2-bc5d-47d8-b067-5f30c82b40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Editorialstage" ma:index="20" nillable="true" ma:displayName="Editorial stage" ma:format="Dropdown" ma:internalName="Editorialstage">
      <xsd:simpleType>
        <xsd:restriction base="dms:Choice">
          <xsd:enumeration value="Published"/>
          <xsd:enumeration value="Ready for editor check"/>
          <xsd:enumeration value="QA review received"/>
          <xsd:enumeration value="Received from author"/>
          <xsd:enumeration value="Ready for QA"/>
        </xsd:restriction>
      </xsd:simpleType>
    </xsd:element>
  </xsd:schema>
  <xsd:schema xmlns:xsd="http://www.w3.org/2001/XMLSchema" xmlns:xs="http://www.w3.org/2001/XMLSchema" xmlns:dms="http://schemas.microsoft.com/office/2006/documentManagement/types" xmlns:pc="http://schemas.microsoft.com/office/infopath/2007/PartnerControls" targetNamespace="9e3c562f-56b0-4bc9-96c8-d04b09868558"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dc6a42d3-65da-48b4-a118-af479a0fa813}" ma:internalName="TaxCatchAll" ma:showField="CatchAllData" ma:web="9e3c562f-56b0-4bc9-96c8-d04b0986855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6E1D8BC-C2A7-4882-BD0B-4B5AC46B9DE6}">
  <ds:schemaRefs>
    <ds:schemaRef ds:uri="http://schemas.microsoft.com/sharepoint/v3/contenttype/forms"/>
  </ds:schemaRefs>
</ds:datastoreItem>
</file>

<file path=customXml/itemProps2.xml><?xml version="1.0" encoding="utf-8"?>
<ds:datastoreItem xmlns:ds="http://schemas.openxmlformats.org/officeDocument/2006/customXml" ds:itemID="{BB27A255-588E-4BFC-B044-5835AB97CEEB}">
  <ds:schemaRefs>
    <ds:schemaRef ds:uri="http://www.w3.org/XML/1998/namespace"/>
    <ds:schemaRef ds:uri="http://schemas.openxmlformats.org/package/2006/metadata/core-properties"/>
    <ds:schemaRef ds:uri="9e3c562f-56b0-4bc9-96c8-d04b09868558"/>
    <ds:schemaRef ds:uri="http://purl.org/dc/elements/1.1/"/>
    <ds:schemaRef ds:uri="http://schemas.microsoft.com/office/2006/documentManagement/types"/>
    <ds:schemaRef ds:uri="http://schemas.microsoft.com/office/2006/metadata/properties"/>
    <ds:schemaRef ds:uri="http://schemas.microsoft.com/office/infopath/2007/PartnerControls"/>
    <ds:schemaRef ds:uri="5c7d88b2-bc5d-47d8-b067-5f30c82b40fb"/>
    <ds:schemaRef ds:uri="http://purl.org/dc/dcmitype/"/>
    <ds:schemaRef ds:uri="http://purl.org/dc/terms/"/>
  </ds:schemaRefs>
</ds:datastoreItem>
</file>

<file path=customXml/itemProps3.xml><?xml version="1.0" encoding="utf-8"?>
<ds:datastoreItem xmlns:ds="http://schemas.openxmlformats.org/officeDocument/2006/customXml" ds:itemID="{D2D934B8-B15D-4C95-9B74-1AB4B55DDC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c7d88b2-bc5d-47d8-b067-5f30c82b40fb"/>
    <ds:schemaRef ds:uri="9e3c562f-56b0-4bc9-96c8-d04b098685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316</TotalTime>
  <Words>2552</Words>
  <Application>Microsoft Office PowerPoint</Application>
  <PresentationFormat>Widescreen</PresentationFormat>
  <Paragraphs>400</Paragraphs>
  <Slides>28</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28</vt:i4>
      </vt:variant>
    </vt:vector>
  </HeadingPairs>
  <TitlesOfParts>
    <vt:vector size="36" baseType="lpstr">
      <vt:lpstr>Aptos</vt:lpstr>
      <vt:lpstr>Arial</vt:lpstr>
      <vt:lpstr>Calibri</vt:lpstr>
      <vt:lpstr>Calibri Light</vt:lpstr>
      <vt:lpstr>Cambria Math</vt:lpstr>
      <vt:lpstr>Century Gothic</vt:lpstr>
      <vt:lpstr>Century Gothic </vt:lpstr>
      <vt:lpstr>Office Theme</vt:lpstr>
      <vt:lpstr>14–16 years</vt:lpstr>
      <vt:lpstr>Contents</vt:lpstr>
      <vt:lpstr>Contents</vt:lpstr>
      <vt:lpstr>(Atomic) nucleus</vt:lpstr>
      <vt:lpstr>Atomic number</vt:lpstr>
      <vt:lpstr>Compound</vt:lpstr>
      <vt:lpstr>Electron</vt:lpstr>
      <vt:lpstr>Electron configuration  (or structure)</vt:lpstr>
      <vt:lpstr>Electron shell  (or energy level)</vt:lpstr>
      <vt:lpstr>Element</vt:lpstr>
      <vt:lpstr>Isotopes</vt:lpstr>
      <vt:lpstr>Mass number</vt:lpstr>
      <vt:lpstr>Molecule</vt:lpstr>
      <vt:lpstr>Neutron</vt:lpstr>
      <vt:lpstr>Proton</vt:lpstr>
      <vt:lpstr>Relative atomic mass (Ar)</vt:lpstr>
      <vt:lpstr>Relative charge</vt:lpstr>
      <vt:lpstr>Relative mass</vt:lpstr>
      <vt:lpstr>Subatomic particle</vt:lpstr>
      <vt:lpstr>Atom</vt:lpstr>
      <vt:lpstr>Ion</vt:lpstr>
      <vt:lpstr>Inelastic</vt:lpstr>
      <vt:lpstr>Intermolecular forces</vt:lpstr>
      <vt:lpstr>Kinetic energy</vt:lpstr>
      <vt:lpstr>Latent heat</vt:lpstr>
      <vt:lpstr>Model</vt:lpstr>
      <vt:lpstr>Regular lattice</vt:lpstr>
      <vt:lpstr>Acknowledgements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Accessible glossary atomic model student slides</dc:title>
  <dc:creator>RoyalSocietyofChemistry@royalsocietychemistry.onmicrosoft.com</dc:creator>
  <cp:keywords>vocabulary; chemistry; glossary, key terms, key words, language of science, communication; atomic model; </cp:keywords>
  <dc:description>From rsc.li/3XTkheu, teacher notes, key terms, Frayer models and unscrambling definitions also available</dc:description>
  <cp:lastModifiedBy>Katie Haylor</cp:lastModifiedBy>
  <cp:revision>1</cp:revision>
  <dcterms:created xsi:type="dcterms:W3CDTF">2025-04-16T10:49:58Z</dcterms:created>
  <dcterms:modified xsi:type="dcterms:W3CDTF">2025-04-28T11:15:43Z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0x010100E45D359969893149933A4D4A74E189F8</vt:lpwstr>
  </property>
</Properties>
</file>