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91" r:id="rId5"/>
    <p:sldId id="296" r:id="rId6"/>
    <p:sldId id="29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AFCBE25-129D-71BD-2520-C70EFDD5EC17}" name="Katie Haylor" initials="KH" userId="S::HaylorK@rsc.org::79d54f7f-ffc1-4b04-bab6-1092a29c2844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na Notman" initials="NN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F1EF"/>
    <a:srgbClr val="006F62"/>
    <a:srgbClr val="EDF6F9"/>
    <a:srgbClr val="48A9C5"/>
    <a:srgbClr val="FAE7EA"/>
    <a:srgbClr val="F7DBE0"/>
    <a:srgbClr val="F4CFD5"/>
    <a:srgbClr val="FF9E1B"/>
    <a:srgbClr val="C8102E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C07F2F-D190-41B6-8A7E-B7D7B3E71B8E}" v="1" dt="2025-04-23T10:40:59.58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8"/>
    <p:restoredTop sz="96336"/>
  </p:normalViewPr>
  <p:slideViewPr>
    <p:cSldViewPr snapToGrid="0" snapToObjects="1">
      <p:cViewPr varScale="1">
        <p:scale>
          <a:sx n="107" d="100"/>
          <a:sy n="107" d="100"/>
        </p:scale>
        <p:origin x="115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8C4CA642-4111-4F6A-990C-D6E66E34BE38}"/>
    <pc:docChg chg="custSel addSld modSld sldOrd modMainMaster">
      <pc:chgData name="Katie Haylor" userId="79d54f7f-ffc1-4b04-bab6-1092a29c2844" providerId="ADAL" clId="{8C4CA642-4111-4F6A-990C-D6E66E34BE38}" dt="2025-04-16T13:53:12.610" v="187" actId="1076"/>
      <pc:docMkLst>
        <pc:docMk/>
      </pc:docMkLst>
      <pc:sldChg chg="modSp mod">
        <pc:chgData name="Katie Haylor" userId="79d54f7f-ffc1-4b04-bab6-1092a29c2844" providerId="ADAL" clId="{8C4CA642-4111-4F6A-990C-D6E66E34BE38}" dt="2025-04-16T13:50:48.214" v="133" actId="20577"/>
        <pc:sldMkLst>
          <pc:docMk/>
          <pc:sldMk cId="3421502273" sldId="291"/>
        </pc:sldMkLst>
        <pc:spChg chg="mod">
          <ac:chgData name="Katie Haylor" userId="79d54f7f-ffc1-4b04-bab6-1092a29c2844" providerId="ADAL" clId="{8C4CA642-4111-4F6A-990C-D6E66E34BE38}" dt="2025-04-16T13:50:48.214" v="133" actId="20577"/>
          <ac:spMkLst>
            <pc:docMk/>
            <pc:sldMk cId="3421502273" sldId="291"/>
            <ac:spMk id="3" creationId="{829D1DBB-B53C-6948-A433-C717FC653E40}"/>
          </ac:spMkLst>
        </pc:spChg>
      </pc:sldChg>
      <pc:sldChg chg="modSp mod">
        <pc:chgData name="Katie Haylor" userId="79d54f7f-ffc1-4b04-bab6-1092a29c2844" providerId="ADAL" clId="{8C4CA642-4111-4F6A-990C-D6E66E34BE38}" dt="2025-04-16T13:53:12.610" v="187" actId="1076"/>
        <pc:sldMkLst>
          <pc:docMk/>
          <pc:sldMk cId="1148474611" sldId="295"/>
        </pc:sldMkLst>
        <pc:spChg chg="mod">
          <ac:chgData name="Katie Haylor" userId="79d54f7f-ffc1-4b04-bab6-1092a29c2844" providerId="ADAL" clId="{8C4CA642-4111-4F6A-990C-D6E66E34BE38}" dt="2025-04-16T13:51:05.075" v="170" actId="20577"/>
          <ac:spMkLst>
            <pc:docMk/>
            <pc:sldMk cId="1148474611" sldId="295"/>
            <ac:spMk id="2" creationId="{2F535224-A8A8-2E45-84A9-F49EACE9109C}"/>
          </ac:spMkLst>
        </pc:spChg>
        <pc:spChg chg="mod">
          <ac:chgData name="Katie Haylor" userId="79d54f7f-ffc1-4b04-bab6-1092a29c2844" providerId="ADAL" clId="{8C4CA642-4111-4F6A-990C-D6E66E34BE38}" dt="2025-04-16T13:53:12.610" v="187" actId="1076"/>
          <ac:spMkLst>
            <pc:docMk/>
            <pc:sldMk cId="1148474611" sldId="295"/>
            <ac:spMk id="3" creationId="{044BF228-D223-1941-AD30-403DC2926113}"/>
          </ac:spMkLst>
        </pc:spChg>
      </pc:sldChg>
      <pc:sldChg chg="modSp new mod ord">
        <pc:chgData name="Katie Haylor" userId="79d54f7f-ffc1-4b04-bab6-1092a29c2844" providerId="ADAL" clId="{8C4CA642-4111-4F6A-990C-D6E66E34BE38}" dt="2025-04-16T13:52:19.619" v="186" actId="207"/>
        <pc:sldMkLst>
          <pc:docMk/>
          <pc:sldMk cId="3961826750" sldId="296"/>
        </pc:sldMkLst>
        <pc:spChg chg="mod">
          <ac:chgData name="Katie Haylor" userId="79d54f7f-ffc1-4b04-bab6-1092a29c2844" providerId="ADAL" clId="{8C4CA642-4111-4F6A-990C-D6E66E34BE38}" dt="2025-04-16T13:51:22.233" v="174"/>
          <ac:spMkLst>
            <pc:docMk/>
            <pc:sldMk cId="3961826750" sldId="296"/>
            <ac:spMk id="2" creationId="{500DDEF5-2517-F04F-A62F-24E869BF4657}"/>
          </ac:spMkLst>
        </pc:spChg>
        <pc:spChg chg="mod">
          <ac:chgData name="Katie Haylor" userId="79d54f7f-ffc1-4b04-bab6-1092a29c2844" providerId="ADAL" clId="{8C4CA642-4111-4F6A-990C-D6E66E34BE38}" dt="2025-04-16T13:52:19.619" v="186" actId="207"/>
          <ac:spMkLst>
            <pc:docMk/>
            <pc:sldMk cId="3961826750" sldId="296"/>
            <ac:spMk id="3" creationId="{9992EFC0-F114-2563-DBA0-7A85951F144B}"/>
          </ac:spMkLst>
        </pc:spChg>
      </pc:sldChg>
      <pc:sldMasterChg chg="modSldLayout">
        <pc:chgData name="Katie Haylor" userId="79d54f7f-ffc1-4b04-bab6-1092a29c2844" providerId="ADAL" clId="{8C4CA642-4111-4F6A-990C-D6E66E34BE38}" dt="2025-04-16T13:50:20.359" v="109" actId="1076"/>
        <pc:sldMasterMkLst>
          <pc:docMk/>
          <pc:sldMasterMk cId="2405364243" sldId="2147483648"/>
        </pc:sldMasterMkLst>
        <pc:sldLayoutChg chg="addSp modSp mod">
          <pc:chgData name="Katie Haylor" userId="79d54f7f-ffc1-4b04-bab6-1092a29c2844" providerId="ADAL" clId="{8C4CA642-4111-4F6A-990C-D6E66E34BE38}" dt="2025-04-16T13:50:20.359" v="109" actId="1076"/>
          <pc:sldLayoutMkLst>
            <pc:docMk/>
            <pc:sldMasterMk cId="2405364243" sldId="2147483648"/>
            <pc:sldLayoutMk cId="132028183" sldId="2147483661"/>
          </pc:sldLayoutMkLst>
          <pc:spChg chg="add mod">
            <ac:chgData name="Katie Haylor" userId="79d54f7f-ffc1-4b04-bab6-1092a29c2844" providerId="ADAL" clId="{8C4CA642-4111-4F6A-990C-D6E66E34BE38}" dt="2025-04-16T13:50:20.359" v="109" actId="1076"/>
            <ac:spMkLst>
              <pc:docMk/>
              <pc:sldMasterMk cId="2405364243" sldId="2147483648"/>
              <pc:sldLayoutMk cId="132028183" sldId="2147483661"/>
              <ac:spMk id="2" creationId="{95E1E85F-1FFB-56A7-046C-025FF38ABD37}"/>
            </ac:spMkLst>
          </pc:spChg>
        </pc:sldLayoutChg>
      </pc:sldMasterChg>
    </pc:docChg>
  </pc:docChgLst>
  <pc:docChgLst>
    <pc:chgData name="Katie Haylor" userId="79d54f7f-ffc1-4b04-bab6-1092a29c2844" providerId="ADAL" clId="{882DE43C-B4F6-41DF-8B32-73FBAB1ABC28}"/>
    <pc:docChg chg="modSld">
      <pc:chgData name="Katie Haylor" userId="79d54f7f-ffc1-4b04-bab6-1092a29c2844" providerId="ADAL" clId="{882DE43C-B4F6-41DF-8B32-73FBAB1ABC28}" dt="2025-04-01T10:59:52.722" v="0" actId="962"/>
      <pc:docMkLst>
        <pc:docMk/>
      </pc:docMkLst>
      <pc:sldChg chg="modSp mod">
        <pc:chgData name="Katie Haylor" userId="79d54f7f-ffc1-4b04-bab6-1092a29c2844" providerId="ADAL" clId="{882DE43C-B4F6-41DF-8B32-73FBAB1ABC28}" dt="2025-04-01T10:59:52.722" v="0" actId="962"/>
        <pc:sldMkLst>
          <pc:docMk/>
          <pc:sldMk cId="1148474611" sldId="295"/>
        </pc:sldMkLst>
        <pc:spChg chg="mod">
          <ac:chgData name="Katie Haylor" userId="79d54f7f-ffc1-4b04-bab6-1092a29c2844" providerId="ADAL" clId="{882DE43C-B4F6-41DF-8B32-73FBAB1ABC28}" dt="2025-04-01T10:59:52.722" v="0" actId="962"/>
          <ac:spMkLst>
            <pc:docMk/>
            <pc:sldMk cId="1148474611" sldId="295"/>
            <ac:spMk id="4" creationId="{FEE63CE5-8A72-4242-81BD-5FB3FC7CB196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double line, conten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8D691BC6-D72A-6741-958D-F420E148587A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9E727C2-D80B-264D-94C3-9BC1E36809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2C25AED-0875-2647-84A2-6621C0D4157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1D0A769-27C5-794F-BB2C-54D8520DEA0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ADC76F-BA8F-214E-B243-0EA627DD15EE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20" name="Title 1">
            <a:extLst>
              <a:ext uri="{FF2B5EF4-FFF2-40B4-BE49-F238E27FC236}">
                <a16:creationId xmlns:a16="http://schemas.microsoft.com/office/drawing/2014/main" id="{BB26D91E-C4B8-AA46-ABD6-429FEA0A917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23" name="Subtitle 2">
            <a:extLst>
              <a:ext uri="{FF2B5EF4-FFF2-40B4-BE49-F238E27FC236}">
                <a16:creationId xmlns:a16="http://schemas.microsoft.com/office/drawing/2014/main" id="{7D9DF858-8FC9-1C4F-9D6D-B98DF46EDE0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1789112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Double line title with turnover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2E5BEC9-7686-2241-AE5C-CEEBC1DA495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C4DEFC6-320B-5246-85C1-E493344F5648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5E1E85F-1FFB-56A7-046C-025FF38ABD37}"/>
              </a:ext>
            </a:extLst>
          </p:cNvPr>
          <p:cNvSpPr txBox="1"/>
          <p:nvPr userDrawn="1"/>
        </p:nvSpPr>
        <p:spPr>
          <a:xfrm>
            <a:off x="7797703" y="5580404"/>
            <a:ext cx="38542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Downloaded from </a:t>
            </a:r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rsc.li/3XTkheu, student sheet and teacher notes with answers also available</a:t>
            </a:r>
            <a:endParaRPr lang="en-GB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2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pPr/>
              <a:t>4/23/2025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86C2D-C264-BB44-BD46-4A146705924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9D1DBB-B53C-6948-A433-C717FC653E4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Atomic model</a:t>
            </a:r>
          </a:p>
          <a:p>
            <a:endParaRPr lang="en-US" dirty="0"/>
          </a:p>
          <a:p>
            <a:r>
              <a:rPr lang="en-US" sz="3200" dirty="0"/>
              <a:t>Unscrambling definitions</a:t>
            </a:r>
          </a:p>
        </p:txBody>
      </p:sp>
    </p:spTree>
    <p:extLst>
      <p:ext uri="{BB962C8B-B14F-4D97-AF65-F5344CB8AC3E}">
        <p14:creationId xmlns:p14="http://schemas.microsoft.com/office/powerpoint/2010/main" val="3421502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DDEF5-2517-F04F-A62F-24E869BF4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Unscrambled definitions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92EFC0-F114-2563-DBA0-7A85951F14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>
              <a:lnSpc>
                <a:spcPct val="107000"/>
              </a:lnSpc>
              <a:spcAft>
                <a:spcPts val="600"/>
              </a:spcAft>
              <a:buNone/>
              <a:tabLst>
                <a:tab pos="3891280" algn="l"/>
              </a:tabLst>
            </a:pP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Atomic number</a:t>
            </a:r>
            <a:r>
              <a:rPr lang="en-GB" sz="2400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is </a:t>
            </a:r>
            <a:r>
              <a:rPr lang="en-GB" sz="24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</a:rPr>
              <a:t>the number of protons in the nucleus of an atom of a particular element. 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  <a:buNone/>
              <a:tabLst>
                <a:tab pos="230505" algn="l"/>
              </a:tabLst>
            </a:pP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 number</a:t>
            </a:r>
            <a:r>
              <a:rPr lang="en-GB" sz="2400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</a:t>
            </a:r>
            <a:r>
              <a:rPr lang="en-GB" sz="24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the total number of protons and neutrons in the nucleus of an atom of a particular element.</a:t>
            </a:r>
            <a:endParaRPr lang="en-GB" sz="2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  <a:buNone/>
              <a:tabLst>
                <a:tab pos="230505" algn="l"/>
              </a:tabLst>
            </a:pP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Relative atomic mass</a:t>
            </a:r>
            <a:r>
              <a:rPr lang="en-GB" sz="2400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the average mass of an atom of an element taking into account the naturally occurring percentages of its isotopes. </a:t>
            </a:r>
          </a:p>
          <a:p>
            <a:pPr>
              <a:lnSpc>
                <a:spcPct val="107000"/>
              </a:lnSpc>
              <a:spcAft>
                <a:spcPts val="600"/>
              </a:spcAft>
              <a:buNone/>
              <a:tabLst>
                <a:tab pos="230505" algn="l"/>
              </a:tabLst>
            </a:pP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Relative mass</a:t>
            </a:r>
            <a:r>
              <a:rPr lang="en-GB" sz="2400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the mass of a particle relative to </a:t>
            </a:r>
            <a:r>
              <a:rPr lang="en-GB" sz="2400" baseline="30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</a:t>
            </a:r>
            <a:r>
              <a:rPr lang="en-GB" sz="2400" baseline="-25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of the mass of a </a:t>
            </a:r>
            <a:r>
              <a:rPr lang="en-GB" sz="2400" baseline="30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12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 atom. </a:t>
            </a:r>
          </a:p>
          <a:p>
            <a:pPr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Isotopes</a:t>
            </a:r>
            <a:r>
              <a:rPr lang="en-GB" sz="2400" b="1" dirty="0">
                <a:solidFill>
                  <a:srgbClr val="C00000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</a:t>
            </a:r>
            <a:r>
              <a:rPr lang="en-GB" sz="2400" dirty="0">
                <a:solidFill>
                  <a:srgbClr val="202124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 </a:t>
            </a:r>
            <a:r>
              <a:rPr lang="en-GB" sz="24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atoms with the same number of protons but different numbers of neutrons.</a:t>
            </a:r>
            <a:endParaRPr lang="en-GB" sz="2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b="1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Relative charge</a:t>
            </a:r>
            <a:r>
              <a:rPr lang="en-GB" sz="2400" dirty="0">
                <a:solidFill>
                  <a:srgbClr val="C00000"/>
                </a:solidFill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24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 the positive (+) or negative (-) charge of a particle compared to the charge of a single proton. </a:t>
            </a:r>
            <a:endParaRPr lang="en-GB" sz="2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18267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535224-A8A8-2E45-84A9-F49EACE91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Connection completion: completed sentences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4BF228-D223-1941-AD30-403DC2926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332" y="1846761"/>
            <a:ext cx="9910285" cy="5040000"/>
          </a:xfrm>
        </p:spPr>
        <p:txBody>
          <a:bodyPr>
            <a:normAutofit/>
          </a:bodyPr>
          <a:lstStyle/>
          <a:p>
            <a:pPr marL="0" indent="0" algn="l">
              <a:lnSpc>
                <a:spcPct val="107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Mass number tells us the total number of protons and neutrons in the nucleus of an atom. </a:t>
            </a:r>
            <a:r>
              <a:rPr lang="en-GB" sz="24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Therefore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the number of neutrons can be calculated </a:t>
            </a:r>
            <a:r>
              <a:rPr lang="en-GB" sz="24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by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subtracting the atomic number from the mass number, </a:t>
            </a:r>
            <a:r>
              <a:rPr lang="en-GB" sz="2400" b="1" dirty="0">
                <a:solidFill>
                  <a:srgbClr val="C8102E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since</a:t>
            </a:r>
            <a:r>
              <a:rPr lang="en-GB" sz="24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atomic number tells us the number of protons in the nucleus of an atom. </a:t>
            </a:r>
          </a:p>
        </p:txBody>
      </p:sp>
      <p:sp>
        <p:nvSpPr>
          <p:cNvPr id="4" name="Vertical Title 1">
            <a:extLst>
              <a:ext uri="{FF2B5EF4-FFF2-40B4-BE49-F238E27FC236}">
                <a16:creationId xmlns:a16="http://schemas.microsoft.com/office/drawing/2014/main" id="{FEE63CE5-8A72-4242-81BD-5FB3FC7CB1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847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EA6CC2-9109-4E39-8E86-13D9CF5ECA7C}">
  <ds:schemaRefs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purl.org/dc/elements/1.1/"/>
    <ds:schemaRef ds:uri="http://purl.org/dc/terms/"/>
    <ds:schemaRef ds:uri="http://purl.org/dc/dcmitype/"/>
    <ds:schemaRef ds:uri="http://schemas.openxmlformats.org/package/2006/metadata/core-properties"/>
    <ds:schemaRef ds:uri="9e3c562f-56b0-4bc9-96c8-d04b09868558"/>
    <ds:schemaRef ds:uri="5c7d88b2-bc5d-47d8-b067-5f30c82b40fb"/>
  </ds:schemaRefs>
</ds:datastoreItem>
</file>

<file path=customXml/itemProps2.xml><?xml version="1.0" encoding="utf-8"?>
<ds:datastoreItem xmlns:ds="http://schemas.openxmlformats.org/officeDocument/2006/customXml" ds:itemID="{27B341AE-6F68-4532-8C9B-940729D9526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43C6A8-522F-4D41-AE6F-BEE2725FCA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185</Words>
  <Application>Microsoft Office PowerPoint</Application>
  <PresentationFormat>Widescreen</PresentationFormat>
  <Paragraphs>13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Century Gothic</vt:lpstr>
      <vt:lpstr>Office Theme</vt:lpstr>
      <vt:lpstr>14–16 years</vt:lpstr>
      <vt:lpstr>Unscrambled definitions</vt:lpstr>
      <vt:lpstr>Connection completion: completed sentences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Unscrambling definitions atomic model slides </dc:title>
  <dc:creator>RoyalSocietyofChemistry@royalsocietychemistry.onmicrosoft.com</dc:creator>
  <cp:keywords>atomic model; 14-16; atoms and ions; particle diagrams; vocabulary; chemistry; glossary, key terms, key words, language of science; communication </cp:keywords>
  <dc:description>From rsc.li/3XTkheu, student sheet and teacher notes with answers also available</dc:description>
  <cp:lastModifiedBy>Katie Haylor</cp:lastModifiedBy>
  <cp:revision>581</cp:revision>
  <dcterms:created xsi:type="dcterms:W3CDTF">2021-04-13T16:26:00Z</dcterms:created>
  <dcterms:modified xsi:type="dcterms:W3CDTF">2025-04-23T10:41:02Z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