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62" r:id="rId3"/>
    <p:sldId id="263" r:id="rId4"/>
    <p:sldId id="261" r:id="rId5"/>
    <p:sldId id="266" r:id="rId6"/>
    <p:sldId id="271" r:id="rId7"/>
    <p:sldId id="267" r:id="rId8"/>
    <p:sldId id="268" r:id="rId9"/>
    <p:sldId id="269" r:id="rId10"/>
    <p:sldId id="270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807" autoAdjust="0"/>
  </p:normalViewPr>
  <p:slideViewPr>
    <p:cSldViewPr>
      <p:cViewPr varScale="1">
        <p:scale>
          <a:sx n="113" d="100"/>
          <a:sy n="11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A0B23-1675-4BC5-903D-2FF96D1F3118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D1AFF-10A4-47FF-8140-139D00F869C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9138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reaction scheme for ROMP of COT with a CTA is given in Scheme 2 from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Scherman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 al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(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J. Am. Chem. Soc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2003,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125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8515):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Scherman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O. A.,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Rutenberg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I.M., and Grubbs,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R.H.Direct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Synthesis of Soluble, End-Functionalized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Polyenes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Polyacetylene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Block Copolymers.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J. Am. Chem. Soc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2003,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125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8515</a:t>
            </a:r>
          </a:p>
          <a:p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main advantages of the Grubb’s 2</a:t>
            </a:r>
            <a:r>
              <a:rPr lang="en-GB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generation catalyst (1) used here are that it has a high degree of functional group tolerance and it can be used to polymerize COT (2) which has a low ring strain.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D1AFF-10A4-47FF-8140-139D00F869C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95783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Table 1 in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Scherman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 al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(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J. Am. Chem. Soc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2003,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125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8515) the yields were: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Best:	[COT]/[CTA] = 2; [COT]/catalyst = 500; yield = 83 %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Worst:	[COT]/[CTA] = 3; [COT]/catalyst = 1050; yield = 9 %</a:t>
            </a:r>
          </a:p>
          <a:p>
            <a:endParaRPr lang="en-GB" dirty="0" smtClean="0"/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Results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qualitative analysis should be similar to e.g. 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typical 1H NMR spectrum shown in Figure 2 from the paper by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Scherman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 al. (J. Am. Chem. Soc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., 2003,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125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8515)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NMR spectrum of TBSO functionalized </a:t>
            </a:r>
            <a:r>
              <a:rPr lang="en-GB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polyacetylene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CD</a:t>
            </a:r>
            <a:r>
              <a:rPr lang="en-GB" sz="1200" i="1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</a:t>
            </a:r>
            <a:r>
              <a:rPr lang="en-GB" sz="1200" i="1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(from </a:t>
            </a:r>
            <a:r>
              <a:rPr lang="en-GB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Scherman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O. A., </a:t>
            </a:r>
            <a:r>
              <a:rPr lang="en-GB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Rutenburg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I.A., and Grubbs, R.H., J. Am. Chem. Soc., 2003, </a:t>
            </a:r>
            <a:r>
              <a:rPr lang="en-GB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125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8515).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8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polyene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backbone protons (H</a:t>
            </a:r>
            <a:r>
              <a:rPr lang="en-GB" sz="1200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at δ = 6-7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ppm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every 4 double bonds, or each molecule of COT, incorporated into the polymer chain; and 4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allylic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</a:t>
            </a:r>
            <a:r>
              <a:rPr lang="en-GB" sz="1200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protons (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</a:t>
            </a:r>
            <a:r>
              <a:rPr lang="en-GB" sz="1200" kern="1200" baseline="-25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around δ = 4.2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ppm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regardless of the polymer chain length.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Hence the number of double bonds (b) is given by: b = 2H</a:t>
            </a:r>
            <a:r>
              <a:rPr lang="en-GB" sz="1200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</a:t>
            </a:r>
            <a:r>
              <a:rPr lang="en-GB" sz="1200" kern="1200" baseline="-25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 number of monomers (n) by: 2n = H</a:t>
            </a:r>
            <a:r>
              <a:rPr lang="en-GB" sz="1200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</a:t>
            </a:r>
            <a:r>
              <a:rPr lang="en-GB" sz="1200" kern="1200" baseline="-25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 the spectrum for reaction 4 given in Resource 7.1: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</a:t>
            </a:r>
            <a:r>
              <a:rPr lang="en-GB" sz="1200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20.27 – 24.88</a:t>
            </a:r>
          </a:p>
          <a:p>
            <a:r>
              <a:rPr lang="en-GB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 ~ 10.1 – 12.4 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 ~ 2.5 – 3.1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Scherman, O. A., Rutenburg, I.A., and Grubbs, R.H., </a:t>
            </a:r>
            <a:r>
              <a:rPr lang="de-DE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J. Am.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Chem. Soc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., 2003,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125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8515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D1AFF-10A4-47FF-8140-139D00F869CD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original reaction scheme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-butene-1,4,-diol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 protected using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dimethyl-</a:t>
            </a:r>
            <a:r>
              <a:rPr lang="en-GB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tert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-butylsilyl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chloride. However, for subsequent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functionalisation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with the GOD protein we require either a carboxylic or amine functional group. One solution is to protect </a:t>
            </a:r>
            <a:r>
              <a:rPr lang="en-GB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cis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-butene-1,4,-dicarboxylic acid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with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trimethylsilyl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chloride (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D1AFF-10A4-47FF-8140-139D00F869C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95783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52516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7713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77319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311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6154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18180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4996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75338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47417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61237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71869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RSC_logo (2).bmp"/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67544" y="6453336"/>
            <a:ext cx="1909762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747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>
                <a:latin typeface="Arial" pitchFamily="34" charset="0"/>
                <a:cs typeface="Arial" pitchFamily="34" charset="0"/>
              </a:rPr>
              <a:t>QuantiCorp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R&amp;D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Plenary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Proposed Method 4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Conjugation with GOD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0" y="2924944"/>
          <a:ext cx="9144000" cy="1065025"/>
        </p:xfrm>
        <a:graphic>
          <a:graphicData uri="http://schemas.openxmlformats.org/presentationml/2006/ole">
            <p:oleObj spid="_x0000_s20482" name="MDLDrawObject Class" r:id="rId3" imgW="6048375" imgH="695325" progId="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Evaluation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Benefits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Selective for glucose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Requires no special equipment</a:t>
            </a:r>
          </a:p>
          <a:p>
            <a:pPr lvl="1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Risks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Proposed synthesis has not been tested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Inactivation of enzyme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Reduction in polymer conductivity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Insoluble product</a:t>
            </a:r>
          </a:p>
          <a:p>
            <a:pPr lvl="1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Identify the problem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Develop a glucose sensor based on a conducting polymer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Plan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Literature research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Possible solution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Evaluation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Research into synthetic methods;</a:t>
            </a:r>
          </a:p>
          <a:p>
            <a:pPr lvl="1"/>
            <a:r>
              <a:rPr lang="en-GB" dirty="0" err="1" smtClean="0">
                <a:latin typeface="Arial" pitchFamily="34" charset="0"/>
                <a:cs typeface="Arial" pitchFamily="34" charset="0"/>
              </a:rPr>
              <a:t>Functionalization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of the polymer;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Synthesis of the polymer;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Laboratory pilot study;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Conjugation with a sensing molecule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Final solution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Solution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Conjugation of glucose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oxidase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(GOD) with end functionalised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polyacetylene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Laboratory Study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ROMP </a:t>
            </a:r>
            <a:r>
              <a:rPr lang="en-GB" dirty="0">
                <a:latin typeface="Arial" pitchFamily="34" charset="0"/>
                <a:cs typeface="Arial" pitchFamily="34" charset="0"/>
              </a:rPr>
              <a:t>of COT with a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TBS-protected </a:t>
            </a:r>
            <a:r>
              <a:rPr lang="en-GB" i="1" dirty="0">
                <a:latin typeface="Arial" pitchFamily="34" charset="0"/>
                <a:cs typeface="Arial" pitchFamily="34" charset="0"/>
              </a:rPr>
              <a:t>cis</a:t>
            </a:r>
            <a:r>
              <a:rPr lang="en-GB" dirty="0">
                <a:latin typeface="Arial" pitchFamily="34" charset="0"/>
                <a:cs typeface="Arial" pitchFamily="34" charset="0"/>
              </a:rPr>
              <a:t>-2-butene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diol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34687307"/>
              </p:ext>
            </p:extLst>
          </p:nvPr>
        </p:nvGraphicFramePr>
        <p:xfrm>
          <a:off x="683568" y="2996952"/>
          <a:ext cx="7947283" cy="1584176"/>
        </p:xfrm>
        <a:graphic>
          <a:graphicData uri="http://schemas.openxmlformats.org/presentationml/2006/ole">
            <p:oleObj spid="_x0000_s16386" name="MDLDrawObject Class" r:id="rId4" imgW="7953494" imgH="1571696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87624" y="45811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2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0400" y="46074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5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4008" y="46074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1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4248" y="46074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4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0359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Results of Laboratory Study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Yield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Qualitative analysis</a:t>
            </a:r>
          </a:p>
          <a:p>
            <a:pPr>
              <a:buNone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2499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Proposed Method 1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Protection of chain transfer agent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40749" y="2780928"/>
          <a:ext cx="9103251" cy="1512168"/>
        </p:xfrm>
        <a:graphic>
          <a:graphicData uri="http://schemas.openxmlformats.org/presentationml/2006/ole">
            <p:oleObj spid="_x0000_s17410" name="MDLDrawObject Class" r:id="rId4" imgW="6057900" imgH="1000125" progId="">
              <p:embed/>
            </p:oleObj>
          </a:graphicData>
        </a:graphic>
      </p:graphicFrame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1475656" y="1412776"/>
            <a:ext cx="61561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protect </a:t>
            </a:r>
            <a:r>
              <a:rPr kumimoji="0" lang="en-GB" altLang="zh-CN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cis</a:t>
            </a:r>
            <a:r>
              <a:rPr kumimoji="0" lang="en-GB" altLang="zh-CN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-butene-1,4,-dicarboxylic acid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 (</a:t>
            </a:r>
            <a:r>
              <a:rPr kumimoji="0" lang="en-GB" altLang="zh-CN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6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) with </a:t>
            </a:r>
            <a:r>
              <a:rPr kumimoji="0" lang="en-GB" altLang="zh-CN" sz="2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trimethylsilyl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 chloride (</a:t>
            </a:r>
            <a:r>
              <a:rPr kumimoji="0" lang="en-GB" altLang="zh-CN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7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)</a:t>
            </a:r>
            <a:endParaRPr kumimoji="0" lang="en-GB" altLang="zh-CN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0359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Proposed Method 2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Polymerisation and end-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functionalisation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107950" y="2636912"/>
          <a:ext cx="8943975" cy="2232025"/>
        </p:xfrm>
        <a:graphic>
          <a:graphicData uri="http://schemas.openxmlformats.org/presentationml/2006/ole">
            <p:oleObj spid="_x0000_s18434" name="MDLDrawObject Class" r:id="rId3" imgW="6048375" imgH="1504950" progId="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Proposed Method 3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err="1" smtClean="0">
                <a:latin typeface="Arial" pitchFamily="34" charset="0"/>
                <a:cs typeface="Arial" pitchFamily="34" charset="0"/>
              </a:rPr>
              <a:t>Deprotection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35496" y="2564904"/>
          <a:ext cx="9025003" cy="1152128"/>
        </p:xfrm>
        <a:graphic>
          <a:graphicData uri="http://schemas.openxmlformats.org/presentationml/2006/ole">
            <p:oleObj spid="_x0000_s19458" name="MDLDrawObject Class" r:id="rId3" imgW="6267450" imgH="800100" progId="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238</Words>
  <Application>Microsoft Office PowerPoint</Application>
  <PresentationFormat>On-screen Show (4:3)</PresentationFormat>
  <Paragraphs>70</Paragraphs>
  <Slides>11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MDLDrawObject Class</vt:lpstr>
      <vt:lpstr>QuantiCorp R&amp;D Plenary</vt:lpstr>
      <vt:lpstr>Identify the problem</vt:lpstr>
      <vt:lpstr>Plan</vt:lpstr>
      <vt:lpstr>Solution</vt:lpstr>
      <vt:lpstr>Laboratory Study ROMP of COT with a TBS-protected cis-2-butene diol </vt:lpstr>
      <vt:lpstr>Results of Laboratory Study </vt:lpstr>
      <vt:lpstr>Proposed Method 1 Protection of chain transfer agent</vt:lpstr>
      <vt:lpstr>Proposed Method 2 Polymerisation and end-functionalisation</vt:lpstr>
      <vt:lpstr>Proposed Method 3 Deprotection</vt:lpstr>
      <vt:lpstr>Proposed Method 4 Conjugation with GOD</vt:lpstr>
      <vt:lpstr>Evaluation</vt:lpstr>
    </vt:vector>
  </TitlesOfParts>
  <Company>University of Plymouth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Hywel Evans</dc:creator>
  <cp:lastModifiedBy>Rosalind Onions</cp:lastModifiedBy>
  <cp:revision>33</cp:revision>
  <dcterms:created xsi:type="dcterms:W3CDTF">2011-11-18T12:07:00Z</dcterms:created>
  <dcterms:modified xsi:type="dcterms:W3CDTF">2012-07-30T12:30:05Z</dcterms:modified>
</cp:coreProperties>
</file>