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sldIdLst>
    <p:sldId id="427" r:id="rId2"/>
    <p:sldId id="258" r:id="rId3"/>
    <p:sldId id="279" r:id="rId4"/>
    <p:sldId id="428" r:id="rId5"/>
    <p:sldId id="429" r:id="rId6"/>
    <p:sldId id="436" r:id="rId7"/>
    <p:sldId id="280" r:id="rId8"/>
    <p:sldId id="284" r:id="rId9"/>
    <p:sldId id="430" r:id="rId10"/>
    <p:sldId id="437" r:id="rId11"/>
    <p:sldId id="431" r:id="rId12"/>
    <p:sldId id="434" r:id="rId13"/>
    <p:sldId id="440" r:id="rId14"/>
    <p:sldId id="438" r:id="rId15"/>
    <p:sldId id="285" r:id="rId16"/>
    <p:sldId id="439" r:id="rId17"/>
    <p:sldId id="426" r:id="rId18"/>
  </p:sldIdLst>
  <p:sldSz cx="12192000" cy="6858000"/>
  <p:notesSz cx="6858000" cy="9144000"/>
  <p:custDataLst>
    <p:tags r:id="rId2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1D50808-80E0-2EB4-FADF-BCB6AE10CD82}" name="Melinda Welch" initials="MW" userId="34afd9a6a22864d4" providerId="Windows Live"/>
  <p188:author id="{A685651A-1A6F-1123-2074-986B80B4584C}" name="Julie Bond" initials="JB" userId="Julie Bond" providerId="None"/>
  <p188:author id="{A503DB1F-4D90-F183-C696-415FB87D612B}" name="Georgia Murphy" initials="GM" userId="S::MurphyG@rsc.org::e6114088-85e7-408f-b978-c0430ff13ad8" providerId="AD"/>
  <p188:author id="{3131906B-191D-CA48-3F22-D84D8A2B2DD5}" name="Sarah Binns" initials="SB" userId="44ca82e01afbb258" providerId="Windows Live"/>
  <p188:author id="{2E6B3BDD-0146-C9B9-BEA0-E4C016F15D6A}" name="Catherine" initials="C" userId="S::Catherine@justcontent.co.uk::94877c21-fe5e-4c65-acc0-802bdbb5f7b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76"/>
    <a:srgbClr val="C80C2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33" autoAdjust="0"/>
    <p:restoredTop sz="86251" autoAdjust="0"/>
  </p:normalViewPr>
  <p:slideViewPr>
    <p:cSldViewPr snapToGrid="0">
      <p:cViewPr varScale="1">
        <p:scale>
          <a:sx n="95" d="100"/>
          <a:sy n="95" d="100"/>
        </p:scale>
        <p:origin x="1062" y="66"/>
      </p:cViewPr>
      <p:guideLst>
        <p:guide orient="horz" pos="2160"/>
        <p:guide pos="3840"/>
      </p:guideLst>
    </p:cSldViewPr>
  </p:slideViewPr>
  <p:notesTextViewPr>
    <p:cViewPr>
      <p:scale>
        <a:sx n="75" d="100"/>
        <a:sy n="75"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8/10/relationships/authors" Target="authors.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Binns" userId="44ca82e01afbb258" providerId="LiveId" clId="{96E3FF75-C5FB-44BE-BA58-F2027430C76C}"/>
    <pc:docChg chg="modSld">
      <pc:chgData name="Sarah Binns" userId="44ca82e01afbb258" providerId="LiveId" clId="{96E3FF75-C5FB-44BE-BA58-F2027430C76C}" dt="2023-03-17T21:06:47.458" v="18" actId="962"/>
      <pc:docMkLst>
        <pc:docMk/>
      </pc:docMkLst>
      <pc:sldChg chg="modSp mod modNotesTx">
        <pc:chgData name="Sarah Binns" userId="44ca82e01afbb258" providerId="LiveId" clId="{96E3FF75-C5FB-44BE-BA58-F2027430C76C}" dt="2023-03-17T21:06:38.426" v="17" actId="962"/>
        <pc:sldMkLst>
          <pc:docMk/>
          <pc:sldMk cId="2811100455" sldId="284"/>
        </pc:sldMkLst>
        <pc:picChg chg="mod">
          <ac:chgData name="Sarah Binns" userId="44ca82e01afbb258" providerId="LiveId" clId="{96E3FF75-C5FB-44BE-BA58-F2027430C76C}" dt="2023-03-17T21:05:50.856" v="11" actId="962"/>
          <ac:picMkLst>
            <pc:docMk/>
            <pc:sldMk cId="2811100455" sldId="284"/>
            <ac:picMk id="15" creationId="{3B2BDE5F-6BEE-E938-4778-7EE5D472E79F}"/>
          </ac:picMkLst>
        </pc:picChg>
        <pc:picChg chg="mod">
          <ac:chgData name="Sarah Binns" userId="44ca82e01afbb258" providerId="LiveId" clId="{96E3FF75-C5FB-44BE-BA58-F2027430C76C}" dt="2023-03-17T21:06:17.139" v="13" actId="962"/>
          <ac:picMkLst>
            <pc:docMk/>
            <pc:sldMk cId="2811100455" sldId="284"/>
            <ac:picMk id="18" creationId="{93484092-2111-1575-4A69-B867F4534F87}"/>
          </ac:picMkLst>
        </pc:picChg>
        <pc:picChg chg="mod">
          <ac:chgData name="Sarah Binns" userId="44ca82e01afbb258" providerId="LiveId" clId="{96E3FF75-C5FB-44BE-BA58-F2027430C76C}" dt="2023-03-17T21:06:28.747" v="15" actId="962"/>
          <ac:picMkLst>
            <pc:docMk/>
            <pc:sldMk cId="2811100455" sldId="284"/>
            <ac:picMk id="22" creationId="{74A24120-8A8C-882C-3A47-7BC4C4F3718F}"/>
          </ac:picMkLst>
        </pc:picChg>
        <pc:picChg chg="mod">
          <ac:chgData name="Sarah Binns" userId="44ca82e01afbb258" providerId="LiveId" clId="{96E3FF75-C5FB-44BE-BA58-F2027430C76C}" dt="2023-03-17T21:06:38.426" v="17" actId="962"/>
          <ac:picMkLst>
            <pc:docMk/>
            <pc:sldMk cId="2811100455" sldId="284"/>
            <ac:picMk id="24" creationId="{D5A44742-C96B-3F78-A402-0BD32F291792}"/>
          </ac:picMkLst>
        </pc:picChg>
      </pc:sldChg>
      <pc:sldChg chg="modSp mod modCm">
        <pc:chgData name="Sarah Binns" userId="44ca82e01afbb258" providerId="LiveId" clId="{96E3FF75-C5FB-44BE-BA58-F2027430C76C}" dt="2023-03-17T21:04:44.084" v="9" actId="962"/>
        <pc:sldMkLst>
          <pc:docMk/>
          <pc:sldMk cId="3923558571" sldId="428"/>
        </pc:sldMkLst>
        <pc:picChg chg="mod">
          <ac:chgData name="Sarah Binns" userId="44ca82e01afbb258" providerId="LiveId" clId="{96E3FF75-C5FB-44BE-BA58-F2027430C76C}" dt="2023-03-17T21:04:44.084" v="9" actId="962"/>
          <ac:picMkLst>
            <pc:docMk/>
            <pc:sldMk cId="3923558571" sldId="428"/>
            <ac:picMk id="7" creationId="{263E6AD4-B168-EA54-75FB-E232913C27CC}"/>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96E3FF75-C5FB-44BE-BA58-F2027430C76C}" dt="2023-03-17T21:03:08.044" v="0"/>
              <pc2:cmMkLst xmlns:pc2="http://schemas.microsoft.com/office/powerpoint/2019/9/main/command">
                <pc:docMk/>
                <pc:sldMk cId="3923558571" sldId="428"/>
                <pc2:cmMk id="{47D77D8C-36AE-5E4C-92B2-71FE20354E01}"/>
              </pc2:cmMkLst>
            </pc226:cmChg>
          </p:ext>
        </pc:extLst>
      </pc:sldChg>
      <pc:sldChg chg="modSp mod">
        <pc:chgData name="Sarah Binns" userId="44ca82e01afbb258" providerId="LiveId" clId="{96E3FF75-C5FB-44BE-BA58-F2027430C76C}" dt="2023-03-17T21:06:47.458" v="18" actId="962"/>
        <pc:sldMkLst>
          <pc:docMk/>
          <pc:sldMk cId="3472042539" sldId="430"/>
        </pc:sldMkLst>
        <pc:picChg chg="mod">
          <ac:chgData name="Sarah Binns" userId="44ca82e01afbb258" providerId="LiveId" clId="{96E3FF75-C5FB-44BE-BA58-F2027430C76C}" dt="2023-03-17T21:06:47.458" v="18" actId="962"/>
          <ac:picMkLst>
            <pc:docMk/>
            <pc:sldMk cId="3472042539" sldId="430"/>
            <ac:picMk id="8" creationId="{88EB01C1-F387-F043-3D67-DB63BF7D2055}"/>
          </ac:picMkLst>
        </pc:picChg>
      </pc:sldChg>
    </pc:docChg>
  </pc:docChgLst>
  <pc:docChgLst>
    <pc:chgData name="Sarah Binns" userId="44ca82e01afbb258" providerId="LiveId" clId="{44896DDC-77BC-49D1-8D0F-B84C7C8F6CC3}"/>
    <pc:docChg chg="custSel delSld modSld">
      <pc:chgData name="Sarah Binns" userId="44ca82e01afbb258" providerId="LiveId" clId="{44896DDC-77BC-49D1-8D0F-B84C7C8F6CC3}" dt="2023-03-03T12:28:14.759" v="922"/>
      <pc:docMkLst>
        <pc:docMk/>
      </pc:docMkLst>
      <pc:sldChg chg="modSp mod modCm">
        <pc:chgData name="Sarah Binns" userId="44ca82e01afbb258" providerId="LiveId" clId="{44896DDC-77BC-49D1-8D0F-B84C7C8F6CC3}" dt="2023-03-03T12:22:32.724" v="27" actId="962"/>
        <pc:sldMkLst>
          <pc:docMk/>
          <pc:sldMk cId="2447702381" sldId="258"/>
        </pc:sldMkLst>
        <pc:picChg chg="mod">
          <ac:chgData name="Sarah Binns" userId="44ca82e01afbb258" providerId="LiveId" clId="{44896DDC-77BC-49D1-8D0F-B84C7C8F6CC3}" dt="2023-03-03T12:22:26.871" v="25" actId="962"/>
          <ac:picMkLst>
            <pc:docMk/>
            <pc:sldMk cId="2447702381" sldId="258"/>
            <ac:picMk id="4" creationId="{45F88755-31CE-6A01-668A-7E338EC8031A}"/>
          </ac:picMkLst>
        </pc:picChg>
        <pc:picChg chg="mod">
          <ac:chgData name="Sarah Binns" userId="44ca82e01afbb258" providerId="LiveId" clId="{44896DDC-77BC-49D1-8D0F-B84C7C8F6CC3}" dt="2023-03-03T12:22:31.514" v="26" actId="962"/>
          <ac:picMkLst>
            <pc:docMk/>
            <pc:sldMk cId="2447702381" sldId="258"/>
            <ac:picMk id="5" creationId="{CD59B4E5-0EB9-1015-27E1-61CB216C17A2}"/>
          </ac:picMkLst>
        </pc:picChg>
        <pc:picChg chg="mod">
          <ac:chgData name="Sarah Binns" userId="44ca82e01afbb258" providerId="LiveId" clId="{44896DDC-77BC-49D1-8D0F-B84C7C8F6CC3}" dt="2023-03-03T12:22:32.724" v="27" actId="962"/>
          <ac:picMkLst>
            <pc:docMk/>
            <pc:sldMk cId="2447702381" sldId="258"/>
            <ac:picMk id="6" creationId="{C8F7C781-1637-CDBF-5241-C4FBB70E6BDF}"/>
          </ac:picMkLst>
        </pc:picChg>
        <pc:extLst>
          <p:ext xmlns:p="http://schemas.openxmlformats.org/presentationml/2006/main" uri="{D6D511B9-2390-475A-947B-AFAB55BFBCF1}">
            <pc226:cmChg xmlns:pc226="http://schemas.microsoft.com/office/powerpoint/2022/06/main/command" chg="mod">
              <pc226:chgData name="Sarah Binns" userId="44ca82e01afbb258" providerId="LiveId" clId="{44896DDC-77BC-49D1-8D0F-B84C7C8F6CC3}" dt="2023-03-03T12:11:37.737" v="0"/>
              <pc2:cmMkLst xmlns:pc2="http://schemas.microsoft.com/office/powerpoint/2019/9/main/command">
                <pc:docMk/>
                <pc:sldMk cId="2447702381" sldId="258"/>
                <pc2:cmMk id="{AF6FD6D8-029E-4839-8418-3798B8042C5D}"/>
              </pc2:cmMkLst>
            </pc226:cmChg>
          </p:ext>
        </pc:extLst>
      </pc:sldChg>
      <pc:sldChg chg="modSp mod">
        <pc:chgData name="Sarah Binns" userId="44ca82e01afbb258" providerId="LiveId" clId="{44896DDC-77BC-49D1-8D0F-B84C7C8F6CC3}" dt="2023-03-03T12:27:00.490" v="897"/>
        <pc:sldMkLst>
          <pc:docMk/>
          <pc:sldMk cId="2690639657" sldId="279"/>
        </pc:sldMkLst>
        <pc:spChg chg="ord">
          <ac:chgData name="Sarah Binns" userId="44ca82e01afbb258" providerId="LiveId" clId="{44896DDC-77BC-49D1-8D0F-B84C7C8F6CC3}" dt="2023-03-03T12:26:55.200" v="891"/>
          <ac:spMkLst>
            <pc:docMk/>
            <pc:sldMk cId="2690639657" sldId="279"/>
            <ac:spMk id="2" creationId="{00000000-0000-0000-0000-000000000000}"/>
          </ac:spMkLst>
        </pc:spChg>
        <pc:picChg chg="mod">
          <ac:chgData name="Sarah Binns" userId="44ca82e01afbb258" providerId="LiveId" clId="{44896DDC-77BC-49D1-8D0F-B84C7C8F6CC3}" dt="2023-03-03T12:22:34.071" v="28" actId="962"/>
          <ac:picMkLst>
            <pc:docMk/>
            <pc:sldMk cId="2690639657" sldId="279"/>
            <ac:picMk id="4" creationId="{4A11729C-809D-E9D5-00EE-BEE3700CC1D1}"/>
          </ac:picMkLst>
        </pc:picChg>
        <pc:picChg chg="mod">
          <ac:chgData name="Sarah Binns" userId="44ca82e01afbb258" providerId="LiveId" clId="{44896DDC-77BC-49D1-8D0F-B84C7C8F6CC3}" dt="2023-03-03T12:22:35.646" v="29" actId="962"/>
          <ac:picMkLst>
            <pc:docMk/>
            <pc:sldMk cId="2690639657" sldId="279"/>
            <ac:picMk id="5" creationId="{7AAE2B1D-EF53-3878-EB15-7569D50D5CA9}"/>
          </ac:picMkLst>
        </pc:picChg>
        <pc:picChg chg="mod">
          <ac:chgData name="Sarah Binns" userId="44ca82e01afbb258" providerId="LiveId" clId="{44896DDC-77BC-49D1-8D0F-B84C7C8F6CC3}" dt="2023-03-03T12:22:37.238" v="30" actId="962"/>
          <ac:picMkLst>
            <pc:docMk/>
            <pc:sldMk cId="2690639657" sldId="279"/>
            <ac:picMk id="8" creationId="{F6604966-BE86-F9B9-A97C-3CD58EE52E23}"/>
          </ac:picMkLst>
        </pc:picChg>
        <pc:picChg chg="ord">
          <ac:chgData name="Sarah Binns" userId="44ca82e01afbb258" providerId="LiveId" clId="{44896DDC-77BC-49D1-8D0F-B84C7C8F6CC3}" dt="2023-03-03T12:26:58.438" v="894"/>
          <ac:picMkLst>
            <pc:docMk/>
            <pc:sldMk cId="2690639657" sldId="279"/>
            <ac:picMk id="10" creationId="{DF931F1F-E7CE-80C1-5DA1-6CEF6A80484F}"/>
          </ac:picMkLst>
        </pc:picChg>
        <pc:picChg chg="ord">
          <ac:chgData name="Sarah Binns" userId="44ca82e01afbb258" providerId="LiveId" clId="{44896DDC-77BC-49D1-8D0F-B84C7C8F6CC3}" dt="2023-03-03T12:27:00.490" v="897"/>
          <ac:picMkLst>
            <pc:docMk/>
            <pc:sldMk cId="2690639657" sldId="279"/>
            <ac:picMk id="12" creationId="{3C639D5E-3EE1-E00F-C549-4736E7BD525F}"/>
          </ac:picMkLst>
        </pc:picChg>
      </pc:sldChg>
      <pc:sldChg chg="modSp mod">
        <pc:chgData name="Sarah Binns" userId="44ca82e01afbb258" providerId="LiveId" clId="{44896DDC-77BC-49D1-8D0F-B84C7C8F6CC3}" dt="2023-03-03T12:27:22.578" v="904" actId="962"/>
        <pc:sldMkLst>
          <pc:docMk/>
          <pc:sldMk cId="3758836787" sldId="280"/>
        </pc:sldMkLst>
        <pc:spChg chg="ord">
          <ac:chgData name="Sarah Binns" userId="44ca82e01afbb258" providerId="LiveId" clId="{44896DDC-77BC-49D1-8D0F-B84C7C8F6CC3}" dt="2023-03-03T12:27:21.028" v="903"/>
          <ac:spMkLst>
            <pc:docMk/>
            <pc:sldMk cId="3758836787" sldId="280"/>
            <ac:spMk id="2" creationId="{00000000-0000-0000-0000-000000000000}"/>
          </ac:spMkLst>
        </pc:spChg>
        <pc:spChg chg="mod">
          <ac:chgData name="Sarah Binns" userId="44ca82e01afbb258" providerId="LiveId" clId="{44896DDC-77BC-49D1-8D0F-B84C7C8F6CC3}" dt="2023-03-03T12:27:22.578" v="904" actId="962"/>
          <ac:spMkLst>
            <pc:docMk/>
            <pc:sldMk cId="3758836787" sldId="280"/>
            <ac:spMk id="8" creationId="{44A0C937-B3A8-30D5-D247-E4DD25569434}"/>
          </ac:spMkLst>
        </pc:spChg>
        <pc:picChg chg="mod">
          <ac:chgData name="Sarah Binns" userId="44ca82e01afbb258" providerId="LiveId" clId="{44896DDC-77BC-49D1-8D0F-B84C7C8F6CC3}" dt="2023-03-03T12:22:49.782" v="38" actId="962"/>
          <ac:picMkLst>
            <pc:docMk/>
            <pc:sldMk cId="3758836787" sldId="280"/>
            <ac:picMk id="4" creationId="{19EE03A8-F5C3-A3F8-1190-FF9206923A2C}"/>
          </ac:picMkLst>
        </pc:picChg>
        <pc:picChg chg="mod">
          <ac:chgData name="Sarah Binns" userId="44ca82e01afbb258" providerId="LiveId" clId="{44896DDC-77BC-49D1-8D0F-B84C7C8F6CC3}" dt="2023-03-03T12:22:51.472" v="39" actId="962"/>
          <ac:picMkLst>
            <pc:docMk/>
            <pc:sldMk cId="3758836787" sldId="280"/>
            <ac:picMk id="5" creationId="{52D1D3B2-B6C6-D0AB-3EF7-BA7A9DEEA76E}"/>
          </ac:picMkLst>
        </pc:picChg>
        <pc:picChg chg="mod">
          <ac:chgData name="Sarah Binns" userId="44ca82e01afbb258" providerId="LiveId" clId="{44896DDC-77BC-49D1-8D0F-B84C7C8F6CC3}" dt="2023-03-03T12:22:52.949" v="40" actId="962"/>
          <ac:picMkLst>
            <pc:docMk/>
            <pc:sldMk cId="3758836787" sldId="280"/>
            <ac:picMk id="6" creationId="{F9ED5315-F3F3-F1F8-FBFC-84D1165580EA}"/>
          </ac:picMkLst>
        </pc:picChg>
        <pc:picChg chg="mod">
          <ac:chgData name="Sarah Binns" userId="44ca82e01afbb258" providerId="LiveId" clId="{44896DDC-77BC-49D1-8D0F-B84C7C8F6CC3}" dt="2023-03-03T12:22:54.145" v="41" actId="962"/>
          <ac:picMkLst>
            <pc:docMk/>
            <pc:sldMk cId="3758836787" sldId="280"/>
            <ac:picMk id="7" creationId="{1823EC2B-0320-15F2-BFC0-F03DEA2DFFAB}"/>
          </ac:picMkLst>
        </pc:picChg>
      </pc:sldChg>
      <pc:sldChg chg="modSp mod modCm">
        <pc:chgData name="Sarah Binns" userId="44ca82e01afbb258" providerId="LiveId" clId="{44896DDC-77BC-49D1-8D0F-B84C7C8F6CC3}" dt="2023-03-03T12:27:34.258" v="909"/>
        <pc:sldMkLst>
          <pc:docMk/>
          <pc:sldMk cId="2811100455" sldId="284"/>
        </pc:sldMkLst>
        <pc:spChg chg="mod ord">
          <ac:chgData name="Sarah Binns" userId="44ca82e01afbb258" providerId="LiveId" clId="{44896DDC-77BC-49D1-8D0F-B84C7C8F6CC3}" dt="2023-03-03T12:27:26.948" v="905"/>
          <ac:spMkLst>
            <pc:docMk/>
            <pc:sldMk cId="2811100455" sldId="284"/>
            <ac:spMk id="2" creationId="{EF306DFE-7156-4180-99C2-F9771D59402A}"/>
          </ac:spMkLst>
        </pc:spChg>
        <pc:picChg chg="mod">
          <ac:chgData name="Sarah Binns" userId="44ca82e01afbb258" providerId="LiveId" clId="{44896DDC-77BC-49D1-8D0F-B84C7C8F6CC3}" dt="2023-03-03T12:22:55.980" v="42" actId="962"/>
          <ac:picMkLst>
            <pc:docMk/>
            <pc:sldMk cId="2811100455" sldId="284"/>
            <ac:picMk id="3" creationId="{890F6B4A-7BB4-E6F4-CDC9-641A63E11B4F}"/>
          </ac:picMkLst>
        </pc:picChg>
        <pc:picChg chg="ord">
          <ac:chgData name="Sarah Binns" userId="44ca82e01afbb258" providerId="LiveId" clId="{44896DDC-77BC-49D1-8D0F-B84C7C8F6CC3}" dt="2023-03-03T12:27:30.350" v="906"/>
          <ac:picMkLst>
            <pc:docMk/>
            <pc:sldMk cId="2811100455" sldId="284"/>
            <ac:picMk id="9" creationId="{F6BFD00C-BCAB-47C3-6F80-51A686AC2200}"/>
          </ac:picMkLst>
        </pc:picChg>
        <pc:picChg chg="mod ord">
          <ac:chgData name="Sarah Binns" userId="44ca82e01afbb258" providerId="LiveId" clId="{44896DDC-77BC-49D1-8D0F-B84C7C8F6CC3}" dt="2023-03-03T12:27:31.670" v="907"/>
          <ac:picMkLst>
            <pc:docMk/>
            <pc:sldMk cId="2811100455" sldId="284"/>
            <ac:picMk id="17" creationId="{401C84E8-0C90-2468-F1FC-7B4A8D131AEC}"/>
          </ac:picMkLst>
        </pc:picChg>
        <pc:picChg chg="mod ord">
          <ac:chgData name="Sarah Binns" userId="44ca82e01afbb258" providerId="LiveId" clId="{44896DDC-77BC-49D1-8D0F-B84C7C8F6CC3}" dt="2023-03-03T12:27:33.028" v="908"/>
          <ac:picMkLst>
            <pc:docMk/>
            <pc:sldMk cId="2811100455" sldId="284"/>
            <ac:picMk id="19" creationId="{CE7DC498-50AC-0063-98F7-B21D31030660}"/>
          </ac:picMkLst>
        </pc:picChg>
        <pc:picChg chg="mod ord">
          <ac:chgData name="Sarah Binns" userId="44ca82e01afbb258" providerId="LiveId" clId="{44896DDC-77BC-49D1-8D0F-B84C7C8F6CC3}" dt="2023-03-03T12:27:34.258" v="909"/>
          <ac:picMkLst>
            <pc:docMk/>
            <pc:sldMk cId="2811100455" sldId="284"/>
            <ac:picMk id="21" creationId="{647EBA63-1CAA-3CEA-391B-639B1B92399B}"/>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44896DDC-77BC-49D1-8D0F-B84C7C8F6CC3}" dt="2023-03-03T12:26:24.021" v="878"/>
              <pc2:cmMkLst xmlns:pc2="http://schemas.microsoft.com/office/powerpoint/2019/9/main/command">
                <pc:docMk/>
                <pc:sldMk cId="2811100455" sldId="284"/>
                <pc2:cmMk id="{179473EF-9C5F-40A5-89B6-D60B3005F7A9}"/>
              </pc2:cmMkLst>
              <pc226:cmRplyChg chg="add mod">
                <pc226:chgData name="Sarah Binns" userId="44ca82e01afbb258" providerId="LiveId" clId="{44896DDC-77BC-49D1-8D0F-B84C7C8F6CC3}" dt="2023-03-03T12:26:24.021" v="878"/>
                <pc2:cmRplyMkLst xmlns:pc2="http://schemas.microsoft.com/office/powerpoint/2019/9/main/command">
                  <pc:docMk/>
                  <pc:sldMk cId="2811100455" sldId="284"/>
                  <pc2:cmMk id="{179473EF-9C5F-40A5-89B6-D60B3005F7A9}"/>
                  <pc2:cmRplyMk id="{63EC7A1E-7974-4BD8-87E2-064DB33EDA8D}"/>
                </pc2:cmRplyMkLst>
              </pc226:cmRplyChg>
            </pc226:cmChg>
          </p:ext>
        </pc:extLst>
      </pc:sldChg>
      <pc:sldChg chg="modSp mod">
        <pc:chgData name="Sarah Binns" userId="44ca82e01afbb258" providerId="LiveId" clId="{44896DDC-77BC-49D1-8D0F-B84C7C8F6CC3}" dt="2023-03-03T12:28:01.960" v="919" actId="962"/>
        <pc:sldMkLst>
          <pc:docMk/>
          <pc:sldMk cId="985681379" sldId="285"/>
        </pc:sldMkLst>
        <pc:spChg chg="mod">
          <ac:chgData name="Sarah Binns" userId="44ca82e01afbb258" providerId="LiveId" clId="{44896DDC-77BC-49D1-8D0F-B84C7C8F6CC3}" dt="2023-03-03T12:28:01.960" v="919" actId="962"/>
          <ac:spMkLst>
            <pc:docMk/>
            <pc:sldMk cId="985681379" sldId="285"/>
            <ac:spMk id="4" creationId="{2696DAB3-4E8B-55F8-856A-7D3658699429}"/>
          </ac:spMkLst>
        </pc:spChg>
        <pc:spChg chg="ord">
          <ac:chgData name="Sarah Binns" userId="44ca82e01afbb258" providerId="LiveId" clId="{44896DDC-77BC-49D1-8D0F-B84C7C8F6CC3}" dt="2023-03-03T12:28:00.080" v="918"/>
          <ac:spMkLst>
            <pc:docMk/>
            <pc:sldMk cId="985681379" sldId="285"/>
            <ac:spMk id="10" creationId="{D1D5331D-064F-4F72-AAD2-6000D7844916}"/>
          </ac:spMkLst>
        </pc:spChg>
        <pc:picChg chg="mod">
          <ac:chgData name="Sarah Binns" userId="44ca82e01afbb258" providerId="LiveId" clId="{44896DDC-77BC-49D1-8D0F-B84C7C8F6CC3}" dt="2023-03-03T12:26:43.269" v="886" actId="962"/>
          <ac:picMkLst>
            <pc:docMk/>
            <pc:sldMk cId="985681379" sldId="285"/>
            <ac:picMk id="3" creationId="{D1324517-5EC1-827A-5E8A-2928E03D8503}"/>
          </ac:picMkLst>
        </pc:picChg>
        <pc:picChg chg="mod">
          <ac:chgData name="Sarah Binns" userId="44ca82e01afbb258" providerId="LiveId" clId="{44896DDC-77BC-49D1-8D0F-B84C7C8F6CC3}" dt="2023-03-03T12:26:44.608" v="887" actId="962"/>
          <ac:picMkLst>
            <pc:docMk/>
            <pc:sldMk cId="985681379" sldId="285"/>
            <ac:picMk id="5" creationId="{A901BED2-DF70-8AE6-EBAA-8FB1637F2E8D}"/>
          </ac:picMkLst>
        </pc:picChg>
      </pc:sldChg>
      <pc:sldChg chg="modSp mod">
        <pc:chgData name="Sarah Binns" userId="44ca82e01afbb258" providerId="LiveId" clId="{44896DDC-77BC-49D1-8D0F-B84C7C8F6CC3}" dt="2023-03-03T12:28:14.759" v="922"/>
        <pc:sldMkLst>
          <pc:docMk/>
          <pc:sldMk cId="1906619459" sldId="426"/>
        </pc:sldMkLst>
        <pc:spChg chg="mod ord">
          <ac:chgData name="Sarah Binns" userId="44ca82e01afbb258" providerId="LiveId" clId="{44896DDC-77BC-49D1-8D0F-B84C7C8F6CC3}" dt="2023-03-03T12:28:14.759" v="922"/>
          <ac:spMkLst>
            <pc:docMk/>
            <pc:sldMk cId="1906619459" sldId="426"/>
            <ac:spMk id="2" creationId="{5AD2A884-4964-8407-9D51-50DF0CB782A4}"/>
          </ac:spMkLst>
        </pc:spChg>
        <pc:picChg chg="mod">
          <ac:chgData name="Sarah Binns" userId="44ca82e01afbb258" providerId="LiveId" clId="{44896DDC-77BC-49D1-8D0F-B84C7C8F6CC3}" dt="2023-03-03T12:26:48.299" v="890" actId="962"/>
          <ac:picMkLst>
            <pc:docMk/>
            <pc:sldMk cId="1906619459" sldId="426"/>
            <ac:picMk id="8" creationId="{3D38C863-C707-C36B-30A9-DD011C3D15DF}"/>
          </ac:picMkLst>
        </pc:picChg>
      </pc:sldChg>
      <pc:sldChg chg="modSp mod">
        <pc:chgData name="Sarah Binns" userId="44ca82e01afbb258" providerId="LiveId" clId="{44896DDC-77BC-49D1-8D0F-B84C7C8F6CC3}" dt="2023-03-03T12:27:06.440" v="899" actId="962"/>
        <pc:sldMkLst>
          <pc:docMk/>
          <pc:sldMk cId="3923558571" sldId="428"/>
        </pc:sldMkLst>
        <pc:spChg chg="ord">
          <ac:chgData name="Sarah Binns" userId="44ca82e01afbb258" providerId="LiveId" clId="{44896DDC-77BC-49D1-8D0F-B84C7C8F6CC3}" dt="2023-03-03T12:27:04.913" v="898"/>
          <ac:spMkLst>
            <pc:docMk/>
            <pc:sldMk cId="3923558571" sldId="428"/>
            <ac:spMk id="2" creationId="{717DAE7A-01E9-2AA3-B328-816C218A582E}"/>
          </ac:spMkLst>
        </pc:spChg>
        <pc:spChg chg="mod">
          <ac:chgData name="Sarah Binns" userId="44ca82e01afbb258" providerId="LiveId" clId="{44896DDC-77BC-49D1-8D0F-B84C7C8F6CC3}" dt="2023-03-03T12:27:06.440" v="899" actId="962"/>
          <ac:spMkLst>
            <pc:docMk/>
            <pc:sldMk cId="3923558571" sldId="428"/>
            <ac:spMk id="6" creationId="{AB0B1632-2D57-5F8F-6DA4-C91E9DEBCB36}"/>
          </ac:spMkLst>
        </pc:spChg>
        <pc:picChg chg="mod">
          <ac:chgData name="Sarah Binns" userId="44ca82e01afbb258" providerId="LiveId" clId="{44896DDC-77BC-49D1-8D0F-B84C7C8F6CC3}" dt="2023-03-03T12:22:39.792" v="31" actId="962"/>
          <ac:picMkLst>
            <pc:docMk/>
            <pc:sldMk cId="3923558571" sldId="428"/>
            <ac:picMk id="4" creationId="{A2B009A4-3988-F1B5-B31C-84E403C69113}"/>
          </ac:picMkLst>
        </pc:picChg>
        <pc:picChg chg="mod">
          <ac:chgData name="Sarah Binns" userId="44ca82e01afbb258" providerId="LiveId" clId="{44896DDC-77BC-49D1-8D0F-B84C7C8F6CC3}" dt="2023-03-03T12:22:41.269" v="32" actId="962"/>
          <ac:picMkLst>
            <pc:docMk/>
            <pc:sldMk cId="3923558571" sldId="428"/>
            <ac:picMk id="5" creationId="{6F1AF8F2-196D-A1CA-D354-8DB47D11151D}"/>
          </ac:picMkLst>
        </pc:picChg>
      </pc:sldChg>
      <pc:sldChg chg="modSp mod">
        <pc:chgData name="Sarah Binns" userId="44ca82e01afbb258" providerId="LiveId" clId="{44896DDC-77BC-49D1-8D0F-B84C7C8F6CC3}" dt="2023-03-03T12:27:11.328" v="900"/>
        <pc:sldMkLst>
          <pc:docMk/>
          <pc:sldMk cId="1375077793" sldId="429"/>
        </pc:sldMkLst>
        <pc:spChg chg="mod ord">
          <ac:chgData name="Sarah Binns" userId="44ca82e01afbb258" providerId="LiveId" clId="{44896DDC-77BC-49D1-8D0F-B84C7C8F6CC3}" dt="2023-03-03T12:27:11.328" v="900"/>
          <ac:spMkLst>
            <pc:docMk/>
            <pc:sldMk cId="1375077793" sldId="429"/>
            <ac:spMk id="2" creationId="{128D79EF-D750-AEC8-4060-25846733132F}"/>
          </ac:spMkLst>
        </pc:spChg>
        <pc:picChg chg="mod">
          <ac:chgData name="Sarah Binns" userId="44ca82e01afbb258" providerId="LiveId" clId="{44896DDC-77BC-49D1-8D0F-B84C7C8F6CC3}" dt="2023-03-03T12:22:42.551" v="33" actId="962"/>
          <ac:picMkLst>
            <pc:docMk/>
            <pc:sldMk cId="1375077793" sldId="429"/>
            <ac:picMk id="4" creationId="{C0D70D61-775D-4277-3A91-6C822A2AF713}"/>
          </ac:picMkLst>
        </pc:picChg>
      </pc:sldChg>
      <pc:sldChg chg="modSp mod">
        <pc:chgData name="Sarah Binns" userId="44ca82e01afbb258" providerId="LiveId" clId="{44896DDC-77BC-49D1-8D0F-B84C7C8F6CC3}" dt="2023-03-03T12:27:43.218" v="912" actId="962"/>
        <pc:sldMkLst>
          <pc:docMk/>
          <pc:sldMk cId="3472042539" sldId="430"/>
        </pc:sldMkLst>
        <pc:spChg chg="mod">
          <ac:chgData name="Sarah Binns" userId="44ca82e01afbb258" providerId="LiveId" clId="{44896DDC-77BC-49D1-8D0F-B84C7C8F6CC3}" dt="2023-03-03T12:27:43.218" v="912" actId="962"/>
          <ac:spMkLst>
            <pc:docMk/>
            <pc:sldMk cId="3472042539" sldId="430"/>
            <ac:spMk id="4" creationId="{F1C03A83-F6E4-43C1-3C37-2AB9476499F1}"/>
          </ac:spMkLst>
        </pc:spChg>
        <pc:spChg chg="mod ord">
          <ac:chgData name="Sarah Binns" userId="44ca82e01afbb258" providerId="LiveId" clId="{44896DDC-77BC-49D1-8D0F-B84C7C8F6CC3}" dt="2023-03-03T12:27:38.288" v="910"/>
          <ac:spMkLst>
            <pc:docMk/>
            <pc:sldMk cId="3472042539" sldId="430"/>
            <ac:spMk id="7" creationId="{40EA19CA-74C6-DB24-EAEA-7A999B21ECA4}"/>
          </ac:spMkLst>
        </pc:spChg>
        <pc:spChg chg="ord">
          <ac:chgData name="Sarah Binns" userId="44ca82e01afbb258" providerId="LiveId" clId="{44896DDC-77BC-49D1-8D0F-B84C7C8F6CC3}" dt="2023-03-03T12:27:42.180" v="911"/>
          <ac:spMkLst>
            <pc:docMk/>
            <pc:sldMk cId="3472042539" sldId="430"/>
            <ac:spMk id="10" creationId="{9A8CD32F-6F28-F42A-0606-902BB0B7436C}"/>
          </ac:spMkLst>
        </pc:spChg>
        <pc:picChg chg="mod">
          <ac:chgData name="Sarah Binns" userId="44ca82e01afbb258" providerId="LiveId" clId="{44896DDC-77BC-49D1-8D0F-B84C7C8F6CC3}" dt="2023-03-03T12:26:33.062" v="879" actId="962"/>
          <ac:picMkLst>
            <pc:docMk/>
            <pc:sldMk cId="3472042539" sldId="430"/>
            <ac:picMk id="2" creationId="{966F23B7-B367-CD8F-82E4-BA27FB498D13}"/>
          </ac:picMkLst>
        </pc:picChg>
        <pc:picChg chg="mod">
          <ac:chgData name="Sarah Binns" userId="44ca82e01afbb258" providerId="LiveId" clId="{44896DDC-77BC-49D1-8D0F-B84C7C8F6CC3}" dt="2023-03-03T12:26:34.689" v="880" actId="962"/>
          <ac:picMkLst>
            <pc:docMk/>
            <pc:sldMk cId="3472042539" sldId="430"/>
            <ac:picMk id="3" creationId="{E8F42ADD-F6CD-741D-22C6-5E3283DCD0C0}"/>
          </ac:picMkLst>
        </pc:picChg>
      </pc:sldChg>
      <pc:sldChg chg="modSp mod">
        <pc:chgData name="Sarah Binns" userId="44ca82e01afbb258" providerId="LiveId" clId="{44896DDC-77BC-49D1-8D0F-B84C7C8F6CC3}" dt="2023-03-03T12:27:47.278" v="913"/>
        <pc:sldMkLst>
          <pc:docMk/>
          <pc:sldMk cId="2419727040" sldId="431"/>
        </pc:sldMkLst>
        <pc:spChg chg="mod ord">
          <ac:chgData name="Sarah Binns" userId="44ca82e01afbb258" providerId="LiveId" clId="{44896DDC-77BC-49D1-8D0F-B84C7C8F6CC3}" dt="2023-03-03T12:27:47.278" v="913"/>
          <ac:spMkLst>
            <pc:docMk/>
            <pc:sldMk cId="2419727040" sldId="431"/>
            <ac:spMk id="2" creationId="{B860DBC7-858C-2CA1-8472-0D01EAF588FA}"/>
          </ac:spMkLst>
        </pc:spChg>
        <pc:picChg chg="mod">
          <ac:chgData name="Sarah Binns" userId="44ca82e01afbb258" providerId="LiveId" clId="{44896DDC-77BC-49D1-8D0F-B84C7C8F6CC3}" dt="2023-03-03T12:26:36.264" v="881" actId="962"/>
          <ac:picMkLst>
            <pc:docMk/>
            <pc:sldMk cId="2419727040" sldId="431"/>
            <ac:picMk id="4" creationId="{28A332AB-EFD6-08FF-78F0-C67A81205D46}"/>
          </ac:picMkLst>
        </pc:picChg>
      </pc:sldChg>
      <pc:sldChg chg="del">
        <pc:chgData name="Sarah Binns" userId="44ca82e01afbb258" providerId="LiveId" clId="{44896DDC-77BC-49D1-8D0F-B84C7C8F6CC3}" dt="2023-03-03T12:19:10.098" v="24" actId="47"/>
        <pc:sldMkLst>
          <pc:docMk/>
          <pc:sldMk cId="961459560" sldId="433"/>
        </pc:sldMkLst>
      </pc:sldChg>
      <pc:sldChg chg="modSp mod">
        <pc:chgData name="Sarah Binns" userId="44ca82e01afbb258" providerId="LiveId" clId="{44896DDC-77BC-49D1-8D0F-B84C7C8F6CC3}" dt="2023-03-03T12:27:51.611" v="915" actId="962"/>
        <pc:sldMkLst>
          <pc:docMk/>
          <pc:sldMk cId="3220966349" sldId="434"/>
        </pc:sldMkLst>
        <pc:spChg chg="ord">
          <ac:chgData name="Sarah Binns" userId="44ca82e01afbb258" providerId="LiveId" clId="{44896DDC-77BC-49D1-8D0F-B84C7C8F6CC3}" dt="2023-03-03T12:27:50.838" v="914"/>
          <ac:spMkLst>
            <pc:docMk/>
            <pc:sldMk cId="3220966349" sldId="434"/>
            <ac:spMk id="2" creationId="{B860DBC7-858C-2CA1-8472-0D01EAF588FA}"/>
          </ac:spMkLst>
        </pc:spChg>
        <pc:spChg chg="mod">
          <ac:chgData name="Sarah Binns" userId="44ca82e01afbb258" providerId="LiveId" clId="{44896DDC-77BC-49D1-8D0F-B84C7C8F6CC3}" dt="2023-03-03T12:27:51.611" v="915" actId="962"/>
          <ac:spMkLst>
            <pc:docMk/>
            <pc:sldMk cId="3220966349" sldId="434"/>
            <ac:spMk id="6" creationId="{65207696-E93B-A009-4988-4D4633091651}"/>
          </ac:spMkLst>
        </pc:spChg>
        <pc:picChg chg="mod">
          <ac:chgData name="Sarah Binns" userId="44ca82e01afbb258" providerId="LiveId" clId="{44896DDC-77BC-49D1-8D0F-B84C7C8F6CC3}" dt="2023-03-03T12:26:37.619" v="882" actId="962"/>
          <ac:picMkLst>
            <pc:docMk/>
            <pc:sldMk cId="3220966349" sldId="434"/>
            <ac:picMk id="4" creationId="{E437A71C-90CD-D5AF-7A7B-CDD3E0CDC090}"/>
          </ac:picMkLst>
        </pc:picChg>
        <pc:picChg chg="mod">
          <ac:chgData name="Sarah Binns" userId="44ca82e01afbb258" providerId="LiveId" clId="{44896DDC-77BC-49D1-8D0F-B84C7C8F6CC3}" dt="2023-03-03T12:26:38.984" v="883" actId="962"/>
          <ac:picMkLst>
            <pc:docMk/>
            <pc:sldMk cId="3220966349" sldId="434"/>
            <ac:picMk id="5" creationId="{F93212E3-CBDD-2D46-CBC9-1ED75FD8D6CA}"/>
          </ac:picMkLst>
        </pc:picChg>
      </pc:sldChg>
      <pc:sldChg chg="modSp mod">
        <pc:chgData name="Sarah Binns" userId="44ca82e01afbb258" providerId="LiveId" clId="{44896DDC-77BC-49D1-8D0F-B84C7C8F6CC3}" dt="2023-03-03T12:27:16.968" v="902" actId="962"/>
        <pc:sldMkLst>
          <pc:docMk/>
          <pc:sldMk cId="544500236" sldId="436"/>
        </pc:sldMkLst>
        <pc:spChg chg="ord">
          <ac:chgData name="Sarah Binns" userId="44ca82e01afbb258" providerId="LiveId" clId="{44896DDC-77BC-49D1-8D0F-B84C7C8F6CC3}" dt="2023-03-03T12:27:15.130" v="901"/>
          <ac:spMkLst>
            <pc:docMk/>
            <pc:sldMk cId="544500236" sldId="436"/>
            <ac:spMk id="2" creationId="{00000000-0000-0000-0000-000000000000}"/>
          </ac:spMkLst>
        </pc:spChg>
        <pc:spChg chg="mod">
          <ac:chgData name="Sarah Binns" userId="44ca82e01afbb258" providerId="LiveId" clId="{44896DDC-77BC-49D1-8D0F-B84C7C8F6CC3}" dt="2023-03-03T12:27:16.968" v="902" actId="962"/>
          <ac:spMkLst>
            <pc:docMk/>
            <pc:sldMk cId="544500236" sldId="436"/>
            <ac:spMk id="8" creationId="{35B1BE3F-0256-826A-B722-9FD680DAEB3B}"/>
          </ac:spMkLst>
        </pc:spChg>
        <pc:picChg chg="mod">
          <ac:chgData name="Sarah Binns" userId="44ca82e01afbb258" providerId="LiveId" clId="{44896DDC-77BC-49D1-8D0F-B84C7C8F6CC3}" dt="2023-03-03T12:22:44.178" v="34" actId="962"/>
          <ac:picMkLst>
            <pc:docMk/>
            <pc:sldMk cId="544500236" sldId="436"/>
            <ac:picMk id="4" creationId="{D3617C86-8A36-8F5A-97FA-82E9F9588EE4}"/>
          </ac:picMkLst>
        </pc:picChg>
        <pc:picChg chg="mod">
          <ac:chgData name="Sarah Binns" userId="44ca82e01afbb258" providerId="LiveId" clId="{44896DDC-77BC-49D1-8D0F-B84C7C8F6CC3}" dt="2023-03-03T12:22:45.653" v="35" actId="962"/>
          <ac:picMkLst>
            <pc:docMk/>
            <pc:sldMk cId="544500236" sldId="436"/>
            <ac:picMk id="5" creationId="{A8625E66-0873-B7B9-A25D-5C40960AC0BA}"/>
          </ac:picMkLst>
        </pc:picChg>
        <pc:picChg chg="mod">
          <ac:chgData name="Sarah Binns" userId="44ca82e01afbb258" providerId="LiveId" clId="{44896DDC-77BC-49D1-8D0F-B84C7C8F6CC3}" dt="2023-03-03T12:22:47.130" v="36" actId="962"/>
          <ac:picMkLst>
            <pc:docMk/>
            <pc:sldMk cId="544500236" sldId="436"/>
            <ac:picMk id="6" creationId="{79D284CA-2551-04BC-7379-3C508F59ACAB}"/>
          </ac:picMkLst>
        </pc:picChg>
        <pc:picChg chg="mod">
          <ac:chgData name="Sarah Binns" userId="44ca82e01afbb258" providerId="LiveId" clId="{44896DDC-77BC-49D1-8D0F-B84C7C8F6CC3}" dt="2023-03-03T12:22:48.457" v="37" actId="962"/>
          <ac:picMkLst>
            <pc:docMk/>
            <pc:sldMk cId="544500236" sldId="436"/>
            <ac:picMk id="7" creationId="{53FA3D23-B57D-F869-09D4-0A7AA279BBD6}"/>
          </ac:picMkLst>
        </pc:picChg>
      </pc:sldChg>
      <pc:sldChg chg="modSp mod">
        <pc:chgData name="Sarah Binns" userId="44ca82e01afbb258" providerId="LiveId" clId="{44896DDC-77BC-49D1-8D0F-B84C7C8F6CC3}" dt="2023-03-03T12:28:10.770" v="921" actId="962"/>
        <pc:sldMkLst>
          <pc:docMk/>
          <pc:sldMk cId="1333394787" sldId="439"/>
        </pc:sldMkLst>
        <pc:spChg chg="mod">
          <ac:chgData name="Sarah Binns" userId="44ca82e01afbb258" providerId="LiveId" clId="{44896DDC-77BC-49D1-8D0F-B84C7C8F6CC3}" dt="2023-03-03T12:19:06.558" v="23"/>
          <ac:spMkLst>
            <pc:docMk/>
            <pc:sldMk cId="1333394787" sldId="439"/>
            <ac:spMk id="2" creationId="{ED4F9917-2A59-A016-23E4-AD737C7478F6}"/>
          </ac:spMkLst>
        </pc:spChg>
        <pc:spChg chg="mod ord">
          <ac:chgData name="Sarah Binns" userId="44ca82e01afbb258" providerId="LiveId" clId="{44896DDC-77BC-49D1-8D0F-B84C7C8F6CC3}" dt="2023-03-03T12:28:08.100" v="920"/>
          <ac:spMkLst>
            <pc:docMk/>
            <pc:sldMk cId="1333394787" sldId="439"/>
            <ac:spMk id="3" creationId="{DBF9304D-58AD-42AE-0357-AAD0CD20CC59}"/>
          </ac:spMkLst>
        </pc:spChg>
        <pc:spChg chg="mod">
          <ac:chgData name="Sarah Binns" userId="44ca82e01afbb258" providerId="LiveId" clId="{44896DDC-77BC-49D1-8D0F-B84C7C8F6CC3}" dt="2023-03-03T12:28:10.770" v="921" actId="962"/>
          <ac:spMkLst>
            <pc:docMk/>
            <pc:sldMk cId="1333394787" sldId="439"/>
            <ac:spMk id="6" creationId="{751B57F4-3FB9-9857-075A-4C3B93CD405B}"/>
          </ac:spMkLst>
        </pc:spChg>
        <pc:picChg chg="mod">
          <ac:chgData name="Sarah Binns" userId="44ca82e01afbb258" providerId="LiveId" clId="{44896DDC-77BC-49D1-8D0F-B84C7C8F6CC3}" dt="2023-03-03T12:26:45.872" v="888" actId="962"/>
          <ac:picMkLst>
            <pc:docMk/>
            <pc:sldMk cId="1333394787" sldId="439"/>
            <ac:picMk id="5" creationId="{5DB8E58D-4E81-25C7-5BCD-E595D89BFA55}"/>
          </ac:picMkLst>
        </pc:picChg>
        <pc:picChg chg="mod">
          <ac:chgData name="Sarah Binns" userId="44ca82e01afbb258" providerId="LiveId" clId="{44896DDC-77BC-49D1-8D0F-B84C7C8F6CC3}" dt="2023-03-03T12:26:47.015" v="889" actId="962"/>
          <ac:picMkLst>
            <pc:docMk/>
            <pc:sldMk cId="1333394787" sldId="439"/>
            <ac:picMk id="7" creationId="{4593D9AF-5791-BFFC-926B-868FDBA0E3BA}"/>
          </ac:picMkLst>
        </pc:picChg>
      </pc:sldChg>
      <pc:sldChg chg="modSp mod modCm">
        <pc:chgData name="Sarah Binns" userId="44ca82e01afbb258" providerId="LiveId" clId="{44896DDC-77BC-49D1-8D0F-B84C7C8F6CC3}" dt="2023-03-03T12:27:56.608" v="917" actId="962"/>
        <pc:sldMkLst>
          <pc:docMk/>
          <pc:sldMk cId="3740551082" sldId="440"/>
        </pc:sldMkLst>
        <pc:spChg chg="mod">
          <ac:chgData name="Sarah Binns" userId="44ca82e01afbb258" providerId="LiveId" clId="{44896DDC-77BC-49D1-8D0F-B84C7C8F6CC3}" dt="2023-03-03T12:18:32.550" v="19" actId="20577"/>
          <ac:spMkLst>
            <pc:docMk/>
            <pc:sldMk cId="3740551082" sldId="440"/>
            <ac:spMk id="2" creationId="{36D58BD5-593A-C709-A775-347C8578E9A0}"/>
          </ac:spMkLst>
        </pc:spChg>
        <pc:spChg chg="ord">
          <ac:chgData name="Sarah Binns" userId="44ca82e01afbb258" providerId="LiveId" clId="{44896DDC-77BC-49D1-8D0F-B84C7C8F6CC3}" dt="2023-03-03T12:27:55.378" v="916"/>
          <ac:spMkLst>
            <pc:docMk/>
            <pc:sldMk cId="3740551082" sldId="440"/>
            <ac:spMk id="3" creationId="{58C44F76-1300-F31B-D0A1-AFC1A2913FEA}"/>
          </ac:spMkLst>
        </pc:spChg>
        <pc:spChg chg="mod">
          <ac:chgData name="Sarah Binns" userId="44ca82e01afbb258" providerId="LiveId" clId="{44896DDC-77BC-49D1-8D0F-B84C7C8F6CC3}" dt="2023-03-03T12:27:56.608" v="917" actId="962"/>
          <ac:spMkLst>
            <pc:docMk/>
            <pc:sldMk cId="3740551082" sldId="440"/>
            <ac:spMk id="6" creationId="{C240ABAB-F56B-CC46-20AC-6105A133D044}"/>
          </ac:spMkLst>
        </pc:spChg>
        <pc:picChg chg="mod">
          <ac:chgData name="Sarah Binns" userId="44ca82e01afbb258" providerId="LiveId" clId="{44896DDC-77BC-49D1-8D0F-B84C7C8F6CC3}" dt="2023-03-03T12:26:40.331" v="884" actId="962"/>
          <ac:picMkLst>
            <pc:docMk/>
            <pc:sldMk cId="3740551082" sldId="440"/>
            <ac:picMk id="4" creationId="{47E4CDCB-956A-7676-66E9-B5B5889A6167}"/>
          </ac:picMkLst>
        </pc:picChg>
        <pc:picChg chg="mod">
          <ac:chgData name="Sarah Binns" userId="44ca82e01afbb258" providerId="LiveId" clId="{44896DDC-77BC-49D1-8D0F-B84C7C8F6CC3}" dt="2023-03-03T12:26:41.798" v="885" actId="962"/>
          <ac:picMkLst>
            <pc:docMk/>
            <pc:sldMk cId="3740551082" sldId="440"/>
            <ac:picMk id="5" creationId="{534150A6-8451-50D5-64B6-1B2093CBEA82}"/>
          </ac:picMkLst>
        </pc:picChg>
        <pc:extLst>
          <p:ext xmlns:p="http://schemas.openxmlformats.org/presentationml/2006/main" uri="{D6D511B9-2390-475A-947B-AFAB55BFBCF1}">
            <pc226:cmChg xmlns:pc226="http://schemas.microsoft.com/office/powerpoint/2022/06/main/command" chg="">
              <pc226:chgData name="Sarah Binns" userId="44ca82e01afbb258" providerId="LiveId" clId="{44896DDC-77BC-49D1-8D0F-B84C7C8F6CC3}" dt="2023-03-03T12:18:50.329" v="20"/>
              <pc2:cmMkLst xmlns:pc2="http://schemas.microsoft.com/office/powerpoint/2019/9/main/command">
                <pc:docMk/>
                <pc:sldMk cId="3740551082" sldId="440"/>
                <pc2:cmMk id="{9E1E6C1A-D688-4047-A321-9391A83B8F90}"/>
              </pc2:cmMkLst>
              <pc226:cmRplyChg chg="add">
                <pc226:chgData name="Sarah Binns" userId="44ca82e01afbb258" providerId="LiveId" clId="{44896DDC-77BC-49D1-8D0F-B84C7C8F6CC3}" dt="2023-03-03T12:18:50.329" v="20"/>
                <pc2:cmRplyMkLst xmlns:pc2="http://schemas.microsoft.com/office/powerpoint/2019/9/main/command">
                  <pc:docMk/>
                  <pc:sldMk cId="3740551082" sldId="440"/>
                  <pc2:cmMk id="{9E1E6C1A-D688-4047-A321-9391A83B8F90}"/>
                  <pc2:cmRplyMk id="{BE8BD429-4C2F-4408-A36A-130A4962C36A}"/>
                </pc2:cmRplyMkLst>
              </pc226:cmRplyChg>
            </pc226:cmChg>
            <pc226:cmChg xmlns:pc226="http://schemas.microsoft.com/office/powerpoint/2022/06/main/command" chg="mod">
              <pc226:chgData name="Sarah Binns" userId="44ca82e01afbb258" providerId="LiveId" clId="{44896DDC-77BC-49D1-8D0F-B84C7C8F6CC3}" dt="2023-03-03T12:18:32.550" v="19" actId="20577"/>
              <pc2:cmMkLst xmlns:pc2="http://schemas.microsoft.com/office/powerpoint/2019/9/main/command">
                <pc:docMk/>
                <pc:sldMk cId="3740551082" sldId="440"/>
                <pc2:cmMk id="{009AC98C-1496-4FA4-BADB-BDD865305E18}"/>
              </pc2:cmMkLst>
            </pc226:cmChg>
          </p:ext>
        </pc:extLst>
      </pc:sldChg>
    </pc:docChg>
  </pc:docChgLst>
  <pc:docChgLst>
    <pc:chgData name="Sarah Binns" userId="44ca82e01afbb258" providerId="LiveId" clId="{5E580609-C08C-485F-87DE-2C17FAAC4F61}"/>
    <pc:docChg chg="modSld">
      <pc:chgData name="Sarah Binns" userId="44ca82e01afbb258" providerId="LiveId" clId="{5E580609-C08C-485F-87DE-2C17FAAC4F61}" dt="2023-02-14T11:17:23.396" v="2214"/>
      <pc:docMkLst>
        <pc:docMk/>
      </pc:docMkLst>
      <pc:sldChg chg="modSp mod">
        <pc:chgData name="Sarah Binns" userId="44ca82e01afbb258" providerId="LiveId" clId="{5E580609-C08C-485F-87DE-2C17FAAC4F61}" dt="2023-02-14T11:05:35.630" v="417" actId="962"/>
        <pc:sldMkLst>
          <pc:docMk/>
          <pc:sldMk cId="2690639657" sldId="279"/>
        </pc:sldMkLst>
        <pc:picChg chg="mod">
          <ac:chgData name="Sarah Binns" userId="44ca82e01afbb258" providerId="LiveId" clId="{5E580609-C08C-485F-87DE-2C17FAAC4F61}" dt="2023-02-14T11:00:33.054" v="155" actId="962"/>
          <ac:picMkLst>
            <pc:docMk/>
            <pc:sldMk cId="2690639657" sldId="279"/>
            <ac:picMk id="10" creationId="{DF931F1F-E7CE-80C1-5DA1-6CEF6A80484F}"/>
          </ac:picMkLst>
        </pc:picChg>
        <pc:picChg chg="mod">
          <ac:chgData name="Sarah Binns" userId="44ca82e01afbb258" providerId="LiveId" clId="{5E580609-C08C-485F-87DE-2C17FAAC4F61}" dt="2023-02-14T11:05:35.630" v="417" actId="962"/>
          <ac:picMkLst>
            <pc:docMk/>
            <pc:sldMk cId="2690639657" sldId="279"/>
            <ac:picMk id="12" creationId="{3C639D5E-3EE1-E00F-C549-4736E7BD525F}"/>
          </ac:picMkLst>
        </pc:picChg>
      </pc:sldChg>
      <pc:sldChg chg="modSp mod delCm modCm">
        <pc:chgData name="Sarah Binns" userId="44ca82e01afbb258" providerId="LiveId" clId="{5E580609-C08C-485F-87DE-2C17FAAC4F61}" dt="2023-02-14T11:17:23.396" v="2214"/>
        <pc:sldMkLst>
          <pc:docMk/>
          <pc:sldMk cId="2811100455" sldId="284"/>
        </pc:sldMkLst>
        <pc:picChg chg="mod">
          <ac:chgData name="Sarah Binns" userId="44ca82e01afbb258" providerId="LiveId" clId="{5E580609-C08C-485F-87DE-2C17FAAC4F61}" dt="2023-02-14T11:11:29.083" v="2211" actId="962"/>
          <ac:picMkLst>
            <pc:docMk/>
            <pc:sldMk cId="2811100455" sldId="284"/>
            <ac:picMk id="9" creationId="{F6BFD00C-BCAB-47C3-6F80-51A686AC2200}"/>
          </ac:picMkLst>
        </pc:picChg>
        <pc:extLst>
          <p:ext xmlns:p="http://schemas.openxmlformats.org/presentationml/2006/main" uri="{D6D511B9-2390-475A-947B-AFAB55BFBCF1}">
            <pc226:cmChg xmlns:pc226="http://schemas.microsoft.com/office/powerpoint/2022/06/main/command" chg="del">
              <pc226:chgData name="Sarah Binns" userId="44ca82e01afbb258" providerId="LiveId" clId="{5E580609-C08C-485F-87DE-2C17FAAC4F61}" dt="2023-02-14T11:17:23.396" v="2214"/>
              <pc2:cmMkLst xmlns:pc2="http://schemas.microsoft.com/office/powerpoint/2019/9/main/command">
                <pc:docMk/>
                <pc:sldMk cId="2811100455" sldId="284"/>
                <pc2:cmMk id="{7D4A6F80-AAE9-447B-9825-53D7D8C58E1F}"/>
              </pc2:cmMkLst>
              <pc226:cmRplyChg chg="add">
                <pc226:chgData name="Sarah Binns" userId="44ca82e01afbb258" providerId="LiveId" clId="{5E580609-C08C-485F-87DE-2C17FAAC4F61}" dt="2023-02-14T11:17:04.890" v="2212"/>
                <pc2:cmRplyMkLst xmlns:pc2="http://schemas.microsoft.com/office/powerpoint/2019/9/main/command">
                  <pc:docMk/>
                  <pc:sldMk cId="2811100455" sldId="284"/>
                  <pc2:cmMk id="{7D4A6F80-AAE9-447B-9825-53D7D8C58E1F}"/>
                  <pc2:cmRplyMk id="{87A364DE-80F3-4097-955D-148F1C15C06D}"/>
                </pc2:cmRplyMkLst>
              </pc226:cmRplyChg>
            </pc226:cmChg>
            <pc226:cmChg xmlns:pc226="http://schemas.microsoft.com/office/powerpoint/2022/06/main/command" chg="">
              <pc226:chgData name="Sarah Binns" userId="44ca82e01afbb258" providerId="LiveId" clId="{5E580609-C08C-485F-87DE-2C17FAAC4F61}" dt="2023-02-14T11:17:20.740" v="2213"/>
              <pc2:cmMkLst xmlns:pc2="http://schemas.microsoft.com/office/powerpoint/2019/9/main/command">
                <pc:docMk/>
                <pc:sldMk cId="2811100455" sldId="284"/>
                <pc2:cmMk id="{179473EF-9C5F-40A5-89B6-D60B3005F7A9}"/>
              </pc2:cmMkLst>
              <pc226:cmRplyChg chg="add">
                <pc226:chgData name="Sarah Binns" userId="44ca82e01afbb258" providerId="LiveId" clId="{5E580609-C08C-485F-87DE-2C17FAAC4F61}" dt="2023-02-14T11:17:20.740" v="2213"/>
                <pc2:cmRplyMkLst xmlns:pc2="http://schemas.microsoft.com/office/powerpoint/2019/9/main/command">
                  <pc:docMk/>
                  <pc:sldMk cId="2811100455" sldId="284"/>
                  <pc2:cmMk id="{179473EF-9C5F-40A5-89B6-D60B3005F7A9}"/>
                  <pc2:cmRplyMk id="{834F2400-DB99-42C8-86FE-6B67C2E775B0}"/>
                </pc2:cmRplyMkLst>
              </pc226:cmRplyChg>
            </pc226:cmChg>
          </p:ext>
        </pc:ext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EBA91D-ECD4-4A5F-A27A-D97D8B16A73B}" type="datetimeFigureOut">
              <a:rPr lang="en-GB" smtClean="0"/>
              <a:pPr/>
              <a:t>20/04/2023</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5D0238-4055-4905-B96F-24DFE00C4D53}" type="slidenum">
              <a:rPr lang="en-GB" smtClean="0"/>
              <a:pPr/>
              <a:t>‹#›</a:t>
            </a:fld>
            <a:endParaRPr lang="en-GB" dirty="0"/>
          </a:p>
        </p:txBody>
      </p:sp>
    </p:spTree>
    <p:extLst>
      <p:ext uri="{BB962C8B-B14F-4D97-AF65-F5344CB8AC3E}">
        <p14:creationId xmlns:p14="http://schemas.microsoft.com/office/powerpoint/2010/main" val="5405164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du.rsc.org/job-profiles/senior-scientist-household-goods/4010860.article"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55D0238-4055-4905-B96F-24DFE00C4D53}" type="slidenum">
              <a:rPr lang="en-GB" smtClean="0"/>
              <a:pPr/>
              <a:t>1</a:t>
            </a:fld>
            <a:endParaRPr lang="en-GB" dirty="0"/>
          </a:p>
        </p:txBody>
      </p:sp>
    </p:spTree>
    <p:extLst>
      <p:ext uri="{BB962C8B-B14F-4D97-AF65-F5344CB8AC3E}">
        <p14:creationId xmlns:p14="http://schemas.microsoft.com/office/powerpoint/2010/main" val="2823687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New Africa/Shutterstock</a:t>
            </a:r>
          </a:p>
          <a:p>
            <a:r>
              <a:rPr lang="en-GB" dirty="0"/>
              <a:t>© rawf8/Shutterstock</a:t>
            </a:r>
          </a:p>
        </p:txBody>
      </p:sp>
      <p:sp>
        <p:nvSpPr>
          <p:cNvPr id="4" name="Slide Number Placeholder 3"/>
          <p:cNvSpPr>
            <a:spLocks noGrp="1"/>
          </p:cNvSpPr>
          <p:nvPr>
            <p:ph type="sldNum" sz="quarter" idx="5"/>
          </p:nvPr>
        </p:nvSpPr>
        <p:spPr/>
        <p:txBody>
          <a:bodyPr/>
          <a:lstStyle/>
          <a:p>
            <a:fld id="{155D0238-4055-4905-B96F-24DFE00C4D53}" type="slidenum">
              <a:rPr lang="en-GB" smtClean="0"/>
              <a:pPr/>
              <a:t>3</a:t>
            </a:fld>
            <a:endParaRPr lang="en-GB" dirty="0"/>
          </a:p>
        </p:txBody>
      </p:sp>
    </p:spTree>
    <p:extLst>
      <p:ext uri="{BB962C8B-B14F-4D97-AF65-F5344CB8AC3E}">
        <p14:creationId xmlns:p14="http://schemas.microsoft.com/office/powerpoint/2010/main" val="9849168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Read the profile at </a:t>
            </a:r>
            <a:r>
              <a:rPr lang="en-GB" dirty="0">
                <a:hlinkClick r:id="rId3"/>
              </a:rPr>
              <a:t>https://edu.rsc.org/job-profiles/senior-scientist-household-goods/4010860.article </a:t>
            </a:r>
            <a:r>
              <a:rPr lang="en-US" dirty="0"/>
              <a:t>(accessed 11 April 2023).</a:t>
            </a:r>
            <a:endParaRPr lang="en-GB" dirty="0"/>
          </a:p>
          <a:p>
            <a:endParaRPr lang="en-GB" dirty="0"/>
          </a:p>
        </p:txBody>
      </p:sp>
      <p:sp>
        <p:nvSpPr>
          <p:cNvPr id="4" name="Slide Number Placeholder 3"/>
          <p:cNvSpPr>
            <a:spLocks noGrp="1"/>
          </p:cNvSpPr>
          <p:nvPr>
            <p:ph type="sldNum" sz="quarter" idx="5"/>
          </p:nvPr>
        </p:nvSpPr>
        <p:spPr/>
        <p:txBody>
          <a:bodyPr/>
          <a:lstStyle/>
          <a:p>
            <a:fld id="{155D0238-4055-4905-B96F-24DFE00C4D53}" type="slidenum">
              <a:rPr lang="en-GB" smtClean="0"/>
              <a:pPr/>
              <a:t>4</a:t>
            </a:fld>
            <a:endParaRPr lang="en-GB" dirty="0"/>
          </a:p>
        </p:txBody>
      </p:sp>
    </p:spTree>
    <p:extLst>
      <p:ext uri="{BB962C8B-B14F-4D97-AF65-F5344CB8AC3E}">
        <p14:creationId xmlns:p14="http://schemas.microsoft.com/office/powerpoint/2010/main" val="2857607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Use the next two slides to go through the learners’ observations and answers to the questions in the student workbook. </a:t>
            </a:r>
          </a:p>
        </p:txBody>
      </p:sp>
      <p:sp>
        <p:nvSpPr>
          <p:cNvPr id="4" name="Slide Number Placeholder 3"/>
          <p:cNvSpPr>
            <a:spLocks noGrp="1"/>
          </p:cNvSpPr>
          <p:nvPr>
            <p:ph type="sldNum" sz="quarter" idx="5"/>
          </p:nvPr>
        </p:nvSpPr>
        <p:spPr/>
        <p:txBody>
          <a:bodyPr/>
          <a:lstStyle/>
          <a:p>
            <a:fld id="{155D0238-4055-4905-B96F-24DFE00C4D53}" type="slidenum">
              <a:rPr lang="en-GB" smtClean="0"/>
              <a:pPr/>
              <a:t>5</a:t>
            </a:fld>
            <a:endParaRPr lang="en-GB" dirty="0"/>
          </a:p>
        </p:txBody>
      </p:sp>
    </p:spTree>
    <p:extLst>
      <p:ext uri="{BB962C8B-B14F-4D97-AF65-F5344CB8AC3E}">
        <p14:creationId xmlns:p14="http://schemas.microsoft.com/office/powerpoint/2010/main" val="819271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 adapted from </a:t>
            </a:r>
            <a:r>
              <a:rPr lang="en-GB" dirty="0" err="1"/>
              <a:t>Atallah</a:t>
            </a:r>
            <a:r>
              <a:rPr lang="en-GB" dirty="0"/>
              <a:t> </a:t>
            </a:r>
            <a:r>
              <a:rPr lang="en-GB" dirty="0" err="1"/>
              <a:t>Salmeh</a:t>
            </a:r>
            <a:r>
              <a:rPr lang="en-GB" dirty="0"/>
              <a:t>/Shutterstock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Link this to the use of washing up liquids and soaps for cleaning. Tell learners: </a:t>
            </a:r>
            <a:r>
              <a:rPr lang="en-GB" sz="1200" dirty="0">
                <a:solidFill>
                  <a:srgbClr val="000000"/>
                </a:solidFill>
                <a:latin typeface="Arial" panose="020B0604020202020204" pitchFamily="34" charset="0"/>
                <a:cs typeface="Arial" panose="020B0604020202020204" pitchFamily="34" charset="0"/>
              </a:rPr>
              <a:t>soap cleans by removing grease and dirt off your body or clothes because the suspended oil drops bond to the dirt and can be washed away.</a:t>
            </a:r>
            <a:endParaRPr lang="en-GB" sz="1200" dirty="0">
              <a:latin typeface="Arial" panose="020B060402020202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155D0238-4055-4905-B96F-24DFE00C4D53}" type="slidenum">
              <a:rPr lang="en-GB" smtClean="0"/>
              <a:pPr/>
              <a:t>8</a:t>
            </a:fld>
            <a:endParaRPr lang="en-GB" dirty="0"/>
          </a:p>
        </p:txBody>
      </p:sp>
    </p:spTree>
    <p:extLst>
      <p:ext uri="{BB962C8B-B14F-4D97-AF65-F5344CB8AC3E}">
        <p14:creationId xmlns:p14="http://schemas.microsoft.com/office/powerpoint/2010/main" val="11781385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Watch the video at </a:t>
            </a:r>
            <a:r>
              <a:rPr lang="en-GB" dirty="0">
                <a:hlinkClick r:id="rId3"/>
              </a:rPr>
              <a:t>https://edu.rsc.org/job-profiles/consumer-products-technician/4010850.article </a:t>
            </a:r>
            <a:r>
              <a:rPr lang="en-US" dirty="0"/>
              <a:t>(accessed 11 April 2023).</a:t>
            </a:r>
            <a:endParaRPr lang="en-GB" dirty="0"/>
          </a:p>
          <a:p>
            <a:r>
              <a:rPr lang="en-GB"/>
              <a:t>Video length: 3:4</a:t>
            </a:r>
            <a:r>
              <a:rPr lang="en-GB" dirty="0"/>
              <a:t>7</a:t>
            </a:r>
            <a:endParaRPr lang="en-GB"/>
          </a:p>
        </p:txBody>
      </p:sp>
      <p:sp>
        <p:nvSpPr>
          <p:cNvPr id="4" name="Slide Number Placeholder 3"/>
          <p:cNvSpPr>
            <a:spLocks noGrp="1"/>
          </p:cNvSpPr>
          <p:nvPr>
            <p:ph type="sldNum" sz="quarter" idx="5"/>
          </p:nvPr>
        </p:nvSpPr>
        <p:spPr/>
        <p:txBody>
          <a:bodyPr/>
          <a:lstStyle/>
          <a:p>
            <a:fld id="{155D0238-4055-4905-B96F-24DFE00C4D53}" type="slidenum">
              <a:rPr lang="en-GB" smtClean="0"/>
              <a:pPr/>
              <a:t>9</a:t>
            </a:fld>
            <a:endParaRPr lang="en-GB" dirty="0"/>
          </a:p>
        </p:txBody>
      </p:sp>
    </p:spTree>
    <p:extLst>
      <p:ext uri="{BB962C8B-B14F-4D97-AF65-F5344CB8AC3E}">
        <p14:creationId xmlns:p14="http://schemas.microsoft.com/office/powerpoint/2010/main" val="19265325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Tell learners : </a:t>
            </a:r>
            <a:r>
              <a:rPr lang="en-GB" sz="1200" dirty="0">
                <a:effectLst/>
                <a:latin typeface="Arial" panose="020B0604020202020204" pitchFamily="34" charset="0"/>
                <a:ea typeface="Calibri" panose="020F0502020204030204" pitchFamily="34" charset="0"/>
                <a:cs typeface="Arial" panose="020B0604020202020204" pitchFamily="34" charset="0"/>
              </a:rPr>
              <a:t>In this activity you will use a microscope to look at the sample of hand cream you made in greater detail. If you look at the hand cream with the naked eye, you will not be able to see the individual droplets of oil very clearly, but using the microscope means that you should be able to see how the oil droplets are spread throughout the mixture. </a:t>
            </a:r>
          </a:p>
          <a:p>
            <a:pPr marL="0" lvl="0" indent="0">
              <a:lnSpc>
                <a:spcPct val="150000"/>
              </a:lnSpc>
              <a:spcBef>
                <a:spcPts val="600"/>
              </a:spcBef>
              <a:spcAft>
                <a:spcPts val="1200"/>
              </a:spcAft>
              <a:buFont typeface="+mj-lt"/>
              <a:buNone/>
            </a:pPr>
            <a:r>
              <a:rPr lang="en-GB" sz="1800" dirty="0">
                <a:effectLst/>
                <a:latin typeface="Arial" panose="020B0604020202020204" pitchFamily="34" charset="0"/>
                <a:ea typeface="Calibri" panose="020F0502020204030204" pitchFamily="34" charset="0"/>
                <a:cs typeface="Arial" panose="020B0604020202020204" pitchFamily="34" charset="0"/>
              </a:rPr>
              <a:t>In case learners have not used</a:t>
            </a:r>
            <a:r>
              <a:rPr lang="en-US" sz="1800" dirty="0">
                <a:effectLst/>
                <a:latin typeface="Montserrat Light" panose="00000400000000000000" pitchFamily="2" charset="0"/>
                <a:ea typeface="Calibri" panose="020F0502020204030204" pitchFamily="34" charset="0"/>
                <a:cs typeface="Arial" panose="020B0604020202020204" pitchFamily="34" charset="0"/>
              </a:rPr>
              <a:t> </a:t>
            </a:r>
            <a:r>
              <a:rPr lang="en-GB" sz="1800" dirty="0">
                <a:effectLst/>
                <a:latin typeface="Arial" panose="020B0604020202020204" pitchFamily="34" charset="0"/>
                <a:ea typeface="Calibri" panose="020F0502020204030204" pitchFamily="34" charset="0"/>
                <a:cs typeface="Arial" panose="020B0604020202020204" pitchFamily="34" charset="0"/>
              </a:rPr>
              <a:t>a microscope recently, provide the following advice to help them out:  </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Segoe UI" panose="020B0502040204020203" pitchFamily="34" charset="0"/>
              </a:rPr>
              <a:t>If you cannot see the sample clearly, turn up the light.</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When focusing, raise the stage until it is as high as it will go, then lower it slowly using the coarse focus. That way there is less risk of breaking the slide.</a:t>
            </a:r>
            <a:endParaRPr lang="en-GB" sz="1800" dirty="0">
              <a:effectLst/>
              <a:latin typeface="Calibri" panose="020F0502020204030204" pitchFamily="34" charset="0"/>
              <a:ea typeface="Calibri" panose="020F0502020204030204" pitchFamily="34" charset="0"/>
              <a:cs typeface="Arial" panose="020B0604020202020204" pitchFamily="34" charset="0"/>
            </a:endParaRPr>
          </a:p>
          <a:p>
            <a:pPr marL="342900" lvl="0" indent="-342900">
              <a:lnSpc>
                <a:spcPct val="150000"/>
              </a:lnSpc>
              <a:spcBef>
                <a:spcPts val="600"/>
              </a:spcBef>
              <a:spcAft>
                <a:spcPts val="1200"/>
              </a:spcAft>
              <a:buFont typeface="Symbol" panose="05050102010706020507" pitchFamily="18" charset="2"/>
              <a:buChar char=""/>
            </a:pPr>
            <a:r>
              <a:rPr lang="en-GB" sz="1800" dirty="0">
                <a:effectLst/>
                <a:latin typeface="Arial" panose="020B0604020202020204" pitchFamily="34" charset="0"/>
                <a:ea typeface="Calibri" panose="020F0502020204030204" pitchFamily="34" charset="0"/>
                <a:cs typeface="Arial" panose="020B0604020202020204" pitchFamily="34" charset="0"/>
              </a:rPr>
              <a:t>Make sure you are focused on the lowest setting (usually ×10) before increasing to ×40. It will then be easier to focus on high power as it should be close to the optimum focus already.</a:t>
            </a:r>
            <a:endParaRPr lang="en-GB" sz="1200" dirty="0">
              <a:effectLst/>
              <a:latin typeface="Arial" panose="020B0604020202020204" pitchFamily="34" charset="0"/>
              <a:ea typeface="Calibri" panose="020F0502020204030204" pitchFamily="34" charset="0"/>
              <a:cs typeface="Arial" panose="020B0604020202020204" pitchFamily="34" charset="0"/>
            </a:endParaRPr>
          </a:p>
          <a:p>
            <a:endParaRPr lang="en-GB" dirty="0"/>
          </a:p>
        </p:txBody>
      </p:sp>
      <p:sp>
        <p:nvSpPr>
          <p:cNvPr id="4" name="Slide Number Placeholder 3"/>
          <p:cNvSpPr>
            <a:spLocks noGrp="1"/>
          </p:cNvSpPr>
          <p:nvPr>
            <p:ph type="sldNum" sz="quarter" idx="5"/>
          </p:nvPr>
        </p:nvSpPr>
        <p:spPr/>
        <p:txBody>
          <a:bodyPr/>
          <a:lstStyle/>
          <a:p>
            <a:fld id="{155D0238-4055-4905-B96F-24DFE00C4D53}" type="slidenum">
              <a:rPr lang="en-GB" smtClean="0"/>
              <a:pPr/>
              <a:t>15</a:t>
            </a:fld>
            <a:endParaRPr lang="en-GB" dirty="0"/>
          </a:p>
        </p:txBody>
      </p:sp>
    </p:spTree>
    <p:extLst>
      <p:ext uri="{BB962C8B-B14F-4D97-AF65-F5344CB8AC3E}">
        <p14:creationId xmlns:p14="http://schemas.microsoft.com/office/powerpoint/2010/main" val="3914685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Learners should be able to see oil droplets suspended in the watery solution forming an emulsion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 </a:t>
            </a:r>
            <a:r>
              <a:rPr lang="en-GB"/>
              <a:t>to (a) </a:t>
            </a:r>
            <a:r>
              <a:rPr lang="en-GB" dirty="0"/>
              <a:t>is learner dependent. Their drawing should show what they see when they look at their hand cream sample, including oil and water labels. </a:t>
            </a:r>
          </a:p>
          <a:p>
            <a:endParaRPr lang="en-GB" dirty="0"/>
          </a:p>
        </p:txBody>
      </p:sp>
      <p:sp>
        <p:nvSpPr>
          <p:cNvPr id="4" name="Slide Number Placeholder 3"/>
          <p:cNvSpPr>
            <a:spLocks noGrp="1"/>
          </p:cNvSpPr>
          <p:nvPr>
            <p:ph type="sldNum" sz="quarter" idx="5"/>
          </p:nvPr>
        </p:nvSpPr>
        <p:spPr/>
        <p:txBody>
          <a:bodyPr/>
          <a:lstStyle/>
          <a:p>
            <a:fld id="{155D0238-4055-4905-B96F-24DFE00C4D53}" type="slidenum">
              <a:rPr lang="en-GB" smtClean="0"/>
              <a:pPr/>
              <a:t>16</a:t>
            </a:fld>
            <a:endParaRPr lang="en-GB" dirty="0"/>
          </a:p>
        </p:txBody>
      </p:sp>
    </p:spTree>
    <p:extLst>
      <p:ext uri="{BB962C8B-B14F-4D97-AF65-F5344CB8AC3E}">
        <p14:creationId xmlns:p14="http://schemas.microsoft.com/office/powerpoint/2010/main" val="37009653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7829720-22CA-41BA-8D57-F8894DED8DC9}" type="slidenum">
              <a:rPr lang="en-GB" smtClean="0"/>
              <a:t>17</a:t>
            </a:fld>
            <a:endParaRPr lang="en-GB" dirty="0"/>
          </a:p>
        </p:txBody>
      </p:sp>
    </p:spTree>
    <p:extLst>
      <p:ext uri="{BB962C8B-B14F-4D97-AF65-F5344CB8AC3E}">
        <p14:creationId xmlns:p14="http://schemas.microsoft.com/office/powerpoint/2010/main" val="124782468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1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14.png"/><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RSC: 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6C9F43A1-D751-73FA-5ABC-480B85EE05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00" y="-677"/>
            <a:ext cx="12236801" cy="6883200"/>
          </a:xfrm>
          <a:prstGeom prst="rect">
            <a:avLst/>
          </a:prstGeom>
          <a:ln>
            <a:noFill/>
          </a:ln>
        </p:spPr>
      </p:pic>
      <p:pic>
        <p:nvPicPr>
          <p:cNvPr id="11" name="Picture 10">
            <a:extLst>
              <a:ext uri="{FF2B5EF4-FFF2-40B4-BE49-F238E27FC236}">
                <a16:creationId xmlns:a16="http://schemas.microsoft.com/office/drawing/2014/main" id="{DE28136F-7FE6-CEC3-FD56-CECF4FE1AF0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11688" y="5943600"/>
            <a:ext cx="1638300" cy="457200"/>
          </a:xfrm>
          <a:prstGeom prst="rect">
            <a:avLst/>
          </a:prstGeom>
        </p:spPr>
      </p:pic>
      <p:sp>
        <p:nvSpPr>
          <p:cNvPr id="2" name="Title 1">
            <a:extLst>
              <a:ext uri="{FF2B5EF4-FFF2-40B4-BE49-F238E27FC236}">
                <a16:creationId xmlns:a16="http://schemas.microsoft.com/office/drawing/2014/main" id="{9FBAFBF9-B9B8-5C56-2E89-D2E0F95829B9}"/>
              </a:ext>
            </a:extLst>
          </p:cNvPr>
          <p:cNvSpPr>
            <a:spLocks noGrp="1"/>
          </p:cNvSpPr>
          <p:nvPr>
            <p:ph type="title" hasCustomPrompt="1"/>
          </p:nvPr>
        </p:nvSpPr>
        <p:spPr>
          <a:xfrm>
            <a:off x="3396001" y="1676671"/>
            <a:ext cx="5400000" cy="1663200"/>
          </a:xfrm>
        </p:spPr>
        <p:txBody>
          <a:bodyPr lIns="0" tIns="0" rIns="0" bIns="0">
            <a:normAutofit/>
          </a:bodyPr>
          <a:lstStyle>
            <a:lvl1pPr algn="ctr">
              <a:defRPr sz="5199" b="1" i="0">
                <a:solidFill>
                  <a:srgbClr val="004976"/>
                </a:solidFill>
                <a:latin typeface="Source Sans Pro Black" panose="020B0503030403020204" pitchFamily="34" charset="0"/>
                <a:ea typeface="Source Sans Pro Black" panose="020B0503030403020204" pitchFamily="34" charset="0"/>
              </a:defRPr>
            </a:lvl1pPr>
          </a:lstStyle>
          <a:p>
            <a:r>
              <a:rPr lang="en-GB" dirty="0"/>
              <a:t>Project title</a:t>
            </a:r>
            <a:endParaRPr lang="en-US" dirty="0"/>
          </a:p>
        </p:txBody>
      </p:sp>
      <p:sp>
        <p:nvSpPr>
          <p:cNvPr id="3" name="Text Placeholder 2">
            <a:extLst>
              <a:ext uri="{FF2B5EF4-FFF2-40B4-BE49-F238E27FC236}">
                <a16:creationId xmlns:a16="http://schemas.microsoft.com/office/drawing/2014/main" id="{2CB6B75D-A617-B794-69D2-228DD7B1A307}"/>
              </a:ext>
            </a:extLst>
          </p:cNvPr>
          <p:cNvSpPr>
            <a:spLocks noGrp="1"/>
          </p:cNvSpPr>
          <p:nvPr>
            <p:ph type="body" idx="1" hasCustomPrompt="1"/>
          </p:nvPr>
        </p:nvSpPr>
        <p:spPr>
          <a:xfrm>
            <a:off x="3396001" y="3374924"/>
            <a:ext cx="5400000" cy="932400"/>
          </a:xfrm>
        </p:spPr>
        <p:txBody>
          <a:bodyPr lIns="0" tIns="0" rIns="0" bIns="0" anchor="ctr" anchorCtr="0">
            <a:normAutofit/>
          </a:bodyPr>
          <a:lstStyle>
            <a:lvl1pPr marL="0" indent="0" algn="ctr">
              <a:buNone/>
              <a:defRPr sz="3000" b="0" i="0">
                <a:latin typeface="Source Sans Pro" panose="020B0503030403020204" pitchFamily="34" charset="0"/>
                <a:ea typeface="Source Sans Pro"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Subtitle</a:t>
            </a:r>
          </a:p>
        </p:txBody>
      </p:sp>
      <p:sp>
        <p:nvSpPr>
          <p:cNvPr id="5" name="Text Placeholder 4">
            <a:extLst>
              <a:ext uri="{FF2B5EF4-FFF2-40B4-BE49-F238E27FC236}">
                <a16:creationId xmlns:a16="http://schemas.microsoft.com/office/drawing/2014/main" id="{D5026685-3EF1-D878-8889-35415E2F873E}"/>
              </a:ext>
            </a:extLst>
          </p:cNvPr>
          <p:cNvSpPr>
            <a:spLocks noGrp="1"/>
          </p:cNvSpPr>
          <p:nvPr>
            <p:ph type="body" sz="quarter" idx="3" hasCustomPrompt="1"/>
          </p:nvPr>
        </p:nvSpPr>
        <p:spPr>
          <a:xfrm>
            <a:off x="3396001" y="5313600"/>
            <a:ext cx="5400000" cy="630000"/>
          </a:xfrm>
        </p:spPr>
        <p:txBody>
          <a:bodyPr lIns="0" tIns="0" rIns="0" bIns="0" anchor="b" anchorCtr="0">
            <a:normAutofit/>
          </a:bodyPr>
          <a:lstStyle>
            <a:lvl1pPr marL="0" indent="0" algn="ctr">
              <a:lnSpc>
                <a:spcPts val="1640"/>
              </a:lnSpc>
              <a:buNone/>
              <a:defRPr sz="12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a:lnSpc>
                <a:spcPts val="1640"/>
              </a:lnSpc>
            </a:pPr>
            <a:r>
              <a:rPr lang="en-GB" dirty="0"/>
              <a:t>Text</a:t>
            </a:r>
            <a:endParaRPr lang="en-GB" b="1" i="0" dirty="0">
              <a:solidFill>
                <a:srgbClr val="48A9C5"/>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4824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SC: Content slide 3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CDB776D-2FD3-AD6D-77CF-18879129AF9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8346B254-017B-AA6F-ED70-7023540B22B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F99F242-0A7C-331A-B4F5-77A939FD894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600649BB-6AC6-5B5B-24C5-C2E6849C947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1" name="Picture 10">
            <a:extLst>
              <a:ext uri="{FF2B5EF4-FFF2-40B4-BE49-F238E27FC236}">
                <a16:creationId xmlns:a16="http://schemas.microsoft.com/office/drawing/2014/main" id="{97ADF6A3-771A-3B61-813C-D16CA70E9A6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spTree>
    <p:extLst>
      <p:ext uri="{BB962C8B-B14F-4D97-AF65-F5344CB8AC3E}">
        <p14:creationId xmlns:p14="http://schemas.microsoft.com/office/powerpoint/2010/main" val="2604194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RSC: Content slide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DF1ED8D-438B-824C-DDAA-6BAD8B47122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EFF82E35-683D-F5A1-641E-6F398433D49E}"/>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A205E70-6DE1-9AEC-D0E8-5FF1F56FEDC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EEFB3527-1A23-A70E-DE76-80F35D0A6C7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2" name="Picture 11">
            <a:extLst>
              <a:ext uri="{FF2B5EF4-FFF2-40B4-BE49-F238E27FC236}">
                <a16:creationId xmlns:a16="http://schemas.microsoft.com/office/drawing/2014/main" id="{73EBDE33-835A-DB48-8B88-2608CF5B2C2F}"/>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33562974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SC: Activit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F60146D-6558-1D50-0537-1C83B468F73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9" name="Content Placeholder 2">
            <a:extLst>
              <a:ext uri="{FF2B5EF4-FFF2-40B4-BE49-F238E27FC236}">
                <a16:creationId xmlns:a16="http://schemas.microsoft.com/office/drawing/2014/main" id="{1AE5F30D-CEA9-6014-F127-52585D94E315}"/>
              </a:ext>
            </a:extLst>
          </p:cNvPr>
          <p:cNvSpPr>
            <a:spLocks noGrp="1"/>
          </p:cNvSpPr>
          <p:nvPr>
            <p:ph idx="10" hasCustomPrompt="1"/>
          </p:nvPr>
        </p:nvSpPr>
        <p:spPr>
          <a:xfrm>
            <a:off x="2520000" y="1260000"/>
            <a:ext cx="747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2" name="Picture 11">
            <a:extLst>
              <a:ext uri="{FF2B5EF4-FFF2-40B4-BE49-F238E27FC236}">
                <a16:creationId xmlns:a16="http://schemas.microsoft.com/office/drawing/2014/main" id="{034F7344-4CB7-214C-AB57-4C2B075B3B41}"/>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4" name="Picture 13">
            <a:extLst>
              <a:ext uri="{FF2B5EF4-FFF2-40B4-BE49-F238E27FC236}">
                <a16:creationId xmlns:a16="http://schemas.microsoft.com/office/drawing/2014/main" id="{254CD18D-5D39-4BF6-A655-747C065DC8F1}"/>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36000" y="3376800"/>
            <a:ext cx="1016000" cy="2997200"/>
          </a:xfrm>
          <a:prstGeom prst="rect">
            <a:avLst/>
          </a:prstGeom>
        </p:spPr>
      </p:pic>
      <p:pic>
        <p:nvPicPr>
          <p:cNvPr id="16" name="Picture 15">
            <a:extLst>
              <a:ext uri="{FF2B5EF4-FFF2-40B4-BE49-F238E27FC236}">
                <a16:creationId xmlns:a16="http://schemas.microsoft.com/office/drawing/2014/main" id="{4755106B-D264-F6E9-686B-8DB861DD51AC}"/>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99800" y="-6255"/>
            <a:ext cx="2197100" cy="533400"/>
          </a:xfrm>
          <a:prstGeom prst="rect">
            <a:avLst/>
          </a:prstGeom>
        </p:spPr>
      </p:pic>
      <p:sp>
        <p:nvSpPr>
          <p:cNvPr id="17" name="Text Placeholder 2">
            <a:extLst>
              <a:ext uri="{FF2B5EF4-FFF2-40B4-BE49-F238E27FC236}">
                <a16:creationId xmlns:a16="http://schemas.microsoft.com/office/drawing/2014/main" id="{5299EF99-A2F6-2B82-CE1E-73D3387E4DF1}"/>
              </a:ext>
            </a:extLst>
          </p:cNvPr>
          <p:cNvSpPr>
            <a:spLocks noGrp="1"/>
          </p:cNvSpPr>
          <p:nvPr>
            <p:ph type="body" idx="1"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Activity 1</a:t>
            </a:r>
          </a:p>
        </p:txBody>
      </p:sp>
      <p:sp>
        <p:nvSpPr>
          <p:cNvPr id="18" name="Content Placeholder 2">
            <a:extLst>
              <a:ext uri="{FF2B5EF4-FFF2-40B4-BE49-F238E27FC236}">
                <a16:creationId xmlns:a16="http://schemas.microsoft.com/office/drawing/2014/main" id="{0FFA147B-CD6C-9CBC-4705-B61651A0B1CB}"/>
              </a:ext>
            </a:extLst>
          </p:cNvPr>
          <p:cNvSpPr>
            <a:spLocks noGrp="1"/>
          </p:cNvSpPr>
          <p:nvPr>
            <p:ph idx="11" hasCustomPrompt="1"/>
          </p:nvPr>
        </p:nvSpPr>
        <p:spPr>
          <a:xfrm>
            <a:off x="540000" y="1260000"/>
            <a:ext cx="1980000" cy="4162900"/>
          </a:xfrm>
        </p:spPr>
        <p:txBody>
          <a:bodyPr lIns="0" tIns="0" rIns="0" bIns="0">
            <a:normAutofit/>
          </a:bodyPr>
          <a:lstStyle>
            <a:lvl1pPr marL="0" indent="0">
              <a:lnSpc>
                <a:spcPts val="2740"/>
              </a:lnSpc>
              <a:spcBef>
                <a:spcPts val="0"/>
              </a:spcBef>
              <a:spcAft>
                <a:spcPts val="2000"/>
              </a:spcAft>
              <a:buFontTx/>
              <a:buNone/>
              <a:defRPr sz="2200" b="1" i="0">
                <a:solidFill>
                  <a:srgbClr val="004976"/>
                </a:solidFill>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Term</a:t>
            </a:r>
          </a:p>
        </p:txBody>
      </p:sp>
      <p:sp>
        <p:nvSpPr>
          <p:cNvPr id="19" name="Title 1">
            <a:extLst>
              <a:ext uri="{FF2B5EF4-FFF2-40B4-BE49-F238E27FC236}">
                <a16:creationId xmlns:a16="http://schemas.microsoft.com/office/drawing/2014/main" id="{9EF95AA3-411E-0455-91E7-679D09A97CA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37737256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RSC: Career link 1">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79FF2865-02B4-E042-A8BB-1323AA67DBA4}"/>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4E117A41-42C5-A41B-9D3E-CB7E1520F92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B42D50E3-E3FD-8409-9031-0FEA53739E2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DA87E862-604E-5AB4-B83E-8D30ADB0E323}"/>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98FDCBD5-A822-DEF8-C757-5BC00F71086D}"/>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90623331-3B5D-E49D-912E-CC78A7C203F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5142028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SC: Career link 2">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BBA0D013-A42B-47F6-3FCF-D9F93DD8F878}"/>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8889B74F-BFB0-E9BF-F94D-B736BCD6283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AE13AE9A-7568-7711-6CDA-A1376C54A56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9" name="Picture 8">
            <a:extLst>
              <a:ext uri="{FF2B5EF4-FFF2-40B4-BE49-F238E27FC236}">
                <a16:creationId xmlns:a16="http://schemas.microsoft.com/office/drawing/2014/main" id="{74B83AA4-0EF5-7400-803D-0B07AE49AE3E}"/>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0" name="Title 1">
            <a:extLst>
              <a:ext uri="{FF2B5EF4-FFF2-40B4-BE49-F238E27FC236}">
                <a16:creationId xmlns:a16="http://schemas.microsoft.com/office/drawing/2014/main" id="{CAC7B30C-31F8-ADA7-F6F9-C9EB221FE30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1" name="Text Placeholder 2">
            <a:extLst>
              <a:ext uri="{FF2B5EF4-FFF2-40B4-BE49-F238E27FC236}">
                <a16:creationId xmlns:a16="http://schemas.microsoft.com/office/drawing/2014/main" id="{41A925FD-3B74-7AA2-8FB0-BC69008A81AF}"/>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pic>
        <p:nvPicPr>
          <p:cNvPr id="13" name="Picture 12">
            <a:extLst>
              <a:ext uri="{FF2B5EF4-FFF2-40B4-BE49-F238E27FC236}">
                <a16:creationId xmlns:a16="http://schemas.microsoft.com/office/drawing/2014/main" id="{69E61892-376A-0DA1-B144-DAEAA993D48F}"/>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8660392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RSC: Career link 3">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CF626A9A-6F13-8F7B-C10C-C703CEC1871E}"/>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7" name="Picture 6">
            <a:extLst>
              <a:ext uri="{FF2B5EF4-FFF2-40B4-BE49-F238E27FC236}">
                <a16:creationId xmlns:a16="http://schemas.microsoft.com/office/drawing/2014/main" id="{FD5973ED-EF14-B8CB-A75C-419A23CAF39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10" name="Picture 9">
            <a:extLst>
              <a:ext uri="{FF2B5EF4-FFF2-40B4-BE49-F238E27FC236}">
                <a16:creationId xmlns:a16="http://schemas.microsoft.com/office/drawing/2014/main" id="{A7B9E6C0-ADE9-EA42-F511-177FBD37EFE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1" name="Title 1">
            <a:extLst>
              <a:ext uri="{FF2B5EF4-FFF2-40B4-BE49-F238E27FC236}">
                <a16:creationId xmlns:a16="http://schemas.microsoft.com/office/drawing/2014/main" id="{CBE6408C-45C9-69C7-8E6C-E3EDCD1FE96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2" name="Text Placeholder 2">
            <a:extLst>
              <a:ext uri="{FF2B5EF4-FFF2-40B4-BE49-F238E27FC236}">
                <a16:creationId xmlns:a16="http://schemas.microsoft.com/office/drawing/2014/main" id="{F0DA004A-D187-4C16-7494-8DE8B2068D28}"/>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38817644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RSC: Career link 4">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863DDB6-9A2E-9892-ADDA-A43E6AA820FB}"/>
              </a:ext>
            </a:extLst>
          </p:cNvPr>
          <p:cNvSpPr>
            <a:spLocks noGrp="1"/>
          </p:cNvSpPr>
          <p:nvPr>
            <p:ph sz="half" idx="1" hasCustomPrompt="1"/>
          </p:nvPr>
        </p:nvSpPr>
        <p:spPr>
          <a:xfrm>
            <a:off x="540000" y="1260000"/>
            <a:ext cx="9000000" cy="4351338"/>
          </a:xfrm>
        </p:spPr>
        <p:txBody>
          <a:bodyPr lIns="0" tIns="0" rIns="0" bIns="0">
            <a:normAutofit/>
          </a:bodyPr>
          <a:lstStyle>
            <a:lvl1pPr marL="0" indent="0">
              <a:lnSpc>
                <a:spcPts val="2740"/>
              </a:lnSpc>
              <a:spcBef>
                <a:spcPts val="0"/>
              </a:spcBef>
              <a:spcAft>
                <a:spcPts val="2000"/>
              </a:spcAft>
              <a:buNone/>
              <a:defRPr sz="2200" b="0" i="0">
                <a:latin typeface="Arial" panose="020B0604020202020204" pitchFamily="34" charset="0"/>
                <a:cs typeface="Arial" panose="020B0604020202020204" pitchFamily="34" charset="0"/>
              </a:defRPr>
            </a:lvl1pPr>
            <a:lvl2pPr>
              <a:lnSpc>
                <a:spcPts val="2540"/>
              </a:lnSpc>
              <a:defRPr sz="2200" b="0" i="0">
                <a:latin typeface="Arial" panose="020B0604020202020204" pitchFamily="34" charset="0"/>
                <a:cs typeface="Arial" panose="020B0604020202020204" pitchFamily="34" charset="0"/>
              </a:defRPr>
            </a:lvl2pPr>
            <a:lvl3pPr>
              <a:lnSpc>
                <a:spcPts val="2540"/>
              </a:lnSpc>
              <a:defRPr sz="2200" b="0" i="0">
                <a:latin typeface="Arial" panose="020B0604020202020204" pitchFamily="34" charset="0"/>
                <a:cs typeface="Arial" panose="020B0604020202020204" pitchFamily="34" charset="0"/>
              </a:defRPr>
            </a:lvl3pPr>
            <a:lvl4pPr>
              <a:lnSpc>
                <a:spcPts val="2540"/>
              </a:lnSpc>
              <a:defRPr sz="2200" b="0" i="0">
                <a:latin typeface="Arial" panose="020B0604020202020204" pitchFamily="34" charset="0"/>
                <a:cs typeface="Arial" panose="020B0604020202020204" pitchFamily="34" charset="0"/>
              </a:defRPr>
            </a:lvl4pPr>
            <a:lvl5pPr>
              <a:lnSpc>
                <a:spcPts val="2540"/>
              </a:lnSpc>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1" name="Picture 10">
            <a:extLst>
              <a:ext uri="{FF2B5EF4-FFF2-40B4-BE49-F238E27FC236}">
                <a16:creationId xmlns:a16="http://schemas.microsoft.com/office/drawing/2014/main" id="{A0A7F3D0-2544-21CA-276C-6A87615F69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9" name="Picture 8">
            <a:extLst>
              <a:ext uri="{FF2B5EF4-FFF2-40B4-BE49-F238E27FC236}">
                <a16:creationId xmlns:a16="http://schemas.microsoft.com/office/drawing/2014/main" id="{EA5A4363-F6CA-30EA-3561-50B9216A888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13" name="Picture 12">
            <a:extLst>
              <a:ext uri="{FF2B5EF4-FFF2-40B4-BE49-F238E27FC236}">
                <a16:creationId xmlns:a16="http://schemas.microsoft.com/office/drawing/2014/main" id="{B5D7D9DF-B6EB-F90D-4424-AA318819D3A5}"/>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20350" y="3340100"/>
            <a:ext cx="1346200" cy="2984500"/>
          </a:xfrm>
          <a:prstGeom prst="rect">
            <a:avLst/>
          </a:prstGeom>
        </p:spPr>
      </p:pic>
      <p:pic>
        <p:nvPicPr>
          <p:cNvPr id="15" name="Picture 14">
            <a:extLst>
              <a:ext uri="{FF2B5EF4-FFF2-40B4-BE49-F238E27FC236}">
                <a16:creationId xmlns:a16="http://schemas.microsoft.com/office/drawing/2014/main" id="{96809A8C-599D-5569-ADFF-64C8DC1C648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989652" y="-12700"/>
            <a:ext cx="2197100" cy="533400"/>
          </a:xfrm>
          <a:prstGeom prst="rect">
            <a:avLst/>
          </a:prstGeom>
        </p:spPr>
      </p:pic>
      <p:sp>
        <p:nvSpPr>
          <p:cNvPr id="16" name="Title 1">
            <a:extLst>
              <a:ext uri="{FF2B5EF4-FFF2-40B4-BE49-F238E27FC236}">
                <a16:creationId xmlns:a16="http://schemas.microsoft.com/office/drawing/2014/main" id="{0CFABD9A-F0C1-9F2A-841D-DA45700FE590}"/>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
        <p:nvSpPr>
          <p:cNvPr id="17" name="Text Placeholder 2">
            <a:extLst>
              <a:ext uri="{FF2B5EF4-FFF2-40B4-BE49-F238E27FC236}">
                <a16:creationId xmlns:a16="http://schemas.microsoft.com/office/drawing/2014/main" id="{6E243418-F819-6329-A858-B9F93640F6D4}"/>
              </a:ext>
            </a:extLst>
          </p:cNvPr>
          <p:cNvSpPr>
            <a:spLocks noGrp="1"/>
          </p:cNvSpPr>
          <p:nvPr>
            <p:ph type="body" idx="10" hasCustomPrompt="1"/>
          </p:nvPr>
        </p:nvSpPr>
        <p:spPr>
          <a:xfrm>
            <a:off x="10000900" y="-6255"/>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en-GB" dirty="0"/>
              <a:t>Career link</a:t>
            </a:r>
          </a:p>
        </p:txBody>
      </p:sp>
    </p:spTree>
    <p:extLst>
      <p:ext uri="{BB962C8B-B14F-4D97-AF65-F5344CB8AC3E}">
        <p14:creationId xmlns:p14="http://schemas.microsoft.com/office/powerpoint/2010/main" val="10337339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SC: Section open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CD279A3-A1B1-324A-604F-3F7F541FFB7F}"/>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21403" y="-1"/>
            <a:ext cx="12251330" cy="6872400"/>
          </a:xfrm>
          <a:prstGeom prst="rect">
            <a:avLst/>
          </a:prstGeom>
        </p:spPr>
      </p:pic>
      <p:pic>
        <p:nvPicPr>
          <p:cNvPr id="9" name="Picture 8">
            <a:extLst>
              <a:ext uri="{FF2B5EF4-FFF2-40B4-BE49-F238E27FC236}">
                <a16:creationId xmlns:a16="http://schemas.microsoft.com/office/drawing/2014/main" id="{6AA8CEA8-CCE3-3186-B38D-6227C8B1C615}"/>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0"/>
            <a:ext cx="5781534" cy="6861600"/>
          </a:xfrm>
          <a:prstGeom prst="rect">
            <a:avLst/>
          </a:prstGeom>
        </p:spPr>
      </p:pic>
      <p:sp>
        <p:nvSpPr>
          <p:cNvPr id="2" name="Title 1">
            <a:extLst>
              <a:ext uri="{FF2B5EF4-FFF2-40B4-BE49-F238E27FC236}">
                <a16:creationId xmlns:a16="http://schemas.microsoft.com/office/drawing/2014/main" id="{8EE4D591-E849-0D24-5AF2-9CC2B656C02C}"/>
              </a:ext>
            </a:extLst>
          </p:cNvPr>
          <p:cNvSpPr>
            <a:spLocks noGrp="1"/>
          </p:cNvSpPr>
          <p:nvPr>
            <p:ph type="title" hasCustomPrompt="1"/>
          </p:nvPr>
        </p:nvSpPr>
        <p:spPr>
          <a:xfrm>
            <a:off x="540000" y="2872266"/>
            <a:ext cx="3600000" cy="900000"/>
          </a:xfrm>
        </p:spPr>
        <p:txBody>
          <a:bodyPr lIns="0" tIns="0" rIns="0" bIns="0" anchor="t" anchorCtr="0">
            <a:normAutofit/>
          </a:bodyPr>
          <a:lstStyle>
            <a:lvl1pPr>
              <a:defRPr sz="40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01CD9D24-13D2-14FC-82AD-753C44BA0A9B}"/>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540000" y="1969550"/>
            <a:ext cx="2197100" cy="533400"/>
          </a:xfrm>
          <a:prstGeom prst="rect">
            <a:avLst/>
          </a:prstGeom>
        </p:spPr>
      </p:pic>
      <p:sp>
        <p:nvSpPr>
          <p:cNvPr id="4" name="Text Placeholder 3">
            <a:extLst>
              <a:ext uri="{FF2B5EF4-FFF2-40B4-BE49-F238E27FC236}">
                <a16:creationId xmlns:a16="http://schemas.microsoft.com/office/drawing/2014/main" id="{71210591-DCD4-E544-1E5B-09A358724F26}"/>
              </a:ext>
            </a:extLst>
          </p:cNvPr>
          <p:cNvSpPr>
            <a:spLocks noGrp="1"/>
          </p:cNvSpPr>
          <p:nvPr>
            <p:ph type="body" sz="half" idx="2" hasCustomPrompt="1"/>
          </p:nvPr>
        </p:nvSpPr>
        <p:spPr>
          <a:xfrm>
            <a:off x="540000" y="1969550"/>
            <a:ext cx="2196000" cy="529200"/>
          </a:xfrm>
        </p:spPr>
        <p:txBody>
          <a:bodyPr lIns="0" tIns="0" rIns="0" bIns="0" anchor="ctr" anchorCtr="0">
            <a:normAutofit/>
          </a:bodyPr>
          <a:lstStyle>
            <a:lvl1pPr marL="0" indent="0" algn="ctr">
              <a:buNone/>
              <a:defRPr sz="2300" b="1" i="0">
                <a:solidFill>
                  <a:schemeClr val="bg1"/>
                </a:solidFill>
                <a:latin typeface="Source Sans Pro Black" panose="020B0503030403020204" pitchFamily="34" charset="0"/>
                <a:ea typeface="Source Sans Pro Black" panose="020B0503030403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Activity 1</a:t>
            </a:r>
          </a:p>
        </p:txBody>
      </p:sp>
      <p:sp>
        <p:nvSpPr>
          <p:cNvPr id="13" name="Text Placeholder 3">
            <a:extLst>
              <a:ext uri="{FF2B5EF4-FFF2-40B4-BE49-F238E27FC236}">
                <a16:creationId xmlns:a16="http://schemas.microsoft.com/office/drawing/2014/main" id="{3034C720-3540-7F8E-FACE-A0A8DA79F45D}"/>
              </a:ext>
            </a:extLst>
          </p:cNvPr>
          <p:cNvSpPr>
            <a:spLocks noGrp="1"/>
          </p:cNvSpPr>
          <p:nvPr>
            <p:ph type="body" sz="half" idx="10" hasCustomPrompt="1"/>
          </p:nvPr>
        </p:nvSpPr>
        <p:spPr>
          <a:xfrm>
            <a:off x="774000" y="4893700"/>
            <a:ext cx="3366000" cy="529200"/>
          </a:xfrm>
        </p:spPr>
        <p:txBody>
          <a:bodyPr lIns="0" tIns="0" rIns="0" bIns="0" anchor="b" anchorCtr="0">
            <a:normAutofit/>
          </a:bodyPr>
          <a:lstStyle>
            <a:lvl1pPr marL="0" indent="0" algn="l">
              <a:buNone/>
              <a:defRPr sz="1600" b="0" i="0">
                <a:solidFill>
                  <a:schemeClr val="tx1"/>
                </a:solidFill>
                <a:latin typeface="Arial" panose="020B0604020202020204" pitchFamily="34" charset="0"/>
                <a:ea typeface="Source Sans Pro Black" panose="020B0503030403020204" pitchFamily="34" charset="0"/>
                <a:cs typeface="Arial" panose="020B0604020202020204" pitchFamily="34" charset="0"/>
              </a:defRPr>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en-GB" dirty="0"/>
              <a:t>See student workbook</a:t>
            </a:r>
          </a:p>
        </p:txBody>
      </p:sp>
      <p:sp>
        <p:nvSpPr>
          <p:cNvPr id="14" name="Triangle 13">
            <a:extLst>
              <a:ext uri="{FF2B5EF4-FFF2-40B4-BE49-F238E27FC236}">
                <a16:creationId xmlns:a16="http://schemas.microsoft.com/office/drawing/2014/main" id="{29EEAA89-A6DA-9607-1DC6-7C1F2C944CA2}"/>
              </a:ext>
            </a:extLst>
          </p:cNvPr>
          <p:cNvSpPr/>
          <p:nvPr userDrawn="1"/>
        </p:nvSpPr>
        <p:spPr>
          <a:xfrm rot="5400000">
            <a:off x="539477" y="5220921"/>
            <a:ext cx="181369" cy="156353"/>
          </a:xfrm>
          <a:prstGeom prst="triangle">
            <a:avLst/>
          </a:prstGeom>
          <a:solidFill>
            <a:srgbClr val="C80C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C80C2F"/>
              </a:solidFill>
            </a:endParaRPr>
          </a:p>
        </p:txBody>
      </p:sp>
    </p:spTree>
    <p:extLst>
      <p:ext uri="{BB962C8B-B14F-4D97-AF65-F5344CB8AC3E}">
        <p14:creationId xmlns:p14="http://schemas.microsoft.com/office/powerpoint/2010/main" val="403341301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20/04/2023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344239778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E31B0FA1-A3BF-4B1C-8623-732D44FEABF3}" type="datetimeFigureOut">
              <a:rPr lang="en-GB" smtClean="0"/>
              <a:t>20/04/2023</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FD9F3800-D0EE-4F07-B4CD-FA5D56EFCCBD}" type="slidenum">
              <a:rPr lang="en-GB" smtClean="0"/>
              <a:t>‹#›</a:t>
            </a:fld>
            <a:endParaRPr lang="en-GB" dirty="0"/>
          </a:p>
        </p:txBody>
      </p:sp>
    </p:spTree>
    <p:extLst>
      <p:ext uri="{BB962C8B-B14F-4D97-AF65-F5344CB8AC3E}">
        <p14:creationId xmlns:p14="http://schemas.microsoft.com/office/powerpoint/2010/main" val="38008497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SC: Learning outcom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2FD77-FD39-383E-C5CE-2F5297C9855D}"/>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Learning outcomes</a:t>
            </a:r>
            <a:endParaRPr lang="en-US" dirty="0"/>
          </a:p>
        </p:txBody>
      </p:sp>
      <p:sp>
        <p:nvSpPr>
          <p:cNvPr id="3" name="Content Placeholder 2">
            <a:extLst>
              <a:ext uri="{FF2B5EF4-FFF2-40B4-BE49-F238E27FC236}">
                <a16:creationId xmlns:a16="http://schemas.microsoft.com/office/drawing/2014/main" id="{8DF32C02-BDB8-CD54-8AA2-4C70125A144E}"/>
              </a:ext>
            </a:extLst>
          </p:cNvPr>
          <p:cNvSpPr>
            <a:spLocks noGrp="1"/>
          </p:cNvSpPr>
          <p:nvPr>
            <p:ph idx="1"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7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By the end of this session, you will be able to:</a:t>
            </a:r>
          </a:p>
          <a:p>
            <a:pPr lvl="1"/>
            <a:r>
              <a:rPr lang="en-GB" dirty="0"/>
              <a:t>Bulleted list </a:t>
            </a:r>
          </a:p>
        </p:txBody>
      </p:sp>
      <p:pic>
        <p:nvPicPr>
          <p:cNvPr id="10" name="Picture 9">
            <a:extLst>
              <a:ext uri="{FF2B5EF4-FFF2-40B4-BE49-F238E27FC236}">
                <a16:creationId xmlns:a16="http://schemas.microsoft.com/office/drawing/2014/main" id="{4557E9C6-5180-E782-EA75-02BE46DF133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BA72D1B8-C051-49C9-F9C8-BA62ACCDD4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12" name="Picture 11">
            <a:extLst>
              <a:ext uri="{FF2B5EF4-FFF2-40B4-BE49-F238E27FC236}">
                <a16:creationId xmlns:a16="http://schemas.microsoft.com/office/drawing/2014/main" id="{87367469-40EE-A43E-93BF-85858BFAC71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38744839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ED2FAE14-0EEB-4050-9FDA-09495A4F98EA}" type="datetimeFigureOut">
              <a:rPr lang="en-GB" smtClean="0"/>
              <a:pPr/>
              <a:t>20/04/2023</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FE7D26C7-416C-45A2-B678-FD905E3525A1}" type="slidenum">
              <a:rPr lang="en-GB" smtClean="0"/>
              <a:pPr/>
              <a:t>‹#›</a:t>
            </a:fld>
            <a:endParaRPr lang="en-GB" dirty="0"/>
          </a:p>
        </p:txBody>
      </p:sp>
    </p:spTree>
    <p:extLst>
      <p:ext uri="{BB962C8B-B14F-4D97-AF65-F5344CB8AC3E}">
        <p14:creationId xmlns:p14="http://schemas.microsoft.com/office/powerpoint/2010/main" val="8149092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order 1">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2BE2547-922A-AFF3-F1A1-E9AADFEC20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E5CF3202-F9D1-B071-8473-5C1C26A12FA1}"/>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0EB02A0-6279-8703-368C-ADFB65427D6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3A4D054A-784A-FCE4-9F71-066203DE347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34312895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order 2">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09B7B72-5224-460E-89CC-A05A26B60D1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9094A0C-1A8C-B55A-D0FC-A947602EFBA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E39EFEA8-23D9-A2BC-568A-5DDBDFA6DAD9}"/>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0355300C-CBA2-B163-C8E5-BD845B4C0AFD}"/>
              </a:ext>
            </a:extLst>
          </p:cNvPr>
          <p:cNvPicPr>
            <a:picLocks/>
          </p:cNvPicPr>
          <p:nvPr userDrawn="1"/>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38786363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order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DD44081-663F-8912-BDA6-4E8B854355E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D4908F83-7CFD-6809-BA44-9BB91CD5049D}"/>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5242ED71-C001-5955-D7CA-5702AE6CF324}"/>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13FF9F24-CCEC-6051-BD10-64A45C4F40D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4224532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order 4">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F6759462-1736-2864-E8F2-4790833B71A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544FD491-9D49-9EA0-97EC-6AE7CE4F5370}"/>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481E125A-84DA-0A51-0737-72446F5318EC}"/>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5E20F9F3-7AEC-1EF6-AF71-8954D0D9D85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1547683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SC: Content slide 2">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6A1C8D1-C37B-8A06-1450-CB280EE69C0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8" name="Picture 7">
            <a:extLst>
              <a:ext uri="{FF2B5EF4-FFF2-40B4-BE49-F238E27FC236}">
                <a16:creationId xmlns:a16="http://schemas.microsoft.com/office/drawing/2014/main" id="{6F258B2B-4854-8ECA-6556-75796F5F1F5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
        <p:nvSpPr>
          <p:cNvPr id="12" name="Content Placeholder 2">
            <a:extLst>
              <a:ext uri="{FF2B5EF4-FFF2-40B4-BE49-F238E27FC236}">
                <a16:creationId xmlns:a16="http://schemas.microsoft.com/office/drawing/2014/main" id="{71D28F84-F96C-502C-4FA0-C3B711630112}"/>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pic>
        <p:nvPicPr>
          <p:cNvPr id="14" name="Picture 13">
            <a:extLst>
              <a:ext uri="{FF2B5EF4-FFF2-40B4-BE49-F238E27FC236}">
                <a16:creationId xmlns:a16="http://schemas.microsoft.com/office/drawing/2014/main" id="{A66B39A4-2206-FD91-4B7A-61352B5CFA32}"/>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sp>
        <p:nvSpPr>
          <p:cNvPr id="15" name="Title 1">
            <a:extLst>
              <a:ext uri="{FF2B5EF4-FFF2-40B4-BE49-F238E27FC236}">
                <a16:creationId xmlns:a16="http://schemas.microsoft.com/office/drawing/2014/main" id="{9B8384B0-8182-9D43-41F0-3843F907C2B1}"/>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spTree>
    <p:extLst>
      <p:ext uri="{BB962C8B-B14F-4D97-AF65-F5344CB8AC3E}">
        <p14:creationId xmlns:p14="http://schemas.microsoft.com/office/powerpoint/2010/main" val="2528690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SC: Content slide 2 - alt character">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0963940-7777-A255-CB73-8663546B3EB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7" name="Content Placeholder 2">
            <a:extLst>
              <a:ext uri="{FF2B5EF4-FFF2-40B4-BE49-F238E27FC236}">
                <a16:creationId xmlns:a16="http://schemas.microsoft.com/office/drawing/2014/main" id="{167BEB1A-EEC5-962F-C9C9-82361443DF06}"/>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8" name="Title 1">
            <a:extLst>
              <a:ext uri="{FF2B5EF4-FFF2-40B4-BE49-F238E27FC236}">
                <a16:creationId xmlns:a16="http://schemas.microsoft.com/office/drawing/2014/main" id="{B2E4FDF2-2C01-BF44-D5DF-9C7F5DA13B96}"/>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0" name="Picture 9">
            <a:extLst>
              <a:ext uri="{FF2B5EF4-FFF2-40B4-BE49-F238E27FC236}">
                <a16:creationId xmlns:a16="http://schemas.microsoft.com/office/drawing/2014/main" id="{A7A65608-16E3-357E-2662-2C0ADE9D1DA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11" name="Picture 10">
            <a:extLst>
              <a:ext uri="{FF2B5EF4-FFF2-40B4-BE49-F238E27FC236}">
                <a16:creationId xmlns:a16="http://schemas.microsoft.com/office/drawing/2014/main" id="{83ECB724-61C0-B0D9-2764-3691BFE0E78A}"/>
              </a:ext>
            </a:extLst>
          </p:cNvPr>
          <p:cNvPicPr>
            <a:picLocks/>
          </p:cNvPicPr>
          <p:nvPr userDrawn="1"/>
        </p:nvPicPr>
        <p:blipFill>
          <a:blip r:embed="rId4"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spTree>
    <p:extLst>
      <p:ext uri="{BB962C8B-B14F-4D97-AF65-F5344CB8AC3E}">
        <p14:creationId xmlns:p14="http://schemas.microsoft.com/office/powerpoint/2010/main" val="1958108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SC: Content slide 3">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A72258-006B-0F8E-AC30-94DA1F8898B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sp>
        <p:nvSpPr>
          <p:cNvPr id="8" name="Content Placeholder 2">
            <a:extLst>
              <a:ext uri="{FF2B5EF4-FFF2-40B4-BE49-F238E27FC236}">
                <a16:creationId xmlns:a16="http://schemas.microsoft.com/office/drawing/2014/main" id="{6A91CE68-DE7D-F83C-C6EE-F054D3FA30EA}"/>
              </a:ext>
            </a:extLst>
          </p:cNvPr>
          <p:cNvSpPr>
            <a:spLocks noGrp="1"/>
          </p:cNvSpPr>
          <p:nvPr>
            <p:ph idx="10" hasCustomPrompt="1"/>
          </p:nvPr>
        </p:nvSpPr>
        <p:spPr>
          <a:xfrm>
            <a:off x="540000" y="1260000"/>
            <a:ext cx="9000000" cy="4162900"/>
          </a:xfrm>
        </p:spPr>
        <p:txBody>
          <a:bodyPr lIns="0" tIns="0" rIns="0" bIns="0">
            <a:normAutofit/>
          </a:bodyPr>
          <a:lstStyle>
            <a:lvl1pPr marL="0" indent="0">
              <a:lnSpc>
                <a:spcPts val="2740"/>
              </a:lnSpc>
              <a:spcBef>
                <a:spcPts val="0"/>
              </a:spcBef>
              <a:spcAft>
                <a:spcPts val="2000"/>
              </a:spcAft>
              <a:buFontTx/>
              <a:buNone/>
              <a:defRPr sz="2200" b="0" i="0">
                <a:latin typeface="Arial" panose="020B0604020202020204" pitchFamily="34" charset="0"/>
                <a:cs typeface="Arial" panose="020B0604020202020204" pitchFamily="34" charset="0"/>
              </a:defRPr>
            </a:lvl1pPr>
            <a:lvl2pPr marL="341966" indent="-341966">
              <a:lnSpc>
                <a:spcPts val="2540"/>
              </a:lnSpc>
              <a:spcBef>
                <a:spcPts val="0"/>
              </a:spcBef>
              <a:spcAft>
                <a:spcPts val="2000"/>
              </a:spcAft>
              <a:buClr>
                <a:srgbClr val="C80C2F"/>
              </a:buClr>
              <a:buSzPct val="120000"/>
              <a:defRPr sz="2200" b="0" i="0">
                <a:latin typeface="Arial" panose="020B0604020202020204" pitchFamily="34" charset="0"/>
                <a:cs typeface="Arial" panose="020B0604020202020204" pitchFamily="34" charset="0"/>
              </a:defRPr>
            </a:lvl2pPr>
            <a:lvl3pPr>
              <a:defRPr sz="2200" b="0" i="0">
                <a:latin typeface="Arial" panose="020B0604020202020204" pitchFamily="34" charset="0"/>
                <a:cs typeface="Arial" panose="020B0604020202020204" pitchFamily="34" charset="0"/>
              </a:defRPr>
            </a:lvl3pPr>
            <a:lvl4pPr>
              <a:defRPr sz="2200" b="0" i="0">
                <a:latin typeface="Arial" panose="020B0604020202020204" pitchFamily="34" charset="0"/>
                <a:cs typeface="Arial" panose="020B0604020202020204" pitchFamily="34" charset="0"/>
              </a:defRPr>
            </a:lvl4pPr>
            <a:lvl5pPr>
              <a:defRPr sz="2200" b="0" i="0">
                <a:latin typeface="Arial" panose="020B0604020202020204" pitchFamily="34" charset="0"/>
                <a:cs typeface="Arial" panose="020B0604020202020204" pitchFamily="34" charset="0"/>
              </a:defRPr>
            </a:lvl5pPr>
          </a:lstStyle>
          <a:p>
            <a:pPr lvl="0"/>
            <a:r>
              <a:rPr lang="en-GB" dirty="0"/>
              <a:t>Here is the text.</a:t>
            </a:r>
          </a:p>
        </p:txBody>
      </p:sp>
      <p:sp>
        <p:nvSpPr>
          <p:cNvPr id="10" name="Title 1">
            <a:extLst>
              <a:ext uri="{FF2B5EF4-FFF2-40B4-BE49-F238E27FC236}">
                <a16:creationId xmlns:a16="http://schemas.microsoft.com/office/drawing/2014/main" id="{C813970F-8380-C31B-F727-1F7AE450D6F5}"/>
              </a:ext>
            </a:extLst>
          </p:cNvPr>
          <p:cNvSpPr>
            <a:spLocks noGrp="1"/>
          </p:cNvSpPr>
          <p:nvPr>
            <p:ph type="title" hasCustomPrompt="1"/>
          </p:nvPr>
        </p:nvSpPr>
        <p:spPr>
          <a:xfrm>
            <a:off x="540000" y="540000"/>
            <a:ext cx="9000000" cy="439200"/>
          </a:xfrm>
        </p:spPr>
        <p:txBody>
          <a:bodyPr lIns="0" tIns="0" rIns="0" bIns="0" anchor="t" anchorCtr="0">
            <a:normAutofit/>
          </a:bodyPr>
          <a:lstStyle>
            <a:lvl1pPr>
              <a:defRPr sz="3500" b="1" i="0">
                <a:solidFill>
                  <a:srgbClr val="004976"/>
                </a:solidFill>
                <a:latin typeface="Source Sans Pro Black" panose="020B0503030403020204" pitchFamily="34" charset="0"/>
                <a:ea typeface="Source Sans Pro Black" panose="020B0503030403020204" pitchFamily="34" charset="0"/>
              </a:defRPr>
            </a:lvl1pPr>
          </a:lstStyle>
          <a:p>
            <a:r>
              <a:rPr lang="en-GB" dirty="0"/>
              <a:t>Title</a:t>
            </a:r>
            <a:endParaRPr lang="en-US" dirty="0"/>
          </a:p>
        </p:txBody>
      </p:sp>
      <p:pic>
        <p:nvPicPr>
          <p:cNvPr id="11" name="Picture 10">
            <a:extLst>
              <a:ext uri="{FF2B5EF4-FFF2-40B4-BE49-F238E27FC236}">
                <a16:creationId xmlns:a16="http://schemas.microsoft.com/office/drawing/2014/main" id="{CF8CADDE-BD5A-3BC7-0CC5-9E640CE5569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12" name="Picture 11">
            <a:extLst>
              <a:ext uri="{FF2B5EF4-FFF2-40B4-BE49-F238E27FC236}">
                <a16:creationId xmlns:a16="http://schemas.microsoft.com/office/drawing/2014/main" id="{B522FE2A-AB24-0DC1-EE3D-DDE065872806}"/>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spTree>
    <p:extLst>
      <p:ext uri="{BB962C8B-B14F-4D97-AF65-F5344CB8AC3E}">
        <p14:creationId xmlns:p14="http://schemas.microsoft.com/office/powerpoint/2010/main" val="226645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7DDCA5-CFB9-4F2F-9244-B62DD5053A42}" type="datetimeFigureOut">
              <a:rPr lang="en-GB" smtClean="0"/>
              <a:t>20/04/2023</a:t>
            </a:fld>
            <a:endParaRPr lang="en-GB" dirty="0"/>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8610601"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D42525-DCEB-4F79-AECF-9107671366DF}" type="slidenum">
              <a:rPr lang="en-GB" smtClean="0"/>
              <a:t>‹#›</a:t>
            </a:fld>
            <a:endParaRPr lang="en-GB" dirty="0"/>
          </a:p>
        </p:txBody>
      </p:sp>
      <p:sp>
        <p:nvSpPr>
          <p:cNvPr id="7" name="Rectangle 6">
            <a:extLst>
              <a:ext uri="{FF2B5EF4-FFF2-40B4-BE49-F238E27FC236}">
                <a16:creationId xmlns:a16="http://schemas.microsoft.com/office/drawing/2014/main" id="{230C13EE-B649-516D-AEBC-E91C2BCC017E}"/>
              </a:ext>
            </a:extLst>
          </p:cNvPr>
          <p:cNvSpPr/>
          <p:nvPr userDrawn="1"/>
        </p:nvSpPr>
        <p:spPr>
          <a:xfrm>
            <a:off x="0" y="0"/>
            <a:ext cx="12190412"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Tree>
    <p:extLst>
      <p:ext uri="{BB962C8B-B14F-4D97-AF65-F5344CB8AC3E}">
        <p14:creationId xmlns:p14="http://schemas.microsoft.com/office/powerpoint/2010/main" val="3044622735"/>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cpvP4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hyperlink" Target="https://rsc.li/3CJX7M3" TargetMode="External"/><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7.jpe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18.jpeg"/></Relationships>
</file>

<file path=ppt/slides/_rels/slide4.xml.rels><?xml version="1.0" encoding="UTF-8" standalone="yes"?>
<Relationships xmlns="http://schemas.openxmlformats.org/package/2006/relationships"><Relationship Id="rId3" Type="http://schemas.openxmlformats.org/officeDocument/2006/relationships/hyperlink" Target="https://edu.rsc.org/job-profiles/senior-scientist-household-goods/4010860.article"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hyperlink" Target="https://edu.rsc.org/job-profiles/consumer-products-technician/4010850.article"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4.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3FA491-0051-4F5E-A2B6-74620D8AFBD2}"/>
              </a:ext>
            </a:extLst>
          </p:cNvPr>
          <p:cNvSpPr>
            <a:spLocks noGrp="1"/>
          </p:cNvSpPr>
          <p:nvPr>
            <p:ph type="title"/>
          </p:nvPr>
        </p:nvSpPr>
        <p:spPr>
          <a:xfrm>
            <a:off x="3396001" y="2214000"/>
            <a:ext cx="5400000" cy="1663200"/>
          </a:xfrm>
        </p:spPr>
        <p:txBody>
          <a:bodyPr/>
          <a:lstStyle/>
          <a:p>
            <a:r>
              <a:rPr lang="en-GB" dirty="0">
                <a:cs typeface="Arial" panose="020B0604020202020204" pitchFamily="34" charset="0"/>
              </a:rPr>
              <a:t>Emulsifiers</a:t>
            </a:r>
          </a:p>
        </p:txBody>
      </p:sp>
      <p:sp>
        <p:nvSpPr>
          <p:cNvPr id="3" name="Text Placeholder 2">
            <a:extLst>
              <a:ext uri="{FF2B5EF4-FFF2-40B4-BE49-F238E27FC236}">
                <a16:creationId xmlns:a16="http://schemas.microsoft.com/office/drawing/2014/main" id="{59575FA5-B0CF-D3FB-80BE-AA7F5B224BF2}"/>
              </a:ext>
            </a:extLst>
          </p:cNvPr>
          <p:cNvSpPr>
            <a:spLocks noGrp="1"/>
          </p:cNvSpPr>
          <p:nvPr>
            <p:ph type="body" sz="quarter" idx="3"/>
          </p:nvPr>
        </p:nvSpPr>
        <p:spPr>
          <a:xfrm>
            <a:off x="3396001" y="4525505"/>
            <a:ext cx="5400000" cy="1418095"/>
          </a:xfrm>
        </p:spPr>
        <p:txBody>
          <a:bodyPr>
            <a:normAutofit/>
          </a:bodyPr>
          <a:lstStyle/>
          <a:p>
            <a:pPr>
              <a:tabLst>
                <a:tab pos="2865755" algn="ctr"/>
                <a:tab pos="5731510" algn="r"/>
              </a:tabLst>
            </a:pPr>
            <a:r>
              <a:rPr lang="en-GB" sz="1200" dirty="0">
                <a:latin typeface="Arial" panose="020B0604020202020204" pitchFamily="34" charset="0"/>
                <a:ea typeface="+mj-ea"/>
                <a:cs typeface="Arial" panose="020B0604020202020204" pitchFamily="34" charset="0"/>
              </a:rPr>
              <a:t>Download the teacher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student workbook and technician notes</a:t>
            </a:r>
            <a:br>
              <a:rPr lang="en-GB" sz="1200" dirty="0">
                <a:latin typeface="Arial" panose="020B0604020202020204" pitchFamily="34" charset="0"/>
                <a:ea typeface="+mj-ea"/>
                <a:cs typeface="Arial" panose="020B0604020202020204" pitchFamily="34" charset="0"/>
              </a:rPr>
            </a:br>
            <a:r>
              <a:rPr lang="en-GB" sz="1200" dirty="0">
                <a:latin typeface="Arial" panose="020B0604020202020204" pitchFamily="34" charset="0"/>
                <a:ea typeface="+mj-ea"/>
                <a:cs typeface="Arial" panose="020B0604020202020204" pitchFamily="34" charset="0"/>
              </a:rPr>
              <a:t>that accompany this resource at</a:t>
            </a:r>
            <a:br>
              <a:rPr lang="en-GB" sz="1200" dirty="0">
                <a:latin typeface="Arial" panose="020B0604020202020204" pitchFamily="34" charset="0"/>
                <a:ea typeface="+mj-ea"/>
                <a:cs typeface="Arial" panose="020B0604020202020204" pitchFamily="34" charset="0"/>
              </a:rPr>
            </a:br>
            <a:r>
              <a:rPr lang="en-US" sz="1200" u="sng" dirty="0">
                <a:latin typeface="Arial" panose="020B0604020202020204" pitchFamily="34" charset="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rsc.li/3cpvP4k</a:t>
            </a:r>
            <a:r>
              <a:rPr lang="en-GB" sz="1200" dirty="0">
                <a:latin typeface="Arial" panose="020B0604020202020204" pitchFamily="34" charset="0"/>
                <a:ea typeface="+mj-ea"/>
                <a:cs typeface="Arial" panose="020B0604020202020204" pitchFamily="34" charset="0"/>
              </a:rPr>
              <a:t>.</a:t>
            </a:r>
            <a:endParaRPr lang="en-GB" sz="12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603911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51622-DB30-CB60-8DC9-12356B7AFD15}"/>
              </a:ext>
            </a:extLst>
          </p:cNvPr>
          <p:cNvSpPr>
            <a:spLocks noGrp="1"/>
          </p:cNvSpPr>
          <p:nvPr>
            <p:ph type="title"/>
          </p:nvPr>
        </p:nvSpPr>
        <p:spPr>
          <a:xfrm>
            <a:off x="540000" y="2872266"/>
            <a:ext cx="2917575" cy="2385534"/>
          </a:xfrm>
        </p:spPr>
        <p:txBody>
          <a:bodyPr>
            <a:normAutofit/>
          </a:bodyPr>
          <a:lstStyle/>
          <a:p>
            <a:r>
              <a:rPr lang="en-GB" sz="4000" dirty="0"/>
              <a:t>Making hand cream</a:t>
            </a:r>
            <a:endParaRPr lang="en-US" dirty="0"/>
          </a:p>
        </p:txBody>
      </p:sp>
      <p:sp>
        <p:nvSpPr>
          <p:cNvPr id="3" name="Text Placeholder 2">
            <a:extLst>
              <a:ext uri="{FF2B5EF4-FFF2-40B4-BE49-F238E27FC236}">
                <a16:creationId xmlns:a16="http://schemas.microsoft.com/office/drawing/2014/main" id="{A2153341-1727-3BAC-5CCF-BBBEFAE50423}"/>
              </a:ext>
            </a:extLst>
          </p:cNvPr>
          <p:cNvSpPr>
            <a:spLocks noGrp="1"/>
          </p:cNvSpPr>
          <p:nvPr>
            <p:ph type="body" sz="half" idx="2"/>
          </p:nvPr>
        </p:nvSpPr>
        <p:spPr/>
        <p:txBody>
          <a:bodyPr/>
          <a:lstStyle/>
          <a:p>
            <a:r>
              <a:rPr lang="en-US" dirty="0"/>
              <a:t>Activity 1</a:t>
            </a:r>
          </a:p>
        </p:txBody>
      </p:sp>
      <p:sp>
        <p:nvSpPr>
          <p:cNvPr id="4" name="Text Placeholder 3">
            <a:extLst>
              <a:ext uri="{FF2B5EF4-FFF2-40B4-BE49-F238E27FC236}">
                <a16:creationId xmlns:a16="http://schemas.microsoft.com/office/drawing/2014/main" id="{B0FC982D-2334-2B51-027E-91BC76A5EAC6}"/>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299141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0DBC7-858C-2CA1-8472-0D01EAF588FA}"/>
              </a:ext>
            </a:extLst>
          </p:cNvPr>
          <p:cNvSpPr>
            <a:spLocks noGrp="1"/>
          </p:cNvSpPr>
          <p:nvPr>
            <p:ph type="title"/>
          </p:nvPr>
        </p:nvSpPr>
        <p:spPr/>
        <p:txBody>
          <a:bodyPr>
            <a:normAutofit fontScale="90000"/>
          </a:bodyPr>
          <a:lstStyle/>
          <a:p>
            <a:r>
              <a:rPr lang="en-GB" sz="3200" dirty="0"/>
              <a:t>What are hand creams?</a:t>
            </a:r>
          </a:p>
        </p:txBody>
      </p:sp>
      <p:sp>
        <p:nvSpPr>
          <p:cNvPr id="3" name="Content Placeholder 2">
            <a:extLst>
              <a:ext uri="{FF2B5EF4-FFF2-40B4-BE49-F238E27FC236}">
                <a16:creationId xmlns:a16="http://schemas.microsoft.com/office/drawing/2014/main" id="{4DBFC6F7-7B22-9B8D-EE0F-8159BC55DEA0}"/>
              </a:ext>
            </a:extLst>
          </p:cNvPr>
          <p:cNvSpPr>
            <a:spLocks noGrp="1"/>
          </p:cNvSpPr>
          <p:nvPr>
            <p:ph idx="10"/>
          </p:nvPr>
        </p:nvSpPr>
        <p:spPr/>
        <p:txBody>
          <a:bodyPr/>
          <a:lstStyle/>
          <a:p>
            <a:r>
              <a:rPr lang="en-US" dirty="0"/>
              <a:t>Hand creams are used to moisturise and soften the skin.</a:t>
            </a:r>
            <a:endParaRPr lang="en-GB" dirty="0"/>
          </a:p>
          <a:p>
            <a:r>
              <a:rPr lang="en-US" dirty="0"/>
              <a:t>Hand creams are emulsions. They contain oil, water and an emulsifier, along with any other ingredients to add scent or moisture. </a:t>
            </a:r>
          </a:p>
        </p:txBody>
      </p:sp>
      <p:pic>
        <p:nvPicPr>
          <p:cNvPr id="4" name="Picture 3">
            <a:extLst>
              <a:ext uri="{FF2B5EF4-FFF2-40B4-BE49-F238E27FC236}">
                <a16:creationId xmlns:a16="http://schemas.microsoft.com/office/drawing/2014/main" id="{28A332AB-EFD6-08FF-78F0-C67A81205D46}"/>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5" name="Picture 4">
            <a:extLst>
              <a:ext uri="{FF2B5EF4-FFF2-40B4-BE49-F238E27FC236}">
                <a16:creationId xmlns:a16="http://schemas.microsoft.com/office/drawing/2014/main" id="{44BF87BE-BC86-574C-2BA4-28E0D568E19D}"/>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12039DA7-EC62-D51B-5BFA-D214A8E7FF35}"/>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2419727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0DBC7-858C-2CA1-8472-0D01EAF588FA}"/>
              </a:ext>
            </a:extLst>
          </p:cNvPr>
          <p:cNvSpPr>
            <a:spLocks noGrp="1"/>
          </p:cNvSpPr>
          <p:nvPr>
            <p:ph type="title"/>
          </p:nvPr>
        </p:nvSpPr>
        <p:spPr/>
        <p:txBody>
          <a:bodyPr>
            <a:noAutofit/>
          </a:bodyPr>
          <a:lstStyle/>
          <a:p>
            <a:r>
              <a:rPr lang="en-GB" sz="3200" dirty="0"/>
              <a:t>Making hand cream</a:t>
            </a:r>
          </a:p>
        </p:txBody>
      </p:sp>
      <p:sp>
        <p:nvSpPr>
          <p:cNvPr id="3" name="Content Placeholder 2">
            <a:extLst>
              <a:ext uri="{FF2B5EF4-FFF2-40B4-BE49-F238E27FC236}">
                <a16:creationId xmlns:a16="http://schemas.microsoft.com/office/drawing/2014/main" id="{4DBFC6F7-7B22-9B8D-EE0F-8159BC55DEA0}"/>
              </a:ext>
            </a:extLst>
          </p:cNvPr>
          <p:cNvSpPr>
            <a:spLocks noGrp="1"/>
          </p:cNvSpPr>
          <p:nvPr>
            <p:ph idx="10"/>
          </p:nvPr>
        </p:nvSpPr>
        <p:spPr>
          <a:xfrm>
            <a:off x="540000" y="1259999"/>
            <a:ext cx="9000000" cy="4822145"/>
          </a:xfrm>
        </p:spPr>
        <p:txBody>
          <a:bodyPr>
            <a:noAutofit/>
          </a:bodyPr>
          <a:lstStyle/>
          <a:p>
            <a:pPr marL="342000" indent="-342000">
              <a:buClr>
                <a:srgbClr val="C80C2F"/>
              </a:buClr>
              <a:tabLst>
                <a:tab pos="288000" algn="l"/>
              </a:tabLst>
            </a:pPr>
            <a:r>
              <a:rPr lang="en-GB" b="1" dirty="0">
                <a:solidFill>
                  <a:srgbClr val="C80C2F"/>
                </a:solidFill>
                <a:ea typeface="Calibri" panose="020F0502020204030204" pitchFamily="34" charset="0"/>
                <a:cs typeface="Times New Roman" panose="02020603050405020304" pitchFamily="18" charset="0"/>
              </a:rPr>
              <a:t>1.</a:t>
            </a:r>
            <a:r>
              <a:rPr lang="en-GB" dirty="0">
                <a:ea typeface="Calibri" panose="020F0502020204030204" pitchFamily="34" charset="0"/>
                <a:cs typeface="Times New Roman" panose="02020603050405020304" pitchFamily="18" charset="0"/>
              </a:rPr>
              <a:t>	Place 4 g of petroleum jelly and 4 g of coconut oil into a 250 ml beaker and warm in a hot water bath until they melt and turn to liquid. </a:t>
            </a:r>
          </a:p>
          <a:p>
            <a:pPr marL="342000" indent="-342000">
              <a:buClr>
                <a:srgbClr val="C80C2F"/>
              </a:buClr>
              <a:tabLst>
                <a:tab pos="288000" algn="l"/>
              </a:tabLst>
            </a:pPr>
            <a:r>
              <a:rPr lang="en-GB" b="1" dirty="0">
                <a:solidFill>
                  <a:srgbClr val="C80C2F"/>
                </a:solidFill>
                <a:ea typeface="Calibri" panose="020F0502020204030204" pitchFamily="34" charset="0"/>
                <a:cs typeface="Times New Roman" panose="02020603050405020304" pitchFamily="18" charset="0"/>
              </a:rPr>
              <a:t>2.</a:t>
            </a:r>
            <a:r>
              <a:rPr lang="en-GB" dirty="0">
                <a:ea typeface="Calibri" panose="020F0502020204030204" pitchFamily="34" charset="0"/>
                <a:cs typeface="Times New Roman" panose="02020603050405020304" pitchFamily="18" charset="0"/>
              </a:rPr>
              <a:t>	Measure 40 ml of lecithin solution into a second beaker and place it in the hot water bath. </a:t>
            </a:r>
          </a:p>
          <a:p>
            <a:pPr marL="342000" indent="-342000">
              <a:buClr>
                <a:srgbClr val="C80C2F"/>
              </a:buClr>
              <a:tabLst>
                <a:tab pos="288000" algn="l"/>
              </a:tabLst>
            </a:pPr>
            <a:r>
              <a:rPr lang="en-GB" b="1" dirty="0">
                <a:solidFill>
                  <a:srgbClr val="C80C2F"/>
                </a:solidFill>
                <a:ea typeface="Calibri" panose="020F0502020204030204" pitchFamily="34" charset="0"/>
                <a:cs typeface="Times New Roman" panose="02020603050405020304" pitchFamily="18" charset="0"/>
              </a:rPr>
              <a:t>3.</a:t>
            </a:r>
            <a:r>
              <a:rPr lang="en-GB" dirty="0">
                <a:ea typeface="Calibri" panose="020F0502020204030204" pitchFamily="34" charset="0"/>
                <a:cs typeface="Times New Roman" panose="02020603050405020304" pitchFamily="18" charset="0"/>
              </a:rPr>
              <a:t>	When the oils have fully melted, remove both beakers from the water bath. Take care when removing the beaker from the water bath as it may be hot. </a:t>
            </a:r>
          </a:p>
          <a:p>
            <a:pPr marL="342000" indent="-342000">
              <a:buClr>
                <a:srgbClr val="C80C2F"/>
              </a:buClr>
              <a:tabLst>
                <a:tab pos="288000" algn="l"/>
              </a:tabLst>
            </a:pPr>
            <a:r>
              <a:rPr lang="en-GB" dirty="0">
                <a:solidFill>
                  <a:srgbClr val="C80C2F"/>
                </a:solidFill>
                <a:ea typeface="Calibri" panose="020F0502020204030204" pitchFamily="34" charset="0"/>
                <a:cs typeface="Times New Roman" panose="02020603050405020304" pitchFamily="18" charset="0"/>
              </a:rPr>
              <a:t>4.</a:t>
            </a:r>
            <a:r>
              <a:rPr lang="en-GB" dirty="0">
                <a:ea typeface="Calibri" panose="020F0502020204030204" pitchFamily="34" charset="0"/>
                <a:cs typeface="Times New Roman" panose="02020603050405020304" pitchFamily="18" charset="0"/>
              </a:rPr>
              <a:t>	Slowly add the melted oils to the warm lecithin solution while constantly stirring.</a:t>
            </a:r>
          </a:p>
        </p:txBody>
      </p:sp>
      <p:pic>
        <p:nvPicPr>
          <p:cNvPr id="4" name="Picture 3">
            <a:extLst>
              <a:ext uri="{FF2B5EF4-FFF2-40B4-BE49-F238E27FC236}">
                <a16:creationId xmlns:a16="http://schemas.microsoft.com/office/drawing/2014/main" id="{E437A71C-90CD-D5AF-7A7B-CDD3E0CDC090}"/>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pic>
        <p:nvPicPr>
          <p:cNvPr id="5" name="Picture 4">
            <a:extLst>
              <a:ext uri="{FF2B5EF4-FFF2-40B4-BE49-F238E27FC236}">
                <a16:creationId xmlns:a16="http://schemas.microsoft.com/office/drawing/2014/main" id="{F93212E3-CBDD-2D46-CBC9-1ED75FD8D6C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65207696-E93B-A009-4988-4D463309165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2209663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8C44F76-1300-F31B-D0A1-AFC1A2913FEA}"/>
              </a:ext>
            </a:extLst>
          </p:cNvPr>
          <p:cNvSpPr>
            <a:spLocks noGrp="1"/>
          </p:cNvSpPr>
          <p:nvPr>
            <p:ph type="title"/>
          </p:nvPr>
        </p:nvSpPr>
        <p:spPr/>
        <p:txBody>
          <a:bodyPr>
            <a:normAutofit fontScale="90000"/>
          </a:bodyPr>
          <a:lstStyle/>
          <a:p>
            <a:r>
              <a:rPr lang="en-GB" sz="3600" dirty="0"/>
              <a:t>Making </a:t>
            </a:r>
            <a:r>
              <a:rPr lang="en-GB" sz="3600" dirty="0">
                <a:latin typeface="Source Sans Pro Black" panose="020B0803030403020204" pitchFamily="34" charset="0"/>
              </a:rPr>
              <a:t>hand</a:t>
            </a:r>
            <a:r>
              <a:rPr lang="en-GB" sz="3600" dirty="0"/>
              <a:t> cream</a:t>
            </a:r>
            <a:r>
              <a:rPr lang="en-GB" sz="3200" b="0" i="1" dirty="0">
                <a:latin typeface="Source Sans Pro" panose="020B0503030403020204" pitchFamily="34" charset="0"/>
                <a:ea typeface="Source Sans Pro" panose="020B0503030403020204" pitchFamily="34" charset="0"/>
                <a:cs typeface="Arial" panose="020B0604020202020204" pitchFamily="34" charset="0"/>
              </a:rPr>
              <a:t> </a:t>
            </a:r>
            <a:r>
              <a:rPr lang="en-GB" sz="2900" b="0" i="1" dirty="0">
                <a:solidFill>
                  <a:schemeClr val="tx1"/>
                </a:solidFill>
                <a:latin typeface="Source Sans Pro" panose="020B0503030403020204" pitchFamily="34" charset="0"/>
                <a:ea typeface="Source Sans Pro" panose="020B0503030403020204" pitchFamily="34" charset="0"/>
                <a:cs typeface="Arial" panose="020B0604020202020204" pitchFamily="34" charset="0"/>
              </a:rPr>
              <a:t>(continued)</a:t>
            </a:r>
            <a:endParaRPr lang="en-US" sz="2900" b="0" i="1" dirty="0">
              <a:solidFill>
                <a:schemeClr val="tx1"/>
              </a:solidFill>
              <a:latin typeface="Source Sans Pro" panose="020B0503030403020204" pitchFamily="34" charset="0"/>
              <a:ea typeface="Source Sans Pro" panose="020B0503030403020204" pitchFamily="34" charset="0"/>
            </a:endParaRPr>
          </a:p>
        </p:txBody>
      </p:sp>
      <p:sp>
        <p:nvSpPr>
          <p:cNvPr id="2" name="Content Placeholder 1">
            <a:extLst>
              <a:ext uri="{FF2B5EF4-FFF2-40B4-BE49-F238E27FC236}">
                <a16:creationId xmlns:a16="http://schemas.microsoft.com/office/drawing/2014/main" id="{36D58BD5-593A-C709-A775-347C8578E9A0}"/>
              </a:ext>
            </a:extLst>
          </p:cNvPr>
          <p:cNvSpPr>
            <a:spLocks noGrp="1"/>
          </p:cNvSpPr>
          <p:nvPr>
            <p:ph idx="10"/>
          </p:nvPr>
        </p:nvSpPr>
        <p:spPr>
          <a:xfrm>
            <a:off x="529584" y="1260000"/>
            <a:ext cx="9000000" cy="4725164"/>
          </a:xfrm>
        </p:spPr>
        <p:txBody>
          <a:bodyPr/>
          <a:lstStyle/>
          <a:p>
            <a:pPr marL="342000" indent="-342000">
              <a:spcBef>
                <a:spcPts val="600"/>
              </a:spcBef>
              <a:buClr>
                <a:srgbClr val="C80C2F"/>
              </a:buClr>
            </a:pPr>
            <a:r>
              <a:rPr lang="en-GB" b="1" dirty="0">
                <a:solidFill>
                  <a:srgbClr val="C80C2F"/>
                </a:solidFill>
                <a:ea typeface="Calibri" panose="020F0502020204030204" pitchFamily="34" charset="0"/>
                <a:cs typeface="Times New Roman" panose="02020603050405020304" pitchFamily="18" charset="0"/>
              </a:rPr>
              <a:t>5.</a:t>
            </a:r>
            <a:r>
              <a:rPr lang="en-GB" dirty="0">
                <a:ea typeface="Calibri" panose="020F0502020204030204" pitchFamily="34" charset="0"/>
                <a:cs typeface="Times New Roman" panose="02020603050405020304" pitchFamily="18" charset="0"/>
              </a:rPr>
              <a:t>	Once all the oil has been added, a cream should start to form.</a:t>
            </a:r>
          </a:p>
          <a:p>
            <a:pPr marL="342000" indent="-342000">
              <a:spcBef>
                <a:spcPts val="600"/>
              </a:spcBef>
              <a:buClr>
                <a:srgbClr val="C80C2F"/>
              </a:buClr>
            </a:pPr>
            <a:r>
              <a:rPr lang="en-GB" b="1" dirty="0">
                <a:solidFill>
                  <a:srgbClr val="C80C2F"/>
                </a:solidFill>
                <a:ea typeface="Calibri" panose="020F0502020204030204" pitchFamily="34" charset="0"/>
                <a:cs typeface="Times New Roman" panose="02020603050405020304" pitchFamily="18" charset="0"/>
              </a:rPr>
              <a:t>6.</a:t>
            </a:r>
            <a:r>
              <a:rPr lang="en-GB" dirty="0">
                <a:ea typeface="Calibri" panose="020F0502020204030204" pitchFamily="34" charset="0"/>
                <a:cs typeface="Times New Roman" panose="02020603050405020304" pitchFamily="18" charset="0"/>
              </a:rPr>
              <a:t>	Add a drop or two of an essential oil with a scent of your choice.</a:t>
            </a:r>
          </a:p>
          <a:p>
            <a:pPr marL="342000" indent="-342000">
              <a:spcBef>
                <a:spcPts val="600"/>
              </a:spcBef>
              <a:buClr>
                <a:srgbClr val="C80C2F"/>
              </a:buClr>
            </a:pPr>
            <a:r>
              <a:rPr lang="en-GB" b="1" dirty="0">
                <a:solidFill>
                  <a:srgbClr val="C80C2F"/>
                </a:solidFill>
                <a:ea typeface="Calibri" panose="020F0502020204030204" pitchFamily="34" charset="0"/>
                <a:cs typeface="Times New Roman" panose="02020603050405020304" pitchFamily="18" charset="0"/>
              </a:rPr>
              <a:t>7.</a:t>
            </a:r>
            <a:r>
              <a:rPr lang="en-GB" dirty="0">
                <a:solidFill>
                  <a:srgbClr val="000000"/>
                </a:solidFill>
                <a:ea typeface="Calibri" panose="020F0502020204030204" pitchFamily="34" charset="0"/>
                <a:cs typeface="Times New Roman" panose="02020603050405020304" pitchFamily="18" charset="0"/>
              </a:rPr>
              <a:t>	Cool</a:t>
            </a:r>
            <a:r>
              <a:rPr lang="en-GB" dirty="0">
                <a:ea typeface="Calibri" panose="020F0502020204030204" pitchFamily="34" charset="0"/>
                <a:cs typeface="Times New Roman" panose="02020603050405020304" pitchFamily="18" charset="0"/>
              </a:rPr>
              <a:t> the mixture down in a cold-water bath.</a:t>
            </a:r>
          </a:p>
          <a:p>
            <a:pPr marL="457200" indent="-457200">
              <a:spcBef>
                <a:spcPts val="600"/>
              </a:spcBef>
              <a:buClr>
                <a:srgbClr val="C80C2F"/>
              </a:buClr>
              <a:buAutoNum type="arabicPeriod" startAt="8"/>
            </a:pPr>
            <a:r>
              <a:rPr lang="en-GB" dirty="0">
                <a:ea typeface="Calibri" panose="020F0502020204030204" pitchFamily="34" charset="0"/>
                <a:cs typeface="Times New Roman" panose="02020603050405020304" pitchFamily="18" charset="0"/>
              </a:rPr>
              <a:t>Once cooled, use the spatula to scoop your hand cream into the sample vial provided.</a:t>
            </a:r>
          </a:p>
          <a:p>
            <a:pPr marL="360363">
              <a:spcBef>
                <a:spcPts val="600"/>
              </a:spcBef>
              <a:buClr>
                <a:srgbClr val="C80C2F"/>
              </a:buClr>
            </a:pPr>
            <a:r>
              <a:rPr lang="en-GB" b="1" dirty="0">
                <a:solidFill>
                  <a:srgbClr val="004976"/>
                </a:solidFill>
                <a:latin typeface="Source Sans Pro Black" panose="020B0803030403020204" pitchFamily="34" charset="0"/>
                <a:ea typeface="Calibri" panose="020F0502020204030204" pitchFamily="34" charset="0"/>
                <a:cs typeface="Times New Roman" panose="02020603050405020304" pitchFamily="18" charset="0"/>
              </a:rPr>
              <a:t>Answer</a:t>
            </a:r>
          </a:p>
          <a:p>
            <a:pPr marL="341313" indent="-341313">
              <a:buNone/>
            </a:pPr>
            <a:r>
              <a:rPr lang="en-US" dirty="0">
                <a:solidFill>
                  <a:srgbClr val="000000"/>
                </a:solidFill>
                <a:ea typeface="Calibri" panose="020F0502020204030204" pitchFamily="34" charset="0"/>
              </a:rPr>
              <a:t>	(a) Lecithin</a:t>
            </a:r>
            <a:r>
              <a:rPr lang="en-US" dirty="0">
                <a:ea typeface="Calibri" panose="020F0502020204030204" pitchFamily="34" charset="0"/>
              </a:rPr>
              <a:t> is the emulsifier, which allows the oil and water to mix to make a cream.</a:t>
            </a:r>
            <a:endParaRPr lang="en-US" dirty="0"/>
          </a:p>
        </p:txBody>
      </p:sp>
      <p:pic>
        <p:nvPicPr>
          <p:cNvPr id="4" name="Picture 3">
            <a:extLst>
              <a:ext uri="{FF2B5EF4-FFF2-40B4-BE49-F238E27FC236}">
                <a16:creationId xmlns:a16="http://schemas.microsoft.com/office/drawing/2014/main" id="{47E4CDCB-956A-7676-66E9-B5B5889A6167}"/>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pic>
        <p:nvPicPr>
          <p:cNvPr id="5" name="Picture 4">
            <a:extLst>
              <a:ext uri="{FF2B5EF4-FFF2-40B4-BE49-F238E27FC236}">
                <a16:creationId xmlns:a16="http://schemas.microsoft.com/office/drawing/2014/main" id="{534150A6-8451-50D5-64B6-1B2093CBEA8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C240ABAB-F56B-CC46-20AC-6105A133D04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1</a:t>
            </a:r>
          </a:p>
        </p:txBody>
      </p:sp>
    </p:spTree>
    <p:extLst>
      <p:ext uri="{BB962C8B-B14F-4D97-AF65-F5344CB8AC3E}">
        <p14:creationId xmlns:p14="http://schemas.microsoft.com/office/powerpoint/2010/main" val="37405510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EE8857-A570-2CC5-E8DD-7D5676CE97B2}"/>
              </a:ext>
            </a:extLst>
          </p:cNvPr>
          <p:cNvSpPr>
            <a:spLocks noGrp="1"/>
          </p:cNvSpPr>
          <p:nvPr>
            <p:ph type="title"/>
          </p:nvPr>
        </p:nvSpPr>
        <p:spPr>
          <a:xfrm>
            <a:off x="540000" y="2872265"/>
            <a:ext cx="3366000" cy="2550635"/>
          </a:xfrm>
        </p:spPr>
        <p:txBody>
          <a:bodyPr>
            <a:normAutofit/>
          </a:bodyPr>
          <a:lstStyle/>
          <a:p>
            <a:r>
              <a:rPr lang="en-GB" sz="4000" dirty="0">
                <a:cs typeface="Arial" panose="020B0604020202020204" pitchFamily="34" charset="0"/>
              </a:rPr>
              <a:t>Analysing hand cream using a microscope</a:t>
            </a:r>
            <a:endParaRPr lang="en-US" dirty="0"/>
          </a:p>
        </p:txBody>
      </p:sp>
      <p:sp>
        <p:nvSpPr>
          <p:cNvPr id="3" name="Text Placeholder 2">
            <a:extLst>
              <a:ext uri="{FF2B5EF4-FFF2-40B4-BE49-F238E27FC236}">
                <a16:creationId xmlns:a16="http://schemas.microsoft.com/office/drawing/2014/main" id="{FDF1361D-45BA-E3B0-0D39-911776DB602F}"/>
              </a:ext>
            </a:extLst>
          </p:cNvPr>
          <p:cNvSpPr>
            <a:spLocks noGrp="1"/>
          </p:cNvSpPr>
          <p:nvPr>
            <p:ph type="body" sz="half" idx="2"/>
          </p:nvPr>
        </p:nvSpPr>
        <p:spPr/>
        <p:txBody>
          <a:bodyPr/>
          <a:lstStyle/>
          <a:p>
            <a:r>
              <a:rPr lang="en-US" dirty="0"/>
              <a:t>Activity 2</a:t>
            </a:r>
          </a:p>
        </p:txBody>
      </p:sp>
      <p:sp>
        <p:nvSpPr>
          <p:cNvPr id="4" name="Text Placeholder 3">
            <a:extLst>
              <a:ext uri="{FF2B5EF4-FFF2-40B4-BE49-F238E27FC236}">
                <a16:creationId xmlns:a16="http://schemas.microsoft.com/office/drawing/2014/main" id="{3754E8C4-E0A5-07FC-C1FA-494D4668F6DA}"/>
              </a:ext>
            </a:extLst>
          </p:cNvPr>
          <p:cNvSpPr>
            <a:spLocks noGrp="1"/>
          </p:cNvSpPr>
          <p:nvPr>
            <p:ph type="body" sz="half" idx="10"/>
          </p:nvPr>
        </p:nvSpPr>
        <p:spPr/>
        <p:txBody>
          <a:bodyPr/>
          <a:lstStyle/>
          <a:p>
            <a:r>
              <a:rPr lang="en-US" dirty="0"/>
              <a:t>See student workbook</a:t>
            </a:r>
          </a:p>
        </p:txBody>
      </p:sp>
    </p:spTree>
    <p:extLst>
      <p:ext uri="{BB962C8B-B14F-4D97-AF65-F5344CB8AC3E}">
        <p14:creationId xmlns:p14="http://schemas.microsoft.com/office/powerpoint/2010/main" val="1219240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D1D5331D-064F-4F72-AAD2-6000D7844916}"/>
              </a:ext>
            </a:extLst>
          </p:cNvPr>
          <p:cNvSpPr>
            <a:spLocks noGrp="1"/>
          </p:cNvSpPr>
          <p:nvPr>
            <p:ph type="title"/>
          </p:nvPr>
        </p:nvSpPr>
        <p:spPr>
          <a:xfrm>
            <a:off x="539999" y="540000"/>
            <a:ext cx="9104063" cy="720000"/>
          </a:xfrm>
        </p:spPr>
        <p:txBody>
          <a:bodyPr>
            <a:noAutofit/>
          </a:bodyPr>
          <a:lstStyle/>
          <a:p>
            <a:r>
              <a:rPr lang="en-GB" sz="3200" dirty="0">
                <a:cs typeface="Arial" panose="020B0604020202020204" pitchFamily="34" charset="0"/>
              </a:rPr>
              <a:t>Analysing hand cream using a microscope</a:t>
            </a:r>
          </a:p>
        </p:txBody>
      </p:sp>
      <p:sp>
        <p:nvSpPr>
          <p:cNvPr id="11" name="Content Placeholder 10">
            <a:extLst>
              <a:ext uri="{FF2B5EF4-FFF2-40B4-BE49-F238E27FC236}">
                <a16:creationId xmlns:a16="http://schemas.microsoft.com/office/drawing/2014/main" id="{956200CA-33F0-4BD9-9D81-2B6D7754E0C3}"/>
              </a:ext>
            </a:extLst>
          </p:cNvPr>
          <p:cNvSpPr>
            <a:spLocks noGrp="1"/>
          </p:cNvSpPr>
          <p:nvPr>
            <p:ph idx="10"/>
          </p:nvPr>
        </p:nvSpPr>
        <p:spPr>
          <a:xfrm>
            <a:off x="520705" y="1260000"/>
            <a:ext cx="9000000" cy="4162900"/>
          </a:xfrm>
        </p:spPr>
        <p:txBody>
          <a:bodyPr>
            <a:noAutofit/>
          </a:bodyPr>
          <a:lstStyle/>
          <a:p>
            <a:pPr marL="0" indent="0">
              <a:buNone/>
            </a:pPr>
            <a:r>
              <a:rPr lang="en-GB" dirty="0">
                <a:latin typeface="Arial" panose="020B0604020202020204" pitchFamily="34" charset="0"/>
                <a:ea typeface="Calibri" panose="020F0502020204030204" pitchFamily="34" charset="0"/>
                <a:cs typeface="Arial" panose="020B0604020202020204" pitchFamily="34" charset="0"/>
              </a:rPr>
              <a:t>In this activity you will use a microscope to look at the sample of hand cream you made in greater detail. </a:t>
            </a:r>
          </a:p>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1.</a:t>
            </a:r>
            <a:r>
              <a:rPr lang="en-GB" dirty="0">
                <a:latin typeface="Arial" panose="020B0604020202020204" pitchFamily="34" charset="0"/>
                <a:ea typeface="Calibri" panose="020F0502020204030204" pitchFamily="34" charset="0"/>
                <a:cs typeface="Times New Roman" panose="02020603050405020304" pitchFamily="18" charset="0"/>
              </a:rPr>
              <a:t>	Place a drop of your hand cream on the microscope slide from the sample vial and carefully cover with a glass cover slip. Take care when handling the slide and cover slip.</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2.</a:t>
            </a:r>
            <a:r>
              <a:rPr lang="en-GB" dirty="0">
                <a:latin typeface="Arial" panose="020B0604020202020204" pitchFamily="34" charset="0"/>
                <a:ea typeface="Calibri" panose="020F0502020204030204" pitchFamily="34" charset="0"/>
                <a:cs typeface="Times New Roman" panose="02020603050405020304" pitchFamily="18" charset="0"/>
              </a:rPr>
              <a:t>	Rotate the microscope’s objective lenses so that the lowest power objective lens is above the stage.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3.</a:t>
            </a:r>
            <a:r>
              <a:rPr lang="en-GB" dirty="0">
                <a:latin typeface="Arial" panose="020B0604020202020204" pitchFamily="34" charset="0"/>
                <a:ea typeface="Calibri" panose="020F0502020204030204" pitchFamily="34" charset="0"/>
                <a:cs typeface="Times New Roman" panose="02020603050405020304" pitchFamily="18" charset="0"/>
              </a:rPr>
              <a:t>	Place the slide on the microscope stage and make sure the sample is in the middle. Secure the slide with the clips.</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D1324517-5EC1-827A-5E8A-2928E03D850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4" name="Text Placeholder 2">
            <a:extLst>
              <a:ext uri="{FF2B5EF4-FFF2-40B4-BE49-F238E27FC236}">
                <a16:creationId xmlns:a16="http://schemas.microsoft.com/office/drawing/2014/main" id="{2696DAB3-4E8B-55F8-856A-7D3658699429}"/>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5" name="Picture 4">
            <a:extLst>
              <a:ext uri="{FF2B5EF4-FFF2-40B4-BE49-F238E27FC236}">
                <a16:creationId xmlns:a16="http://schemas.microsoft.com/office/drawing/2014/main" id="{A901BED2-DF70-8AE6-EBAA-8FB1637F2E8D}"/>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spTree>
    <p:extLst>
      <p:ext uri="{BB962C8B-B14F-4D97-AF65-F5344CB8AC3E}">
        <p14:creationId xmlns:p14="http://schemas.microsoft.com/office/powerpoint/2010/main" val="985681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F9304D-58AD-42AE-0357-AAD0CD20CC59}"/>
              </a:ext>
            </a:extLst>
          </p:cNvPr>
          <p:cNvSpPr>
            <a:spLocks noGrp="1"/>
          </p:cNvSpPr>
          <p:nvPr>
            <p:ph type="title"/>
          </p:nvPr>
        </p:nvSpPr>
        <p:spPr>
          <a:xfrm>
            <a:off x="540000" y="539999"/>
            <a:ext cx="9324436" cy="970146"/>
          </a:xfrm>
        </p:spPr>
        <p:txBody>
          <a:bodyPr>
            <a:normAutofit/>
          </a:bodyPr>
          <a:lstStyle/>
          <a:p>
            <a:r>
              <a:rPr lang="en-GB" sz="3200" dirty="0">
                <a:cs typeface="Arial" panose="020B0604020202020204" pitchFamily="34" charset="0"/>
              </a:rPr>
              <a:t>Analysing hand cream using a microscope </a:t>
            </a:r>
            <a:r>
              <a:rPr lang="en-GB" sz="2600" b="0" i="1" dirty="0">
                <a:solidFill>
                  <a:schemeClr val="tx1"/>
                </a:solidFill>
                <a:latin typeface="Source Sans Pro" panose="020B0503030403020204" pitchFamily="34" charset="0"/>
                <a:ea typeface="Source Sans Pro" panose="020B0503030403020204" pitchFamily="34" charset="0"/>
                <a:cs typeface="Arial" panose="020B0604020202020204" pitchFamily="34" charset="0"/>
              </a:rPr>
              <a:t>(continued)</a:t>
            </a:r>
            <a:endParaRPr lang="en-US" sz="2600" b="0" i="1" dirty="0">
              <a:solidFill>
                <a:schemeClr val="tx1"/>
              </a:solidFill>
              <a:latin typeface="Source Sans Pro" panose="020B0503030403020204" pitchFamily="34" charset="0"/>
              <a:ea typeface="Source Sans Pro" panose="020B0503030403020204" pitchFamily="34" charset="0"/>
            </a:endParaRPr>
          </a:p>
        </p:txBody>
      </p:sp>
      <p:sp>
        <p:nvSpPr>
          <p:cNvPr id="2" name="Content Placeholder 1">
            <a:extLst>
              <a:ext uri="{FF2B5EF4-FFF2-40B4-BE49-F238E27FC236}">
                <a16:creationId xmlns:a16="http://schemas.microsoft.com/office/drawing/2014/main" id="{ED4F9917-2A59-A016-23E4-AD737C7478F6}"/>
              </a:ext>
            </a:extLst>
          </p:cNvPr>
          <p:cNvSpPr>
            <a:spLocks noGrp="1"/>
          </p:cNvSpPr>
          <p:nvPr>
            <p:ph idx="10"/>
          </p:nvPr>
        </p:nvSpPr>
        <p:spPr>
          <a:xfrm>
            <a:off x="540000" y="1259999"/>
            <a:ext cx="9000000" cy="4697455"/>
          </a:xfrm>
        </p:spPr>
        <p:txBody>
          <a:bodyPr>
            <a:normAutofit/>
          </a:bodyPr>
          <a:lstStyle/>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4.</a:t>
            </a:r>
            <a:r>
              <a:rPr lang="en-GB" dirty="0">
                <a:latin typeface="Arial" panose="020B0604020202020204" pitchFamily="34" charset="0"/>
                <a:ea typeface="Calibri" panose="020F0502020204030204" pitchFamily="34" charset="0"/>
                <a:cs typeface="Times New Roman" panose="02020603050405020304" pitchFamily="18" charset="0"/>
              </a:rPr>
              <a:t>	Adjust the height of the stage using the coarse focus dial.</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5.</a:t>
            </a:r>
            <a:r>
              <a:rPr lang="en-GB" dirty="0">
                <a:latin typeface="Arial" panose="020B0604020202020204" pitchFamily="34" charset="0"/>
                <a:ea typeface="Calibri" panose="020F0502020204030204" pitchFamily="34" charset="0"/>
                <a:cs typeface="Times New Roman" panose="02020603050405020304" pitchFamily="18" charset="0"/>
              </a:rPr>
              <a:t>	Look down the eyepiece.</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42000" indent="-342000">
              <a:buClr>
                <a:srgbClr val="C80C2F"/>
              </a:buClr>
            </a:pPr>
            <a:r>
              <a:rPr lang="en-GB" b="1" dirty="0">
                <a:solidFill>
                  <a:srgbClr val="C80C2F"/>
                </a:solidFill>
                <a:latin typeface="Arial" panose="020B0604020202020204" pitchFamily="34" charset="0"/>
                <a:ea typeface="Calibri" panose="020F0502020204030204" pitchFamily="34" charset="0"/>
                <a:cs typeface="Times New Roman" panose="02020603050405020304" pitchFamily="18" charset="0"/>
              </a:rPr>
              <a:t>6.</a:t>
            </a:r>
            <a:r>
              <a:rPr lang="en-GB" dirty="0">
                <a:latin typeface="Arial" panose="020B0604020202020204" pitchFamily="34" charset="0"/>
                <a:ea typeface="Calibri" panose="020F0502020204030204" pitchFamily="34" charset="0"/>
                <a:cs typeface="Times New Roman" panose="02020603050405020304" pitchFamily="18" charset="0"/>
              </a:rPr>
              <a:t>	Increase the magnification by rotating the objective lenses to the next highest power and use the fine focus dial to bring the sample back into focus.</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457200" indent="-457200">
              <a:buClr>
                <a:srgbClr val="C80C2F"/>
              </a:buClr>
              <a:buAutoNum type="arabicPeriod" startAt="7"/>
            </a:pPr>
            <a:r>
              <a:rPr lang="en-GB" dirty="0">
                <a:latin typeface="Arial" panose="020B0604020202020204" pitchFamily="34" charset="0"/>
                <a:ea typeface="Calibri" panose="020F0502020204030204" pitchFamily="34" charset="0"/>
                <a:cs typeface="Times New Roman" panose="02020603050405020304" pitchFamily="18" charset="0"/>
              </a:rPr>
              <a:t>Draw what you see.</a:t>
            </a:r>
            <a:r>
              <a:rPr lang="en-GB" dirty="0">
                <a:latin typeface="Calibri" panose="020F0502020204030204" pitchFamily="34" charset="0"/>
                <a:ea typeface="Calibri" panose="020F0502020204030204" pitchFamily="34" charset="0"/>
                <a:cs typeface="Times New Roman" panose="02020603050405020304" pitchFamily="18" charset="0"/>
              </a:rPr>
              <a:t> </a:t>
            </a:r>
          </a:p>
          <a:p>
            <a:pPr marL="360363" lvl="1" indent="0">
              <a:buNone/>
            </a:pPr>
            <a:r>
              <a:rPr lang="en-GB" b="1" dirty="0">
                <a:solidFill>
                  <a:srgbClr val="004976"/>
                </a:solidFill>
                <a:latin typeface="Source Sans Pro Black" panose="020B0803030403020204" pitchFamily="34" charset="0"/>
                <a:ea typeface="Calibri" panose="020F0502020204030204" pitchFamily="34" charset="0"/>
                <a:cs typeface="Times New Roman" panose="02020603050405020304" pitchFamily="18" charset="0"/>
              </a:rPr>
              <a:t>Answer</a:t>
            </a:r>
            <a:endParaRPr lang="en-GB" dirty="0">
              <a:latin typeface="Calibri" panose="020F0502020204030204" pitchFamily="34" charset="0"/>
              <a:ea typeface="Calibri" panose="020F0502020204030204" pitchFamily="34" charset="0"/>
              <a:cs typeface="Times New Roman" panose="02020603050405020304" pitchFamily="18" charset="0"/>
            </a:endParaRPr>
          </a:p>
          <a:p>
            <a:pPr marL="360363">
              <a:buClr>
                <a:srgbClr val="C80C2F"/>
              </a:buClr>
            </a:pPr>
            <a:r>
              <a:rPr lang="en-GB" dirty="0"/>
              <a:t>(b) Hand cream is an emulsion as it is made up of oil droplets suspended in a watery solution. </a:t>
            </a:r>
          </a:p>
          <a:p>
            <a:pPr>
              <a:buClr>
                <a:srgbClr val="C80C2F"/>
              </a:buClr>
            </a:pP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5DB8E58D-4E81-25C7-5BCD-E595D89BFA55}"/>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001103" y="-6255"/>
            <a:ext cx="2197386" cy="533400"/>
          </a:xfrm>
          <a:prstGeom prst="rect">
            <a:avLst/>
          </a:prstGeom>
        </p:spPr>
      </p:pic>
      <p:sp>
        <p:nvSpPr>
          <p:cNvPr id="6" name="Text Placeholder 2">
            <a:extLst>
              <a:ext uri="{FF2B5EF4-FFF2-40B4-BE49-F238E27FC236}">
                <a16:creationId xmlns:a16="http://schemas.microsoft.com/office/drawing/2014/main" id="{751B57F4-3FB9-9857-075A-4C3B93CD405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lIns="0" tIns="0" rIns="0" bIns="0" anchor="ctr" anchorCtr="0">
            <a:normAutofit/>
          </a:bodyPr>
          <a:lstStyle>
            <a:lvl1pPr marL="0" indent="0" algn="ctr" defTabSz="914400" rtl="0" eaLnBrk="1" latinLnBrk="0" hangingPunct="1">
              <a:lnSpc>
                <a:spcPct val="90000"/>
              </a:lnSpc>
              <a:spcBef>
                <a:spcPts val="1000"/>
              </a:spcBef>
              <a:buFont typeface="Arial" panose="020B0604020202020204" pitchFamily="34" charset="0"/>
              <a:buNone/>
              <a:defRPr sz="2300" b="1" i="0" kern="1200">
                <a:solidFill>
                  <a:schemeClr val="bg1"/>
                </a:solidFill>
                <a:latin typeface="Source Sans Pro Black" panose="020B0503030403020204" pitchFamily="34" charset="0"/>
                <a:ea typeface="Source Sans Pro Black" panose="020B0503030403020204" pitchFamily="34" charset="0"/>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Activity 2</a:t>
            </a:r>
          </a:p>
        </p:txBody>
      </p:sp>
      <p:pic>
        <p:nvPicPr>
          <p:cNvPr id="7" name="Picture 6">
            <a:extLst>
              <a:ext uri="{FF2B5EF4-FFF2-40B4-BE49-F238E27FC236}">
                <a16:creationId xmlns:a16="http://schemas.microsoft.com/office/drawing/2014/main" id="{4593D9AF-5791-BFFC-926B-868FDBA0E3B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13333947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2A884-4964-8407-9D51-50DF0CB782A4}"/>
              </a:ext>
            </a:extLst>
          </p:cNvPr>
          <p:cNvSpPr>
            <a:spLocks noGrp="1"/>
          </p:cNvSpPr>
          <p:nvPr>
            <p:ph type="title"/>
          </p:nvPr>
        </p:nvSpPr>
        <p:spPr/>
        <p:txBody>
          <a:bodyPr>
            <a:normAutofit fontScale="90000"/>
          </a:bodyPr>
          <a:lstStyle/>
          <a:p>
            <a:r>
              <a:rPr lang="en-GB" sz="3200" dirty="0">
                <a:cs typeface="Arial" panose="020B0604020202020204" pitchFamily="34" charset="0"/>
              </a:rPr>
              <a:t>Acknowledgements</a:t>
            </a:r>
          </a:p>
        </p:txBody>
      </p:sp>
      <p:sp>
        <p:nvSpPr>
          <p:cNvPr id="3" name="Content Placeholder 2">
            <a:extLst>
              <a:ext uri="{FF2B5EF4-FFF2-40B4-BE49-F238E27FC236}">
                <a16:creationId xmlns:a16="http://schemas.microsoft.com/office/drawing/2014/main" id="{61CC367D-C6BF-34E6-9533-E26A548105DE}"/>
              </a:ext>
            </a:extLst>
          </p:cNvPr>
          <p:cNvSpPr>
            <a:spLocks noGrp="1"/>
          </p:cNvSpPr>
          <p:nvPr>
            <p:ph idx="10"/>
          </p:nvPr>
        </p:nvSpPr>
        <p:spPr>
          <a:xfrm>
            <a:off x="540000" y="1260000"/>
            <a:ext cx="8889750" cy="2769075"/>
          </a:xfrm>
        </p:spPr>
        <p:txBody>
          <a:bodyPr>
            <a:noAutofit/>
          </a:bodyPr>
          <a:lstStyle/>
          <a:p>
            <a:pPr>
              <a:spcBef>
                <a:spcPts val="600"/>
              </a:spcBef>
            </a:pPr>
            <a:r>
              <a:rPr lang="en-GB" dirty="0">
                <a:ea typeface="Calibri" panose="020F0502020204030204" pitchFamily="34" charset="0"/>
                <a:cs typeface="Arial" panose="020B0604020202020204" pitchFamily="34" charset="0"/>
              </a:rPr>
              <a:t>This resource was originally amended and adapted by the University of Reading to support outreach work delivered as part of the Chemistry for All project. </a:t>
            </a:r>
          </a:p>
          <a:p>
            <a:r>
              <a:rPr lang="en-GB" dirty="0">
                <a:ea typeface="Calibri" panose="020F0502020204030204" pitchFamily="34" charset="0"/>
                <a:cs typeface="Arial" panose="020B0604020202020204" pitchFamily="34" charset="0"/>
              </a:rPr>
              <a:t>To find out more about the project, and get more resources to help widen participation, visit our Outreach resources hub: </a:t>
            </a:r>
            <a:r>
              <a:rPr lang="en-GB" u="sng" dirty="0">
                <a:ea typeface="Calibri" panose="020F050202020403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rsc.li/3CJX7M3</a:t>
            </a:r>
            <a:r>
              <a:rPr lang="en-GB" dirty="0">
                <a:ea typeface="Calibri" panose="020F0502020204030204" pitchFamily="34" charset="0"/>
                <a:cs typeface="Arial" panose="020B0604020202020204" pitchFamily="34" charset="0"/>
              </a:rPr>
              <a:t>.</a:t>
            </a:r>
            <a:endParaRPr lang="en-GB" dirty="0">
              <a:cs typeface="Arial" panose="020B0604020202020204" pitchFamily="34" charset="0"/>
            </a:endParaRPr>
          </a:p>
        </p:txBody>
      </p:sp>
      <p:sp>
        <p:nvSpPr>
          <p:cNvPr id="7" name="Content Placeholder 2">
            <a:extLst>
              <a:ext uri="{FF2B5EF4-FFF2-40B4-BE49-F238E27FC236}">
                <a16:creationId xmlns:a16="http://schemas.microsoft.com/office/drawing/2014/main" id="{7AC9C624-4D6B-EFBF-377E-1947BA85F4A0}"/>
              </a:ext>
            </a:extLst>
          </p:cNvPr>
          <p:cNvSpPr txBox="1">
            <a:spLocks/>
          </p:cNvSpPr>
          <p:nvPr/>
        </p:nvSpPr>
        <p:spPr>
          <a:xfrm>
            <a:off x="540000" y="4725144"/>
            <a:ext cx="8568952" cy="1224136"/>
          </a:xfrm>
          <a:prstGeom prst="rect">
            <a:avLst/>
          </a:prstGeom>
        </p:spPr>
        <p:txBody>
          <a:bodyPr vert="horz" lIns="0" tIns="0" rIns="0" bIns="0" rtlCol="0" anchor="b" anchorCtr="0">
            <a:noAutofit/>
          </a:bodyPr>
          <a:lstStyle>
            <a:lvl1pPr marL="0" indent="0" algn="l" defTabSz="914400" rtl="0" eaLnBrk="1" latinLnBrk="0" hangingPunct="1">
              <a:lnSpc>
                <a:spcPts val="2740"/>
              </a:lnSpc>
              <a:spcBef>
                <a:spcPts val="0"/>
              </a:spcBef>
              <a:spcAft>
                <a:spcPts val="2000"/>
              </a:spcAft>
              <a:buFontTx/>
              <a:buNone/>
              <a:defRPr sz="2200" b="0" i="0" kern="1200">
                <a:solidFill>
                  <a:schemeClr val="tx1"/>
                </a:solidFill>
                <a:latin typeface="Arial" panose="020B0604020202020204" pitchFamily="34" charset="0"/>
                <a:ea typeface="+mn-ea"/>
                <a:cs typeface="Arial" panose="020B0604020202020204" pitchFamily="34" charset="0"/>
              </a:defRPr>
            </a:lvl1pPr>
            <a:lvl2pPr marL="342000" indent="-34200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200" b="0" i="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640"/>
              </a:lnSpc>
              <a:spcAft>
                <a:spcPts val="800"/>
              </a:spcAft>
            </a:pPr>
            <a:r>
              <a:rPr lang="en-GB" sz="1200" dirty="0"/>
              <a:t>Unless explicitly stated, all images are © Royal Society of Chemistry.</a:t>
            </a:r>
          </a:p>
          <a:p>
            <a:pPr>
              <a:lnSpc>
                <a:spcPts val="1640"/>
              </a:lnSpc>
              <a:spcAft>
                <a:spcPts val="800"/>
              </a:spcAft>
            </a:pPr>
            <a:r>
              <a:rPr lang="en-GB" sz="1200" dirty="0"/>
              <a:t>The Royal Society of Chemistry gratefully acknowledges the permissions granted to reproduce copyright material in this resource. Every effort has been made to contact the holders of copyright material, but if any have been inadvertently overlooked, the Royal Society of Chemistry will be pleased to make the necessary arrangements at the first opportunity.</a:t>
            </a:r>
          </a:p>
        </p:txBody>
      </p:sp>
      <p:pic>
        <p:nvPicPr>
          <p:cNvPr id="8" name="Picture 7">
            <a:extLst>
              <a:ext uri="{FF2B5EF4-FFF2-40B4-BE49-F238E27FC236}">
                <a16:creationId xmlns:a16="http://schemas.microsoft.com/office/drawing/2014/main" id="{3D38C863-C707-C36B-30A9-DD011C3D15D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spTree>
    <p:extLst>
      <p:ext uri="{BB962C8B-B14F-4D97-AF65-F5344CB8AC3E}">
        <p14:creationId xmlns:p14="http://schemas.microsoft.com/office/powerpoint/2010/main" val="19066194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F26AD-6081-4DDE-B8C9-9EF9BFF64176}"/>
              </a:ext>
            </a:extLst>
          </p:cNvPr>
          <p:cNvSpPr>
            <a:spLocks noGrp="1"/>
          </p:cNvSpPr>
          <p:nvPr>
            <p:ph type="title"/>
          </p:nvPr>
        </p:nvSpPr>
        <p:spPr/>
        <p:txBody>
          <a:bodyPr>
            <a:normAutofit fontScale="90000"/>
          </a:bodyPr>
          <a:lstStyle/>
          <a:p>
            <a:pPr>
              <a:lnSpc>
                <a:spcPct val="100000"/>
              </a:lnSpc>
            </a:pPr>
            <a:r>
              <a:rPr lang="en-GB" sz="3600" dirty="0">
                <a:cs typeface="Arial" panose="020B0604020202020204" pitchFamily="34" charset="0"/>
              </a:rPr>
              <a:t>Learning objectives</a:t>
            </a:r>
            <a:endParaRPr lang="en-GB" sz="3600" dirty="0"/>
          </a:p>
        </p:txBody>
      </p:sp>
      <p:sp>
        <p:nvSpPr>
          <p:cNvPr id="3" name="Content Placeholder 2"/>
          <p:cNvSpPr>
            <a:spLocks noGrp="1"/>
          </p:cNvSpPr>
          <p:nvPr>
            <p:ph idx="1"/>
          </p:nvPr>
        </p:nvSpPr>
        <p:spPr/>
        <p:txBody>
          <a:bodyPr>
            <a:normAutofit/>
          </a:bodyPr>
          <a:lstStyle/>
          <a:p>
            <a:pPr marL="0" indent="0">
              <a:buNone/>
            </a:pPr>
            <a:r>
              <a:rPr lang="en-GB" dirty="0">
                <a:latin typeface="Arial" panose="020B0604020202020204" pitchFamily="34" charset="0"/>
                <a:cs typeface="Arial" panose="020B0604020202020204" pitchFamily="34" charset="0"/>
              </a:rPr>
              <a:t>By the end of this session, you will be able to:</a:t>
            </a:r>
          </a:p>
          <a:p>
            <a:pPr marL="342900" indent="-342900">
              <a:buClr>
                <a:srgbClr val="C80C2F"/>
              </a:buClr>
              <a:buSzPct val="125000"/>
              <a:buFont typeface="Arial" panose="020B0604020202020204" pitchFamily="34" charset="0"/>
              <a:buChar char="•"/>
            </a:pPr>
            <a:r>
              <a:rPr lang="en-GB" dirty="0">
                <a:effectLst/>
                <a:latin typeface="Arial" panose="020B0604020202020204" pitchFamily="34" charset="0"/>
                <a:ea typeface="Times New Roman" panose="02020603050405020304" pitchFamily="18" charset="0"/>
                <a:cs typeface="Arial" panose="020B0604020202020204" pitchFamily="34" charset="0"/>
              </a:rPr>
              <a:t>Explain how soap acts as an emulsifier in cleaning. </a:t>
            </a:r>
          </a:p>
          <a:p>
            <a:pPr marL="342900" indent="-342900">
              <a:buClr>
                <a:srgbClr val="C80C2F"/>
              </a:buClr>
              <a:buSzPct val="125000"/>
              <a:buFont typeface="Arial" panose="020B0604020202020204" pitchFamily="34" charset="0"/>
              <a:buChar char="•"/>
            </a:pPr>
            <a:r>
              <a:rPr lang="en-US" dirty="0">
                <a:effectLst/>
                <a:latin typeface="Arial" panose="020B0604020202020204" pitchFamily="34" charset="0"/>
                <a:ea typeface="Calibri" panose="020F0502020204030204" pitchFamily="34" charset="0"/>
                <a:cs typeface="Arial" panose="020B0604020202020204" pitchFamily="34" charset="0"/>
              </a:rPr>
              <a:t>Explain how emulsifiers are used to make hand creams.</a:t>
            </a:r>
            <a:endParaRPr lang="en-GB"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45F88755-31CE-6A01-668A-7E338EC8031A}"/>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5" name="Picture 4">
            <a:extLst>
              <a:ext uri="{FF2B5EF4-FFF2-40B4-BE49-F238E27FC236}">
                <a16:creationId xmlns:a16="http://schemas.microsoft.com/office/drawing/2014/main" id="{CD59B4E5-0EB9-1015-27E1-61CB216C17A2}"/>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6344858"/>
            <a:ext cx="12202411" cy="533855"/>
          </a:xfrm>
          <a:prstGeom prst="rect">
            <a:avLst/>
          </a:prstGeom>
        </p:spPr>
      </p:pic>
      <p:pic>
        <p:nvPicPr>
          <p:cNvPr id="6" name="Picture 5">
            <a:extLst>
              <a:ext uri="{FF2B5EF4-FFF2-40B4-BE49-F238E27FC236}">
                <a16:creationId xmlns:a16="http://schemas.microsoft.com/office/drawing/2014/main" id="{C8F7C781-1637-CDBF-5241-C4FBB70E6BDF}"/>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09250" y="3294000"/>
            <a:ext cx="1168400" cy="3048000"/>
          </a:xfrm>
          <a:prstGeom prst="rect">
            <a:avLst/>
          </a:prstGeom>
        </p:spPr>
      </p:pic>
    </p:spTree>
    <p:extLst>
      <p:ext uri="{BB962C8B-B14F-4D97-AF65-F5344CB8AC3E}">
        <p14:creationId xmlns:p14="http://schemas.microsoft.com/office/powerpoint/2010/main" val="24477023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600" dirty="0">
                <a:cs typeface="Arial" panose="020B0604020202020204" pitchFamily="34" charset="0"/>
              </a:rPr>
              <a:t>What is soap?</a:t>
            </a:r>
          </a:p>
        </p:txBody>
      </p:sp>
      <p:sp>
        <p:nvSpPr>
          <p:cNvPr id="3" name="Content Placeholder 2"/>
          <p:cNvSpPr>
            <a:spLocks noGrp="1"/>
          </p:cNvSpPr>
          <p:nvPr>
            <p:ph idx="10"/>
          </p:nvPr>
        </p:nvSpPr>
        <p:spPr>
          <a:xfrm>
            <a:off x="540000" y="1260000"/>
            <a:ext cx="4917825" cy="5051900"/>
          </a:xfrm>
        </p:spPr>
        <p:txBody>
          <a:bodyPr>
            <a:noAutofit/>
          </a:bodyPr>
          <a:lstStyle/>
          <a:p>
            <a:r>
              <a:rPr lang="en-GB" dirty="0">
                <a:latin typeface="Arial" panose="020B0604020202020204" pitchFamily="34" charset="0"/>
                <a:cs typeface="Arial" panose="020B0604020202020204" pitchFamily="34" charset="0"/>
              </a:rPr>
              <a:t>Soap is made from fats and alkaline solutions (known as lye).</a:t>
            </a:r>
          </a:p>
          <a:p>
            <a:r>
              <a:rPr lang="en-GB" dirty="0">
                <a:latin typeface="Arial" panose="020B0604020202020204" pitchFamily="34" charset="0"/>
                <a:cs typeface="Arial" panose="020B0604020202020204" pitchFamily="34" charset="0"/>
              </a:rPr>
              <a:t>When fats and alkalis mix, a chemical process occurs called saponification.</a:t>
            </a:r>
          </a:p>
          <a:p>
            <a:r>
              <a:rPr lang="en-GB" dirty="0">
                <a:latin typeface="Arial" panose="020B0604020202020204" pitchFamily="34" charset="0"/>
                <a:cs typeface="Arial" panose="020B0604020202020204" pitchFamily="34" charset="0"/>
              </a:rPr>
              <a:t>The resulting substance is soap.</a:t>
            </a:r>
          </a:p>
          <a:p>
            <a:r>
              <a:rPr lang="en-GB" dirty="0">
                <a:latin typeface="Arial" panose="020B0604020202020204" pitchFamily="34" charset="0"/>
                <a:cs typeface="Arial" panose="020B0604020202020204" pitchFamily="34" charset="0"/>
              </a:rPr>
              <a:t>Everything else is just added scent and colouring.</a:t>
            </a:r>
          </a:p>
          <a:p>
            <a:r>
              <a:rPr lang="en-GB" dirty="0">
                <a:latin typeface="Arial" panose="020B0604020202020204" pitchFamily="34" charset="0"/>
                <a:cs typeface="Arial" panose="020B0604020202020204" pitchFamily="34" charset="0"/>
              </a:rPr>
              <a:t>Soaps have been used and developed since the ancient Roman times.</a:t>
            </a:r>
          </a:p>
        </p:txBody>
      </p:sp>
      <p:pic>
        <p:nvPicPr>
          <p:cNvPr id="10" name="Picture 9" descr="Bar of soap surrounded by bubbles">
            <a:extLst>
              <a:ext uri="{FF2B5EF4-FFF2-40B4-BE49-F238E27FC236}">
                <a16:creationId xmlns:a16="http://schemas.microsoft.com/office/drawing/2014/main" id="{DF931F1F-E7CE-80C1-5DA1-6CEF6A80484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20890" y="906656"/>
            <a:ext cx="3960000" cy="2640000"/>
          </a:xfrm>
          <a:prstGeom prst="rect">
            <a:avLst/>
          </a:prstGeom>
        </p:spPr>
      </p:pic>
      <p:pic>
        <p:nvPicPr>
          <p:cNvPr id="12" name="Picture 11" descr="Six bars of soap in different colours">
            <a:extLst>
              <a:ext uri="{FF2B5EF4-FFF2-40B4-BE49-F238E27FC236}">
                <a16:creationId xmlns:a16="http://schemas.microsoft.com/office/drawing/2014/main" id="{3C639D5E-3EE1-E00F-C549-4736E7BD525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20890" y="3826350"/>
            <a:ext cx="3960000" cy="2237156"/>
          </a:xfrm>
          <a:prstGeom prst="rect">
            <a:avLst/>
          </a:prstGeom>
        </p:spPr>
      </p:pic>
      <p:pic>
        <p:nvPicPr>
          <p:cNvPr id="4" name="Picture 3">
            <a:extLst>
              <a:ext uri="{FF2B5EF4-FFF2-40B4-BE49-F238E27FC236}">
                <a16:creationId xmlns:a16="http://schemas.microsoft.com/office/drawing/2014/main" id="{4A11729C-809D-E9D5-00EE-BEE3700CC1D1}"/>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5" name="Picture 4">
            <a:extLst>
              <a:ext uri="{FF2B5EF4-FFF2-40B4-BE49-F238E27FC236}">
                <a16:creationId xmlns:a16="http://schemas.microsoft.com/office/drawing/2014/main" id="{7AAE2B1D-EF53-3878-EB15-7569D50D5CA9}"/>
              </a:ext>
              <a:ext uri="{C183D7F6-B498-43B3-948B-1728B52AA6E4}">
                <adec:decorative xmlns:adec="http://schemas.microsoft.com/office/drawing/2017/decorative" val="1"/>
              </a:ext>
            </a:extLst>
          </p:cNvPr>
          <p:cNvPicPr>
            <a:picLocks/>
          </p:cNvPicPr>
          <p:nvPr/>
        </p:nvPicPr>
        <p:blipFill>
          <a:blip r:embed="rId6"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pic>
        <p:nvPicPr>
          <p:cNvPr id="8" name="Picture 7">
            <a:extLst>
              <a:ext uri="{FF2B5EF4-FFF2-40B4-BE49-F238E27FC236}">
                <a16:creationId xmlns:a16="http://schemas.microsoft.com/office/drawing/2014/main" id="{F6604966-BE86-F9B9-A97C-3CD58EE52E23}"/>
              </a:ext>
              <a:ext uri="{C183D7F6-B498-43B3-948B-1728B52AA6E4}">
                <adec:decorative xmlns:adec="http://schemas.microsoft.com/office/drawing/2017/decorative" val="1"/>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pic>
        <p:nvPicPr>
          <p:cNvPr id="6" name="Picture 5">
            <a:extLst>
              <a:ext uri="{FF2B5EF4-FFF2-40B4-BE49-F238E27FC236}">
                <a16:creationId xmlns:a16="http://schemas.microsoft.com/office/drawing/2014/main" id="{45E92C95-1F6B-92B7-F2BB-37D53D390E6A}"/>
              </a:ext>
              <a:ext uri="{C183D7F6-B498-43B3-948B-1728B52AA6E4}">
                <adec:decorative xmlns:adec="http://schemas.microsoft.com/office/drawing/2017/decorative" val="1"/>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7" name="Text Placeholder 2">
            <a:extLst>
              <a:ext uri="{FF2B5EF4-FFF2-40B4-BE49-F238E27FC236}">
                <a16:creationId xmlns:a16="http://schemas.microsoft.com/office/drawing/2014/main" id="{E0C0A8AD-E4F6-57C5-D0A9-265508453DBF}"/>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Introduction</a:t>
            </a:r>
          </a:p>
        </p:txBody>
      </p:sp>
    </p:spTree>
    <p:extLst>
      <p:ext uri="{BB962C8B-B14F-4D97-AF65-F5344CB8AC3E}">
        <p14:creationId xmlns:p14="http://schemas.microsoft.com/office/powerpoint/2010/main" val="2690639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DAE7A-01E9-2AA3-B328-816C218A582E}"/>
              </a:ext>
            </a:extLst>
          </p:cNvPr>
          <p:cNvSpPr>
            <a:spLocks noGrp="1"/>
          </p:cNvSpPr>
          <p:nvPr>
            <p:ph type="title"/>
          </p:nvPr>
        </p:nvSpPr>
        <p:spPr/>
        <p:txBody>
          <a:bodyPr>
            <a:normAutofit fontScale="90000"/>
          </a:bodyPr>
          <a:lstStyle/>
          <a:p>
            <a:r>
              <a:rPr lang="en-GB" sz="3600" dirty="0"/>
              <a:t>Senior scientist, household goods</a:t>
            </a:r>
          </a:p>
        </p:txBody>
      </p:sp>
      <p:sp>
        <p:nvSpPr>
          <p:cNvPr id="3" name="Content Placeholder 2">
            <a:extLst>
              <a:ext uri="{FF2B5EF4-FFF2-40B4-BE49-F238E27FC236}">
                <a16:creationId xmlns:a16="http://schemas.microsoft.com/office/drawing/2014/main" id="{DF786AFF-A85A-3B35-AA3B-B873824B40AD}"/>
              </a:ext>
            </a:extLst>
          </p:cNvPr>
          <p:cNvSpPr>
            <a:spLocks noGrp="1"/>
          </p:cNvSpPr>
          <p:nvPr>
            <p:ph idx="10"/>
          </p:nvPr>
        </p:nvSpPr>
        <p:spPr>
          <a:xfrm>
            <a:off x="540000" y="1260001"/>
            <a:ext cx="9000000" cy="1136836"/>
          </a:xfrm>
        </p:spPr>
        <p:txBody>
          <a:bodyPr/>
          <a:lstStyle/>
          <a:p>
            <a:pPr marL="0" indent="0">
              <a:buNone/>
            </a:pPr>
            <a:r>
              <a:rPr lang="en-GB" dirty="0"/>
              <a:t>Meet Phillip, </a:t>
            </a:r>
            <a:r>
              <a:rPr lang="en-GB" dirty="0">
                <a:hlinkClick r:id="rId3">
                  <a:extLst>
                    <a:ext uri="{A12FA001-AC4F-418D-AE19-62706E023703}">
                      <ahyp:hlinkClr xmlns:ahyp="http://schemas.microsoft.com/office/drawing/2018/hyperlinkcolor" val="tx"/>
                    </a:ext>
                  </a:extLst>
                </a:hlinkClick>
              </a:rPr>
              <a:t>a senior scientist</a:t>
            </a:r>
            <a:r>
              <a:rPr lang="en-GB" dirty="0"/>
              <a:t>, who leads a team of researchers working on ways to improve the quality and performance of household products such as soaps and shampoos. </a:t>
            </a:r>
          </a:p>
        </p:txBody>
      </p:sp>
      <p:pic>
        <p:nvPicPr>
          <p:cNvPr id="4" name="Picture 3">
            <a:extLst>
              <a:ext uri="{FF2B5EF4-FFF2-40B4-BE49-F238E27FC236}">
                <a16:creationId xmlns:a16="http://schemas.microsoft.com/office/drawing/2014/main" id="{A2B009A4-3988-F1B5-B31C-84E403C6911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420350" y="3366000"/>
            <a:ext cx="1346200" cy="2984500"/>
          </a:xfrm>
          <a:prstGeom prst="rect">
            <a:avLst/>
          </a:prstGeom>
        </p:spPr>
      </p:pic>
      <p:pic>
        <p:nvPicPr>
          <p:cNvPr id="5" name="Picture 4">
            <a:extLst>
              <a:ext uri="{FF2B5EF4-FFF2-40B4-BE49-F238E27FC236}">
                <a16:creationId xmlns:a16="http://schemas.microsoft.com/office/drawing/2014/main" id="{6F1AF8F2-196D-A1CA-D354-8DB47D11151D}"/>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6" name="Text Placeholder 2">
            <a:extLst>
              <a:ext uri="{FF2B5EF4-FFF2-40B4-BE49-F238E27FC236}">
                <a16:creationId xmlns:a16="http://schemas.microsoft.com/office/drawing/2014/main" id="{AB0B1632-2D57-5F8F-6DA4-C91E9DEBCB36}"/>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7" name="Picture 6" descr="Image containing a link to the online senior scientist career video ">
            <a:hlinkClick r:id="rId3"/>
            <a:extLst>
              <a:ext uri="{FF2B5EF4-FFF2-40B4-BE49-F238E27FC236}">
                <a16:creationId xmlns:a16="http://schemas.microsoft.com/office/drawing/2014/main" id="{263E6AD4-B168-EA54-75FB-E232913C27CC}"/>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542608"/>
            <a:ext cx="6337300" cy="3454400"/>
          </a:xfrm>
          <a:prstGeom prst="rect">
            <a:avLst/>
          </a:prstGeom>
        </p:spPr>
      </p:pic>
      <p:sp>
        <p:nvSpPr>
          <p:cNvPr id="8" name="TextBox 7">
            <a:extLst>
              <a:ext uri="{FF2B5EF4-FFF2-40B4-BE49-F238E27FC236}">
                <a16:creationId xmlns:a16="http://schemas.microsoft.com/office/drawing/2014/main" id="{4AC75868-7548-F1F2-9567-B38EAF73BE24}"/>
              </a:ext>
            </a:extLst>
          </p:cNvPr>
          <p:cNvSpPr txBox="1"/>
          <p:nvPr/>
        </p:nvSpPr>
        <p:spPr>
          <a:xfrm>
            <a:off x="1387720" y="4765952"/>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Senior scientist</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9235585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D79EF-D750-AEC8-4060-25846733132F}"/>
              </a:ext>
            </a:extLst>
          </p:cNvPr>
          <p:cNvSpPr>
            <a:spLocks noGrp="1"/>
          </p:cNvSpPr>
          <p:nvPr>
            <p:ph type="title"/>
          </p:nvPr>
        </p:nvSpPr>
        <p:spPr/>
        <p:txBody>
          <a:bodyPr>
            <a:normAutofit fontScale="90000"/>
          </a:bodyPr>
          <a:lstStyle/>
          <a:p>
            <a:r>
              <a:rPr lang="en-GB" sz="3200" dirty="0">
                <a:solidFill>
                  <a:srgbClr val="C80C2F"/>
                </a:solidFill>
              </a:rPr>
              <a:t>Demonstration: </a:t>
            </a:r>
            <a:r>
              <a:rPr lang="en-GB" sz="3200" dirty="0"/>
              <a:t>why does soap clean?</a:t>
            </a:r>
          </a:p>
        </p:txBody>
      </p:sp>
      <p:sp>
        <p:nvSpPr>
          <p:cNvPr id="3" name="Content Placeholder 2">
            <a:extLst>
              <a:ext uri="{FF2B5EF4-FFF2-40B4-BE49-F238E27FC236}">
                <a16:creationId xmlns:a16="http://schemas.microsoft.com/office/drawing/2014/main" id="{AC575DEB-5C42-D9B0-8B0F-2B3DA25738A9}"/>
              </a:ext>
            </a:extLst>
          </p:cNvPr>
          <p:cNvSpPr>
            <a:spLocks noGrp="1"/>
          </p:cNvSpPr>
          <p:nvPr>
            <p:ph idx="10"/>
          </p:nvPr>
        </p:nvSpPr>
        <p:spPr/>
        <p:txBody>
          <a:bodyPr>
            <a:normAutofit/>
          </a:bodyPr>
          <a:lstStyle/>
          <a:p>
            <a:r>
              <a:rPr lang="en-GB" dirty="0"/>
              <a:t>While watching the demonstration, record your observations in your student workbook. </a:t>
            </a:r>
          </a:p>
          <a:p>
            <a:r>
              <a:rPr lang="en-GB" dirty="0"/>
              <a:t>Think about the behaviour of the oil and water and how it may change when the washing up liquid is added. </a:t>
            </a:r>
          </a:p>
        </p:txBody>
      </p:sp>
      <p:pic>
        <p:nvPicPr>
          <p:cNvPr id="4" name="Picture 3">
            <a:extLst>
              <a:ext uri="{FF2B5EF4-FFF2-40B4-BE49-F238E27FC236}">
                <a16:creationId xmlns:a16="http://schemas.microsoft.com/office/drawing/2014/main" id="{C0D70D61-775D-4277-3A91-6C822A2AF713}"/>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21950" y="3434400"/>
            <a:ext cx="1143000" cy="2933700"/>
          </a:xfrm>
          <a:prstGeom prst="rect">
            <a:avLst/>
          </a:prstGeom>
        </p:spPr>
      </p:pic>
    </p:spTree>
    <p:extLst>
      <p:ext uri="{BB962C8B-B14F-4D97-AF65-F5344CB8AC3E}">
        <p14:creationId xmlns:p14="http://schemas.microsoft.com/office/powerpoint/2010/main" val="13750777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dirty="0">
                <a:solidFill>
                  <a:srgbClr val="C80C2F"/>
                </a:solidFill>
              </a:rPr>
              <a:t>Demonstration: </a:t>
            </a:r>
            <a:r>
              <a:rPr lang="en-GB" sz="3200" dirty="0">
                <a:cs typeface="Arial" panose="020B0604020202020204" pitchFamily="34" charset="0"/>
              </a:rPr>
              <a:t>why does soap clean?</a:t>
            </a:r>
          </a:p>
        </p:txBody>
      </p:sp>
      <p:sp>
        <p:nvSpPr>
          <p:cNvPr id="3" name="Content Placeholder 2"/>
          <p:cNvSpPr>
            <a:spLocks noGrp="1"/>
          </p:cNvSpPr>
          <p:nvPr>
            <p:ph idx="10"/>
          </p:nvPr>
        </p:nvSpPr>
        <p:spPr>
          <a:ln>
            <a:noFill/>
          </a:ln>
        </p:spPr>
        <p:txBody>
          <a:bodyPr>
            <a:normAutofit/>
          </a:bodyPr>
          <a:lstStyle/>
          <a:p>
            <a:pPr marL="342000" indent="-342000">
              <a:buClr>
                <a:srgbClr val="C80C2F"/>
              </a:buClr>
            </a:pPr>
            <a:r>
              <a:rPr lang="en-GB" b="1" dirty="0">
                <a:solidFill>
                  <a:srgbClr val="C80C2F"/>
                </a:solidFill>
                <a:cs typeface="Arial" panose="020B0604020202020204" pitchFamily="34" charset="0"/>
              </a:rPr>
              <a:t>1.</a:t>
            </a:r>
            <a:r>
              <a:rPr lang="en-GB" dirty="0">
                <a:cs typeface="Arial" panose="020B0604020202020204" pitchFamily="34" charset="0"/>
              </a:rPr>
              <a:t>	(a) The oil and water do not mix. The oil forms an upper layer on top of the coloured water.</a:t>
            </a:r>
          </a:p>
          <a:p>
            <a:pPr marL="342000" lvl="1" indent="-457200">
              <a:lnSpc>
                <a:spcPts val="2740"/>
              </a:lnSpc>
              <a:buNone/>
            </a:pPr>
            <a:r>
              <a:rPr lang="en-GB" dirty="0">
                <a:cs typeface="Arial" panose="020B0604020202020204" pitchFamily="34" charset="0"/>
              </a:rPr>
              <a:t>	(b) The oil and water do not mix. The oil is less dense than water so will float on top of the water.</a:t>
            </a:r>
          </a:p>
          <a:p>
            <a:pPr marL="342000" indent="-342000">
              <a:buClr>
                <a:srgbClr val="C80C2F"/>
              </a:buClr>
              <a:tabLst>
                <a:tab pos="990000" algn="l"/>
              </a:tabLst>
            </a:pPr>
            <a:r>
              <a:rPr lang="en-GB" b="1" dirty="0">
                <a:solidFill>
                  <a:srgbClr val="C80C2F"/>
                </a:solidFill>
                <a:cs typeface="Arial" panose="020B0604020202020204" pitchFamily="34" charset="0"/>
              </a:rPr>
              <a:t>2.</a:t>
            </a:r>
            <a:r>
              <a:rPr lang="en-GB" dirty="0">
                <a:cs typeface="Arial" panose="020B0604020202020204" pitchFamily="34" charset="0"/>
              </a:rPr>
              <a:t>	(a) When the washing up liquid was added, the oil and water were able to mix together. </a:t>
            </a:r>
          </a:p>
          <a:p>
            <a:pPr marL="342000" lvl="1" indent="0">
              <a:lnSpc>
                <a:spcPts val="2740"/>
              </a:lnSpc>
              <a:buNone/>
            </a:pPr>
            <a:r>
              <a:rPr lang="en-GB" dirty="0">
                <a:cs typeface="Arial" panose="020B0604020202020204" pitchFamily="34" charset="0"/>
              </a:rPr>
              <a:t>(b) The washing up liquid allows the water and oil to mix by acting as an emulsifier. An emulsion is formed, where the oil is dispersed as small droplets throughout the water. </a:t>
            </a:r>
          </a:p>
        </p:txBody>
      </p:sp>
      <p:pic>
        <p:nvPicPr>
          <p:cNvPr id="4" name="Picture 3">
            <a:extLst>
              <a:ext uri="{FF2B5EF4-FFF2-40B4-BE49-F238E27FC236}">
                <a16:creationId xmlns:a16="http://schemas.microsoft.com/office/drawing/2014/main" id="{D3617C86-8A36-8F5A-97FA-82E9F9588EE4}"/>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5" name="Picture 4">
            <a:extLst>
              <a:ext uri="{FF2B5EF4-FFF2-40B4-BE49-F238E27FC236}">
                <a16:creationId xmlns:a16="http://schemas.microsoft.com/office/drawing/2014/main" id="{A8625E66-0873-B7B9-A25D-5C40960AC0BA}"/>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6343201"/>
            <a:ext cx="12202411" cy="533855"/>
          </a:xfrm>
          <a:prstGeom prst="rect">
            <a:avLst/>
          </a:prstGeom>
        </p:spPr>
      </p:pic>
      <p:pic>
        <p:nvPicPr>
          <p:cNvPr id="6" name="Picture 5">
            <a:extLst>
              <a:ext uri="{FF2B5EF4-FFF2-40B4-BE49-F238E27FC236}">
                <a16:creationId xmlns:a16="http://schemas.microsoft.com/office/drawing/2014/main" id="{79D284CA-2551-04BC-7379-3C508F59ACAB}"/>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585450" y="3376800"/>
            <a:ext cx="1016000" cy="2997200"/>
          </a:xfrm>
          <a:prstGeom prst="rect">
            <a:avLst/>
          </a:prstGeom>
        </p:spPr>
      </p:pic>
      <p:pic>
        <p:nvPicPr>
          <p:cNvPr id="7" name="Picture 6">
            <a:extLst>
              <a:ext uri="{FF2B5EF4-FFF2-40B4-BE49-F238E27FC236}">
                <a16:creationId xmlns:a16="http://schemas.microsoft.com/office/drawing/2014/main" id="{53FA3D23-B57D-F869-09D4-0A7AA279BBD6}"/>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35B1BE3F-0256-826A-B722-9FD680DAEB3B}"/>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Answers</a:t>
            </a:r>
          </a:p>
        </p:txBody>
      </p:sp>
    </p:spTree>
    <p:extLst>
      <p:ext uri="{BB962C8B-B14F-4D97-AF65-F5344CB8AC3E}">
        <p14:creationId xmlns:p14="http://schemas.microsoft.com/office/powerpoint/2010/main" val="544500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a:solidFill>
                  <a:srgbClr val="C80C2F"/>
                </a:solidFill>
              </a:rPr>
              <a:t>Demonstration: </a:t>
            </a:r>
            <a:r>
              <a:rPr lang="en-GB" sz="3200">
                <a:cs typeface="Arial" panose="020B0604020202020204" pitchFamily="34" charset="0"/>
              </a:rPr>
              <a:t>why </a:t>
            </a:r>
            <a:r>
              <a:rPr lang="en-GB" sz="3200" dirty="0">
                <a:cs typeface="Arial" panose="020B0604020202020204" pitchFamily="34" charset="0"/>
              </a:rPr>
              <a:t>does soap clean?</a:t>
            </a:r>
          </a:p>
        </p:txBody>
      </p:sp>
      <p:sp>
        <p:nvSpPr>
          <p:cNvPr id="3" name="Content Placeholder 2"/>
          <p:cNvSpPr>
            <a:spLocks noGrp="1"/>
          </p:cNvSpPr>
          <p:nvPr>
            <p:ph idx="10"/>
          </p:nvPr>
        </p:nvSpPr>
        <p:spPr>
          <a:ln>
            <a:noFill/>
          </a:ln>
        </p:spPr>
        <p:txBody>
          <a:bodyPr>
            <a:normAutofit/>
          </a:bodyPr>
          <a:lstStyle/>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3.</a:t>
            </a:r>
            <a:r>
              <a:rPr lang="en-GB" dirty="0">
                <a:latin typeface="Arial" panose="020B0604020202020204" pitchFamily="34" charset="0"/>
                <a:cs typeface="Arial" panose="020B0604020202020204" pitchFamily="34" charset="0"/>
              </a:rPr>
              <a:t>	An emulsion is formed when one liquid is dispersed through another liquid in the form of small droplets. </a:t>
            </a:r>
          </a:p>
          <a:p>
            <a:pPr marL="342000" indent="-342000">
              <a:buClr>
                <a:srgbClr val="C80C2F"/>
              </a:buClr>
            </a:pPr>
            <a:r>
              <a:rPr lang="en-GB" b="1" dirty="0">
                <a:solidFill>
                  <a:srgbClr val="C80C2F"/>
                </a:solidFill>
                <a:latin typeface="Arial" panose="020B0604020202020204" pitchFamily="34" charset="0"/>
                <a:cs typeface="Arial" panose="020B0604020202020204" pitchFamily="34" charset="0"/>
              </a:rPr>
              <a:t>4.</a:t>
            </a:r>
            <a:r>
              <a:rPr lang="en-GB" dirty="0">
                <a:latin typeface="Arial" panose="020B0604020202020204" pitchFamily="34" charset="0"/>
                <a:cs typeface="Arial" panose="020B0604020202020204" pitchFamily="34" charset="0"/>
              </a:rPr>
              <a:t>	An emulsifier is an agent which allows two liquids to mix to form an emulsion. </a:t>
            </a:r>
          </a:p>
        </p:txBody>
      </p:sp>
      <p:pic>
        <p:nvPicPr>
          <p:cNvPr id="4" name="Picture 3">
            <a:extLst>
              <a:ext uri="{FF2B5EF4-FFF2-40B4-BE49-F238E27FC236}">
                <a16:creationId xmlns:a16="http://schemas.microsoft.com/office/drawing/2014/main" id="{19EE03A8-F5C3-A3F8-1190-FF9206923A2C}"/>
              </a:ext>
              <a:ext uri="{C183D7F6-B498-43B3-948B-1728B52AA6E4}">
                <adec:decorative xmlns:adec="http://schemas.microsoft.com/office/drawing/2017/decorative" val="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994900" y="0"/>
            <a:ext cx="2197100" cy="6311900"/>
          </a:xfrm>
          <a:prstGeom prst="rect">
            <a:avLst/>
          </a:prstGeom>
        </p:spPr>
      </p:pic>
      <p:pic>
        <p:nvPicPr>
          <p:cNvPr id="5" name="Picture 4">
            <a:extLst>
              <a:ext uri="{FF2B5EF4-FFF2-40B4-BE49-F238E27FC236}">
                <a16:creationId xmlns:a16="http://schemas.microsoft.com/office/drawing/2014/main" id="{52D1D3B2-B6C6-D0AB-3EF7-BA7A9DEEA76E}"/>
              </a:ext>
              <a:ext uri="{C183D7F6-B498-43B3-948B-1728B52AA6E4}">
                <adec:decorative xmlns:adec="http://schemas.microsoft.com/office/drawing/2017/decorative" val="1"/>
              </a:ext>
            </a:extLst>
          </p:cNvPr>
          <p:cNvPicPr>
            <a:picLocks/>
          </p:cNvPicPr>
          <p:nvPr/>
        </p:nvPicPr>
        <p:blipFill>
          <a:blip r:embed="rId3" cstate="print">
            <a:extLst>
              <a:ext uri="{28A0092B-C50C-407E-A947-70E740481C1C}">
                <a14:useLocalDpi xmlns:a14="http://schemas.microsoft.com/office/drawing/2010/main"/>
              </a:ext>
            </a:extLst>
          </a:blip>
          <a:stretch>
            <a:fillRect/>
          </a:stretch>
        </p:blipFill>
        <p:spPr>
          <a:xfrm>
            <a:off x="0" y="6343200"/>
            <a:ext cx="12206010" cy="529200"/>
          </a:xfrm>
          <a:prstGeom prst="rect">
            <a:avLst/>
          </a:prstGeom>
        </p:spPr>
      </p:pic>
      <p:pic>
        <p:nvPicPr>
          <p:cNvPr id="6" name="Picture 5">
            <a:extLst>
              <a:ext uri="{FF2B5EF4-FFF2-40B4-BE49-F238E27FC236}">
                <a16:creationId xmlns:a16="http://schemas.microsoft.com/office/drawing/2014/main" id="{F9ED5315-F3F3-F1F8-FBFC-84D1165580EA}"/>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42600" y="3456000"/>
            <a:ext cx="901700" cy="2895600"/>
          </a:xfrm>
          <a:prstGeom prst="rect">
            <a:avLst/>
          </a:prstGeom>
        </p:spPr>
      </p:pic>
      <p:pic>
        <p:nvPicPr>
          <p:cNvPr id="7" name="Picture 6">
            <a:extLst>
              <a:ext uri="{FF2B5EF4-FFF2-40B4-BE49-F238E27FC236}">
                <a16:creationId xmlns:a16="http://schemas.microsoft.com/office/drawing/2014/main" id="{1823EC2B-0320-15F2-BFC0-F03DEA2DFFAB}"/>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8" name="Text Placeholder 2">
            <a:extLst>
              <a:ext uri="{FF2B5EF4-FFF2-40B4-BE49-F238E27FC236}">
                <a16:creationId xmlns:a16="http://schemas.microsoft.com/office/drawing/2014/main" id="{44A0C937-B3A8-30D5-D247-E4DD25569434}"/>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Answers</a:t>
            </a:r>
          </a:p>
        </p:txBody>
      </p:sp>
    </p:spTree>
    <p:extLst>
      <p:ext uri="{BB962C8B-B14F-4D97-AF65-F5344CB8AC3E}">
        <p14:creationId xmlns:p14="http://schemas.microsoft.com/office/powerpoint/2010/main" val="3758836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06DFE-7156-4180-99C2-F9771D59402A}"/>
              </a:ext>
            </a:extLst>
          </p:cNvPr>
          <p:cNvSpPr>
            <a:spLocks noGrp="1"/>
          </p:cNvSpPr>
          <p:nvPr>
            <p:ph type="title"/>
          </p:nvPr>
        </p:nvSpPr>
        <p:spPr/>
        <p:txBody>
          <a:bodyPr>
            <a:normAutofit fontScale="90000"/>
          </a:bodyPr>
          <a:lstStyle/>
          <a:p>
            <a:r>
              <a:rPr lang="en-GB" sz="3200" dirty="0">
                <a:cs typeface="Arial" panose="020B0604020202020204" pitchFamily="34" charset="0"/>
              </a:rPr>
              <a:t>Removing grease and dirt</a:t>
            </a:r>
          </a:p>
        </p:txBody>
      </p:sp>
      <p:sp>
        <p:nvSpPr>
          <p:cNvPr id="6" name="Content Placeholder 5">
            <a:extLst>
              <a:ext uri="{FF2B5EF4-FFF2-40B4-BE49-F238E27FC236}">
                <a16:creationId xmlns:a16="http://schemas.microsoft.com/office/drawing/2014/main" id="{15419A8B-43F4-44B2-A58C-19E376E7E641}"/>
              </a:ext>
            </a:extLst>
          </p:cNvPr>
          <p:cNvSpPr>
            <a:spLocks noGrp="1"/>
          </p:cNvSpPr>
          <p:nvPr>
            <p:ph idx="10"/>
          </p:nvPr>
        </p:nvSpPr>
        <p:spPr>
          <a:xfrm>
            <a:off x="540000" y="1260000"/>
            <a:ext cx="5092631" cy="5096288"/>
          </a:xfrm>
        </p:spPr>
        <p:txBody>
          <a:bodyPr>
            <a:noAutofit/>
          </a:bodyPr>
          <a:lstStyle/>
          <a:p>
            <a:r>
              <a:rPr lang="en-GB" dirty="0">
                <a:cs typeface="Arial" panose="020B0604020202020204" pitchFamily="34" charset="0"/>
              </a:rPr>
              <a:t>The washing up liquid (soap) molecules arrange themselves so the oil and water can mix. </a:t>
            </a:r>
          </a:p>
          <a:p>
            <a:r>
              <a:rPr lang="en-GB" dirty="0">
                <a:cs typeface="Arial" panose="020B0604020202020204" pitchFamily="34" charset="0"/>
              </a:rPr>
              <a:t>The washing up liquid molecules each have a hydrophilic (water-loving) head and a hydrophobic (water-hating) tail.</a:t>
            </a:r>
          </a:p>
          <a:p>
            <a:r>
              <a:rPr lang="en-GB" dirty="0">
                <a:solidFill>
                  <a:srgbClr val="000000"/>
                </a:solidFill>
                <a:cs typeface="Arial" panose="020B0604020202020204" pitchFamily="34" charset="0"/>
              </a:rPr>
              <a:t>The detergent molecules’ hydrophobic tails attach to the oil and the hydrophilic heads stick out into the water. </a:t>
            </a:r>
          </a:p>
          <a:p>
            <a:r>
              <a:rPr lang="en-GB" dirty="0">
                <a:solidFill>
                  <a:srgbClr val="000000"/>
                </a:solidFill>
                <a:cs typeface="Arial" panose="020B0604020202020204" pitchFamily="34" charset="0"/>
              </a:rPr>
              <a:t>This forms a droplet of oil which is suspended in the water.</a:t>
            </a:r>
          </a:p>
        </p:txBody>
      </p:sp>
      <p:pic>
        <p:nvPicPr>
          <p:cNvPr id="3" name="Picture 2">
            <a:extLst>
              <a:ext uri="{FF2B5EF4-FFF2-40B4-BE49-F238E27FC236}">
                <a16:creationId xmlns:a16="http://schemas.microsoft.com/office/drawing/2014/main" id="{890F6B4A-7BB4-E6F4-CDC9-641A63E11B4F}"/>
              </a:ext>
              <a:ext uri="{C183D7F6-B498-43B3-948B-1728B52AA6E4}">
                <adec:decorative xmlns:adec="http://schemas.microsoft.com/office/drawing/2017/decorative" val="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509250" y="3308288"/>
            <a:ext cx="1168400" cy="3048000"/>
          </a:xfrm>
          <a:prstGeom prst="rect">
            <a:avLst/>
          </a:prstGeom>
        </p:spPr>
      </p:pic>
      <p:pic>
        <p:nvPicPr>
          <p:cNvPr id="15" name="Picture 14" descr="Image of an oil molecule surrounded by soap molecules and water molecules. Below the image is a key where the oil molecule is represented as a grey hexagon, the soap molecules have a circular orange end labelled as the hydrophilic head and a green wiggly line behind labelled as the hydrophobic tail and the water molecules are represented as blue water drop shapes. The oil molecule is in the centre of the image and is surrounded by the soap molecules with their hydrophobic tails pointing inwards. The hydrophilic heads are pointing outwards and are surrounded by water molecules">
            <a:extLst>
              <a:ext uri="{FF2B5EF4-FFF2-40B4-BE49-F238E27FC236}">
                <a16:creationId xmlns:a16="http://schemas.microsoft.com/office/drawing/2014/main" id="{3B2BDE5F-6BEE-E938-4778-7EE5D472E7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00573" y="145250"/>
            <a:ext cx="4204102" cy="4320000"/>
          </a:xfrm>
          <a:prstGeom prst="rect">
            <a:avLst/>
          </a:prstGeom>
        </p:spPr>
      </p:pic>
      <p:pic>
        <p:nvPicPr>
          <p:cNvPr id="18" name="Picture 17" descr="Blue water droplet with the formula H2O written inside and the label water molecule below">
            <a:extLst>
              <a:ext uri="{FF2B5EF4-FFF2-40B4-BE49-F238E27FC236}">
                <a16:creationId xmlns:a16="http://schemas.microsoft.com/office/drawing/2014/main" id="{93484092-2111-1575-4A69-B867F4534F8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41411" y="4889030"/>
            <a:ext cx="1253359" cy="1350000"/>
          </a:xfrm>
          <a:prstGeom prst="rect">
            <a:avLst/>
          </a:prstGeom>
        </p:spPr>
      </p:pic>
      <p:pic>
        <p:nvPicPr>
          <p:cNvPr id="22" name="Picture 21" descr="Orange circle with a green bendy line coming out of it. The orange head is labelled hydrophilic head and the green line is labelled hydrophobic tail. The label soap molecule is written below the image">
            <a:extLst>
              <a:ext uri="{FF2B5EF4-FFF2-40B4-BE49-F238E27FC236}">
                <a16:creationId xmlns:a16="http://schemas.microsoft.com/office/drawing/2014/main" id="{74A24120-8A8C-882C-3A47-7BC4C4F3718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06266" y="4530497"/>
            <a:ext cx="2113157" cy="1710000"/>
          </a:xfrm>
          <a:prstGeom prst="rect">
            <a:avLst/>
          </a:prstGeom>
        </p:spPr>
      </p:pic>
      <p:pic>
        <p:nvPicPr>
          <p:cNvPr id="24" name="Picture 23" descr="Grey hexagon labelled oil molecule">
            <a:extLst>
              <a:ext uri="{FF2B5EF4-FFF2-40B4-BE49-F238E27FC236}">
                <a16:creationId xmlns:a16="http://schemas.microsoft.com/office/drawing/2014/main" id="{D5A44742-C96B-3F78-A402-0BD32F29179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703205" y="5285030"/>
            <a:ext cx="1181696" cy="954000"/>
          </a:xfrm>
          <a:prstGeom prst="rect">
            <a:avLst/>
          </a:prstGeom>
        </p:spPr>
      </p:pic>
    </p:spTree>
    <p:extLst>
      <p:ext uri="{BB962C8B-B14F-4D97-AF65-F5344CB8AC3E}">
        <p14:creationId xmlns:p14="http://schemas.microsoft.com/office/powerpoint/2010/main" val="28111004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0EA19CA-74C6-DB24-EAEA-7A999B21ECA4}"/>
              </a:ext>
            </a:extLst>
          </p:cNvPr>
          <p:cNvSpPr>
            <a:spLocks noGrp="1"/>
          </p:cNvSpPr>
          <p:nvPr>
            <p:ph type="title"/>
          </p:nvPr>
        </p:nvSpPr>
        <p:spPr/>
        <p:txBody>
          <a:bodyPr>
            <a:normAutofit fontScale="90000"/>
          </a:bodyPr>
          <a:lstStyle/>
          <a:p>
            <a:r>
              <a:rPr lang="en-GB" sz="3200" dirty="0"/>
              <a:t>Consumer products technician</a:t>
            </a:r>
          </a:p>
        </p:txBody>
      </p:sp>
      <p:sp>
        <p:nvSpPr>
          <p:cNvPr id="10" name="TextBox 9">
            <a:extLst>
              <a:ext uri="{FF2B5EF4-FFF2-40B4-BE49-F238E27FC236}">
                <a16:creationId xmlns:a16="http://schemas.microsoft.com/office/drawing/2014/main" id="{9A8CD32F-6F28-F42A-0606-902BB0B7436C}"/>
              </a:ext>
            </a:extLst>
          </p:cNvPr>
          <p:cNvSpPr txBox="1"/>
          <p:nvPr/>
        </p:nvSpPr>
        <p:spPr>
          <a:xfrm>
            <a:off x="540000" y="1260000"/>
            <a:ext cx="8180069" cy="1015663"/>
          </a:xfrm>
          <a:prstGeom prst="rect">
            <a:avLst/>
          </a:prstGeom>
          <a:noFill/>
        </p:spPr>
        <p:txBody>
          <a:bodyPr wrap="square" lIns="0" tIns="0" rIns="0" bIns="0" rtlCol="0">
            <a:spAutoFit/>
          </a:bodyPr>
          <a:lstStyle/>
          <a:p>
            <a:pPr>
              <a:lnSpc>
                <a:spcPts val="2740"/>
              </a:lnSpc>
              <a:spcAft>
                <a:spcPts val="2000"/>
              </a:spcAft>
            </a:pPr>
            <a:r>
              <a:rPr lang="en-GB" sz="2200" dirty="0">
                <a:latin typeface="Arial" panose="020B0604020202020204" pitchFamily="34" charset="0"/>
                <a:cs typeface="Arial" panose="020B0604020202020204" pitchFamily="34" charset="0"/>
              </a:rPr>
              <a:t>Meet Robert, </a:t>
            </a:r>
            <a:r>
              <a:rPr lang="en-GB" sz="2200" dirty="0">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a consumer products technician</a:t>
            </a:r>
            <a:r>
              <a:rPr lang="en-GB" sz="2200" dirty="0">
                <a:latin typeface="Arial" panose="020B0604020202020204" pitchFamily="34" charset="0"/>
                <a:cs typeface="Arial" panose="020B0604020202020204" pitchFamily="34" charset="0"/>
              </a:rPr>
              <a:t>, who develops materials which can improve the properties of household products such as washing up liquids and soaps.</a:t>
            </a:r>
          </a:p>
        </p:txBody>
      </p:sp>
      <p:pic>
        <p:nvPicPr>
          <p:cNvPr id="2" name="Picture 1">
            <a:extLst>
              <a:ext uri="{FF2B5EF4-FFF2-40B4-BE49-F238E27FC236}">
                <a16:creationId xmlns:a16="http://schemas.microsoft.com/office/drawing/2014/main" id="{966F23B7-B367-CD8F-82E4-BA27FB498D13}"/>
              </a:ext>
              <a:ext uri="{C183D7F6-B498-43B3-948B-1728B52AA6E4}">
                <adec:decorative xmlns:adec="http://schemas.microsoft.com/office/drawing/2017/decorative" val="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623550" y="3312000"/>
            <a:ext cx="939800" cy="3048000"/>
          </a:xfrm>
          <a:prstGeom prst="rect">
            <a:avLst/>
          </a:prstGeom>
        </p:spPr>
      </p:pic>
      <p:pic>
        <p:nvPicPr>
          <p:cNvPr id="3" name="Picture 2">
            <a:extLst>
              <a:ext uri="{FF2B5EF4-FFF2-40B4-BE49-F238E27FC236}">
                <a16:creationId xmlns:a16="http://schemas.microsoft.com/office/drawing/2014/main" id="{E8F42ADD-F6CD-741D-22C6-5E3283DCD0C0}"/>
              </a:ext>
              <a:ext uri="{C183D7F6-B498-43B3-948B-1728B52AA6E4}">
                <adec:decorative xmlns:adec="http://schemas.microsoft.com/office/drawing/2017/decorative" val="1"/>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990953" y="-12700"/>
            <a:ext cx="2197386" cy="533400"/>
          </a:xfrm>
          <a:prstGeom prst="rect">
            <a:avLst/>
          </a:prstGeom>
        </p:spPr>
      </p:pic>
      <p:sp>
        <p:nvSpPr>
          <p:cNvPr id="4" name="Text Placeholder 2">
            <a:extLst>
              <a:ext uri="{FF2B5EF4-FFF2-40B4-BE49-F238E27FC236}">
                <a16:creationId xmlns:a16="http://schemas.microsoft.com/office/drawing/2014/main" id="{F1C03A83-F6E4-43C1-3C37-2AB9476499F1}"/>
              </a:ext>
              <a:ext uri="{C183D7F6-B498-43B3-948B-1728B52AA6E4}">
                <adec:decorative xmlns:adec="http://schemas.microsoft.com/office/drawing/2017/decorative" val="1"/>
              </a:ext>
            </a:extLst>
          </p:cNvPr>
          <p:cNvSpPr txBox="1">
            <a:spLocks/>
          </p:cNvSpPr>
          <p:nvPr/>
        </p:nvSpPr>
        <p:spPr>
          <a:xfrm>
            <a:off x="10002203" y="-6255"/>
            <a:ext cx="2196286" cy="529200"/>
          </a:xfrm>
          <a:prstGeom prst="rect">
            <a:avLst/>
          </a:prstGeom>
        </p:spPr>
        <p:txBody>
          <a:bodyPr vert="horz" lIns="0" tIns="0" rIns="0" bIns="0" rtlCol="0" anchor="ctr" anchorCtr="0">
            <a:normAutofit/>
          </a:bodyPr>
          <a:lstStyle>
            <a:lvl1pPr marL="0" indent="0" algn="ctr" defTabSz="914400" rtl="0" eaLnBrk="1" latinLnBrk="0" hangingPunct="1">
              <a:lnSpc>
                <a:spcPts val="2740"/>
              </a:lnSpc>
              <a:spcBef>
                <a:spcPts val="0"/>
              </a:spcBef>
              <a:spcAft>
                <a:spcPts val="2000"/>
              </a:spcAft>
              <a:buFontTx/>
              <a:buNone/>
              <a:defRPr sz="2300" b="1" i="0" kern="1200">
                <a:solidFill>
                  <a:schemeClr val="bg1"/>
                </a:solidFill>
                <a:latin typeface="Source Sans Pro Black" panose="020B0503030403020204" pitchFamily="34" charset="0"/>
                <a:ea typeface="Source Sans Pro Black" panose="020B0503030403020204" pitchFamily="34" charset="0"/>
                <a:cs typeface="Arial" panose="020B0604020202020204" pitchFamily="34" charset="0"/>
              </a:defRPr>
            </a:lvl1pPr>
            <a:lvl2pPr marL="457200" indent="0" algn="l" defTabSz="914400" rtl="0" eaLnBrk="1" latinLnBrk="0" hangingPunct="1">
              <a:lnSpc>
                <a:spcPts val="2540"/>
              </a:lnSpc>
              <a:spcBef>
                <a:spcPts val="0"/>
              </a:spcBef>
              <a:spcAft>
                <a:spcPts val="2000"/>
              </a:spcAft>
              <a:buClr>
                <a:srgbClr val="C80C2F"/>
              </a:buClr>
              <a:buSzPct val="120000"/>
              <a:buFont typeface="Arial" panose="020B0604020202020204" pitchFamily="34" charset="0"/>
              <a:buNone/>
              <a:defRPr sz="2000" b="1" i="0" kern="1200">
                <a:solidFill>
                  <a:schemeClr val="tx1"/>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500"/>
              </a:spcBef>
              <a:buFont typeface="Arial" panose="020B0604020202020204" pitchFamily="34" charset="0"/>
              <a:buNone/>
              <a:defRPr sz="1800" b="1" i="0" kern="1200">
                <a:solidFill>
                  <a:schemeClr val="tx1"/>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500"/>
              </a:spcBef>
              <a:buFont typeface="Arial" panose="020B0604020202020204" pitchFamily="34" charset="0"/>
              <a:buNone/>
              <a:defRPr sz="1600" b="1" i="0" kern="1200">
                <a:solidFill>
                  <a:schemeClr val="tx1"/>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GB" dirty="0"/>
              <a:t>Career link</a:t>
            </a:r>
          </a:p>
        </p:txBody>
      </p:sp>
      <p:pic>
        <p:nvPicPr>
          <p:cNvPr id="8" name="Picture 7" descr="Image containing a link to the online consumer products technician career video ">
            <a:hlinkClick r:id="rId3"/>
            <a:extLst>
              <a:ext uri="{FF2B5EF4-FFF2-40B4-BE49-F238E27FC236}">
                <a16:creationId xmlns:a16="http://schemas.microsoft.com/office/drawing/2014/main" id="{88EB01C1-F387-F043-3D67-DB63BF7D2055}"/>
              </a:ext>
              <a:ext uri="{C183D7F6-B498-43B3-948B-1728B52AA6E4}">
                <adec:decorative xmlns:adec="http://schemas.microsoft.com/office/drawing/2017/decorative" val="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0000" y="2542608"/>
            <a:ext cx="6337300" cy="3454400"/>
          </a:xfrm>
          <a:prstGeom prst="rect">
            <a:avLst/>
          </a:prstGeom>
        </p:spPr>
      </p:pic>
      <p:sp>
        <p:nvSpPr>
          <p:cNvPr id="11" name="TextBox 10">
            <a:extLst>
              <a:ext uri="{FF2B5EF4-FFF2-40B4-BE49-F238E27FC236}">
                <a16:creationId xmlns:a16="http://schemas.microsoft.com/office/drawing/2014/main" id="{9F0C71E4-523A-A7CB-6345-6532E20D0433}"/>
              </a:ext>
            </a:extLst>
          </p:cNvPr>
          <p:cNvSpPr txBox="1"/>
          <p:nvPr/>
        </p:nvSpPr>
        <p:spPr>
          <a:xfrm>
            <a:off x="1387720" y="4765952"/>
            <a:ext cx="4641861" cy="346249"/>
          </a:xfrm>
          <a:prstGeom prst="rect">
            <a:avLst/>
          </a:prstGeom>
          <a:noFill/>
        </p:spPr>
        <p:txBody>
          <a:bodyPr wrap="square" lIns="0" tIns="0" rIns="0" bIns="0" rtlCol="0">
            <a:spAutoFit/>
          </a:bodyPr>
          <a:lstStyle/>
          <a:p>
            <a:pPr algn="ctr">
              <a:lnSpc>
                <a:spcPts val="2740"/>
              </a:lnSpc>
            </a:pPr>
            <a:r>
              <a:rPr lang="en-GB" sz="2500" b="1" dirty="0">
                <a:solidFill>
                  <a:srgbClr val="004976"/>
                </a:solidFill>
                <a:latin typeface="Source Sans Pro" panose="020B0503030403020204" pitchFamily="34" charset="0"/>
                <a:ea typeface="Source Sans Pro" panose="020B0503030403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Consumer products technician</a:t>
            </a:r>
            <a:endParaRPr lang="en-GB" sz="2500" b="1" dirty="0">
              <a:solidFill>
                <a:srgbClr val="004976"/>
              </a:solidFill>
              <a:effectLst/>
              <a:latin typeface="Source Sans Pro" panose="020B0503030403020204" pitchFamily="34" charset="0"/>
              <a:ea typeface="Source Sans Pro" panose="020B0503030403020204" pitchFamily="34" charset="0"/>
              <a:cs typeface="Arial" panose="020B0604020202020204" pitchFamily="34" charset="0"/>
            </a:endParaRPr>
          </a:p>
        </p:txBody>
      </p:sp>
    </p:spTree>
    <p:extLst>
      <p:ext uri="{BB962C8B-B14F-4D97-AF65-F5344CB8AC3E}">
        <p14:creationId xmlns:p14="http://schemas.microsoft.com/office/powerpoint/2010/main" val="347204253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1.3337"/>
  <p:tag name="PPTVERSION" val="15"/>
  <p:tag name="TPOS" val="2"/>
</p:tagLst>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TotalTime>
  <Words>1463</Words>
  <Application>Microsoft Office PowerPoint</Application>
  <PresentationFormat>Widescreen</PresentationFormat>
  <Paragraphs>108</Paragraphs>
  <Slides>17</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Montserrat Light</vt:lpstr>
      <vt:lpstr>Source Sans Pro</vt:lpstr>
      <vt:lpstr>Source Sans Pro Black</vt:lpstr>
      <vt:lpstr>Symbol</vt:lpstr>
      <vt:lpstr>1_Office Theme</vt:lpstr>
      <vt:lpstr>Emulsifiers</vt:lpstr>
      <vt:lpstr>Learning objectives</vt:lpstr>
      <vt:lpstr>What is soap?</vt:lpstr>
      <vt:lpstr>Senior scientist, household goods</vt:lpstr>
      <vt:lpstr>Demonstration: why does soap clean?</vt:lpstr>
      <vt:lpstr>Demonstration: why does soap clean?</vt:lpstr>
      <vt:lpstr>Demonstration: why does soap clean?</vt:lpstr>
      <vt:lpstr>Removing grease and dirt</vt:lpstr>
      <vt:lpstr>Consumer products technician</vt:lpstr>
      <vt:lpstr>Making hand cream</vt:lpstr>
      <vt:lpstr>What are hand creams?</vt:lpstr>
      <vt:lpstr>Making hand cream</vt:lpstr>
      <vt:lpstr>Making hand cream (continued)</vt:lpstr>
      <vt:lpstr>Analysing hand cream using a microscope</vt:lpstr>
      <vt:lpstr>Analysing hand cream using a microscope</vt:lpstr>
      <vt:lpstr>Analysing hand cream using a microscope (continued)</vt:lpstr>
      <vt:lpstr>Acknowledgements</vt:lpstr>
    </vt:vector>
  </TitlesOfParts>
  <Company>Royal Society of Chemistry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Emulsifiers PowerPoint slides</dc:title>
  <dc:creator>Royal Society of Chemistry</dc:creator>
  <cp:keywords>outreach, emulsifiers, soap, hand cream, cleaning,</cp:keywords>
  <dc:description>From the Emulsifiers resource, available at https://rsc.li/3cpvP4k</dc:description>
  <cp:lastModifiedBy>Georgia Murphy</cp:lastModifiedBy>
  <cp:revision>338</cp:revision>
  <dcterms:created xsi:type="dcterms:W3CDTF">2014-10-29T22:35:06Z</dcterms:created>
  <dcterms:modified xsi:type="dcterms:W3CDTF">2023-04-20T11:30:32Z</dcterms:modified>
</cp:coreProperties>
</file>