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296" r:id="rId5"/>
    <p:sldId id="299" r:id="rId6"/>
    <p:sldId id="317" r:id="rId7"/>
    <p:sldId id="318" r:id="rId8"/>
    <p:sldId id="316" r:id="rId9"/>
    <p:sldId id="315" r:id="rId10"/>
    <p:sldId id="314" r:id="rId11"/>
    <p:sldId id="313" r:id="rId12"/>
    <p:sldId id="30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BE0490-048B-22EF-1BC1-1CF64EC4D232}" name="Jo Pugh" initials="JP" userId="1187eaa31d8c3d2c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9C5"/>
    <a:srgbClr val="E6F1EF"/>
    <a:srgbClr val="006F62"/>
    <a:srgbClr val="EDF6F9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77CCE2-407F-45BA-9F17-9322CDC8B184}" v="748" dt="2025-05-18T17:08:13.8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92"/>
    <p:restoredTop sz="96327"/>
  </p:normalViewPr>
  <p:slideViewPr>
    <p:cSldViewPr snapToGrid="0" snapToObjects="1">
      <p:cViewPr varScale="1">
        <p:scale>
          <a:sx n="76" d="100"/>
          <a:sy n="76" d="100"/>
        </p:scale>
        <p:origin x="118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t Kennard" userId="171ce03e-ecb9-44f8-bcbb-a85643c4c66a" providerId="ADAL" clId="{4D77CCE2-407F-45BA-9F17-9322CDC8B184}"/>
    <pc:docChg chg="modSld">
      <pc:chgData name="Juliet Kennard" userId="171ce03e-ecb9-44f8-bcbb-a85643c4c66a" providerId="ADAL" clId="{4D77CCE2-407F-45BA-9F17-9322CDC8B184}" dt="2025-05-18T17:10:51.882" v="1882" actId="1076"/>
      <pc:docMkLst>
        <pc:docMk/>
      </pc:docMkLst>
      <pc:sldChg chg="modSp mod">
        <pc:chgData name="Juliet Kennard" userId="171ce03e-ecb9-44f8-bcbb-a85643c4c66a" providerId="ADAL" clId="{4D77CCE2-407F-45BA-9F17-9322CDC8B184}" dt="2025-05-18T17:10:51.882" v="1882" actId="1076"/>
        <pc:sldMkLst>
          <pc:docMk/>
          <pc:sldMk cId="4031062448" sldId="296"/>
        </pc:sldMkLst>
        <pc:spChg chg="mod">
          <ac:chgData name="Juliet Kennard" userId="171ce03e-ecb9-44f8-bcbb-a85643c4c66a" providerId="ADAL" clId="{4D77CCE2-407F-45BA-9F17-9322CDC8B184}" dt="2025-05-18T17:10:45.562" v="1881" actId="1076"/>
          <ac:spMkLst>
            <pc:docMk/>
            <pc:sldMk cId="4031062448" sldId="296"/>
            <ac:spMk id="2" creationId="{7669D469-9914-2742-A697-8B89F6A985A7}"/>
          </ac:spMkLst>
        </pc:spChg>
        <pc:spChg chg="mod">
          <ac:chgData name="Juliet Kennard" userId="171ce03e-ecb9-44f8-bcbb-a85643c4c66a" providerId="ADAL" clId="{4D77CCE2-407F-45BA-9F17-9322CDC8B184}" dt="2025-05-18T17:10:43.082" v="1880" actId="1076"/>
          <ac:spMkLst>
            <pc:docMk/>
            <pc:sldMk cId="4031062448" sldId="296"/>
            <ac:spMk id="3" creationId="{90E286B5-1846-7642-904F-20DDCBAD47EA}"/>
          </ac:spMkLst>
        </pc:spChg>
        <pc:spChg chg="mod">
          <ac:chgData name="Juliet Kennard" userId="171ce03e-ecb9-44f8-bcbb-a85643c4c66a" providerId="ADAL" clId="{4D77CCE2-407F-45BA-9F17-9322CDC8B184}" dt="2025-05-18T17:10:51.882" v="1882" actId="1076"/>
          <ac:spMkLst>
            <pc:docMk/>
            <pc:sldMk cId="4031062448" sldId="296"/>
            <ac:spMk id="5" creationId="{B0681133-027D-2F9B-1035-6AD42794069A}"/>
          </ac:spMkLst>
        </pc:spChg>
      </pc:sldChg>
      <pc:sldChg chg="modSp mod">
        <pc:chgData name="Juliet Kennard" userId="171ce03e-ecb9-44f8-bcbb-a85643c4c66a" providerId="ADAL" clId="{4D77CCE2-407F-45BA-9F17-9322CDC8B184}" dt="2025-05-18T17:08:54.218" v="1871" actId="13244"/>
        <pc:sldMkLst>
          <pc:docMk/>
          <pc:sldMk cId="2304309418" sldId="299"/>
        </pc:sldMkLst>
        <pc:spChg chg="ord">
          <ac:chgData name="Juliet Kennard" userId="171ce03e-ecb9-44f8-bcbb-a85643c4c66a" providerId="ADAL" clId="{4D77CCE2-407F-45BA-9F17-9322CDC8B184}" dt="2025-05-18T17:08:54.218" v="1871" actId="13244"/>
          <ac:spMkLst>
            <pc:docMk/>
            <pc:sldMk cId="2304309418" sldId="299"/>
            <ac:spMk id="5" creationId="{76D69270-DF54-0F49-8E8A-A56623E50520}"/>
          </ac:spMkLst>
        </pc:spChg>
        <pc:spChg chg="mod">
          <ac:chgData name="Juliet Kennard" userId="171ce03e-ecb9-44f8-bcbb-a85643c4c66a" providerId="ADAL" clId="{4D77CCE2-407F-45BA-9F17-9322CDC8B184}" dt="2025-05-18T17:07:52.592" v="1857" actId="962"/>
          <ac:spMkLst>
            <pc:docMk/>
            <pc:sldMk cId="2304309418" sldId="299"/>
            <ac:spMk id="6" creationId="{6B0A74E1-F0C0-41A5-33E7-1D1642FE814F}"/>
          </ac:spMkLst>
        </pc:spChg>
        <pc:picChg chg="mod">
          <ac:chgData name="Juliet Kennard" userId="171ce03e-ecb9-44f8-bcbb-a85643c4c66a" providerId="ADAL" clId="{4D77CCE2-407F-45BA-9F17-9322CDC8B184}" dt="2025-05-18T16:52:42.312" v="742" actId="962"/>
          <ac:picMkLst>
            <pc:docMk/>
            <pc:sldMk cId="2304309418" sldId="299"/>
            <ac:picMk id="6150" creationId="{2061CF8D-2578-288C-09E8-23E338CA9AAD}"/>
          </ac:picMkLst>
        </pc:picChg>
        <pc:cxnChg chg="mod">
          <ac:chgData name="Juliet Kennard" userId="171ce03e-ecb9-44f8-bcbb-a85643c4c66a" providerId="ADAL" clId="{4D77CCE2-407F-45BA-9F17-9322CDC8B184}" dt="2025-05-18T17:07:54.018" v="1858" actId="962"/>
          <ac:cxnSpMkLst>
            <pc:docMk/>
            <pc:sldMk cId="2304309418" sldId="299"/>
            <ac:cxnSpMk id="8" creationId="{8C520FA5-AC1B-B423-2480-16EA8699C7BC}"/>
          </ac:cxnSpMkLst>
        </pc:cxnChg>
        <pc:cxnChg chg="mod">
          <ac:chgData name="Juliet Kennard" userId="171ce03e-ecb9-44f8-bcbb-a85643c4c66a" providerId="ADAL" clId="{4D77CCE2-407F-45BA-9F17-9322CDC8B184}" dt="2025-05-18T17:07:54.623" v="1859" actId="962"/>
          <ac:cxnSpMkLst>
            <pc:docMk/>
            <pc:sldMk cId="2304309418" sldId="299"/>
            <ac:cxnSpMk id="15" creationId="{8FF2D274-AC5C-086B-C7B6-6D7F90447573}"/>
          </ac:cxnSpMkLst>
        </pc:cxnChg>
      </pc:sldChg>
      <pc:sldChg chg="delSp modSp mod">
        <pc:chgData name="Juliet Kennard" userId="171ce03e-ecb9-44f8-bcbb-a85643c4c66a" providerId="ADAL" clId="{4D77CCE2-407F-45BA-9F17-9322CDC8B184}" dt="2025-05-18T17:10:12.923" v="1879" actId="13244"/>
        <pc:sldMkLst>
          <pc:docMk/>
          <pc:sldMk cId="2582498343" sldId="300"/>
        </pc:sldMkLst>
        <pc:spChg chg="ord">
          <ac:chgData name="Juliet Kennard" userId="171ce03e-ecb9-44f8-bcbb-a85643c4c66a" providerId="ADAL" clId="{4D77CCE2-407F-45BA-9F17-9322CDC8B184}" dt="2025-05-18T17:10:12.923" v="1879" actId="13244"/>
          <ac:spMkLst>
            <pc:docMk/>
            <pc:sldMk cId="2582498343" sldId="300"/>
            <ac:spMk id="3" creationId="{171D63D5-94FA-B900-4C95-F098BD68BE22}"/>
          </ac:spMkLst>
        </pc:spChg>
        <pc:spChg chg="del">
          <ac:chgData name="Juliet Kennard" userId="171ce03e-ecb9-44f8-bcbb-a85643c4c66a" providerId="ADAL" clId="{4D77CCE2-407F-45BA-9F17-9322CDC8B184}" dt="2025-05-18T17:08:12.499" v="1869" actId="478"/>
          <ac:spMkLst>
            <pc:docMk/>
            <pc:sldMk cId="2582498343" sldId="300"/>
            <ac:spMk id="16" creationId="{12AA0EF6-759F-D2DB-7CF5-CC6275DAE48F}"/>
          </ac:spMkLst>
        </pc:spChg>
        <pc:spChg chg="del">
          <ac:chgData name="Juliet Kennard" userId="171ce03e-ecb9-44f8-bcbb-a85643c4c66a" providerId="ADAL" clId="{4D77CCE2-407F-45BA-9F17-9322CDC8B184}" dt="2025-05-18T17:08:13.820" v="1870" actId="478"/>
          <ac:spMkLst>
            <pc:docMk/>
            <pc:sldMk cId="2582498343" sldId="300"/>
            <ac:spMk id="43" creationId="{19E0F821-6E42-107C-5DA6-71FA4BF84770}"/>
          </ac:spMkLst>
        </pc:spChg>
        <pc:grpChg chg="mod">
          <ac:chgData name="Juliet Kennard" userId="171ce03e-ecb9-44f8-bcbb-a85643c4c66a" providerId="ADAL" clId="{4D77CCE2-407F-45BA-9F17-9322CDC8B184}" dt="2025-05-18T17:05:42.940" v="1856" actId="962"/>
          <ac:grpSpMkLst>
            <pc:docMk/>
            <pc:sldMk cId="2582498343" sldId="300"/>
            <ac:grpSpMk id="13" creationId="{FFAB86B9-8853-FD2C-AD72-750D8D488F3F}"/>
          </ac:grpSpMkLst>
        </pc:grpChg>
      </pc:sldChg>
      <pc:sldChg chg="delSp modSp mod">
        <pc:chgData name="Juliet Kennard" userId="171ce03e-ecb9-44f8-bcbb-a85643c4c66a" providerId="ADAL" clId="{4D77CCE2-407F-45BA-9F17-9322CDC8B184}" dt="2025-05-18T17:10:05.547" v="1878" actId="13244"/>
        <pc:sldMkLst>
          <pc:docMk/>
          <pc:sldMk cId="1018641281" sldId="313"/>
        </pc:sldMkLst>
        <pc:spChg chg="ord">
          <ac:chgData name="Juliet Kennard" userId="171ce03e-ecb9-44f8-bcbb-a85643c4c66a" providerId="ADAL" clId="{4D77CCE2-407F-45BA-9F17-9322CDC8B184}" dt="2025-05-18T17:10:05.547" v="1878" actId="13244"/>
          <ac:spMkLst>
            <pc:docMk/>
            <pc:sldMk cId="1018641281" sldId="313"/>
            <ac:spMk id="5" creationId="{86C2A2AF-2AF0-B391-1784-23DE14928151}"/>
          </ac:spMkLst>
        </pc:spChg>
        <pc:spChg chg="del">
          <ac:chgData name="Juliet Kennard" userId="171ce03e-ecb9-44f8-bcbb-a85643c4c66a" providerId="ADAL" clId="{4D77CCE2-407F-45BA-9F17-9322CDC8B184}" dt="2025-05-18T17:08:09.411" v="1867" actId="478"/>
          <ac:spMkLst>
            <pc:docMk/>
            <pc:sldMk cId="1018641281" sldId="313"/>
            <ac:spMk id="16" creationId="{BE076A66-7597-C2FC-1EA7-AE970C623AEE}"/>
          </ac:spMkLst>
        </pc:spChg>
        <pc:spChg chg="del">
          <ac:chgData name="Juliet Kennard" userId="171ce03e-ecb9-44f8-bcbb-a85643c4c66a" providerId="ADAL" clId="{4D77CCE2-407F-45BA-9F17-9322CDC8B184}" dt="2025-05-18T17:08:11.042" v="1868" actId="478"/>
          <ac:spMkLst>
            <pc:docMk/>
            <pc:sldMk cId="1018641281" sldId="313"/>
            <ac:spMk id="43" creationId="{B06B4C80-F8C9-6225-3145-9A497B545D5C}"/>
          </ac:spMkLst>
        </pc:spChg>
        <pc:grpChg chg="mod">
          <ac:chgData name="Juliet Kennard" userId="171ce03e-ecb9-44f8-bcbb-a85643c4c66a" providerId="ADAL" clId="{4D77CCE2-407F-45BA-9F17-9322CDC8B184}" dt="2025-05-18T17:03:04.900" v="1504" actId="962"/>
          <ac:grpSpMkLst>
            <pc:docMk/>
            <pc:sldMk cId="1018641281" sldId="313"/>
            <ac:grpSpMk id="13" creationId="{0345C83C-B19C-225F-7E8A-E4A22516656E}"/>
          </ac:grpSpMkLst>
        </pc:grpChg>
      </pc:sldChg>
      <pc:sldChg chg="delSp modSp mod">
        <pc:chgData name="Juliet Kennard" userId="171ce03e-ecb9-44f8-bcbb-a85643c4c66a" providerId="ADAL" clId="{4D77CCE2-407F-45BA-9F17-9322CDC8B184}" dt="2025-05-18T17:10:00.707" v="1877" actId="13244"/>
        <pc:sldMkLst>
          <pc:docMk/>
          <pc:sldMk cId="451919826" sldId="314"/>
        </pc:sldMkLst>
        <pc:spChg chg="ord">
          <ac:chgData name="Juliet Kennard" userId="171ce03e-ecb9-44f8-bcbb-a85643c4c66a" providerId="ADAL" clId="{4D77CCE2-407F-45BA-9F17-9322CDC8B184}" dt="2025-05-18T17:10:00.707" v="1877" actId="13244"/>
          <ac:spMkLst>
            <pc:docMk/>
            <pc:sldMk cId="451919826" sldId="314"/>
            <ac:spMk id="5" creationId="{75556FDE-02D9-8515-F4E1-9A6F86453221}"/>
          </ac:spMkLst>
        </pc:spChg>
        <pc:spChg chg="del">
          <ac:chgData name="Juliet Kennard" userId="171ce03e-ecb9-44f8-bcbb-a85643c4c66a" providerId="ADAL" clId="{4D77CCE2-407F-45BA-9F17-9322CDC8B184}" dt="2025-05-18T17:08:05.249" v="1865" actId="478"/>
          <ac:spMkLst>
            <pc:docMk/>
            <pc:sldMk cId="451919826" sldId="314"/>
            <ac:spMk id="16" creationId="{8A095F3D-8A23-4727-DF49-390E989815B0}"/>
          </ac:spMkLst>
        </pc:spChg>
        <pc:spChg chg="del">
          <ac:chgData name="Juliet Kennard" userId="171ce03e-ecb9-44f8-bcbb-a85643c4c66a" providerId="ADAL" clId="{4D77CCE2-407F-45BA-9F17-9322CDC8B184}" dt="2025-05-18T17:08:07.667" v="1866" actId="478"/>
          <ac:spMkLst>
            <pc:docMk/>
            <pc:sldMk cId="451919826" sldId="314"/>
            <ac:spMk id="43" creationId="{49C3EF64-54A6-84BF-A4E7-C1B0C7098699}"/>
          </ac:spMkLst>
        </pc:spChg>
        <pc:grpChg chg="mod">
          <ac:chgData name="Juliet Kennard" userId="171ce03e-ecb9-44f8-bcbb-a85643c4c66a" providerId="ADAL" clId="{4D77CCE2-407F-45BA-9F17-9322CDC8B184}" dt="2025-05-18T17:00:07.312" v="1332" actId="962"/>
          <ac:grpSpMkLst>
            <pc:docMk/>
            <pc:sldMk cId="451919826" sldId="314"/>
            <ac:grpSpMk id="13" creationId="{6A65B617-4BDA-52E4-DB2C-F4F5958D39D5}"/>
          </ac:grpSpMkLst>
        </pc:grpChg>
      </pc:sldChg>
      <pc:sldChg chg="delSp modSp mod">
        <pc:chgData name="Juliet Kennard" userId="171ce03e-ecb9-44f8-bcbb-a85643c4c66a" providerId="ADAL" clId="{4D77CCE2-407F-45BA-9F17-9322CDC8B184}" dt="2025-05-18T17:09:44.404" v="1876" actId="13244"/>
        <pc:sldMkLst>
          <pc:docMk/>
          <pc:sldMk cId="1813663691" sldId="315"/>
        </pc:sldMkLst>
        <pc:spChg chg="ord">
          <ac:chgData name="Juliet Kennard" userId="171ce03e-ecb9-44f8-bcbb-a85643c4c66a" providerId="ADAL" clId="{4D77CCE2-407F-45BA-9F17-9322CDC8B184}" dt="2025-05-18T17:09:44.404" v="1876" actId="13244"/>
          <ac:spMkLst>
            <pc:docMk/>
            <pc:sldMk cId="1813663691" sldId="315"/>
            <ac:spMk id="4" creationId="{1C36F455-41A6-1D6D-C99F-C90F6B694939}"/>
          </ac:spMkLst>
        </pc:spChg>
        <pc:spChg chg="del">
          <ac:chgData name="Juliet Kennard" userId="171ce03e-ecb9-44f8-bcbb-a85643c4c66a" providerId="ADAL" clId="{4D77CCE2-407F-45BA-9F17-9322CDC8B184}" dt="2025-05-18T17:08:02.850" v="1863" actId="478"/>
          <ac:spMkLst>
            <pc:docMk/>
            <pc:sldMk cId="1813663691" sldId="315"/>
            <ac:spMk id="16" creationId="{E42102E8-BF7B-D8C0-483A-8EA9826BCD87}"/>
          </ac:spMkLst>
        </pc:spChg>
        <pc:spChg chg="del">
          <ac:chgData name="Juliet Kennard" userId="171ce03e-ecb9-44f8-bcbb-a85643c4c66a" providerId="ADAL" clId="{4D77CCE2-407F-45BA-9F17-9322CDC8B184}" dt="2025-05-18T17:08:04.107" v="1864" actId="478"/>
          <ac:spMkLst>
            <pc:docMk/>
            <pc:sldMk cId="1813663691" sldId="315"/>
            <ac:spMk id="43" creationId="{BA4A20B1-4C15-7A5E-7C61-15E6CE9FFAF4}"/>
          </ac:spMkLst>
        </pc:spChg>
        <pc:grpChg chg="mod">
          <ac:chgData name="Juliet Kennard" userId="171ce03e-ecb9-44f8-bcbb-a85643c4c66a" providerId="ADAL" clId="{4D77CCE2-407F-45BA-9F17-9322CDC8B184}" dt="2025-05-18T16:57:53.192" v="1216" actId="962"/>
          <ac:grpSpMkLst>
            <pc:docMk/>
            <pc:sldMk cId="1813663691" sldId="315"/>
            <ac:grpSpMk id="21" creationId="{1E17C35A-25FF-ABB9-4B0C-6587C7ED1C8F}"/>
          </ac:grpSpMkLst>
        </pc:grpChg>
      </pc:sldChg>
      <pc:sldChg chg="delSp modSp mod">
        <pc:chgData name="Juliet Kennard" userId="171ce03e-ecb9-44f8-bcbb-a85643c4c66a" providerId="ADAL" clId="{4D77CCE2-407F-45BA-9F17-9322CDC8B184}" dt="2025-05-18T17:09:31.430" v="1875" actId="13244"/>
        <pc:sldMkLst>
          <pc:docMk/>
          <pc:sldMk cId="1232148898" sldId="316"/>
        </pc:sldMkLst>
        <pc:spChg chg="ord">
          <ac:chgData name="Juliet Kennard" userId="171ce03e-ecb9-44f8-bcbb-a85643c4c66a" providerId="ADAL" clId="{4D77CCE2-407F-45BA-9F17-9322CDC8B184}" dt="2025-05-18T17:09:31.430" v="1875" actId="13244"/>
          <ac:spMkLst>
            <pc:docMk/>
            <pc:sldMk cId="1232148898" sldId="316"/>
            <ac:spMk id="4" creationId="{6BB1F379-C630-F140-8E36-DFACF0885692}"/>
          </ac:spMkLst>
        </pc:spChg>
        <pc:spChg chg="del mod">
          <ac:chgData name="Juliet Kennard" userId="171ce03e-ecb9-44f8-bcbb-a85643c4c66a" providerId="ADAL" clId="{4D77CCE2-407F-45BA-9F17-9322CDC8B184}" dt="2025-05-18T17:07:59.576" v="1861" actId="478"/>
          <ac:spMkLst>
            <pc:docMk/>
            <pc:sldMk cId="1232148898" sldId="316"/>
            <ac:spMk id="16" creationId="{C88F1B18-AC0E-7947-2F7C-82D666EF72E4}"/>
          </ac:spMkLst>
        </pc:spChg>
        <pc:spChg chg="del">
          <ac:chgData name="Juliet Kennard" userId="171ce03e-ecb9-44f8-bcbb-a85643c4c66a" providerId="ADAL" clId="{4D77CCE2-407F-45BA-9F17-9322CDC8B184}" dt="2025-05-18T17:08:01.611" v="1862" actId="478"/>
          <ac:spMkLst>
            <pc:docMk/>
            <pc:sldMk cId="1232148898" sldId="316"/>
            <ac:spMk id="43" creationId="{3B6426DF-2219-E538-33E8-AAF852135016}"/>
          </ac:spMkLst>
        </pc:spChg>
        <pc:grpChg chg="mod">
          <ac:chgData name="Juliet Kennard" userId="171ce03e-ecb9-44f8-bcbb-a85643c4c66a" providerId="ADAL" clId="{4D77CCE2-407F-45BA-9F17-9322CDC8B184}" dt="2025-05-18T16:56:16.297" v="752" actId="962"/>
          <ac:grpSpMkLst>
            <pc:docMk/>
            <pc:sldMk cId="1232148898" sldId="316"/>
            <ac:grpSpMk id="24" creationId="{0B5BA3BE-A7B3-F3A4-F5BC-08D1C6645011}"/>
          </ac:grpSpMkLst>
        </pc:grpChg>
      </pc:sldChg>
      <pc:sldChg chg="modSp mod">
        <pc:chgData name="Juliet Kennard" userId="171ce03e-ecb9-44f8-bcbb-a85643c4c66a" providerId="ADAL" clId="{4D77CCE2-407F-45BA-9F17-9322CDC8B184}" dt="2025-05-18T17:09:09.641" v="1873" actId="13244"/>
        <pc:sldMkLst>
          <pc:docMk/>
          <pc:sldMk cId="3773173660" sldId="317"/>
        </pc:sldMkLst>
        <pc:spChg chg="ord">
          <ac:chgData name="Juliet Kennard" userId="171ce03e-ecb9-44f8-bcbb-a85643c4c66a" providerId="ADAL" clId="{4D77CCE2-407F-45BA-9F17-9322CDC8B184}" dt="2025-05-18T17:09:09.641" v="1873" actId="13244"/>
          <ac:spMkLst>
            <pc:docMk/>
            <pc:sldMk cId="3773173660" sldId="317"/>
            <ac:spMk id="5" creationId="{36605E4D-B58D-A158-A7F2-643ED1B99083}"/>
          </ac:spMkLst>
        </pc:spChg>
      </pc:sldChg>
      <pc:sldChg chg="modSp mod">
        <pc:chgData name="Juliet Kennard" userId="171ce03e-ecb9-44f8-bcbb-a85643c4c66a" providerId="ADAL" clId="{4D77CCE2-407F-45BA-9F17-9322CDC8B184}" dt="2025-05-18T17:09:19.745" v="1874" actId="13244"/>
        <pc:sldMkLst>
          <pc:docMk/>
          <pc:sldMk cId="1035598131" sldId="318"/>
        </pc:sldMkLst>
        <pc:spChg chg="ord">
          <ac:chgData name="Juliet Kennard" userId="171ce03e-ecb9-44f8-bcbb-a85643c4c66a" providerId="ADAL" clId="{4D77CCE2-407F-45BA-9F17-9322CDC8B184}" dt="2025-05-18T17:09:19.745" v="1874" actId="13244"/>
          <ac:spMkLst>
            <pc:docMk/>
            <pc:sldMk cId="1035598131" sldId="318"/>
            <ac:spMk id="3" creationId="{55B05078-1BE3-045D-0ED1-EF2491AEC99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79D8B-C473-4ED2-B458-90081DAC5B4E}" type="datetimeFigureOut">
              <a:rPr lang="en-GB" smtClean="0"/>
              <a:t>18/05/2025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C66E4-85E9-4541-B526-3710E6C872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423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AC66E4-85E9-4541-B526-3710E6C872B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542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source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AC66E4-85E9-4541-B526-3710E6C872B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151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F6F6A92-0A1B-6442-B281-E7AAAFC416C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D2B261-1A14-7849-A9CF-128492A1E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31613C-D6DA-F740-8AE4-01446FFCB9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5F140F-18B5-8A4D-B03E-779CD9AE6B8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FEB49A-05F2-484B-8407-A211080A936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9705857-C538-2046-9D1A-CCD5C904AC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022D449D-FE94-284E-81D9-DEBC47C3A0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E8DDE0-7D99-9641-AEF9-04DA212E11D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0CECE6-7BC3-D946-A35D-EE28B1BE252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20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88EFAA-B9C7-D145-B279-80EAB7FAC10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1995210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No side bar</a:t>
            </a:r>
          </a:p>
        </p:txBody>
      </p:sp>
    </p:spTree>
    <p:extLst>
      <p:ext uri="{BB962C8B-B14F-4D97-AF65-F5344CB8AC3E}">
        <p14:creationId xmlns:p14="http://schemas.microsoft.com/office/powerpoint/2010/main" val="394291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7EB0FE3-AB82-D741-BF8E-593C0DDAC86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8D5065-4312-E04D-95ED-F94F032D11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6326F3-0E88-3840-9E38-194E7D2EB7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3495EF-5145-164C-9D77-A1103BF157A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954F5F3-8E4F-7A4A-BBC8-4E32DF32B9F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76DE75C8-4478-6042-B5CA-2D3B97A00F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4822845-1AD5-F74B-92EE-A1C89FEECA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1069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25A4-82CA-D04B-B04D-EE3746B3E28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491CC4-8009-EC43-BEC5-EDC8D0A297D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1B70CD04-4691-CA40-851B-7941B0FE95A6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5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AA9F6C4-4FAB-C344-9470-F125D9CB66E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3FE646-2325-7747-96E1-8BD9D8047F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118C1F-D725-064B-8D37-827AEDC372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B06DE3A-912F-DE4E-A8E5-1D4A70CD95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281B70D-898A-CC42-832C-8046948DE4A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E4A704E8-ADDB-0448-BBA7-F7A1ED3F04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57B4D5F7-4033-5F4A-9B26-75759EB71C9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33552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B7B3058-F0CC-F34F-A932-9547924D29A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9BCCAF6-7DA5-9F40-BA55-A5C3972C6E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7A6266F-D127-F843-B71D-C769EE00408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50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BC518D6-218F-BB4A-B80A-49A6C38EC0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BDD7E71-A8DD-8C4A-B29D-28B3575145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6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636721A-F3AF-B848-8440-DCB07D633C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2DC986E-0352-E64E-851E-BD5A775547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1AC354-D282-6045-8C36-8B78E1A17570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017A38-DF60-CC4A-BAF4-F8277A3AD6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ACF90D-9AB8-2546-B57E-5473D5CC4B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EF46002-6741-4942-BE78-AC0CD9F4EB8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250808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2CC2F7C-CD59-A34D-8F97-2017C4E92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36D6DC-9728-CB44-989C-851D1AC8C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DA2EED-AF96-6440-AB5A-5D4EA44F84B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C8FA10A-1827-A748-BA42-D96FDBE2E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9E0EC2-D69C-C245-8534-1634AF0932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276AE61-AA03-734B-A9C0-8E4CB13654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429337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120EC3-15E8-7941-95E8-A64D2E42F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EB1397B-325E-1D49-A3F5-3F20D09D7CD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1F5508-80E2-7D46-B6C2-7535ECEBA7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7FBBF5-4572-EB41-829B-16A4C2F971E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278165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631071-1860-AE49-9DE6-CCDBA71855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52A0378-6E9E-7C44-8688-00410B95B021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6385E0-A5C1-BC42-B513-BDD5137341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B62181-4BB3-044A-955F-88BC98233B2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122380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8339F7-49D8-AC44-8CD3-955ED9344A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455DB5C-93F1-E348-AFE8-37027926E5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5/18/2025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3" r:id="rId2"/>
    <p:sldLayoutId id="2147483680" r:id="rId3"/>
    <p:sldLayoutId id="2147483664" r:id="rId4"/>
    <p:sldLayoutId id="2147483673" r:id="rId5"/>
    <p:sldLayoutId id="2147483669" r:id="rId6"/>
    <p:sldLayoutId id="2147483688" r:id="rId7"/>
    <p:sldLayoutId id="2147483691" r:id="rId8"/>
    <p:sldLayoutId id="2147483693" r:id="rId9"/>
    <p:sldLayoutId id="214748368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rsc.li/4cqgtqZ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9D469-9914-2742-A697-8B89F6A985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1736111"/>
            <a:ext cx="5220000" cy="336777"/>
          </a:xfrm>
        </p:spPr>
        <p:txBody>
          <a:bodyPr/>
          <a:lstStyle/>
          <a:p>
            <a:r>
              <a:rPr lang="en-US" dirty="0"/>
              <a:t>16–18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E286B5-1846-7642-904F-20DDCBAD4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2500860"/>
            <a:ext cx="5220000" cy="1449000"/>
          </a:xfrm>
        </p:spPr>
        <p:txBody>
          <a:bodyPr/>
          <a:lstStyle/>
          <a:p>
            <a:r>
              <a:rPr lang="en-US" dirty="0"/>
              <a:t>The structure of benzene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0681133-027D-2F9B-1035-6AD4279406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39941" y="-928319"/>
            <a:ext cx="4333437" cy="4333437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0">
            <a:solidFill>
              <a:srgbClr val="004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B25E1A-CA04-063A-FDA7-DB3246D588D9}"/>
              </a:ext>
            </a:extLst>
          </p:cNvPr>
          <p:cNvSpPr txBox="1"/>
          <p:nvPr/>
        </p:nvSpPr>
        <p:spPr>
          <a:xfrm>
            <a:off x="7921598" y="5787851"/>
            <a:ext cx="3776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Downloaded from </a:t>
            </a:r>
            <a:r>
              <a:rPr lang="en-GB" sz="18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rsc.li/4cqgtqZ</a:t>
            </a:r>
            <a:endParaRPr lang="en-GB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062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76D69270-DF54-0F49-8E8A-A56623E50520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The people</a:t>
            </a:r>
            <a:endParaRPr lang="en-US" sz="2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2D8218-2EAA-0744-9CB0-4B70E3A94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August </a:t>
            </a:r>
            <a:r>
              <a:rPr lang="en-GB" i="0" dirty="0" err="1">
                <a:effectLst/>
              </a:rPr>
              <a:t>Kekulé</a:t>
            </a:r>
            <a:endParaRPr lang="en-GB" i="0" dirty="0">
              <a:effectLst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261EF-CB17-734D-9279-25E68CB25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78000"/>
            <a:ext cx="5940000" cy="5040000"/>
          </a:xfrm>
        </p:spPr>
        <p:txBody>
          <a:bodyPr/>
          <a:lstStyle/>
          <a:p>
            <a:pPr marL="342900" indent="-342900">
              <a:buClr>
                <a:srgbClr val="004976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dirty="0"/>
              <a:t>German chemist</a:t>
            </a:r>
          </a:p>
          <a:p>
            <a:pPr marL="342900" indent="-342900">
              <a:buClr>
                <a:srgbClr val="004976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dirty="0"/>
              <a:t>First to declare that carbon forms four bonds</a:t>
            </a:r>
          </a:p>
          <a:p>
            <a:pPr marL="342900" indent="-342900">
              <a:buClr>
                <a:srgbClr val="004976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dirty="0"/>
              <a:t>Proposed his structure of benzene after dreaming of a snake swallowing its own tail</a:t>
            </a:r>
          </a:p>
          <a:p>
            <a:endParaRPr lang="en-GB" dirty="0"/>
          </a:p>
        </p:txBody>
      </p:sp>
      <p:pic>
        <p:nvPicPr>
          <p:cNvPr id="6148" name="Picture 4" descr="A photograph portrait of August Kekule">
            <a:extLst>
              <a:ext uri="{FF2B5EF4-FFF2-40B4-BE49-F238E27FC236}">
                <a16:creationId xmlns:a16="http://schemas.microsoft.com/office/drawing/2014/main" id="{100072A7-1783-9139-AAA3-65C58C4F35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66382" y="540000"/>
            <a:ext cx="3407806" cy="5293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A structural diagram of a molecule with six 'C's representing carbon atoms placed in the shape of a hexagon with alternating single and double bonds between each pair and one 'H' indicating a hydrogen atom attached by a single line/bond to each, an illustration of a snake eating its own tail surrounds the diagram">
            <a:extLst>
              <a:ext uri="{FF2B5EF4-FFF2-40B4-BE49-F238E27FC236}">
                <a16:creationId xmlns:a16="http://schemas.microsoft.com/office/drawing/2014/main" id="{2061CF8D-2578-288C-09E8-23E338CA9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1326382" y="3429000"/>
            <a:ext cx="3433192" cy="343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B0A74E1-F0C0-41A5-33E7-1D1642FE8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10790" y="4918710"/>
            <a:ext cx="152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C520FA5-AC1B-B423-2480-16EA8699C7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83180" y="4926330"/>
            <a:ext cx="0" cy="36000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FF2D274-AC5C-086B-C7B6-6D7F904475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640330" y="4927260"/>
            <a:ext cx="0" cy="36000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30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8FF30-E910-51C6-D7C1-96F02E5018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36605E4D-B58D-A158-A7F2-643ED1B99083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The people</a:t>
            </a:r>
            <a:endParaRPr lang="en-US" sz="2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7BAD81-39C5-310F-3468-55D3C212D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Kathleen Lonsdale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BF552-C263-537F-B6C3-DDFC6B669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60000"/>
            <a:ext cx="5940000" cy="5040000"/>
          </a:xfrm>
        </p:spPr>
        <p:txBody>
          <a:bodyPr/>
          <a:lstStyle/>
          <a:p>
            <a:pPr marL="342900" indent="-342900">
              <a:buClr>
                <a:srgbClr val="004976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dirty="0"/>
              <a:t>British crystallographer</a:t>
            </a:r>
          </a:p>
          <a:p>
            <a:pPr marL="342900" indent="-342900">
              <a:buClr>
                <a:srgbClr val="004976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dirty="0"/>
              <a:t>Professor at University College London</a:t>
            </a:r>
          </a:p>
          <a:p>
            <a:pPr marL="342900" indent="-342900">
              <a:buClr>
                <a:srgbClr val="004976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dirty="0"/>
              <a:t>Used x-ray crystallography to determine the bond lengths in benzene</a:t>
            </a:r>
          </a:p>
        </p:txBody>
      </p:sp>
      <p:pic>
        <p:nvPicPr>
          <p:cNvPr id="6146" name="Picture 2" descr="A photograph of Kathleen Lonsdale working at a desk">
            <a:extLst>
              <a:ext uri="{FF2B5EF4-FFF2-40B4-BE49-F238E27FC236}">
                <a16:creationId xmlns:a16="http://schemas.microsoft.com/office/drawing/2014/main" id="{22E05D11-AA10-E623-5C69-727EA2A6C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38103" y="741340"/>
            <a:ext cx="3644901" cy="517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13.jpg" descr="An electron density map of a benzene molecule">
            <a:extLst>
              <a:ext uri="{FF2B5EF4-FFF2-40B4-BE49-F238E27FC236}">
                <a16:creationId xmlns:a16="http://schemas.microsoft.com/office/drawing/2014/main" id="{A631F71B-AF8E-9A00-3FFA-442FD89E638C}"/>
              </a:ext>
            </a:extLst>
          </p:cNvPr>
          <p:cNvPicPr>
            <a:picLocks/>
          </p:cNvPicPr>
          <p:nvPr/>
        </p:nvPicPr>
        <p:blipFill>
          <a:blip r:embed="rId4"/>
          <a:srcRect/>
          <a:stretch/>
        </p:blipFill>
        <p:spPr>
          <a:xfrm>
            <a:off x="665175" y="3170848"/>
            <a:ext cx="5293493" cy="3501257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77317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itle 1">
            <a:extLst>
              <a:ext uri="{FF2B5EF4-FFF2-40B4-BE49-F238E27FC236}">
                <a16:creationId xmlns:a16="http://schemas.microsoft.com/office/drawing/2014/main" id="{55B05078-1BE3-045D-0ED1-EF2491AEC99B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Structure of benzene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B45608-869C-7B6A-25F8-DAD1886C4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0080000" cy="1099957"/>
          </a:xfrm>
        </p:spPr>
        <p:txBody>
          <a:bodyPr/>
          <a:lstStyle/>
          <a:p>
            <a:r>
              <a:rPr lang="en-GB" dirty="0"/>
              <a:t>The delocalised π-bond in benzene extends round the ring</a:t>
            </a:r>
          </a:p>
        </p:txBody>
      </p:sp>
      <p:pic>
        <p:nvPicPr>
          <p:cNvPr id="8" name="Picture 7" descr="An illustration of the delocalised pi bond in benzene">
            <a:extLst>
              <a:ext uri="{FF2B5EF4-FFF2-40B4-BE49-F238E27FC236}">
                <a16:creationId xmlns:a16="http://schemas.microsoft.com/office/drawing/2014/main" id="{5F46B28A-677B-0105-4D23-66276CE5CCC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659" b="13846"/>
          <a:stretch/>
        </p:blipFill>
        <p:spPr>
          <a:xfrm>
            <a:off x="333000" y="1826387"/>
            <a:ext cx="10287000" cy="449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598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95F46-9C10-AE5B-882C-4D3147A20E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6BB1F379-C630-F140-8E36-DFACF0885692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Question 8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931015-C783-29D3-C8DE-368012F6E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thermodynamic stability of benzene</a:t>
            </a:r>
          </a:p>
        </p:txBody>
      </p:sp>
      <p:grpSp>
        <p:nvGrpSpPr>
          <p:cNvPr id="24" name="Group 23" descr="An incomplete version of a diagram showing the enthalpies of hydrogenation of a range of structures. A vertical axis on the left of the diagram is labelled 'Enthalpy H (kJ mol-1)'. Working from left to right: a hexagon is shown at the bottom of the diagram, another hexagon with an additional line along one internal vertical side is placed higher up; another hexagon with lines against both vertical sides is placed higher still and above that a hexagon with  lines against three of the sides is labelled 'cyclohexa-1,3,5-triene'. Finally a hexagon with a circle inside labelled 'benzene' is placed slightly lower than the third structure. Apart from the first one, each structure has a plus sign next to it and an arrow to the bottom of the diagram ">
            <a:extLst>
              <a:ext uri="{FF2B5EF4-FFF2-40B4-BE49-F238E27FC236}">
                <a16:creationId xmlns:a16="http://schemas.microsoft.com/office/drawing/2014/main" id="{0B5BA3BE-A7B3-F3A4-F5BC-08D1C6645011}"/>
              </a:ext>
            </a:extLst>
          </p:cNvPr>
          <p:cNvGrpSpPr/>
          <p:nvPr/>
        </p:nvGrpSpPr>
        <p:grpSpPr>
          <a:xfrm>
            <a:off x="271307" y="1032277"/>
            <a:ext cx="9751226" cy="5744190"/>
            <a:chOff x="411983" y="1062421"/>
            <a:chExt cx="9751226" cy="5744190"/>
          </a:xfrm>
        </p:grpSpPr>
        <p:pic>
          <p:nvPicPr>
            <p:cNvPr id="21" name="Picture 20" descr="A diagram of a molecule&#10;&#10;AI-generated content may be incorrect.">
              <a:extLst>
                <a:ext uri="{FF2B5EF4-FFF2-40B4-BE49-F238E27FC236}">
                  <a16:creationId xmlns:a16="http://schemas.microsoft.com/office/drawing/2014/main" id="{18B1CA60-816A-BA5E-D1B0-F8007C23B8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1983" y="1062421"/>
              <a:ext cx="9751226" cy="574419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5A47DDC-AD0A-827B-0201-7F791332D9D6}"/>
                </a:ext>
              </a:extLst>
            </p:cNvPr>
            <p:cNvSpPr txBox="1"/>
            <p:nvPr/>
          </p:nvSpPr>
          <p:spPr>
            <a:xfrm>
              <a:off x="7255595" y="2257085"/>
              <a:ext cx="36740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+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1838E65-C472-0EF5-85C6-A238F4E6BFFE}"/>
                </a:ext>
              </a:extLst>
            </p:cNvPr>
            <p:cNvSpPr txBox="1"/>
            <p:nvPr/>
          </p:nvSpPr>
          <p:spPr>
            <a:xfrm>
              <a:off x="9025778" y="3691915"/>
              <a:ext cx="36740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2148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F419D-5E5B-750E-9A58-FFFF2FD2CA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1C36F455-41A6-1D6D-C99F-C90F6B694939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Answer Q8 – part a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6A9DBA-B11D-857E-9F59-8F17D71D1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thermodynamic stability of benzene</a:t>
            </a:r>
          </a:p>
        </p:txBody>
      </p:sp>
      <p:grpSp>
        <p:nvGrpSpPr>
          <p:cNvPr id="21" name="Group 20" descr="The same diagram as shown on slide 5 but the names of the three structures without labels have been added. From left to right they are: cyclohexane, cyclohexene, cyclohexa-1.4,diene. ">
            <a:extLst>
              <a:ext uri="{FF2B5EF4-FFF2-40B4-BE49-F238E27FC236}">
                <a16:creationId xmlns:a16="http://schemas.microsoft.com/office/drawing/2014/main" id="{1E17C35A-25FF-ABB9-4B0C-6587C7ED1C8F}"/>
              </a:ext>
            </a:extLst>
          </p:cNvPr>
          <p:cNvGrpSpPr/>
          <p:nvPr/>
        </p:nvGrpSpPr>
        <p:grpSpPr>
          <a:xfrm>
            <a:off x="225675" y="1091190"/>
            <a:ext cx="9969621" cy="6128768"/>
            <a:chOff x="225675" y="1091190"/>
            <a:chExt cx="9969621" cy="6128768"/>
          </a:xfrm>
        </p:grpSpPr>
        <p:pic>
          <p:nvPicPr>
            <p:cNvPr id="5" name="Picture 4" descr="A diagram of a structure&#10;&#10;AI-generated content may be incorrect.">
              <a:extLst>
                <a:ext uri="{FF2B5EF4-FFF2-40B4-BE49-F238E27FC236}">
                  <a16:creationId xmlns:a16="http://schemas.microsoft.com/office/drawing/2014/main" id="{8D6F1B89-38DE-DD8A-189E-0B0E5168AB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675" y="1091190"/>
              <a:ext cx="9969621" cy="612876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DE5F037-FA38-C130-E3B3-265A95FA8554}"/>
                </a:ext>
              </a:extLst>
            </p:cNvPr>
            <p:cNvSpPr txBox="1"/>
            <p:nvPr/>
          </p:nvSpPr>
          <p:spPr>
            <a:xfrm>
              <a:off x="7265639" y="2166653"/>
              <a:ext cx="36740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+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BC47577-273E-14D7-CC77-1A4D8CBCA156}"/>
                </a:ext>
              </a:extLst>
            </p:cNvPr>
            <p:cNvSpPr txBox="1"/>
            <p:nvPr/>
          </p:nvSpPr>
          <p:spPr>
            <a:xfrm>
              <a:off x="9076021" y="3615287"/>
              <a:ext cx="367408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3663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328DC-D26F-59F6-F876-92DDF05CB9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75556FDE-02D9-8515-F4E1-9A6F86453221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Answer Q8 – part b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E8B974-6EEA-5342-AA39-CC79C093C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thermodynamic stability of benzene</a:t>
            </a:r>
          </a:p>
        </p:txBody>
      </p:sp>
      <p:grpSp>
        <p:nvGrpSpPr>
          <p:cNvPr id="13" name="Group 12" descr="The same diagram as shown on slide 6 but the additional hydrogens have been added. From left to right they are: cyclohexane none, cyclohexene +H2, cyclohexa-1.4,diene + 2H2,  cyclohexa-1,3,5-triene +3H2, benzene + 3H2 ">
            <a:extLst>
              <a:ext uri="{FF2B5EF4-FFF2-40B4-BE49-F238E27FC236}">
                <a16:creationId xmlns:a16="http://schemas.microsoft.com/office/drawing/2014/main" id="{6A65B617-4BDA-52E4-DB2C-F4F5958D39D5}"/>
              </a:ext>
            </a:extLst>
          </p:cNvPr>
          <p:cNvGrpSpPr/>
          <p:nvPr/>
        </p:nvGrpSpPr>
        <p:grpSpPr>
          <a:xfrm>
            <a:off x="225675" y="1175563"/>
            <a:ext cx="10164321" cy="6049195"/>
            <a:chOff x="151404" y="1175563"/>
            <a:chExt cx="10154272" cy="6278503"/>
          </a:xfrm>
        </p:grpSpPr>
        <p:pic>
          <p:nvPicPr>
            <p:cNvPr id="4" name="Picture 3" descr="A diagram of a chemical reaction&#10;&#10;AI-generated content may be incorrect.">
              <a:extLst>
                <a:ext uri="{FF2B5EF4-FFF2-40B4-BE49-F238E27FC236}">
                  <a16:creationId xmlns:a16="http://schemas.microsoft.com/office/drawing/2014/main" id="{A916F32A-C792-E3D7-9B16-ACBD1E0B95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1404" y="1175563"/>
              <a:ext cx="10154272" cy="627850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BD5DBAD-54B9-7E9F-0F9D-6C5B5F695CC0}"/>
                </a:ext>
              </a:extLst>
            </p:cNvPr>
            <p:cNvSpPr txBox="1"/>
            <p:nvPr/>
          </p:nvSpPr>
          <p:spPr>
            <a:xfrm>
              <a:off x="7094821" y="2327424"/>
              <a:ext cx="86433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+  3H</a:t>
              </a:r>
              <a:r>
                <a:rPr lang="en-GB" sz="1900" baseline="-25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9B5A097-B98A-40D1-08D0-D8F7436B2868}"/>
                </a:ext>
              </a:extLst>
            </p:cNvPr>
            <p:cNvSpPr txBox="1"/>
            <p:nvPr/>
          </p:nvSpPr>
          <p:spPr>
            <a:xfrm>
              <a:off x="8925298" y="3806207"/>
              <a:ext cx="864339" cy="3847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+  3H</a:t>
              </a:r>
              <a:r>
                <a:rPr lang="en-GB" sz="1900" baseline="-25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1919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F180E-529B-CD84-9240-D502A749A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86C2A2AF-2AF0-B391-1784-23DE14928151}"/>
              </a:ext>
            </a:extLst>
          </p:cNvPr>
          <p:cNvSpPr txBox="1">
            <a:spLocks/>
          </p:cNvSpPr>
          <p:nvPr/>
        </p:nvSpPr>
        <p:spPr>
          <a:xfrm>
            <a:off x="11387178" y="652195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Answer Q8 – part c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4666A4-3F71-872E-63E1-0BC0C60B8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thermodynamic stability of benzene</a:t>
            </a:r>
          </a:p>
        </p:txBody>
      </p:sp>
      <p:grpSp>
        <p:nvGrpSpPr>
          <p:cNvPr id="13" name="Group 12" descr="The same diagram as shown on slide 7 but the values of the enthalpies of hydrogenation, those measured and those predicted, are added against the arrows From left to right they are: cyclohexane none, cyclohexene -120 kJ mol-1, cyclohexa-1.4,diene -240 kJ mol-1,  cyclohexa-1,3,5-triene -360 kJ mol-1, benzene -208kJ mol-1,">
            <a:extLst>
              <a:ext uri="{FF2B5EF4-FFF2-40B4-BE49-F238E27FC236}">
                <a16:creationId xmlns:a16="http://schemas.microsoft.com/office/drawing/2014/main" id="{0345C83C-B19C-225F-7E8A-E4A22516656E}"/>
              </a:ext>
            </a:extLst>
          </p:cNvPr>
          <p:cNvGrpSpPr/>
          <p:nvPr/>
        </p:nvGrpSpPr>
        <p:grpSpPr>
          <a:xfrm>
            <a:off x="394577" y="980661"/>
            <a:ext cx="10080000" cy="6280523"/>
            <a:chOff x="394577" y="980661"/>
            <a:chExt cx="10080000" cy="6280523"/>
          </a:xfrm>
        </p:grpSpPr>
        <p:pic>
          <p:nvPicPr>
            <p:cNvPr id="4" name="Picture 3" descr="A diagram of a chemical formula&#10;&#10;AI-generated content may be incorrect.">
              <a:extLst>
                <a:ext uri="{FF2B5EF4-FFF2-40B4-BE49-F238E27FC236}">
                  <a16:creationId xmlns:a16="http://schemas.microsoft.com/office/drawing/2014/main" id="{2A95790D-481E-E703-5328-ABAF3E4333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4577" y="980661"/>
              <a:ext cx="10080000" cy="628052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FA2B35B-DC5D-3BBE-FAD6-771766F1F2E9}"/>
                </a:ext>
              </a:extLst>
            </p:cNvPr>
            <p:cNvSpPr txBox="1"/>
            <p:nvPr/>
          </p:nvSpPr>
          <p:spPr>
            <a:xfrm>
              <a:off x="7268410" y="2182532"/>
              <a:ext cx="848423" cy="364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+  3H</a:t>
              </a:r>
              <a:r>
                <a:rPr lang="en-GB" sz="1900" baseline="-25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77AA6F2-5897-A326-9AF3-93E94A7867E7}"/>
                </a:ext>
              </a:extLst>
            </p:cNvPr>
            <p:cNvSpPr txBox="1"/>
            <p:nvPr/>
          </p:nvSpPr>
          <p:spPr>
            <a:xfrm>
              <a:off x="9087162" y="3623451"/>
              <a:ext cx="848423" cy="364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+  3H</a:t>
              </a:r>
              <a:r>
                <a:rPr lang="en-GB" sz="1900" baseline="-25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8641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itle 1">
            <a:extLst>
              <a:ext uri="{FF2B5EF4-FFF2-40B4-BE49-F238E27FC236}">
                <a16:creationId xmlns:a16="http://schemas.microsoft.com/office/drawing/2014/main" id="{171D63D5-94FA-B900-4C95-F098BD68BE22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Answer Q8 – part d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14051A-2D2C-FA46-8C59-1205A9BB2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thermodynamic stability of benzene</a:t>
            </a:r>
          </a:p>
        </p:txBody>
      </p:sp>
      <p:grpSp>
        <p:nvGrpSpPr>
          <p:cNvPr id="13" name="Group 12" descr="This shows the fully completed diagram for question 8 parts a-d. The value of the enthalpy difference between the theoretical cyclohexa-1,3,5-triene and benzene -152 has been added. In full the diagram shows:&#10;a vertical axis on the left is labelled 'Enthalpy H (kJ mol-1)'. Working from left to right: cyclohexane is a hexagon the bottom of the diagram, cyclohexene is represented by another hexagon with an additional line along one vertical side and + H2 with the arrow to the bottom labelled -120. Then cyclohexa-1,4-diene is placed higher up represented by another hexagon with lines against both vertical sides and +2H2 with the arrow to the bottom labelled -240. A hexagon with lines against three of the sides is labelled cyclohexa-1,3,5-triene +3H2 with the arrow to the bottom labelled -360. Finally a hexagon with a circle inside labelled benzene + 3H2 is placed slightly lower than the third structure with the arrow to the bottom labelled -208. The distance between cyclohexa-1,3,5-triene and benzene is labelled -152">
            <a:extLst>
              <a:ext uri="{FF2B5EF4-FFF2-40B4-BE49-F238E27FC236}">
                <a16:creationId xmlns:a16="http://schemas.microsoft.com/office/drawing/2014/main" id="{FFAB86B9-8853-FD2C-AD72-750D8D488F3F}"/>
              </a:ext>
            </a:extLst>
          </p:cNvPr>
          <p:cNvGrpSpPr/>
          <p:nvPr/>
        </p:nvGrpSpPr>
        <p:grpSpPr>
          <a:xfrm>
            <a:off x="388228" y="980661"/>
            <a:ext cx="10080000" cy="6225178"/>
            <a:chOff x="388228" y="980661"/>
            <a:chExt cx="10080000" cy="6225178"/>
          </a:xfrm>
        </p:grpSpPr>
        <p:pic>
          <p:nvPicPr>
            <p:cNvPr id="5" name="Picture 4" descr="A diagram of a chemical reaction&#10;&#10;AI-generated content may be incorrect.">
              <a:extLst>
                <a:ext uri="{FF2B5EF4-FFF2-40B4-BE49-F238E27FC236}">
                  <a16:creationId xmlns:a16="http://schemas.microsoft.com/office/drawing/2014/main" id="{70163ABE-967C-5059-7617-96CB3E526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228" y="980661"/>
              <a:ext cx="10080000" cy="6225178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FA63925-C6A8-6C20-9AE4-9EF652996596}"/>
                </a:ext>
              </a:extLst>
            </p:cNvPr>
            <p:cNvSpPr txBox="1"/>
            <p:nvPr/>
          </p:nvSpPr>
          <p:spPr>
            <a:xfrm>
              <a:off x="7238266" y="2124857"/>
              <a:ext cx="848423" cy="364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+  3H</a:t>
              </a:r>
              <a:r>
                <a:rPr lang="en-GB" sz="1900" baseline="-25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DA951B8-5C1B-2AB7-D160-84448489B7D7}"/>
                </a:ext>
              </a:extLst>
            </p:cNvPr>
            <p:cNvSpPr txBox="1"/>
            <p:nvPr/>
          </p:nvSpPr>
          <p:spPr>
            <a:xfrm>
              <a:off x="9241336" y="3586672"/>
              <a:ext cx="848423" cy="364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9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+  3H</a:t>
              </a:r>
              <a:r>
                <a:rPr lang="en-GB" sz="1900" baseline="-250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2498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AA1FC6167C79479F75EF704AEB01EA" ma:contentTypeVersion="9" ma:contentTypeDescription="Create a new document." ma:contentTypeScope="" ma:versionID="114a6d1d01dea31aa47bb798da60b265">
  <xsd:schema xmlns:xsd="http://www.w3.org/2001/XMLSchema" xmlns:xs="http://www.w3.org/2001/XMLSchema" xmlns:p="http://schemas.microsoft.com/office/2006/metadata/properties" xmlns:ns2="ce292b83-f2a9-4815-b312-1dad4505a2f0" targetNamespace="http://schemas.microsoft.com/office/2006/metadata/properties" ma:root="true" ma:fieldsID="5ee820024a12745b93738494fee008bf" ns2:_="">
    <xsd:import namespace="ce292b83-f2a9-4815-b312-1dad4505a2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292b83-f2a9-4815-b312-1dad4505a2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292b83-f2a9-4815-b312-1dad4505a2f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67F262F-6937-49F4-A9C0-742EDB5F39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C9CF713-A5C7-436E-853F-6D4B7B7E21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292b83-f2a9-4815-b312-1dad4505a2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4600F5-874A-45F4-A35C-421DE0E04292}">
  <ds:schemaRefs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ce292b83-f2a9-4815-b312-1dad4505a2f0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7346</TotalTime>
  <Words>141</Words>
  <Application>Microsoft Office PowerPoint</Application>
  <PresentationFormat>Widescreen</PresentationFormat>
  <Paragraphs>38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Aptos</vt:lpstr>
      <vt:lpstr>Arial</vt:lpstr>
      <vt:lpstr>Calibri</vt:lpstr>
      <vt:lpstr>Calibri Light</vt:lpstr>
      <vt:lpstr>Cambria Math</vt:lpstr>
      <vt:lpstr>Century Gothic</vt:lpstr>
      <vt:lpstr>Office Theme</vt:lpstr>
      <vt:lpstr>16–18 years</vt:lpstr>
      <vt:lpstr>August Kekulé</vt:lpstr>
      <vt:lpstr>Kathleen Lonsdale</vt:lpstr>
      <vt:lpstr>The delocalised π-bond in benzene extends round the ring</vt:lpstr>
      <vt:lpstr>The thermodynamic stability of benzene</vt:lpstr>
      <vt:lpstr>The thermodynamic stability of benzene</vt:lpstr>
      <vt:lpstr>The thermodynamic stability of benzene</vt:lpstr>
      <vt:lpstr>The thermodynamic stability of benzene</vt:lpstr>
      <vt:lpstr>The thermodynamic stability of benzene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structure of benzene PowerPoint Presentation</dc:title>
  <dc:creator>Royal Society of Chemistry</dc:creator>
  <cp:keywords>benzene, aromatic chemistry, Kekule, pi bonds, double bond equivalence, DBE, worksheet, post-16, 16-18, A-level</cp:keywords>
  <dc:description>From https://rsc.li/4cqgtqZ, student sheet and teacher notes with answers also available</dc:description>
  <cp:lastModifiedBy>Juliet Kennard</cp:lastModifiedBy>
  <cp:revision>579</cp:revision>
  <dcterms:created xsi:type="dcterms:W3CDTF">2021-04-13T16:26:00Z</dcterms:created>
  <dcterms:modified xsi:type="dcterms:W3CDTF">2025-05-18T17:21:13Z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0x01010094AA1FC6167C79479F75EF704AEB01EA</vt:lpwstr>
  </property>
  <property fmtid="{D5CDD505-2E9C-101B-9397-08002B2CF9AE}" pid="3" name="MediaServiceImageTags">
    <vt:lpwstr/>
  </property>
</Properties>
</file>