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9" r:id="rId5"/>
    <p:sldId id="262" r:id="rId6"/>
    <p:sldId id="264" r:id="rId7"/>
    <p:sldId id="265" r:id="rId8"/>
    <p:sldId id="269" r:id="rId9"/>
    <p:sldId id="267" r:id="rId10"/>
    <p:sldId id="270" r:id="rId11"/>
    <p:sldId id="268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008C95"/>
    <a:srgbClr val="006BA6"/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A591C3-3F78-49CF-B4BA-952CA64BC71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15F207-943E-492B-AF6B-3CA8EBA9D84E}">
      <dgm:prSet phldrT="[Text]" custT="1"/>
      <dgm:spPr/>
      <dgm:t>
        <a:bodyPr/>
        <a:lstStyle/>
        <a:p>
          <a:r>
            <a:rPr lang="en-US" sz="1300" dirty="0" smtClean="0"/>
            <a:t>What things do I need to think about here?</a:t>
          </a:r>
          <a:endParaRPr lang="en-US" sz="1300" dirty="0"/>
        </a:p>
      </dgm:t>
    </dgm:pt>
    <dgm:pt modelId="{CBC381A6-BED8-4AC2-8636-F04D04CFC1A6}" type="parTrans" cxnId="{A05E715E-0B1E-443E-A835-A817E6DE4B8D}">
      <dgm:prSet/>
      <dgm:spPr/>
      <dgm:t>
        <a:bodyPr/>
        <a:lstStyle/>
        <a:p>
          <a:endParaRPr lang="en-US"/>
        </a:p>
      </dgm:t>
    </dgm:pt>
    <dgm:pt modelId="{485B9F3B-937E-49AA-BEED-576A55E72D88}" type="sibTrans" cxnId="{A05E715E-0B1E-443E-A835-A817E6DE4B8D}">
      <dgm:prSet/>
      <dgm:spPr/>
      <dgm:t>
        <a:bodyPr/>
        <a:lstStyle/>
        <a:p>
          <a:endParaRPr lang="en-US"/>
        </a:p>
      </dgm:t>
    </dgm:pt>
    <dgm:pt modelId="{72C3F1C5-8774-48D6-8461-F42FF7866308}">
      <dgm:prSet phldrT="[Text]" custT="1"/>
      <dgm:spPr/>
      <dgm:t>
        <a:bodyPr/>
        <a:lstStyle/>
        <a:p>
          <a:r>
            <a:rPr lang="en-US" sz="1300" dirty="0" smtClean="0"/>
            <a:t>What keywords must I use?</a:t>
          </a:r>
        </a:p>
        <a:p>
          <a:r>
            <a:rPr lang="en-US" sz="1300" dirty="0" smtClean="0"/>
            <a:t>1. List them</a:t>
          </a:r>
        </a:p>
        <a:p>
          <a:r>
            <a:rPr lang="en-US" sz="1300" dirty="0" smtClean="0"/>
            <a:t>2. Link them to the question</a:t>
          </a:r>
          <a:endParaRPr lang="en-US" sz="1300" dirty="0"/>
        </a:p>
      </dgm:t>
    </dgm:pt>
    <dgm:pt modelId="{64963E96-77D7-48B5-9710-1736BF723017}" type="parTrans" cxnId="{ECD6D6D0-7459-4FD0-A2EB-C4C406B67C5E}">
      <dgm:prSet/>
      <dgm:spPr/>
      <dgm:t>
        <a:bodyPr/>
        <a:lstStyle/>
        <a:p>
          <a:endParaRPr lang="en-US"/>
        </a:p>
      </dgm:t>
    </dgm:pt>
    <dgm:pt modelId="{22FEF893-F5D0-47E6-80FC-9BF53C22BD26}" type="sibTrans" cxnId="{ECD6D6D0-7459-4FD0-A2EB-C4C406B67C5E}">
      <dgm:prSet/>
      <dgm:spPr/>
      <dgm:t>
        <a:bodyPr/>
        <a:lstStyle/>
        <a:p>
          <a:endParaRPr lang="en-US"/>
        </a:p>
      </dgm:t>
    </dgm:pt>
    <dgm:pt modelId="{77E1F9DD-5CD7-47A7-AAFC-93D833BBE420}">
      <dgm:prSet phldrT="[Text]" custT="1"/>
      <dgm:spPr/>
      <dgm:t>
        <a:bodyPr/>
        <a:lstStyle/>
        <a:p>
          <a:r>
            <a:rPr lang="en-US" sz="1300" dirty="0" smtClean="0"/>
            <a:t>What information must I always refer to from graphs?</a:t>
          </a:r>
        </a:p>
        <a:p>
          <a:r>
            <a:rPr lang="en-US" sz="1300" dirty="0" smtClean="0"/>
            <a:t>Trends</a:t>
          </a:r>
        </a:p>
        <a:p>
          <a:r>
            <a:rPr lang="en-US" sz="1300" dirty="0" smtClean="0"/>
            <a:t>Range</a:t>
          </a:r>
        </a:p>
        <a:p>
          <a:r>
            <a:rPr lang="en-US" sz="1300" dirty="0" smtClean="0"/>
            <a:t>Gradients</a:t>
          </a:r>
          <a:endParaRPr lang="en-US" sz="1300" dirty="0"/>
        </a:p>
      </dgm:t>
    </dgm:pt>
    <dgm:pt modelId="{5397D248-9513-4425-9A7A-12ADE7FAAAC7}" type="parTrans" cxnId="{2C844B3C-2C2C-466C-BC5D-EDF29262C21C}">
      <dgm:prSet/>
      <dgm:spPr/>
      <dgm:t>
        <a:bodyPr/>
        <a:lstStyle/>
        <a:p>
          <a:endParaRPr lang="en-US"/>
        </a:p>
      </dgm:t>
    </dgm:pt>
    <dgm:pt modelId="{0938503D-9012-48DA-9198-A0338738CBBE}" type="sibTrans" cxnId="{2C844B3C-2C2C-466C-BC5D-EDF29262C21C}">
      <dgm:prSet/>
      <dgm:spPr/>
      <dgm:t>
        <a:bodyPr/>
        <a:lstStyle/>
        <a:p>
          <a:endParaRPr lang="en-US"/>
        </a:p>
      </dgm:t>
    </dgm:pt>
    <dgm:pt modelId="{1B21002E-3D27-48A8-8A5B-D58FA367FAC2}">
      <dgm:prSet phldrT="[Text]"/>
      <dgm:spPr/>
      <dgm:t>
        <a:bodyPr/>
        <a:lstStyle/>
        <a:p>
          <a:r>
            <a:rPr lang="en-US" dirty="0" smtClean="0"/>
            <a:t>What topics are related to this question?</a:t>
          </a:r>
          <a:endParaRPr lang="en-US" dirty="0"/>
        </a:p>
      </dgm:t>
    </dgm:pt>
    <dgm:pt modelId="{74832ABD-2E93-4B60-8F4C-917EF360482D}" type="parTrans" cxnId="{C4033D44-9386-461B-9915-115908D962AC}">
      <dgm:prSet/>
      <dgm:spPr/>
      <dgm:t>
        <a:bodyPr/>
        <a:lstStyle/>
        <a:p>
          <a:endParaRPr lang="en-US"/>
        </a:p>
      </dgm:t>
    </dgm:pt>
    <dgm:pt modelId="{000AA583-A574-4295-811D-0A325265677A}" type="sibTrans" cxnId="{C4033D44-9386-461B-9915-115908D962AC}">
      <dgm:prSet/>
      <dgm:spPr/>
      <dgm:t>
        <a:bodyPr/>
        <a:lstStyle/>
        <a:p>
          <a:endParaRPr lang="en-US"/>
        </a:p>
      </dgm:t>
    </dgm:pt>
    <dgm:pt modelId="{DFCE3E9E-7BC5-4638-BF1D-59D7A32EAF4F}">
      <dgm:prSet phldrT="[Text]"/>
      <dgm:spPr/>
      <dgm:t>
        <a:bodyPr/>
        <a:lstStyle/>
        <a:p>
          <a:r>
            <a:rPr lang="en-US" dirty="0" smtClean="0"/>
            <a:t>Which bits are actually relevant?</a:t>
          </a:r>
          <a:endParaRPr lang="en-US" dirty="0"/>
        </a:p>
      </dgm:t>
    </dgm:pt>
    <dgm:pt modelId="{452C1C3F-6474-4A57-8EC4-CCCEE1A28872}" type="parTrans" cxnId="{4A8AACC6-557D-4C9D-A1D8-A9922903AB3F}">
      <dgm:prSet/>
      <dgm:spPr/>
      <dgm:t>
        <a:bodyPr/>
        <a:lstStyle/>
        <a:p>
          <a:endParaRPr lang="en-US"/>
        </a:p>
      </dgm:t>
    </dgm:pt>
    <dgm:pt modelId="{BF4102E4-BF59-48AC-875D-3289C3AB4870}" type="sibTrans" cxnId="{4A8AACC6-557D-4C9D-A1D8-A9922903AB3F}">
      <dgm:prSet/>
      <dgm:spPr/>
      <dgm:t>
        <a:bodyPr/>
        <a:lstStyle/>
        <a:p>
          <a:endParaRPr lang="en-US"/>
        </a:p>
      </dgm:t>
    </dgm:pt>
    <dgm:pt modelId="{92D5D4AF-5096-4FF5-AE88-106A8EF9BD8F}">
      <dgm:prSet phldrT="[Text]" custT="1"/>
      <dgm:spPr/>
      <dgm:t>
        <a:bodyPr/>
        <a:lstStyle/>
        <a:p>
          <a:r>
            <a:rPr lang="en-US" sz="1300" dirty="0" smtClean="0"/>
            <a:t>What are the command words? Highlight</a:t>
          </a:r>
          <a:endParaRPr lang="en-US" sz="1300" dirty="0"/>
        </a:p>
      </dgm:t>
    </dgm:pt>
    <dgm:pt modelId="{FEE578AB-DC9D-48D7-B2CE-3B3FC7EE2B40}" type="parTrans" cxnId="{C32875AA-C081-48FA-94EB-BAC56C98B068}">
      <dgm:prSet/>
      <dgm:spPr/>
      <dgm:t>
        <a:bodyPr/>
        <a:lstStyle/>
        <a:p>
          <a:endParaRPr lang="en-US"/>
        </a:p>
      </dgm:t>
    </dgm:pt>
    <dgm:pt modelId="{F58CDE3D-46C9-47F1-B9F0-95EEDF3B08F2}" type="sibTrans" cxnId="{C32875AA-C081-48FA-94EB-BAC56C98B068}">
      <dgm:prSet/>
      <dgm:spPr/>
      <dgm:t>
        <a:bodyPr/>
        <a:lstStyle/>
        <a:p>
          <a:endParaRPr lang="en-US"/>
        </a:p>
      </dgm:t>
    </dgm:pt>
    <dgm:pt modelId="{DEBECE6E-84C4-42A6-942B-8BFDDBBCFBDD}">
      <dgm:prSet phldrT="[Text]" custT="1"/>
      <dgm:spPr/>
      <dgm:t>
        <a:bodyPr/>
        <a:lstStyle/>
        <a:p>
          <a:r>
            <a:rPr lang="en-US" sz="1300" dirty="0" smtClean="0"/>
            <a:t>What is the information in the question stem? </a:t>
          </a:r>
          <a:r>
            <a:rPr lang="en-US" sz="1300" u="sng" baseline="0" dirty="0" smtClean="0"/>
            <a:t>Underline</a:t>
          </a:r>
          <a:endParaRPr lang="en-US" sz="1300" u="sng" baseline="0" dirty="0"/>
        </a:p>
      </dgm:t>
    </dgm:pt>
    <dgm:pt modelId="{AAB43A15-42AF-4B34-BDFA-8FCD51350626}" type="parTrans" cxnId="{F57459F9-37DD-4250-9E78-E255527B49AF}">
      <dgm:prSet/>
      <dgm:spPr/>
      <dgm:t>
        <a:bodyPr/>
        <a:lstStyle/>
        <a:p>
          <a:endParaRPr lang="en-US"/>
        </a:p>
      </dgm:t>
    </dgm:pt>
    <dgm:pt modelId="{2268393E-119D-4B9C-9D15-609C835BDBED}" type="sibTrans" cxnId="{F57459F9-37DD-4250-9E78-E255527B49AF}">
      <dgm:prSet/>
      <dgm:spPr/>
      <dgm:t>
        <a:bodyPr/>
        <a:lstStyle/>
        <a:p>
          <a:endParaRPr lang="en-US"/>
        </a:p>
      </dgm:t>
    </dgm:pt>
    <dgm:pt modelId="{FDF79327-96E8-4F29-9CA7-FECC7C59F4DA}" type="pres">
      <dgm:prSet presAssocID="{E0A591C3-3F78-49CF-B4BA-952CA64BC71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F4BE98-22BA-4D7B-877B-E4F6F213E288}" type="pres">
      <dgm:prSet presAssocID="{7915F207-943E-492B-AF6B-3CA8EBA9D84E}" presName="node" presStyleLbl="node1" presStyleIdx="0" presStyleCnt="7" custScaleX="110082" custRadScaleRad="91827" custRadScaleInc="3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A89A7-AF51-45AF-8771-419EAB13129E}" type="pres">
      <dgm:prSet presAssocID="{7915F207-943E-492B-AF6B-3CA8EBA9D84E}" presName="spNode" presStyleCnt="0"/>
      <dgm:spPr/>
    </dgm:pt>
    <dgm:pt modelId="{40ED11C3-2739-47E4-87A3-15AA4F21A506}" type="pres">
      <dgm:prSet presAssocID="{485B9F3B-937E-49AA-BEED-576A55E72D88}" presName="sibTrans" presStyleLbl="sibTrans1D1" presStyleIdx="0" presStyleCnt="7"/>
      <dgm:spPr/>
      <dgm:t>
        <a:bodyPr/>
        <a:lstStyle/>
        <a:p>
          <a:endParaRPr lang="en-US"/>
        </a:p>
      </dgm:t>
    </dgm:pt>
    <dgm:pt modelId="{90F304A9-B314-41FE-A909-1E094225CEE5}" type="pres">
      <dgm:prSet presAssocID="{92D5D4AF-5096-4FF5-AE88-106A8EF9BD8F}" presName="node" presStyleLbl="node1" presStyleIdx="1" presStyleCnt="7" custRadScaleRad="97782" custRadScaleInc="153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EE793-225A-467E-A5CD-4B7E965B512F}" type="pres">
      <dgm:prSet presAssocID="{92D5D4AF-5096-4FF5-AE88-106A8EF9BD8F}" presName="spNode" presStyleCnt="0"/>
      <dgm:spPr/>
    </dgm:pt>
    <dgm:pt modelId="{1ACCCADB-FC3E-4998-AE52-2267FAF6568E}" type="pres">
      <dgm:prSet presAssocID="{F58CDE3D-46C9-47F1-B9F0-95EEDF3B08F2}" presName="sibTrans" presStyleLbl="sibTrans1D1" presStyleIdx="1" presStyleCnt="7"/>
      <dgm:spPr/>
      <dgm:t>
        <a:bodyPr/>
        <a:lstStyle/>
        <a:p>
          <a:endParaRPr lang="en-US"/>
        </a:p>
      </dgm:t>
    </dgm:pt>
    <dgm:pt modelId="{8BDFBB57-FFEC-4920-807A-C8AE2565C44E}" type="pres">
      <dgm:prSet presAssocID="{DEBECE6E-84C4-42A6-942B-8BFDDBBCFBDD}" presName="node" presStyleLbl="node1" presStyleIdx="2" presStyleCnt="7" custScaleX="127121" custScaleY="135877" custRadScaleRad="102160" custRadScaleInc="-66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245F9-0A56-4CDC-8164-B497A9FC5F73}" type="pres">
      <dgm:prSet presAssocID="{DEBECE6E-84C4-42A6-942B-8BFDDBBCFBDD}" presName="spNode" presStyleCnt="0"/>
      <dgm:spPr/>
    </dgm:pt>
    <dgm:pt modelId="{79D03730-A681-4ACA-8FEC-34AF750DA3CC}" type="pres">
      <dgm:prSet presAssocID="{2268393E-119D-4B9C-9D15-609C835BDBED}" presName="sibTrans" presStyleLbl="sibTrans1D1" presStyleIdx="2" presStyleCnt="7"/>
      <dgm:spPr/>
      <dgm:t>
        <a:bodyPr/>
        <a:lstStyle/>
        <a:p>
          <a:endParaRPr lang="en-US"/>
        </a:p>
      </dgm:t>
    </dgm:pt>
    <dgm:pt modelId="{F7E97DA4-C90C-4364-9562-7984D674CC4E}" type="pres">
      <dgm:prSet presAssocID="{72C3F1C5-8774-48D6-8461-F42FF7866308}" presName="node" presStyleLbl="node1" presStyleIdx="3" presStyleCnt="7" custScaleX="189630" custScaleY="131195" custRadScaleRad="95462" custRadScaleInc="-612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3F98AD-349B-4C7A-8471-D70FF45B6561}" type="pres">
      <dgm:prSet presAssocID="{72C3F1C5-8774-48D6-8461-F42FF7866308}" presName="spNode" presStyleCnt="0"/>
      <dgm:spPr/>
    </dgm:pt>
    <dgm:pt modelId="{C0F5CDF8-9F29-453D-92E7-1883CC9E045C}" type="pres">
      <dgm:prSet presAssocID="{22FEF893-F5D0-47E6-80FC-9BF53C22BD26}" presName="sibTrans" presStyleLbl="sibTrans1D1" presStyleIdx="3" presStyleCnt="7"/>
      <dgm:spPr/>
      <dgm:t>
        <a:bodyPr/>
        <a:lstStyle/>
        <a:p>
          <a:endParaRPr lang="en-US"/>
        </a:p>
      </dgm:t>
    </dgm:pt>
    <dgm:pt modelId="{01BBDB14-4E63-47AF-87CD-8B8A06B6D1D1}" type="pres">
      <dgm:prSet presAssocID="{77E1F9DD-5CD7-47A7-AAFC-93D833BBE420}" presName="node" presStyleLbl="node1" presStyleIdx="4" presStyleCnt="7" custScaleX="189296" custScaleY="165796" custRadScaleRad="100117" custRadScaleInc="127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C78451-4F06-4D8B-96C1-AEB71EC1332E}" type="pres">
      <dgm:prSet presAssocID="{77E1F9DD-5CD7-47A7-AAFC-93D833BBE420}" presName="spNode" presStyleCnt="0"/>
      <dgm:spPr/>
    </dgm:pt>
    <dgm:pt modelId="{55CB1728-5456-46C4-BD98-AEC0EB640C63}" type="pres">
      <dgm:prSet presAssocID="{0938503D-9012-48DA-9198-A0338738CBBE}" presName="sibTrans" presStyleLbl="sibTrans1D1" presStyleIdx="4" presStyleCnt="7"/>
      <dgm:spPr/>
      <dgm:t>
        <a:bodyPr/>
        <a:lstStyle/>
        <a:p>
          <a:endParaRPr lang="en-US"/>
        </a:p>
      </dgm:t>
    </dgm:pt>
    <dgm:pt modelId="{E6723C15-7115-41BE-BDE2-C7F1229280AC}" type="pres">
      <dgm:prSet presAssocID="{1B21002E-3D27-48A8-8A5B-D58FA367FAC2}" presName="node" presStyleLbl="node1" presStyleIdx="5" presStyleCnt="7" custRadScaleRad="106236" custRadScaleInc="763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32541B-92DC-44EC-BBB8-FB77C025A0EF}" type="pres">
      <dgm:prSet presAssocID="{1B21002E-3D27-48A8-8A5B-D58FA367FAC2}" presName="spNode" presStyleCnt="0"/>
      <dgm:spPr/>
    </dgm:pt>
    <dgm:pt modelId="{4FE9AF68-2821-4005-86C3-FC88E1481979}" type="pres">
      <dgm:prSet presAssocID="{000AA583-A574-4295-811D-0A325265677A}" presName="sibTrans" presStyleLbl="sibTrans1D1" presStyleIdx="5" presStyleCnt="7"/>
      <dgm:spPr/>
      <dgm:t>
        <a:bodyPr/>
        <a:lstStyle/>
        <a:p>
          <a:endParaRPr lang="en-US"/>
        </a:p>
      </dgm:t>
    </dgm:pt>
    <dgm:pt modelId="{83C5463D-69AA-4348-B547-7A9509C540E0}" type="pres">
      <dgm:prSet presAssocID="{DFCE3E9E-7BC5-4638-BF1D-59D7A32EAF4F}" presName="node" presStyleLbl="node1" presStyleIdx="6" presStyleCnt="7" custRadScaleRad="102011" custRadScaleInc="-25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9B26E3-9498-4D33-BC7F-310FD1ACF908}" type="pres">
      <dgm:prSet presAssocID="{DFCE3E9E-7BC5-4638-BF1D-59D7A32EAF4F}" presName="spNode" presStyleCnt="0"/>
      <dgm:spPr/>
    </dgm:pt>
    <dgm:pt modelId="{C51CCBC5-FE62-4BA5-A0DB-6F9D293E96D6}" type="pres">
      <dgm:prSet presAssocID="{BF4102E4-BF59-48AC-875D-3289C3AB4870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2C844B3C-2C2C-466C-BC5D-EDF29262C21C}" srcId="{E0A591C3-3F78-49CF-B4BA-952CA64BC714}" destId="{77E1F9DD-5CD7-47A7-AAFC-93D833BBE420}" srcOrd="4" destOrd="0" parTransId="{5397D248-9513-4425-9A7A-12ADE7FAAAC7}" sibTransId="{0938503D-9012-48DA-9198-A0338738CBBE}"/>
    <dgm:cxn modelId="{62C9ABEF-50AC-48EC-8F3C-FD361ED28F91}" type="presOf" srcId="{DEBECE6E-84C4-42A6-942B-8BFDDBBCFBDD}" destId="{8BDFBB57-FFEC-4920-807A-C8AE2565C44E}" srcOrd="0" destOrd="0" presId="urn:microsoft.com/office/officeart/2005/8/layout/cycle5"/>
    <dgm:cxn modelId="{53854ECE-872E-406E-919F-6DE96C0C045A}" type="presOf" srcId="{BF4102E4-BF59-48AC-875D-3289C3AB4870}" destId="{C51CCBC5-FE62-4BA5-A0DB-6F9D293E96D6}" srcOrd="0" destOrd="0" presId="urn:microsoft.com/office/officeart/2005/8/layout/cycle5"/>
    <dgm:cxn modelId="{CCCC0E4F-53C6-47CB-BB6A-ECFF39FC59E7}" type="presOf" srcId="{0938503D-9012-48DA-9198-A0338738CBBE}" destId="{55CB1728-5456-46C4-BD98-AEC0EB640C63}" srcOrd="0" destOrd="0" presId="urn:microsoft.com/office/officeart/2005/8/layout/cycle5"/>
    <dgm:cxn modelId="{B47068B2-22EA-46D0-A4C2-0C199304EAEF}" type="presOf" srcId="{E0A591C3-3F78-49CF-B4BA-952CA64BC714}" destId="{FDF79327-96E8-4F29-9CA7-FECC7C59F4DA}" srcOrd="0" destOrd="0" presId="urn:microsoft.com/office/officeart/2005/8/layout/cycle5"/>
    <dgm:cxn modelId="{A8C99DB3-1659-4CA3-865F-9F96AD8DB9A6}" type="presOf" srcId="{485B9F3B-937E-49AA-BEED-576A55E72D88}" destId="{40ED11C3-2739-47E4-87A3-15AA4F21A506}" srcOrd="0" destOrd="0" presId="urn:microsoft.com/office/officeart/2005/8/layout/cycle5"/>
    <dgm:cxn modelId="{6A1FAD12-3E11-47A2-9B83-8A0A6FC06CBD}" type="presOf" srcId="{2268393E-119D-4B9C-9D15-609C835BDBED}" destId="{79D03730-A681-4ACA-8FEC-34AF750DA3CC}" srcOrd="0" destOrd="0" presId="urn:microsoft.com/office/officeart/2005/8/layout/cycle5"/>
    <dgm:cxn modelId="{C4033D44-9386-461B-9915-115908D962AC}" srcId="{E0A591C3-3F78-49CF-B4BA-952CA64BC714}" destId="{1B21002E-3D27-48A8-8A5B-D58FA367FAC2}" srcOrd="5" destOrd="0" parTransId="{74832ABD-2E93-4B60-8F4C-917EF360482D}" sibTransId="{000AA583-A574-4295-811D-0A325265677A}"/>
    <dgm:cxn modelId="{533C70F6-DEFA-4B69-820E-0473CA78EA99}" type="presOf" srcId="{72C3F1C5-8774-48D6-8461-F42FF7866308}" destId="{F7E97DA4-C90C-4364-9562-7984D674CC4E}" srcOrd="0" destOrd="0" presId="urn:microsoft.com/office/officeart/2005/8/layout/cycle5"/>
    <dgm:cxn modelId="{4A8AACC6-557D-4C9D-A1D8-A9922903AB3F}" srcId="{E0A591C3-3F78-49CF-B4BA-952CA64BC714}" destId="{DFCE3E9E-7BC5-4638-BF1D-59D7A32EAF4F}" srcOrd="6" destOrd="0" parTransId="{452C1C3F-6474-4A57-8EC4-CCCEE1A28872}" sibTransId="{BF4102E4-BF59-48AC-875D-3289C3AB4870}"/>
    <dgm:cxn modelId="{C8FCBBB3-D683-4655-B673-97683DF10761}" type="presOf" srcId="{000AA583-A574-4295-811D-0A325265677A}" destId="{4FE9AF68-2821-4005-86C3-FC88E1481979}" srcOrd="0" destOrd="0" presId="urn:microsoft.com/office/officeart/2005/8/layout/cycle5"/>
    <dgm:cxn modelId="{8438BF7E-9A88-49B8-92A9-71585A53C712}" type="presOf" srcId="{F58CDE3D-46C9-47F1-B9F0-95EEDF3B08F2}" destId="{1ACCCADB-FC3E-4998-AE52-2267FAF6568E}" srcOrd="0" destOrd="0" presId="urn:microsoft.com/office/officeart/2005/8/layout/cycle5"/>
    <dgm:cxn modelId="{8BFFD16F-4C23-41B7-8460-84A0A3F38537}" type="presOf" srcId="{DFCE3E9E-7BC5-4638-BF1D-59D7A32EAF4F}" destId="{83C5463D-69AA-4348-B547-7A9509C540E0}" srcOrd="0" destOrd="0" presId="urn:microsoft.com/office/officeart/2005/8/layout/cycle5"/>
    <dgm:cxn modelId="{621238FE-C179-45F5-8286-3D3534F5DD68}" type="presOf" srcId="{1B21002E-3D27-48A8-8A5B-D58FA367FAC2}" destId="{E6723C15-7115-41BE-BDE2-C7F1229280AC}" srcOrd="0" destOrd="0" presId="urn:microsoft.com/office/officeart/2005/8/layout/cycle5"/>
    <dgm:cxn modelId="{B1E2A463-CFA1-4BC7-BCA0-8D4C781B4162}" type="presOf" srcId="{77E1F9DD-5CD7-47A7-AAFC-93D833BBE420}" destId="{01BBDB14-4E63-47AF-87CD-8B8A06B6D1D1}" srcOrd="0" destOrd="0" presId="urn:microsoft.com/office/officeart/2005/8/layout/cycle5"/>
    <dgm:cxn modelId="{9F3D94C6-69C4-4A24-8F1E-65439139FFBB}" type="presOf" srcId="{7915F207-943E-492B-AF6B-3CA8EBA9D84E}" destId="{E5F4BE98-22BA-4D7B-877B-E4F6F213E288}" srcOrd="0" destOrd="0" presId="urn:microsoft.com/office/officeart/2005/8/layout/cycle5"/>
    <dgm:cxn modelId="{F57459F9-37DD-4250-9E78-E255527B49AF}" srcId="{E0A591C3-3F78-49CF-B4BA-952CA64BC714}" destId="{DEBECE6E-84C4-42A6-942B-8BFDDBBCFBDD}" srcOrd="2" destOrd="0" parTransId="{AAB43A15-42AF-4B34-BDFA-8FCD51350626}" sibTransId="{2268393E-119D-4B9C-9D15-609C835BDBED}"/>
    <dgm:cxn modelId="{ECD6D6D0-7459-4FD0-A2EB-C4C406B67C5E}" srcId="{E0A591C3-3F78-49CF-B4BA-952CA64BC714}" destId="{72C3F1C5-8774-48D6-8461-F42FF7866308}" srcOrd="3" destOrd="0" parTransId="{64963E96-77D7-48B5-9710-1736BF723017}" sibTransId="{22FEF893-F5D0-47E6-80FC-9BF53C22BD26}"/>
    <dgm:cxn modelId="{A05E715E-0B1E-443E-A835-A817E6DE4B8D}" srcId="{E0A591C3-3F78-49CF-B4BA-952CA64BC714}" destId="{7915F207-943E-492B-AF6B-3CA8EBA9D84E}" srcOrd="0" destOrd="0" parTransId="{CBC381A6-BED8-4AC2-8636-F04D04CFC1A6}" sibTransId="{485B9F3B-937E-49AA-BEED-576A55E72D88}"/>
    <dgm:cxn modelId="{286233C6-26F2-41B2-9BB9-C13F7D9435E7}" type="presOf" srcId="{92D5D4AF-5096-4FF5-AE88-106A8EF9BD8F}" destId="{90F304A9-B314-41FE-A909-1E094225CEE5}" srcOrd="0" destOrd="0" presId="urn:microsoft.com/office/officeart/2005/8/layout/cycle5"/>
    <dgm:cxn modelId="{CDEF6EAB-FA7C-410E-BAF6-063288050B05}" type="presOf" srcId="{22FEF893-F5D0-47E6-80FC-9BF53C22BD26}" destId="{C0F5CDF8-9F29-453D-92E7-1883CC9E045C}" srcOrd="0" destOrd="0" presId="urn:microsoft.com/office/officeart/2005/8/layout/cycle5"/>
    <dgm:cxn modelId="{C32875AA-C081-48FA-94EB-BAC56C98B068}" srcId="{E0A591C3-3F78-49CF-B4BA-952CA64BC714}" destId="{92D5D4AF-5096-4FF5-AE88-106A8EF9BD8F}" srcOrd="1" destOrd="0" parTransId="{FEE578AB-DC9D-48D7-B2CE-3B3FC7EE2B40}" sibTransId="{F58CDE3D-46C9-47F1-B9F0-95EEDF3B08F2}"/>
    <dgm:cxn modelId="{30431168-B3CE-492B-B970-21CC14A5797C}" type="presParOf" srcId="{FDF79327-96E8-4F29-9CA7-FECC7C59F4DA}" destId="{E5F4BE98-22BA-4D7B-877B-E4F6F213E288}" srcOrd="0" destOrd="0" presId="urn:microsoft.com/office/officeart/2005/8/layout/cycle5"/>
    <dgm:cxn modelId="{AE54BD34-908B-45C0-8B45-530050AF8168}" type="presParOf" srcId="{FDF79327-96E8-4F29-9CA7-FECC7C59F4DA}" destId="{401A89A7-AF51-45AF-8771-419EAB13129E}" srcOrd="1" destOrd="0" presId="urn:microsoft.com/office/officeart/2005/8/layout/cycle5"/>
    <dgm:cxn modelId="{E1B1FA0B-BA95-4506-ADDE-2105E6DB9375}" type="presParOf" srcId="{FDF79327-96E8-4F29-9CA7-FECC7C59F4DA}" destId="{40ED11C3-2739-47E4-87A3-15AA4F21A506}" srcOrd="2" destOrd="0" presId="urn:microsoft.com/office/officeart/2005/8/layout/cycle5"/>
    <dgm:cxn modelId="{BC73A94D-7233-4260-A99E-0C4421C892AD}" type="presParOf" srcId="{FDF79327-96E8-4F29-9CA7-FECC7C59F4DA}" destId="{90F304A9-B314-41FE-A909-1E094225CEE5}" srcOrd="3" destOrd="0" presId="urn:microsoft.com/office/officeart/2005/8/layout/cycle5"/>
    <dgm:cxn modelId="{1815FC09-E18A-4721-AEEC-2C7254297505}" type="presParOf" srcId="{FDF79327-96E8-4F29-9CA7-FECC7C59F4DA}" destId="{117EE793-225A-467E-A5CD-4B7E965B512F}" srcOrd="4" destOrd="0" presId="urn:microsoft.com/office/officeart/2005/8/layout/cycle5"/>
    <dgm:cxn modelId="{922347DE-DC22-4918-BFAC-D2CBD36B12A3}" type="presParOf" srcId="{FDF79327-96E8-4F29-9CA7-FECC7C59F4DA}" destId="{1ACCCADB-FC3E-4998-AE52-2267FAF6568E}" srcOrd="5" destOrd="0" presId="urn:microsoft.com/office/officeart/2005/8/layout/cycle5"/>
    <dgm:cxn modelId="{E2C82642-EAC1-4631-B463-627D9911F407}" type="presParOf" srcId="{FDF79327-96E8-4F29-9CA7-FECC7C59F4DA}" destId="{8BDFBB57-FFEC-4920-807A-C8AE2565C44E}" srcOrd="6" destOrd="0" presId="urn:microsoft.com/office/officeart/2005/8/layout/cycle5"/>
    <dgm:cxn modelId="{D4334492-0159-4A07-8958-297AAF77BC6A}" type="presParOf" srcId="{FDF79327-96E8-4F29-9CA7-FECC7C59F4DA}" destId="{07D245F9-0A56-4CDC-8164-B497A9FC5F73}" srcOrd="7" destOrd="0" presId="urn:microsoft.com/office/officeart/2005/8/layout/cycle5"/>
    <dgm:cxn modelId="{1657D413-4872-4259-A6DF-D65ADD13D0F5}" type="presParOf" srcId="{FDF79327-96E8-4F29-9CA7-FECC7C59F4DA}" destId="{79D03730-A681-4ACA-8FEC-34AF750DA3CC}" srcOrd="8" destOrd="0" presId="urn:microsoft.com/office/officeart/2005/8/layout/cycle5"/>
    <dgm:cxn modelId="{D8198D20-627B-4D74-B6BB-1867E7FB2DE8}" type="presParOf" srcId="{FDF79327-96E8-4F29-9CA7-FECC7C59F4DA}" destId="{F7E97DA4-C90C-4364-9562-7984D674CC4E}" srcOrd="9" destOrd="0" presId="urn:microsoft.com/office/officeart/2005/8/layout/cycle5"/>
    <dgm:cxn modelId="{FF7C649F-BF4B-4D37-A00D-9DCDFB1DBC8D}" type="presParOf" srcId="{FDF79327-96E8-4F29-9CA7-FECC7C59F4DA}" destId="{E03F98AD-349B-4C7A-8471-D70FF45B6561}" srcOrd="10" destOrd="0" presId="urn:microsoft.com/office/officeart/2005/8/layout/cycle5"/>
    <dgm:cxn modelId="{7D28FF37-11C5-4D2F-B325-D256F41D00E2}" type="presParOf" srcId="{FDF79327-96E8-4F29-9CA7-FECC7C59F4DA}" destId="{C0F5CDF8-9F29-453D-92E7-1883CC9E045C}" srcOrd="11" destOrd="0" presId="urn:microsoft.com/office/officeart/2005/8/layout/cycle5"/>
    <dgm:cxn modelId="{06F34330-E878-49DB-B6DF-C7490B60B165}" type="presParOf" srcId="{FDF79327-96E8-4F29-9CA7-FECC7C59F4DA}" destId="{01BBDB14-4E63-47AF-87CD-8B8A06B6D1D1}" srcOrd="12" destOrd="0" presId="urn:microsoft.com/office/officeart/2005/8/layout/cycle5"/>
    <dgm:cxn modelId="{F66F57F1-090A-4265-B7FB-21D463FE913E}" type="presParOf" srcId="{FDF79327-96E8-4F29-9CA7-FECC7C59F4DA}" destId="{D7C78451-4F06-4D8B-96C1-AEB71EC1332E}" srcOrd="13" destOrd="0" presId="urn:microsoft.com/office/officeart/2005/8/layout/cycle5"/>
    <dgm:cxn modelId="{8ACBD973-D19E-469B-9396-7ED690C40DB2}" type="presParOf" srcId="{FDF79327-96E8-4F29-9CA7-FECC7C59F4DA}" destId="{55CB1728-5456-46C4-BD98-AEC0EB640C63}" srcOrd="14" destOrd="0" presId="urn:microsoft.com/office/officeart/2005/8/layout/cycle5"/>
    <dgm:cxn modelId="{ED2B2573-B494-4567-9C64-0460FA6E1572}" type="presParOf" srcId="{FDF79327-96E8-4F29-9CA7-FECC7C59F4DA}" destId="{E6723C15-7115-41BE-BDE2-C7F1229280AC}" srcOrd="15" destOrd="0" presId="urn:microsoft.com/office/officeart/2005/8/layout/cycle5"/>
    <dgm:cxn modelId="{F22506B5-5290-4D33-B196-B20B33CD5B88}" type="presParOf" srcId="{FDF79327-96E8-4F29-9CA7-FECC7C59F4DA}" destId="{3F32541B-92DC-44EC-BBB8-FB77C025A0EF}" srcOrd="16" destOrd="0" presId="urn:microsoft.com/office/officeart/2005/8/layout/cycle5"/>
    <dgm:cxn modelId="{2FFC268E-0527-41A4-9E77-C7B8C30D7167}" type="presParOf" srcId="{FDF79327-96E8-4F29-9CA7-FECC7C59F4DA}" destId="{4FE9AF68-2821-4005-86C3-FC88E1481979}" srcOrd="17" destOrd="0" presId="urn:microsoft.com/office/officeart/2005/8/layout/cycle5"/>
    <dgm:cxn modelId="{ADE17674-9DD3-4DBF-8CDF-23B6663F8A91}" type="presParOf" srcId="{FDF79327-96E8-4F29-9CA7-FECC7C59F4DA}" destId="{83C5463D-69AA-4348-B547-7A9509C540E0}" srcOrd="18" destOrd="0" presId="urn:microsoft.com/office/officeart/2005/8/layout/cycle5"/>
    <dgm:cxn modelId="{AE631BDF-FA9D-48A6-80AC-9AA85FA014AF}" type="presParOf" srcId="{FDF79327-96E8-4F29-9CA7-FECC7C59F4DA}" destId="{6C9B26E3-9498-4D33-BC7F-310FD1ACF908}" srcOrd="19" destOrd="0" presId="urn:microsoft.com/office/officeart/2005/8/layout/cycle5"/>
    <dgm:cxn modelId="{E0E0F48A-8312-40E3-AAF1-93B90202E84E}" type="presParOf" srcId="{FDF79327-96E8-4F29-9CA7-FECC7C59F4DA}" destId="{C51CCBC5-FE62-4BA5-A0DB-6F9D293E96D6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4BE98-22BA-4D7B-877B-E4F6F213E288}">
      <dsp:nvSpPr>
        <dsp:cNvPr id="0" name=""/>
        <dsp:cNvSpPr/>
      </dsp:nvSpPr>
      <dsp:spPr>
        <a:xfrm>
          <a:off x="3086768" y="57207"/>
          <a:ext cx="1366537" cy="806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things do I need to think about here?</a:t>
          </a:r>
          <a:endParaRPr lang="en-US" sz="1300" kern="1200" dirty="0"/>
        </a:p>
      </dsp:txBody>
      <dsp:txXfrm>
        <a:off x="3126157" y="96596"/>
        <a:ext cx="1287759" cy="728119"/>
      </dsp:txXfrm>
    </dsp:sp>
    <dsp:sp modelId="{40ED11C3-2739-47E4-87A3-15AA4F21A506}">
      <dsp:nvSpPr>
        <dsp:cNvPr id="0" name=""/>
        <dsp:cNvSpPr/>
      </dsp:nvSpPr>
      <dsp:spPr>
        <a:xfrm>
          <a:off x="1763144" y="541758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2848319" y="66071"/>
              </a:moveTo>
              <a:arcTo wR="2300886" hR="2300886" stAng="17025837" swAng="73052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304A9-B314-41FE-A909-1E094225CEE5}">
      <dsp:nvSpPr>
        <dsp:cNvPr id="0" name=""/>
        <dsp:cNvSpPr/>
      </dsp:nvSpPr>
      <dsp:spPr>
        <a:xfrm>
          <a:off x="4968559" y="849273"/>
          <a:ext cx="1241381" cy="806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are the command words? Highlight</a:t>
          </a:r>
          <a:endParaRPr lang="en-US" sz="1300" kern="1200" dirty="0"/>
        </a:p>
      </dsp:txBody>
      <dsp:txXfrm>
        <a:off x="5007948" y="888662"/>
        <a:ext cx="1162603" cy="728119"/>
      </dsp:txXfrm>
    </dsp:sp>
    <dsp:sp modelId="{1ACCCADB-FC3E-4998-AE52-2267FAF6568E}">
      <dsp:nvSpPr>
        <dsp:cNvPr id="0" name=""/>
        <dsp:cNvSpPr/>
      </dsp:nvSpPr>
      <dsp:spPr>
        <a:xfrm>
          <a:off x="1655537" y="701708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4223096" y="1036295"/>
              </a:moveTo>
              <a:arcTo wR="2300886" hR="2300886" stAng="19599583" swAng="4469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FBB57-FFEC-4920-807A-C8AE2565C44E}">
      <dsp:nvSpPr>
        <dsp:cNvPr id="0" name=""/>
        <dsp:cNvSpPr/>
      </dsp:nvSpPr>
      <dsp:spPr>
        <a:xfrm>
          <a:off x="5328590" y="2088234"/>
          <a:ext cx="1578056" cy="10963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is the information in the question stem? </a:t>
          </a:r>
          <a:r>
            <a:rPr lang="en-US" sz="1300" u="sng" kern="1200" baseline="0" dirty="0" smtClean="0"/>
            <a:t>Underline</a:t>
          </a:r>
          <a:endParaRPr lang="en-US" sz="1300" u="sng" kern="1200" baseline="0" dirty="0"/>
        </a:p>
      </dsp:txBody>
      <dsp:txXfrm>
        <a:off x="5382111" y="2141755"/>
        <a:ext cx="1471014" cy="989346"/>
      </dsp:txXfrm>
    </dsp:sp>
    <dsp:sp modelId="{79D03730-A681-4ACA-8FEC-34AF750DA3CC}">
      <dsp:nvSpPr>
        <dsp:cNvPr id="0" name=""/>
        <dsp:cNvSpPr/>
      </dsp:nvSpPr>
      <dsp:spPr>
        <a:xfrm>
          <a:off x="1672542" y="-132712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4291399" y="3454983"/>
              </a:moveTo>
              <a:arcTo wR="2300886" hR="2300886" stAng="1806306" swAng="7056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E97DA4-C90C-4364-9562-7984D674CC4E}">
      <dsp:nvSpPr>
        <dsp:cNvPr id="0" name=""/>
        <dsp:cNvSpPr/>
      </dsp:nvSpPr>
      <dsp:spPr>
        <a:xfrm>
          <a:off x="3888428" y="3816418"/>
          <a:ext cx="2354031" cy="1058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keywords must I use?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1. List them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2. Link them to the question</a:t>
          </a:r>
          <a:endParaRPr lang="en-US" sz="1300" kern="1200" dirty="0"/>
        </a:p>
      </dsp:txBody>
      <dsp:txXfrm>
        <a:off x="3940105" y="3868095"/>
        <a:ext cx="2250677" cy="955255"/>
      </dsp:txXfrm>
    </dsp:sp>
    <dsp:sp modelId="{C0F5CDF8-9F29-453D-92E7-1883CC9E045C}">
      <dsp:nvSpPr>
        <dsp:cNvPr id="0" name=""/>
        <dsp:cNvSpPr/>
      </dsp:nvSpPr>
      <dsp:spPr>
        <a:xfrm>
          <a:off x="1135790" y="209663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2607994" y="4581186"/>
              </a:moveTo>
              <a:arcTo wR="2300886" hR="2300886" stAng="4939778" swAng="6621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BDB14-4E63-47AF-87CD-8B8A06B6D1D1}">
      <dsp:nvSpPr>
        <dsp:cNvPr id="0" name=""/>
        <dsp:cNvSpPr/>
      </dsp:nvSpPr>
      <dsp:spPr>
        <a:xfrm>
          <a:off x="890470" y="3456393"/>
          <a:ext cx="2349885" cy="13378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information must I always refer to from graphs?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Trends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Range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Gradients</a:t>
          </a:r>
          <a:endParaRPr lang="en-US" sz="1300" kern="1200" dirty="0"/>
        </a:p>
      </dsp:txBody>
      <dsp:txXfrm>
        <a:off x="955776" y="3521699"/>
        <a:ext cx="2219273" cy="1207192"/>
      </dsp:txXfrm>
    </dsp:sp>
    <dsp:sp modelId="{55CB1728-5456-46C4-BD98-AEC0EB640C63}">
      <dsp:nvSpPr>
        <dsp:cNvPr id="0" name=""/>
        <dsp:cNvSpPr/>
      </dsp:nvSpPr>
      <dsp:spPr>
        <a:xfrm>
          <a:off x="1170334" y="-237862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403554" y="3602505"/>
              </a:moveTo>
              <a:arcTo wR="2300886" hR="2300886" stAng="8732932" swAng="5096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23C15-7115-41BE-BDE2-C7F1229280AC}">
      <dsp:nvSpPr>
        <dsp:cNvPr id="0" name=""/>
        <dsp:cNvSpPr/>
      </dsp:nvSpPr>
      <dsp:spPr>
        <a:xfrm>
          <a:off x="702834" y="2160242"/>
          <a:ext cx="1241381" cy="806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What topics are related to this question?</a:t>
          </a:r>
          <a:endParaRPr lang="en-US" sz="1300" kern="1200" dirty="0"/>
        </a:p>
      </dsp:txBody>
      <dsp:txXfrm>
        <a:off x="742223" y="2199631"/>
        <a:ext cx="1162603" cy="728119"/>
      </dsp:txXfrm>
    </dsp:sp>
    <dsp:sp modelId="{4FE9AF68-2821-4005-86C3-FC88E1481979}">
      <dsp:nvSpPr>
        <dsp:cNvPr id="0" name=""/>
        <dsp:cNvSpPr/>
      </dsp:nvSpPr>
      <dsp:spPr>
        <a:xfrm>
          <a:off x="1230104" y="617768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168217" y="1437287"/>
              </a:moveTo>
              <a:arcTo wR="2300886" hR="2300886" stAng="12122695" swAng="5059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5463D-69AA-4348-B547-7A9509C540E0}">
      <dsp:nvSpPr>
        <dsp:cNvPr id="0" name=""/>
        <dsp:cNvSpPr/>
      </dsp:nvSpPr>
      <dsp:spPr>
        <a:xfrm>
          <a:off x="1206891" y="849280"/>
          <a:ext cx="1241381" cy="806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Which bits are actually relevant?</a:t>
          </a:r>
          <a:endParaRPr lang="en-US" sz="1300" kern="1200" dirty="0"/>
        </a:p>
      </dsp:txBody>
      <dsp:txXfrm>
        <a:off x="1246280" y="888669"/>
        <a:ext cx="1162603" cy="728119"/>
      </dsp:txXfrm>
    </dsp:sp>
    <dsp:sp modelId="{C51CCBC5-FE62-4BA5-A0DB-6F9D293E96D6}">
      <dsp:nvSpPr>
        <dsp:cNvPr id="0" name=""/>
        <dsp:cNvSpPr/>
      </dsp:nvSpPr>
      <dsp:spPr>
        <a:xfrm>
          <a:off x="982191" y="565059"/>
          <a:ext cx="4601773" cy="4601773"/>
        </a:xfrm>
        <a:custGeom>
          <a:avLst/>
          <a:gdLst/>
          <a:ahLst/>
          <a:cxnLst/>
          <a:rect l="0" t="0" r="0" b="0"/>
          <a:pathLst>
            <a:path>
              <a:moveTo>
                <a:pt x="1363655" y="199535"/>
              </a:moveTo>
              <a:arcTo wR="2300886" hR="2300886" stAng="14757748" swAng="8640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1920" max="1920" units="cm"/>
          <inkml:channel name="Y" type="integer" min="-67" max="1080" units="cm"/>
          <inkml:channel name="T" type="integer" max="2.14748E9" units="dev"/>
        </inkml:traceFormat>
        <inkml:channelProperties>
          <inkml:channelProperty channel="X" name="resolution" value="80.50314" units="1/cm"/>
          <inkml:channelProperty channel="Y" name="resolution" value="42.79851" units="1/cm"/>
          <inkml:channelProperty channel="T" name="resolution" value="1" units="1/dev"/>
        </inkml:channelProperties>
      </inkml:inkSource>
      <inkml:timestamp xml:id="ts0" timeString="2019-06-20T14:55:27.875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89 252 0,'22'0'234,"0"0"-218,0 0-1,1 0 1,21 0 0,-22-20-16,1 20 15,21 0 1,-22-21-1,1 21 1,21 0 0,-22 0-1,1 0 1,-2 0 15,2 0-15,-1 0-16,0 0 31,0 0-31,1 0 16,-1 0-16,0 0 15,0 0 1,1 0-16,-1 0 31,0 0-15,0 0 31,1 0-32,-2 0 1,1 0-16,1 0 16,21 0-1,-22 0 1,1 0-1,-1 0 1,0 0-16,0 0 16,1 0-1,-2 0 1,2 0-16,-1 0 16,1 0-16,-2 0 15,2 0 1,-1 0-1,1 0 17,-2 0-17,2 0 1,-1 0 0,1 0-16,-2 0 15,2 0 16,-1 0-15,0 0-16,0 0 31,1 0-15,-1 0 0,0 0 15,-22 21 0,22-21-15,0 0-1,0 0 1,0 0 0,1 0 62,-1 0-47,0 0 0,0 0 0,1 0 48,-1 0-48,0 0-16,0 0 1,1 0 47,-2 0-48,-21 20 376,23 1-376,-23-1 1,22-20 0,-22 21-1,-22-1 376,-1-20-375,2 0-16,-2 0 15,-21 0 1,22 0-1,-1 21-15,1-21 16,0 0-16,0 0 16,-1 0-1,1 0-15,0 0 16,22 20 0,-22-20-1,-22 0 1,44 21-1,-22-21 1,22 20 0,-23-20-1,1 0-15,0 0 16,0 0 0,-22 0 15,21 0-16,-22 0 1,24 0-16,-2 0 16,-22 0-16,24 0 15,-24 0-15,22 0 16,2 0-16,-24 0 16,23 0-16,0 0 15,-1 0-15,1 0 16,0 0-16,0-20 31,-1 20 32,1 0-48,1 0 1,-2 0-1,-21 0 1,22 0-16,-23 0 31,23-21-31,0 21 32,-1 0-17,1 0 16,0 0 1,0 0-17,-1 0 1,2 0 0,-2 0-1,1 0 32,-1 0-16,2 0 1,-2 0-17,1 0 16,-1 0-31,2 0 63,-2 0-32,1 0 32,22-20-48,-22 20 17,0 0 14,-23 0 17,23 0-47,-22 0-1,21 0 1,-21 0 62,67 0 359,-2 0-421,-21-21 0,23 21-16,-1-20 15,0 20-15,0 0 32,-22-21-32,22 21 46,-22-20 345,0-1-375,0 1-1,0-1 1,-22 21-16,22-20 16,0-1-1,0 1 48,0-1 15,45 21 203,-1 0-265,-22 0-16,22 0 15,24 0-15,-24 0 16,1 0-16,-1-20 16,-22 20-16,0 0 15,-22-21 1,22 21 78,1 0 15,-1-20-109,45 0 16,-45 20-16,22 0 15,0 0-15,1-21 16,-23 21-1,0 0-15,0 0 16,-22-20-16,23 20 16,-1 0-1,0 0 17,0 0-17,1 0 1,-2 0-16,2 0 15,-1 0-15,1 0 16,-2 0-16,2 0 16,-1 0-1,1 0 17,-2 0-32,2 0 31,-1 0-31,1 20 15,21-20-15,-22 0 16,22 0 0,-21 0-16,-1 0 15,0 21 1,0-21 0,0 0-1,0 0-15,0 20 31,1-20-15,-1 20-16,0-20 16,0 21 15,1-21-15,-1 0-1,-22 20-15,22-20 47,-22 21 16,22-21-32,-22 20-31,23-20 31,-2 0 485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CFC43-3228-40C8-8192-533551DA36E9}" type="datetimeFigureOut">
              <a:rPr lang="en-GB" smtClean="0"/>
              <a:t>24/06/2019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DA94D-2F1C-4A7C-B23C-320FDDB19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73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With thanks to </a:t>
            </a:r>
            <a:r>
              <a:rPr lang="en-GB" dirty="0" err="1" smtClean="0"/>
              <a:t>EduTwitter</a:t>
            </a:r>
            <a:r>
              <a:rPr lang="en-GB" dirty="0" smtClean="0"/>
              <a:t>, @</a:t>
            </a:r>
            <a:r>
              <a:rPr lang="en-GB" dirty="0" err="1" smtClean="0"/>
              <a:t>TeamScienceEdu</a:t>
            </a:r>
            <a:r>
              <a:rPr lang="en-GB" dirty="0" smtClean="0"/>
              <a:t> and @</a:t>
            </a:r>
            <a:r>
              <a:rPr lang="en-GB" dirty="0" err="1" smtClean="0"/>
              <a:t>MrsSingleton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DA94D-2F1C-4A7C-B23C-320FDDB190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08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XuSN0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diagramLayout" Target="../diagrams/layout1.xml"/><Relationship Id="rId7" Type="http://schemas.openxmlformats.org/officeDocument/2006/relationships/customXml" Target="../ink/ink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Modelling for students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rsc.li/2XuSN0x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Answering six-mark exam questions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068523"/>
              </p:ext>
            </p:extLst>
          </p:nvPr>
        </p:nvGraphicFramePr>
        <p:xfrm>
          <a:off x="971600" y="1808511"/>
          <a:ext cx="7200800" cy="4240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887117187"/>
                    </a:ext>
                  </a:extLst>
                </a:gridCol>
                <a:gridCol w="3461923">
                  <a:extLst>
                    <a:ext uri="{9D8B030D-6E8A-4147-A177-3AD203B41FA5}">
                      <a16:colId xmlns:a16="http://schemas.microsoft.com/office/drawing/2014/main" val="476270160"/>
                    </a:ext>
                  </a:extLst>
                </a:gridCol>
                <a:gridCol w="1938677">
                  <a:extLst>
                    <a:ext uri="{9D8B030D-6E8A-4147-A177-3AD203B41FA5}">
                      <a16:colId xmlns:a16="http://schemas.microsoft.com/office/drawing/2014/main" val="140030122"/>
                    </a:ext>
                  </a:extLst>
                </a:gridCol>
              </a:tblGrid>
              <a:tr h="448007">
                <a:tc>
                  <a:txBody>
                    <a:bodyPr/>
                    <a:lstStyle/>
                    <a:p>
                      <a:pPr algn="l"/>
                      <a:r>
                        <a:rPr lang="en-GB" sz="2400" dirty="0" smtClean="0"/>
                        <a:t>Level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 smtClean="0"/>
                        <a:t>Answer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 smtClean="0"/>
                        <a:t>Marks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07090"/>
                  </a:ext>
                </a:extLst>
              </a:tr>
              <a:tr h="484708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 relevant </a:t>
                      </a:r>
                      <a:r>
                        <a:rPr lang="en-GB" sz="1800" dirty="0" smtClean="0"/>
                        <a:t>information.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928592"/>
                  </a:ext>
                </a:extLst>
              </a:tr>
              <a:tr h="688118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One or two correct statements, but an incomplete answer.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 or 2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061935"/>
                  </a:ext>
                </a:extLst>
              </a:tr>
              <a:tr h="896014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 few correct statements with explanations. Steps/facts omitted. Not organised logically.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 or 4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288731"/>
                  </a:ext>
                </a:extLst>
              </a:tr>
              <a:tr h="169593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Question is answered fully in a logical manner. A number of points explained and related</a:t>
                      </a:r>
                      <a:r>
                        <a:rPr lang="en-GB" sz="1800" baseline="0" dirty="0" smtClean="0"/>
                        <a:t> back to </a:t>
                      </a:r>
                      <a:r>
                        <a:rPr lang="en-GB" sz="1800" baseline="0" dirty="0" smtClean="0"/>
                        <a:t>question. Conclusions </a:t>
                      </a:r>
                      <a:r>
                        <a:rPr lang="en-GB" sz="1800" baseline="0" dirty="0" smtClean="0"/>
                        <a:t>supported by evidence.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 or</a:t>
                      </a:r>
                      <a:r>
                        <a:rPr lang="en-GB" sz="1800" baseline="0" dirty="0" smtClean="0"/>
                        <a:t> 6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581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Planning example 1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67720" y="3584821"/>
            <a:ext cx="237553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Draw the diagram of the set-up.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48920" y="1854676"/>
            <a:ext cx="267482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What needs measuring?</a:t>
            </a:r>
          </a:p>
          <a:p>
            <a:r>
              <a:rPr lang="en-GB" dirty="0" smtClean="0"/>
              <a:t>What needs recording?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23743" y="2907542"/>
            <a:ext cx="30963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What equipment will be used for measuring?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4214906"/>
            <a:ext cx="286488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What should happen first?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5381684"/>
            <a:ext cx="374441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What happens with the results of the experiment?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5" idx="0"/>
          </p:cNvCxnSpPr>
          <p:nvPr/>
        </p:nvCxnSpPr>
        <p:spPr>
          <a:xfrm flipV="1">
            <a:off x="1955490" y="2636912"/>
            <a:ext cx="1104342" cy="947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</p:cNvCxnSpPr>
          <p:nvPr/>
        </p:nvCxnSpPr>
        <p:spPr>
          <a:xfrm>
            <a:off x="4623743" y="2177842"/>
            <a:ext cx="1172393" cy="603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</p:cNvCxnSpPr>
          <p:nvPr/>
        </p:nvCxnSpPr>
        <p:spPr>
          <a:xfrm flipH="1">
            <a:off x="5796136" y="3553873"/>
            <a:ext cx="375779" cy="595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</p:cNvCxnSpPr>
          <p:nvPr/>
        </p:nvCxnSpPr>
        <p:spPr>
          <a:xfrm flipH="1">
            <a:off x="4788024" y="4584238"/>
            <a:ext cx="712364" cy="716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9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Planning example 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115616" y="1664642"/>
            <a:ext cx="6882806" cy="4932710"/>
            <a:chOff x="1115616" y="1664642"/>
            <a:chExt cx="6882806" cy="4932710"/>
          </a:xfrm>
        </p:grpSpPr>
        <p:sp>
          <p:nvSpPr>
            <p:cNvPr id="5" name="Hexagon 4"/>
            <p:cNvSpPr/>
            <p:nvPr/>
          </p:nvSpPr>
          <p:spPr>
            <a:xfrm>
              <a:off x="3316523" y="3378697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Hexagon 11"/>
            <p:cNvSpPr/>
            <p:nvPr/>
          </p:nvSpPr>
          <p:spPr>
            <a:xfrm>
              <a:off x="3332883" y="5034881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Hexagon 12"/>
            <p:cNvSpPr/>
            <p:nvPr/>
          </p:nvSpPr>
          <p:spPr>
            <a:xfrm>
              <a:off x="3280129" y="1664642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Hexagon 13"/>
            <p:cNvSpPr/>
            <p:nvPr/>
          </p:nvSpPr>
          <p:spPr>
            <a:xfrm>
              <a:off x="1156283" y="2485665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Hexagon 14"/>
            <p:cNvSpPr/>
            <p:nvPr/>
          </p:nvSpPr>
          <p:spPr>
            <a:xfrm>
              <a:off x="5476763" y="2485666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Hexagon 15"/>
            <p:cNvSpPr/>
            <p:nvPr/>
          </p:nvSpPr>
          <p:spPr>
            <a:xfrm>
              <a:off x="5550150" y="4213857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Hexagon 16"/>
            <p:cNvSpPr/>
            <p:nvPr/>
          </p:nvSpPr>
          <p:spPr>
            <a:xfrm>
              <a:off x="1115616" y="4167500"/>
              <a:ext cx="2448272" cy="156247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32883" y="3844524"/>
              <a:ext cx="2431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Exam question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26965" y="1390256"/>
            <a:ext cx="2304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05759"/>
                </a:solidFill>
              </a:rPr>
              <a:t>In each empty box, write or draw key points that link to the exam question.</a:t>
            </a:r>
          </a:p>
          <a:p>
            <a:r>
              <a:rPr lang="en-GB" sz="1200" dirty="0">
                <a:solidFill>
                  <a:srgbClr val="505759"/>
                </a:solidFill>
              </a:rPr>
              <a:t>Ensure that all points link to the exam question in the middle.</a:t>
            </a:r>
          </a:p>
        </p:txBody>
      </p:sp>
    </p:spTree>
    <p:extLst>
      <p:ext uri="{BB962C8B-B14F-4D97-AF65-F5344CB8AC3E}">
        <p14:creationId xmlns:p14="http://schemas.microsoft.com/office/powerpoint/2010/main" val="42167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27584" y="857250"/>
            <a:ext cx="6985396" cy="10795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Use these questions to structure your planning</a:t>
            </a:r>
            <a:endParaRPr lang="en-GB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67877063"/>
              </p:ext>
            </p:extLst>
          </p:nvPr>
        </p:nvGraphicFramePr>
        <p:xfrm>
          <a:off x="971600" y="1556792"/>
          <a:ext cx="77040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6228184" y="2996952"/>
              <a:ext cx="648072" cy="1512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09102" y="2958792"/>
                <a:ext cx="686236" cy="22752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/>
          <p:cNvSpPr txBox="1"/>
          <p:nvPr/>
        </p:nvSpPr>
        <p:spPr>
          <a:xfrm>
            <a:off x="2987824" y="1440160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Start here</a:t>
            </a:r>
          </a:p>
        </p:txBody>
      </p:sp>
    </p:spTree>
    <p:extLst>
      <p:ext uri="{BB962C8B-B14F-4D97-AF65-F5344CB8AC3E}">
        <p14:creationId xmlns:p14="http://schemas.microsoft.com/office/powerpoint/2010/main" val="31218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Structure and clarity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42963" y="1773239"/>
            <a:ext cx="6969125" cy="14397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You must be clear when writing.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Check spelling, punctuation and grammar.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Ensure your handwriting is legible.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Write in full sentences (paragraphs or bullet points).</a:t>
            </a:r>
            <a:endParaRPr lang="en-GB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7584" y="3343050"/>
            <a:ext cx="3600400" cy="2462213"/>
          </a:xfrm>
          <a:prstGeom prst="rect">
            <a:avLst/>
          </a:prstGeom>
          <a:noFill/>
          <a:ln w="15875">
            <a:solidFill>
              <a:srgbClr val="008C95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Style 1</a:t>
            </a:r>
          </a:p>
          <a:p>
            <a:pPr marL="342900" indent="-342900">
              <a:buFont typeface="+mj-lt"/>
              <a:buAutoNum type="arabicPeriod"/>
            </a:pPr>
            <a:endParaRPr lang="en-GB" sz="1400" b="1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Set up equipment as shown (diagram</a:t>
            </a:r>
            <a:r>
              <a:rPr lang="en-GB" sz="1400" dirty="0" smtClean="0"/>
              <a:t>).</a:t>
            </a:r>
            <a:endParaRPr lang="en-GB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Measure length of the sheet of A3 paper under the ripple tank using a long ruler (record in cm/m).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Leave the ruler on the sheet.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Switch room lights off and turn on the lamp. Start power pack.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Use phone to video or take a photo of the shadows of the waves.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343051"/>
            <a:ext cx="3816424" cy="2462213"/>
          </a:xfrm>
          <a:prstGeom prst="rect">
            <a:avLst/>
          </a:prstGeom>
          <a:noFill/>
          <a:ln w="15875">
            <a:solidFill>
              <a:srgbClr val="006BA6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Style 2</a:t>
            </a:r>
          </a:p>
          <a:p>
            <a:endParaRPr lang="en-GB" sz="1400" b="1" dirty="0" smtClean="0"/>
          </a:p>
          <a:p>
            <a:r>
              <a:rPr lang="en-GB" sz="1400" dirty="0" smtClean="0"/>
              <a:t>Collect all the equipment and set it up as shown in the labelled diagram. Use a long ruler to measure the length of the A3 sheet of paper, and record this length.</a:t>
            </a:r>
          </a:p>
          <a:p>
            <a:r>
              <a:rPr lang="en-GB" sz="1400" dirty="0" smtClean="0"/>
              <a:t>Make sure your work area is safe. Switch off the room lights, turn on the lamp and then start the power pack. Measure the number of waves passing a fixed point in 10 seconds and use this to calculate the wavelength.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550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Required </a:t>
            </a:r>
            <a:r>
              <a:rPr lang="en-GB" dirty="0" err="1" smtClean="0"/>
              <a:t>practicals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42963" y="1773239"/>
            <a:ext cx="6969125" cy="14397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Use diagrams.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Start with ‘set up the equipment as shown in the diagram’.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Use CIDER to ensure you include the most important aspects.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145424"/>
              </p:ext>
            </p:extLst>
          </p:nvPr>
        </p:nvGraphicFramePr>
        <p:xfrm>
          <a:off x="1907704" y="3140968"/>
          <a:ext cx="4824536" cy="192621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96081">
                  <a:extLst>
                    <a:ext uri="{9D8B030D-6E8A-4147-A177-3AD203B41FA5}">
                      <a16:colId xmlns:a16="http://schemas.microsoft.com/office/drawing/2014/main" val="404401690"/>
                    </a:ext>
                  </a:extLst>
                </a:gridCol>
                <a:gridCol w="3928455">
                  <a:extLst>
                    <a:ext uri="{9D8B030D-6E8A-4147-A177-3AD203B41FA5}">
                      <a16:colId xmlns:a16="http://schemas.microsoft.com/office/drawing/2014/main" val="1238226096"/>
                    </a:ext>
                  </a:extLst>
                </a:gridCol>
              </a:tblGrid>
              <a:tr h="385242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Control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460400"/>
                  </a:ext>
                </a:extLst>
              </a:tr>
              <a:tr h="385242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Independent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332035"/>
                  </a:ext>
                </a:extLst>
              </a:tr>
              <a:tr h="385242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Dependent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584723"/>
                  </a:ext>
                </a:extLst>
              </a:tr>
              <a:tr h="385242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Equipment, explanations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122788"/>
                  </a:ext>
                </a:extLst>
              </a:tr>
              <a:tr h="385242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Risk assessment, recording</a:t>
                      </a:r>
                      <a:r>
                        <a:rPr lang="en-GB" baseline="0" dirty="0" smtClean="0"/>
                        <a:t> data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50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4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How would you plan your answer?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26965" y="1989807"/>
            <a:ext cx="7489452" cy="3959473"/>
          </a:xfrm>
          <a:ln w="15875">
            <a:solidFill>
              <a:srgbClr val="4F758B"/>
            </a:solidFill>
          </a:ln>
        </p:spPr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26964" y="729010"/>
            <a:ext cx="6985396" cy="683766"/>
          </a:xfrm>
        </p:spPr>
        <p:txBody>
          <a:bodyPr>
            <a:noAutofit/>
          </a:bodyPr>
          <a:lstStyle/>
          <a:p>
            <a:r>
              <a:rPr lang="en-GB" sz="2800" dirty="0" smtClean="0"/>
              <a:t>Now you have planned it, write your own version and use this as a revision tool.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26964" y="1988840"/>
            <a:ext cx="7489452" cy="3960440"/>
          </a:xfrm>
          <a:ln w="15875">
            <a:solidFill>
              <a:srgbClr val="4F758B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sz="1800" dirty="0" smtClean="0"/>
              <a:t>Prep.		Name:					Date: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sz="1400" dirty="0" smtClean="0"/>
              <a:t>CIDER? Keywords? Spelling? Explained why you do something? Logical? As much detail?</a:t>
            </a:r>
            <a:endParaRPr lang="en-GB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2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503</Words>
  <Application>Microsoft Office PowerPoint</Application>
  <PresentationFormat>On-screen Show (4:3)</PresentationFormat>
  <Paragraphs>87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Modelling for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for students</dc:title>
  <dc:creator>Matt Baldwin</dc:creator>
  <cp:keywords/>
  <dc:description>From How thinking aloud builds student understanding, Education in Chemistry, rsc.li/2XuSN0x</dc:description>
  <cp:lastModifiedBy>Lisa Clatworthy</cp:lastModifiedBy>
  <cp:revision>81</cp:revision>
  <dcterms:created xsi:type="dcterms:W3CDTF">2013-06-04T12:27:23Z</dcterms:created>
  <dcterms:modified xsi:type="dcterms:W3CDTF">2019-06-24T14:58:01Z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