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3" r:id="rId1"/>
    <p:sldMasterId id="2147483687" r:id="rId2"/>
    <p:sldMasterId id="2147483694" r:id="rId3"/>
  </p:sldMasterIdLst>
  <p:notesMasterIdLst>
    <p:notesMasterId r:id="rId6"/>
  </p:notesMasterIdLst>
  <p:sldIdLst>
    <p:sldId id="256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976"/>
    <a:srgbClr val="DA1883"/>
    <a:srgbClr val="FF9E1B"/>
    <a:srgbClr val="54585A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6270" autoAdjust="0"/>
  </p:normalViewPr>
  <p:slideViewPr>
    <p:cSldViewPr snapToGrid="0" snapToObjects="1">
      <p:cViewPr varScale="1">
        <p:scale>
          <a:sx n="76" d="100"/>
          <a:sy n="76" d="100"/>
        </p:scale>
        <p:origin x="130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03/07/2019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Title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836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General layout options available from the layout tab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433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Table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6000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able Placeholder 7">
            <a:extLst>
              <a:ext uri="{FF2B5EF4-FFF2-40B4-BE49-F238E27FC236}">
                <a16:creationId xmlns:a16="http://schemas.microsoft.com/office/drawing/2014/main" id="{4F9A3F18-D6DB-8A4A-9CFF-CE8F9745CD9C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25151" y="485190"/>
            <a:ext cx="7920000" cy="5544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963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15943" y="6300000"/>
            <a:ext cx="102739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53610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4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94170" y="6300000"/>
            <a:ext cx="10492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9416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2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70740DF1-32C4-6C41-9D6C-BD9B8213913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36B0375E-837F-3246-AB45-D70B3C3D803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50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188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6D2F9E9-1358-D947-8B4D-6D3485810C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83160CC-27CA-2742-ACBC-0AE8C3FE96A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35663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rgbClr val="DA1883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706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>
            <a:extLst>
              <a:ext uri="{FF2B5EF4-FFF2-40B4-BE49-F238E27FC236}">
                <a16:creationId xmlns:a16="http://schemas.microsoft.com/office/drawing/2014/main" id="{44E5F2E7-9553-9844-A022-5C50BEC50CCE}"/>
              </a:ext>
            </a:extLst>
          </p:cNvPr>
          <p:cNvSpPr/>
          <p:nvPr userDrawn="1"/>
        </p:nvSpPr>
        <p:spPr>
          <a:xfrm>
            <a:off x="0" y="0"/>
            <a:ext cx="5502876" cy="6858000"/>
          </a:xfrm>
          <a:custGeom>
            <a:avLst/>
            <a:gdLst>
              <a:gd name="connsiteX0" fmla="*/ 0 w 5502876"/>
              <a:gd name="connsiteY0" fmla="*/ 0 h 6858000"/>
              <a:gd name="connsiteX1" fmla="*/ 2878429 w 5502876"/>
              <a:gd name="connsiteY1" fmla="*/ 0 h 6858000"/>
              <a:gd name="connsiteX2" fmla="*/ 3075767 w 5502876"/>
              <a:gd name="connsiteY2" fmla="*/ 126314 h 6858000"/>
              <a:gd name="connsiteX3" fmla="*/ 5502876 w 5502876"/>
              <a:gd name="connsiteY3" fmla="*/ 4684167 h 6858000"/>
              <a:gd name="connsiteX4" fmla="*/ 5069930 w 5502876"/>
              <a:gd name="connsiteY4" fmla="*/ 6824305 h 6858000"/>
              <a:gd name="connsiteX5" fmla="*/ 5054661 w 5502876"/>
              <a:gd name="connsiteY5" fmla="*/ 6858000 h 6858000"/>
              <a:gd name="connsiteX6" fmla="*/ 0 w 550287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02876" h="6858000">
                <a:moveTo>
                  <a:pt x="0" y="0"/>
                </a:moveTo>
                <a:lnTo>
                  <a:pt x="2878429" y="0"/>
                </a:lnTo>
                <a:lnTo>
                  <a:pt x="3075767" y="126314"/>
                </a:lnTo>
                <a:cubicBezTo>
                  <a:pt x="4538948" y="1113250"/>
                  <a:pt x="5502876" y="2785217"/>
                  <a:pt x="5502876" y="4684167"/>
                </a:cubicBezTo>
                <a:cubicBezTo>
                  <a:pt x="5502876" y="5443747"/>
                  <a:pt x="5348648" y="6166876"/>
                  <a:pt x="5069930" y="6824305"/>
                </a:cubicBezTo>
                <a:lnTo>
                  <a:pt x="505466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 37">
            <a:extLst>
              <a:ext uri="{FF2B5EF4-FFF2-40B4-BE49-F238E27FC236}">
                <a16:creationId xmlns:a16="http://schemas.microsoft.com/office/drawing/2014/main" id="{93C3C4B3-B776-E84D-82E2-C9117506827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-1615395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39">
            <a:extLst>
              <a:ext uri="{FF2B5EF4-FFF2-40B4-BE49-F238E27FC236}">
                <a16:creationId xmlns:a16="http://schemas.microsoft.com/office/drawing/2014/main" id="{E297564A-12A2-BA41-8894-F130669DE6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480839" y="41700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4621391-E3C4-B045-86E6-595666839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38281" y="6300000"/>
            <a:ext cx="110506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C6F8479-3E29-BF4C-ACB0-386394253A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7027" y="-33433"/>
            <a:ext cx="2906973" cy="1263902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6C889C4-E490-4D44-8F60-BD9158E16B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4800" y="1985256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C34E336-6ED6-AE4D-AA65-BC2F265918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4800" y="4471200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52637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4800" y="6300000"/>
            <a:ext cx="501408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Freeform 37">
            <a:extLst>
              <a:ext uri="{FF2B5EF4-FFF2-40B4-BE49-F238E27FC236}">
                <a16:creationId xmlns:a16="http://schemas.microsoft.com/office/drawing/2014/main" id="{47ACD96C-3A32-B24A-913E-DDF73D449FEF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2835094" y="2896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Freeform 39">
            <a:extLst>
              <a:ext uri="{FF2B5EF4-FFF2-40B4-BE49-F238E27FC236}">
                <a16:creationId xmlns:a16="http://schemas.microsoft.com/office/drawing/2014/main" id="{80F5EF6B-7964-8842-BF33-483CE605DC48}"/>
              </a:ext>
            </a:extLst>
          </p:cNvPr>
          <p:cNvSpPr>
            <a:spLocks noChangeArrowheads="1"/>
          </p:cNvSpPr>
          <p:nvPr userDrawn="1"/>
        </p:nvSpPr>
        <p:spPr bwMode="auto">
          <a:xfrm rot="13500000">
            <a:off x="5315688" y="-4409482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19422A02-591B-A741-BD0F-6F1F2C733B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5781" y="1983600"/>
            <a:ext cx="383326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 dirty="0"/>
              <a:t>Click to </a:t>
            </a:r>
            <a:br>
              <a:rPr lang="en-US" dirty="0"/>
            </a:br>
            <a:r>
              <a:rPr lang="en-US" dirty="0"/>
              <a:t>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A47B9F43-2429-E441-9BE6-681C506AA25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5781" y="4471989"/>
            <a:ext cx="3833263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subtitle style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940AC5C-6307-CD48-974B-5EDB8C534B6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2906973" cy="1259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64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Chart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3" name="Chart Placeholder 2">
            <a:extLst>
              <a:ext uri="{FF2B5EF4-FFF2-40B4-BE49-F238E27FC236}">
                <a16:creationId xmlns:a16="http://schemas.microsoft.com/office/drawing/2014/main" id="{4D046EF4-35C0-154D-8AE5-E51008719997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25475" y="485774"/>
            <a:ext cx="7920000" cy="5544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86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C44A48F-5130-444E-9335-545707EB156A}"/>
              </a:ext>
            </a:extLst>
          </p:cNvPr>
          <p:cNvGrpSpPr/>
          <p:nvPr userDrawn="1"/>
        </p:nvGrpSpPr>
        <p:grpSpPr>
          <a:xfrm>
            <a:off x="1705495" y="326616"/>
            <a:ext cx="6491056" cy="6167616"/>
            <a:chOff x="1886274" y="-792480"/>
            <a:chExt cx="9546939" cy="9071229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0066618-1123-CA44-AF6F-D50F2EE9DE2B}"/>
                </a:ext>
              </a:extLst>
            </p:cNvPr>
            <p:cNvSpPr/>
            <p:nvPr userDrawn="1"/>
          </p:nvSpPr>
          <p:spPr>
            <a:xfrm>
              <a:off x="1886274" y="-792480"/>
              <a:ext cx="8464226" cy="8464226"/>
            </a:xfrm>
            <a:prstGeom prst="ellipse">
              <a:avLst/>
            </a:prstGeom>
            <a:solidFill>
              <a:srgbClr val="71DB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522535-63CF-3C45-9F05-14108DC90509}"/>
                </a:ext>
              </a:extLst>
            </p:cNvPr>
            <p:cNvGrpSpPr/>
            <p:nvPr userDrawn="1"/>
          </p:nvGrpSpPr>
          <p:grpSpPr>
            <a:xfrm rot="13500000" flipH="1">
              <a:off x="4775873" y="1621409"/>
              <a:ext cx="5119341" cy="8195339"/>
              <a:chOff x="12727547" y="-5509958"/>
              <a:chExt cx="1257062" cy="2012378"/>
            </a:xfrm>
          </p:grpSpPr>
          <p:sp>
            <p:nvSpPr>
              <p:cNvPr id="6" name="Freeform 37">
                <a:extLst>
                  <a:ext uri="{FF2B5EF4-FFF2-40B4-BE49-F238E27FC236}">
                    <a16:creationId xmlns:a16="http://schemas.microsoft.com/office/drawing/2014/main" id="{50115A77-0B97-EC45-8777-6B69FABE5A2F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2727547" y="-5509958"/>
                <a:ext cx="1197716" cy="119771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rgbClr val="115E67">
                  <a:alpha val="70000"/>
                </a:srgb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Freeform 39">
                <a:extLst>
                  <a:ext uri="{FF2B5EF4-FFF2-40B4-BE49-F238E27FC236}">
                    <a16:creationId xmlns:a16="http://schemas.microsoft.com/office/drawing/2014/main" id="{2987E0B2-FA79-EE47-B4D5-61FBED881445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13389348" y="-5121510"/>
                <a:ext cx="595261" cy="1623930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rgbClr val="115E67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24909" y="2492388"/>
            <a:ext cx="5425038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7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900632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C97EB563-D72E-9B49-B46E-C2720AC10E3A}"/>
              </a:ext>
            </a:extLst>
          </p:cNvPr>
          <p:cNvGrpSpPr/>
          <p:nvPr userDrawn="1"/>
        </p:nvGrpSpPr>
        <p:grpSpPr>
          <a:xfrm>
            <a:off x="2102907" y="548861"/>
            <a:ext cx="5508984" cy="5409948"/>
            <a:chOff x="3633819" y="471742"/>
            <a:chExt cx="5508984" cy="5409948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1F69B65-C6EC-E542-BC1C-28D1270EAD40}"/>
                </a:ext>
              </a:extLst>
            </p:cNvPr>
            <p:cNvSpPr/>
            <p:nvPr userDrawn="1"/>
          </p:nvSpPr>
          <p:spPr>
            <a:xfrm rot="16200000">
              <a:off x="3633820" y="862397"/>
              <a:ext cx="5019292" cy="501929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5A60DDB-5FCB-3F45-85A6-C08CF2083448}"/>
                </a:ext>
              </a:extLst>
            </p:cNvPr>
            <p:cNvGrpSpPr/>
            <p:nvPr userDrawn="1"/>
          </p:nvGrpSpPr>
          <p:grpSpPr>
            <a:xfrm>
              <a:off x="6105633" y="471742"/>
              <a:ext cx="3037170" cy="4862080"/>
              <a:chOff x="6235307" y="547942"/>
              <a:chExt cx="3037170" cy="4862080"/>
            </a:xfrm>
          </p:grpSpPr>
          <p:sp>
            <p:nvSpPr>
              <p:cNvPr id="13" name="Freeform 37">
                <a:extLst>
                  <a:ext uri="{FF2B5EF4-FFF2-40B4-BE49-F238E27FC236}">
                    <a16:creationId xmlns:a16="http://schemas.microsoft.com/office/drawing/2014/main" id="{4130FA62-77D8-264D-B781-918D89B3A6A0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6235307" y="547942"/>
                <a:ext cx="2893785" cy="2893786"/>
              </a:xfrm>
              <a:custGeom>
                <a:avLst/>
                <a:gdLst>
                  <a:gd name="T0" fmla="*/ 0 w 2937"/>
                  <a:gd name="T1" fmla="*/ 0 h 2938"/>
                  <a:gd name="T2" fmla="*/ 0 w 2937"/>
                  <a:gd name="T3" fmla="*/ 0 h 2938"/>
                  <a:gd name="T4" fmla="*/ 0 w 2937"/>
                  <a:gd name="T5" fmla="*/ 762 h 2938"/>
                  <a:gd name="T6" fmla="*/ 2174 w 2937"/>
                  <a:gd name="T7" fmla="*/ 2937 h 2938"/>
                  <a:gd name="T8" fmla="*/ 2936 w 2937"/>
                  <a:gd name="T9" fmla="*/ 2937 h 2938"/>
                  <a:gd name="T10" fmla="*/ 2071 w 2937"/>
                  <a:gd name="T11" fmla="*/ 861 h 2938"/>
                  <a:gd name="T12" fmla="*/ 0 w 2937"/>
                  <a:gd name="T13" fmla="*/ 0 h 29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37" h="2938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762"/>
                      <a:pt x="0" y="762"/>
                      <a:pt x="0" y="762"/>
                    </a:cubicBezTo>
                    <a:cubicBezTo>
                      <a:pt x="1196" y="762"/>
                      <a:pt x="2170" y="1740"/>
                      <a:pt x="2174" y="2937"/>
                    </a:cubicBezTo>
                    <a:cubicBezTo>
                      <a:pt x="2936" y="2937"/>
                      <a:pt x="2936" y="2937"/>
                      <a:pt x="2936" y="2937"/>
                    </a:cubicBezTo>
                    <a:cubicBezTo>
                      <a:pt x="2932" y="2127"/>
                      <a:pt x="2605" y="1395"/>
                      <a:pt x="2071" y="861"/>
                    </a:cubicBezTo>
                    <a:cubicBezTo>
                      <a:pt x="1541" y="331"/>
                      <a:pt x="809" y="0"/>
                      <a:pt x="0" y="0"/>
                    </a:cubicBezTo>
                  </a:path>
                </a:pathLst>
              </a:custGeom>
              <a:solidFill>
                <a:schemeClr val="accent2">
                  <a:alpha val="70000"/>
                </a:schemeClr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Freeform 39">
                <a:extLst>
                  <a:ext uri="{FF2B5EF4-FFF2-40B4-BE49-F238E27FC236}">
                    <a16:creationId xmlns:a16="http://schemas.microsoft.com/office/drawing/2014/main" id="{9FA35996-EF0A-2145-92C7-0B7C10E43F34}"/>
                  </a:ext>
                </a:extLst>
              </p:cNvPr>
              <p:cNvSpPr>
                <a:spLocks noChangeArrowheads="1"/>
              </p:cNvSpPr>
              <p:nvPr userDrawn="1"/>
            </p:nvSpPr>
            <p:spPr bwMode="auto">
              <a:xfrm>
                <a:off x="7834276" y="1486467"/>
                <a:ext cx="1438201" cy="3923555"/>
              </a:xfrm>
              <a:custGeom>
                <a:avLst/>
                <a:gdLst>
                  <a:gd name="T0" fmla="*/ 361 w 1461"/>
                  <a:gd name="T1" fmla="*/ 0 h 3980"/>
                  <a:gd name="T2" fmla="*/ 361 w 1461"/>
                  <a:gd name="T3" fmla="*/ 0 h 3980"/>
                  <a:gd name="T4" fmla="*/ 0 w 1461"/>
                  <a:gd name="T5" fmla="*/ 361 h 3980"/>
                  <a:gd name="T6" fmla="*/ 0 w 1461"/>
                  <a:gd name="T7" fmla="*/ 3617 h 3980"/>
                  <a:gd name="T8" fmla="*/ 361 w 1461"/>
                  <a:gd name="T9" fmla="*/ 3979 h 3980"/>
                  <a:gd name="T10" fmla="*/ 361 w 1461"/>
                  <a:gd name="T11" fmla="*/ 0 h 3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3980">
                    <a:moveTo>
                      <a:pt x="361" y="0"/>
                    </a:moveTo>
                    <a:lnTo>
                      <a:pt x="361" y="0"/>
                    </a:lnTo>
                    <a:cubicBezTo>
                      <a:pt x="0" y="361"/>
                      <a:pt x="0" y="361"/>
                      <a:pt x="0" y="361"/>
                    </a:cubicBezTo>
                    <a:cubicBezTo>
                      <a:pt x="900" y="1257"/>
                      <a:pt x="900" y="2717"/>
                      <a:pt x="0" y="3617"/>
                    </a:cubicBezTo>
                    <a:cubicBezTo>
                      <a:pt x="361" y="3979"/>
                      <a:pt x="361" y="3979"/>
                      <a:pt x="361" y="3979"/>
                    </a:cubicBezTo>
                    <a:cubicBezTo>
                      <a:pt x="1460" y="2881"/>
                      <a:pt x="1460" y="1093"/>
                      <a:pt x="361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9" name="Title 1">
            <a:extLst>
              <a:ext uri="{FF2B5EF4-FFF2-40B4-BE49-F238E27FC236}">
                <a16:creationId xmlns:a16="http://schemas.microsoft.com/office/drawing/2014/main" id="{EAA9D87E-0F85-964E-8716-8FC0F07014F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35926" y="2569507"/>
            <a:ext cx="5500644" cy="1279991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6385636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466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4598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3760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3211" y="6300000"/>
            <a:ext cx="640129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497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E7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B4CC1B46-891F-E44B-82A0-B2611C869D4E}"/>
              </a:ext>
            </a:extLst>
          </p:cNvPr>
          <p:cNvSpPr/>
          <p:nvPr userDrawn="1"/>
        </p:nvSpPr>
        <p:spPr>
          <a:xfrm>
            <a:off x="-1" y="0"/>
            <a:ext cx="7387422" cy="6858000"/>
          </a:xfrm>
          <a:custGeom>
            <a:avLst/>
            <a:gdLst>
              <a:gd name="connsiteX0" fmla="*/ 0 w 7387422"/>
              <a:gd name="connsiteY0" fmla="*/ 0 h 6858000"/>
              <a:gd name="connsiteX1" fmla="*/ 6183394 w 7387422"/>
              <a:gd name="connsiteY1" fmla="*/ 0 h 6858000"/>
              <a:gd name="connsiteX2" fmla="*/ 6293260 w 7387422"/>
              <a:gd name="connsiteY2" fmla="*/ 139540 h 6858000"/>
              <a:gd name="connsiteX3" fmla="*/ 7387422 w 7387422"/>
              <a:gd name="connsiteY3" fmla="*/ 3429000 h 6858000"/>
              <a:gd name="connsiteX4" fmla="*/ 6293260 w 7387422"/>
              <a:gd name="connsiteY4" fmla="*/ 6717686 h 6858000"/>
              <a:gd name="connsiteX5" fmla="*/ 6182732 w 7387422"/>
              <a:gd name="connsiteY5" fmla="*/ 6858000 h 6858000"/>
              <a:gd name="connsiteX6" fmla="*/ 0 w 738742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387422" h="6858000">
                <a:moveTo>
                  <a:pt x="0" y="0"/>
                </a:moveTo>
                <a:lnTo>
                  <a:pt x="6183394" y="0"/>
                </a:lnTo>
                <a:lnTo>
                  <a:pt x="6293260" y="139540"/>
                </a:lnTo>
                <a:cubicBezTo>
                  <a:pt x="6980164" y="1056265"/>
                  <a:pt x="7387422" y="2194683"/>
                  <a:pt x="7387422" y="3429000"/>
                </a:cubicBezTo>
                <a:cubicBezTo>
                  <a:pt x="7387422" y="4663318"/>
                  <a:pt x="6980164" y="5801381"/>
                  <a:pt x="6293260" y="6717686"/>
                </a:cubicBezTo>
                <a:lnTo>
                  <a:pt x="618273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37">
            <a:extLst>
              <a:ext uri="{FF2B5EF4-FFF2-40B4-BE49-F238E27FC236}">
                <a16:creationId xmlns:a16="http://schemas.microsoft.com/office/drawing/2014/main" id="{3FC90C4F-D812-184E-9427-040299026E0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903651" y="-2881267"/>
            <a:ext cx="6299561" cy="6299562"/>
          </a:xfrm>
          <a:custGeom>
            <a:avLst/>
            <a:gdLst>
              <a:gd name="T0" fmla="*/ 0 w 2937"/>
              <a:gd name="T1" fmla="*/ 0 h 2938"/>
              <a:gd name="T2" fmla="*/ 0 w 2937"/>
              <a:gd name="T3" fmla="*/ 0 h 2938"/>
              <a:gd name="T4" fmla="*/ 0 w 2937"/>
              <a:gd name="T5" fmla="*/ 762 h 2938"/>
              <a:gd name="T6" fmla="*/ 2174 w 2937"/>
              <a:gd name="T7" fmla="*/ 2937 h 2938"/>
              <a:gd name="T8" fmla="*/ 2936 w 2937"/>
              <a:gd name="T9" fmla="*/ 2937 h 2938"/>
              <a:gd name="T10" fmla="*/ 2071 w 2937"/>
              <a:gd name="T11" fmla="*/ 861 h 2938"/>
              <a:gd name="T12" fmla="*/ 0 w 2937"/>
              <a:gd name="T13" fmla="*/ 0 h 29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37" h="2938">
                <a:moveTo>
                  <a:pt x="0" y="0"/>
                </a:moveTo>
                <a:lnTo>
                  <a:pt x="0" y="0"/>
                </a:lnTo>
                <a:cubicBezTo>
                  <a:pt x="0" y="762"/>
                  <a:pt x="0" y="762"/>
                  <a:pt x="0" y="762"/>
                </a:cubicBezTo>
                <a:cubicBezTo>
                  <a:pt x="1196" y="762"/>
                  <a:pt x="2170" y="1740"/>
                  <a:pt x="2174" y="2937"/>
                </a:cubicBezTo>
                <a:cubicBezTo>
                  <a:pt x="2936" y="2937"/>
                  <a:pt x="2936" y="2937"/>
                  <a:pt x="2936" y="2937"/>
                </a:cubicBezTo>
                <a:cubicBezTo>
                  <a:pt x="2932" y="2127"/>
                  <a:pt x="2605" y="1395"/>
                  <a:pt x="2071" y="861"/>
                </a:cubicBezTo>
                <a:cubicBezTo>
                  <a:pt x="1541" y="331"/>
                  <a:pt x="809" y="0"/>
                  <a:pt x="0" y="0"/>
                </a:cubicBezTo>
              </a:path>
            </a:pathLst>
          </a:custGeom>
          <a:solidFill>
            <a:schemeClr val="accent5">
              <a:alpha val="7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39">
            <a:extLst>
              <a:ext uri="{FF2B5EF4-FFF2-40B4-BE49-F238E27FC236}">
                <a16:creationId xmlns:a16="http://schemas.microsoft.com/office/drawing/2014/main" id="{31DF2D86-399D-EC46-A887-733F617C4D4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84490" y="-838166"/>
            <a:ext cx="3130860" cy="8541295"/>
          </a:xfrm>
          <a:custGeom>
            <a:avLst/>
            <a:gdLst>
              <a:gd name="T0" fmla="*/ 361 w 1461"/>
              <a:gd name="T1" fmla="*/ 0 h 3980"/>
              <a:gd name="T2" fmla="*/ 361 w 1461"/>
              <a:gd name="T3" fmla="*/ 0 h 3980"/>
              <a:gd name="T4" fmla="*/ 0 w 1461"/>
              <a:gd name="T5" fmla="*/ 361 h 3980"/>
              <a:gd name="T6" fmla="*/ 0 w 1461"/>
              <a:gd name="T7" fmla="*/ 3617 h 3980"/>
              <a:gd name="T8" fmla="*/ 361 w 1461"/>
              <a:gd name="T9" fmla="*/ 3979 h 3980"/>
              <a:gd name="T10" fmla="*/ 361 w 1461"/>
              <a:gd name="T11" fmla="*/ 0 h 39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3980">
                <a:moveTo>
                  <a:pt x="361" y="0"/>
                </a:moveTo>
                <a:lnTo>
                  <a:pt x="361" y="0"/>
                </a:lnTo>
                <a:cubicBezTo>
                  <a:pt x="0" y="361"/>
                  <a:pt x="0" y="361"/>
                  <a:pt x="0" y="361"/>
                </a:cubicBezTo>
                <a:cubicBezTo>
                  <a:pt x="900" y="1257"/>
                  <a:pt x="900" y="2717"/>
                  <a:pt x="0" y="3617"/>
                </a:cubicBezTo>
                <a:cubicBezTo>
                  <a:pt x="361" y="3979"/>
                  <a:pt x="361" y="3979"/>
                  <a:pt x="361" y="3979"/>
                </a:cubicBezTo>
                <a:cubicBezTo>
                  <a:pt x="1460" y="2881"/>
                  <a:pt x="1460" y="1093"/>
                  <a:pt x="361" y="0"/>
                </a:cubicBez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9485" y="6300000"/>
            <a:ext cx="98385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44487A-F087-8247-BAEA-649A739B6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459795"/>
            <a:ext cx="5010150" cy="1325563"/>
          </a:xfrm>
        </p:spPr>
        <p:txBody>
          <a:bodyPr/>
          <a:lstStyle>
            <a:lvl1pPr>
              <a:defRPr>
                <a:solidFill>
                  <a:srgbClr val="004976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FC45BC7-2758-5841-AD60-92256E287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920294"/>
            <a:ext cx="5010150" cy="254110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84242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081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4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64285" y="6300000"/>
            <a:ext cx="6790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14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968501"/>
            <a:ext cx="52768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429000"/>
            <a:ext cx="527685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127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7338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695" r:id="rId2"/>
    <p:sldLayoutId id="2147483719" r:id="rId3"/>
    <p:sldLayoutId id="2147483720" r:id="rId4"/>
    <p:sldLayoutId id="2147483721" r:id="rId5"/>
    <p:sldLayoutId id="2147483722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rsc.li/2KSkz1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C05187-AAC1-EB42-B801-1B67B4874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4800" y="1324856"/>
            <a:ext cx="3833263" cy="2387600"/>
          </a:xfrm>
        </p:spPr>
        <p:txBody>
          <a:bodyPr/>
          <a:lstStyle/>
          <a:p>
            <a:r>
              <a:rPr lang="en-GB" dirty="0" smtClean="0"/>
              <a:t>Peer diagnosis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A4A9B91-69F6-D74C-BEFE-A57F98DB78A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424800" y="3559175"/>
            <a:ext cx="3956700" cy="197458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GB" sz="2400" dirty="0" smtClean="0"/>
              <a:t>Use </a:t>
            </a:r>
            <a:r>
              <a:rPr lang="en-GB" sz="2400" dirty="0" smtClean="0"/>
              <a:t>these questions </a:t>
            </a:r>
            <a:r>
              <a:rPr lang="en-GB" sz="2400" dirty="0" smtClean="0"/>
              <a:t>for a structured and supported approach to peer diagnosis </a:t>
            </a:r>
            <a:endParaRPr lang="en-GB" sz="2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692CC-F9DB-064A-B741-6ECADEA3A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667" y="5140390"/>
            <a:ext cx="1804572" cy="12193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9100" y="352652"/>
            <a:ext cx="145732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4976"/>
                </a:solidFill>
              </a:rPr>
              <a:t>From </a:t>
            </a:r>
            <a:r>
              <a:rPr lang="en-GB" sz="1400" i="1" dirty="0" smtClean="0">
                <a:solidFill>
                  <a:srgbClr val="004976"/>
                </a:solidFill>
              </a:rPr>
              <a:t>Education in Chemistry</a:t>
            </a:r>
          </a:p>
          <a:p>
            <a:r>
              <a:rPr lang="en-GB" sz="1400" dirty="0" smtClean="0">
                <a:solidFill>
                  <a:srgbClr val="004976"/>
                </a:solidFill>
                <a:hlinkClick r:id="rId4"/>
              </a:rPr>
              <a:t>rsc.li/2KSkz1k</a:t>
            </a:r>
            <a:endParaRPr lang="en-GB" sz="1400" dirty="0">
              <a:solidFill>
                <a:srgbClr val="0049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78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 from each other’s answers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Look at each other’s work.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Discuss:</a:t>
            </a:r>
            <a:br>
              <a:rPr lang="en-GB" dirty="0" smtClean="0"/>
            </a:br>
            <a:r>
              <a:rPr lang="en-GB" dirty="0" smtClean="0"/>
              <a:t>Which bits are best? Give reasons.</a:t>
            </a:r>
            <a:br>
              <a:rPr lang="en-GB" dirty="0" smtClean="0"/>
            </a:br>
            <a:r>
              <a:rPr lang="en-GB" dirty="0" smtClean="0"/>
              <a:t>Which bits could be improved? Give reasons.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Correct your own work.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smtClean="0"/>
              <a:t>Reflect on what you have learned from your peers.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3793917"/>
      </p:ext>
    </p:extLst>
  </p:cSld>
  <p:clrMapOvr>
    <a:masterClrMapping/>
  </p:clrMapOvr>
</p:sld>
</file>

<file path=ppt/theme/theme1.xml><?xml version="1.0" encoding="utf-8"?>
<a:theme xmlns:a="http://schemas.openxmlformats.org/drawingml/2006/main" name="2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template_LITE_Arial_4x3.pptx [Read-Only]" id="{F9228D1C-6C5D-4166-B9D1-F69FD3F37AED}" vid="{4BF7C5CF-BF10-4D7A-87CE-3C358B85972D}"/>
    </a:ext>
  </a:extLst>
</a:theme>
</file>

<file path=ppt/theme/theme2.xml><?xml version="1.0" encoding="utf-8"?>
<a:theme xmlns:a="http://schemas.openxmlformats.org/drawingml/2006/main" name="RSC_Dividers with background_RH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template_LITE_Arial_4x3.pptx [Read-Only]" id="{F9228D1C-6C5D-4166-B9D1-F69FD3F37AED}" vid="{651278DB-8D72-4E2D-86AB-12D2B3F1C79D}"/>
    </a:ext>
  </a:extLst>
</a:theme>
</file>

<file path=ppt/theme/theme3.xml><?xml version="1.0" encoding="utf-8"?>
<a:theme xmlns:a="http://schemas.openxmlformats.org/drawingml/2006/main" name="RSC Title slides with image suggestions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template_LITE_Arial_4x3.pptx [Read-Only]" id="{F9228D1C-6C5D-4166-B9D1-F69FD3F37AED}" vid="{22FAFCE4-C7BB-4088-83BC-B141BA1BA10C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EiC download powerpoint template 4_3</Template>
  <TotalTime>9</TotalTime>
  <Words>46</Words>
  <Application>Microsoft Office PowerPoint</Application>
  <PresentationFormat>On-screen Show (4:3)</PresentationFormat>
  <Paragraphs>15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2_RSC_Plain_no footer</vt:lpstr>
      <vt:lpstr>RSC_Dividers with background_RHS</vt:lpstr>
      <vt:lpstr>RSC Title slides with image suggestions</vt:lpstr>
      <vt:lpstr>Peer diagnosis</vt:lpstr>
      <vt:lpstr>Learn from each other’s answers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Peer diagnosis</dc:title>
  <dc:creator>Lisa Clatworthy</dc:creator>
  <dc:description>From Understanding what your pupils know, Education in Chemistry, rsc.li/2KSkz1k</dc:description>
  <cp:lastModifiedBy>Lisa Clatworthy</cp:lastModifiedBy>
  <cp:revision>3</cp:revision>
  <dcterms:created xsi:type="dcterms:W3CDTF">2019-07-01T15:17:01Z</dcterms:created>
  <dcterms:modified xsi:type="dcterms:W3CDTF">2019-07-03T10:27:11Z</dcterms:modified>
</cp:coreProperties>
</file>