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5212" autoAdjust="0"/>
  </p:normalViewPr>
  <p:slideViewPr>
    <p:cSldViewPr snapToGrid="0" snapToObjects="1">
      <p:cViewPr varScale="1">
        <p:scale>
          <a:sx n="122" d="100"/>
          <a:sy n="122" d="100"/>
        </p:scale>
        <p:origin x="23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</a:t>
            </a:r>
            <a:r>
              <a:rPr lang="en-GB" baseline="0" dirty="0"/>
              <a:t> </a:t>
            </a:r>
            <a:r>
              <a:rPr lang="en-GB" dirty="0"/>
              <a:t>electrochemical cells and</a:t>
            </a:r>
            <a:r>
              <a:rPr lang="en-GB" baseline="0" dirty="0"/>
              <a:t> batteries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dirty="0"/>
              <a:t>The</a:t>
            </a:r>
            <a:r>
              <a:rPr lang="en-GB" baseline="0" dirty="0"/>
              <a:t> battery could be used as a temporary power source in the body or environment that would not need to be removed once it had been used.</a:t>
            </a:r>
          </a:p>
          <a:p>
            <a:pPr marL="228600" indent="-228600">
              <a:buAutoNum type="arabicPeriod"/>
            </a:pPr>
            <a:r>
              <a:rPr lang="en-GB" sz="1200" b="0" i="0" baseline="0" dirty="0">
                <a:latin typeface="Century Gothic" panose="020B0502020202020204" pitchFamily="34" charset="0"/>
              </a:rPr>
              <a:t>The electrolyte needs to contain ions so that charge can be carried through the cell.</a:t>
            </a:r>
          </a:p>
          <a:p>
            <a:pPr marL="228600" indent="-228600">
              <a:buAutoNum type="arabicPeriod"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Mg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 Mg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2+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+ 2e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-</a:t>
            </a:r>
            <a:endParaRPr kumimoji="0" lang="en-GB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sBfU7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Biodegradable batteries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Written by Neil </a:t>
            </a:r>
            <a:r>
              <a:rPr lang="en-US" sz="1600" dirty="0" err="1">
                <a:solidFill>
                  <a:schemeClr val="tx1"/>
                </a:solidFill>
              </a:rPr>
              <a:t>Goalby</a:t>
            </a:r>
            <a:r>
              <a:rPr lang="en-US" sz="1600" dirty="0">
                <a:solidFill>
                  <a:schemeClr val="tx1"/>
                </a:solidFill>
              </a:rPr>
              <a:t>. Available from </a:t>
            </a:r>
            <a:r>
              <a:rPr lang="en-US" sz="1600" dirty="0">
                <a:hlinkClick r:id="rId3"/>
              </a:rPr>
              <a:t>rsc.li/3sBfU7N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sz="1900" dirty="0"/>
              <a:t>Scientists have developed batteries that can be absorbed by the environment after they have worked for a short amount of time. </a:t>
            </a:r>
          </a:p>
          <a:p>
            <a:r>
              <a:rPr lang="en-GB" sz="1900" dirty="0"/>
              <a:t>The team used magnesium and iodine electrodes, which are biodegradable. They found that putting all the components in one vessel like a traditional battery led to low performance. The magnesium got surrounded by hydrogen bubbles and the iodine quickly polluted the system. </a:t>
            </a:r>
          </a:p>
          <a:p>
            <a:r>
              <a:rPr lang="en-GB" sz="1900" dirty="0"/>
              <a:t>To solve this problem, they separated the electrodes, putting the magnesium anode outside the battery pouch.  They used a viscous ionic electrolyte to slow the iodine leaching and ensure the hydrogen bubbles produced on the anode were freely dispersed. The batteries could be used to power temporary cardiac pacemakers. </a:t>
            </a:r>
          </a:p>
        </p:txBody>
      </p:sp>
      <p:pic>
        <p:nvPicPr>
          <p:cNvPr id="12" name="Picture 11" descr="Diagram of human torso with a temporary electronic in place by the heart, followed by a torso with the electronic dissolved with bioresorption and an arrow between the two ">
            <a:extLst>
              <a:ext uri="{FF2B5EF4-FFF2-40B4-BE49-F238E27FC236}">
                <a16:creationId xmlns:a16="http://schemas.microsoft.com/office/drawing/2014/main" id="{7C4216E7-5E03-3020-7A7B-56DD59195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929" y="974036"/>
            <a:ext cx="4079391" cy="26725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278307" y="1962048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John Rogers/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Northwestern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 University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04929" y="3646589"/>
            <a:ext cx="4079391" cy="41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battery could dissolve after powering a temporary cardiac pacemaker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219874"/>
              </p:ext>
            </p:extLst>
          </p:nvPr>
        </p:nvGraphicFramePr>
        <p:xfrm>
          <a:off x="6604929" y="4194359"/>
          <a:ext cx="4079391" cy="2299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391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91220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07818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Suggest why the battery could be useful.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Explain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w</a:t>
                      </a: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hy the electrolyte needs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to be ionic.</a:t>
                      </a:r>
                      <a:endParaRPr lang="en-GB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Write a half equation to show magnesium metal oxidising to form magnesium ions. </a:t>
                      </a:r>
                      <a:endParaRPr lang="en-US" sz="14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Biodegradable batteries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half equations; battery; biodegradable; pacemaker</cp:keywords>
  <dc:description>From Education in Chemistry Split-cell design enables high capacity batteries that biodegrade in situ https://rsc.li/3sBfU7N</dc:description>
  <cp:lastModifiedBy/>
  <cp:revision>1</cp:revision>
  <dcterms:created xsi:type="dcterms:W3CDTF">2022-07-21T16:12:38Z</dcterms:created>
  <dcterms:modified xsi:type="dcterms:W3CDTF">2022-10-27T14:46:47Z</dcterms:modified>
</cp:coreProperties>
</file>