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59930" autoAdjust="0"/>
  </p:normalViewPr>
  <p:slideViewPr>
    <p:cSldViewPr snapToGrid="0" snapToObjects="1">
      <p:cViewPr>
        <p:scale>
          <a:sx n="45" d="100"/>
          <a:sy n="45" d="100"/>
        </p:scale>
        <p:origin x="1764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23/03/2023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summary slide when teaching ways</a:t>
            </a:r>
            <a:r>
              <a:rPr lang="en-GB" baseline="0" dirty="0"/>
              <a:t> of tackling global warming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GB" dirty="0"/>
              <a:t>Global</a:t>
            </a:r>
            <a:r>
              <a:rPr lang="en-GB" baseline="0" dirty="0"/>
              <a:t> warming or named effect of global warming.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Removing CO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baseline="0" dirty="0"/>
              <a:t>from the atmosphere or ocean that is then stored or used.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There</a:t>
            </a:r>
            <a:r>
              <a:rPr lang="en-GB" baseline="0" dirty="0"/>
              <a:t> is a higher concentration of CO</a:t>
            </a:r>
            <a:r>
              <a:rPr lang="en-GB" baseline="-25000" dirty="0"/>
              <a:t>2</a:t>
            </a:r>
            <a:r>
              <a:rPr lang="en-GB" baseline="0" dirty="0"/>
              <a:t> in seawater than in the air.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3/23/2023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z3oD6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Carbon capture from seawater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rsc.li/3z3oD62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Oceans are large carbon sinks with much higher concentrations of CO</a:t>
            </a:r>
            <a:r>
              <a:rPr lang="en-GB" baseline="-25000" dirty="0"/>
              <a:t>2 </a:t>
            </a:r>
            <a:r>
              <a:rPr lang="en-GB" dirty="0"/>
              <a:t>than in air. Researchers are using electrochemical cells to change the pH of seawater and convert dissolved bicarbonate ions into CO</a:t>
            </a:r>
            <a:r>
              <a:rPr lang="en-GB" baseline="-25000" dirty="0"/>
              <a:t>2 </a:t>
            </a:r>
            <a:r>
              <a:rPr lang="en-GB" dirty="0"/>
              <a:t>that can then be collected. The water is then returned to its original pH before it is released back into the ocean. </a:t>
            </a:r>
          </a:p>
          <a:p>
            <a:r>
              <a:rPr lang="en-GB" dirty="0"/>
              <a:t>Releasing CO</a:t>
            </a:r>
            <a:r>
              <a:rPr lang="en-GB" baseline="-25000" dirty="0"/>
              <a:t>2</a:t>
            </a:r>
            <a:r>
              <a:rPr lang="en-GB" dirty="0"/>
              <a:t> from ocean water can free up this seawater to can capture more CO</a:t>
            </a:r>
            <a:r>
              <a:rPr lang="en-GB" baseline="-25000" dirty="0"/>
              <a:t>2 </a:t>
            </a:r>
            <a:r>
              <a:rPr lang="en-GB" dirty="0"/>
              <a:t>from the atmosphere. CO</a:t>
            </a:r>
            <a:r>
              <a:rPr lang="en-GB" baseline="-25000" dirty="0"/>
              <a:t>2</a:t>
            </a:r>
            <a:r>
              <a:rPr lang="en-GB" dirty="0"/>
              <a:t> can be used to produce fuels and materials, or the CO</a:t>
            </a:r>
            <a:r>
              <a:rPr lang="en-GB" baseline="-25000" dirty="0"/>
              <a:t>2</a:t>
            </a:r>
            <a:r>
              <a:rPr lang="en-GB" dirty="0"/>
              <a:t> can be stored underground in rock formations. </a:t>
            </a:r>
          </a:p>
        </p:txBody>
      </p:sp>
      <p:pic>
        <p:nvPicPr>
          <p:cNvPr id="6" name="Picture 5" descr="Image of the ocean on a sunny day with an overlay of large bubbles containing the characters CO2 with arrows pointing towards the ocean water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14459"/>
            <a:ext cx="3755994" cy="250399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Using our acidic oceans to mitigate rising atmospheric CO</a:t>
            </a:r>
            <a:r>
              <a:rPr lang="en-GB" sz="1600" i="1" baseline="-25000" dirty="0">
                <a:solidFill>
                  <a:srgbClr val="C8102E"/>
                </a:solidFill>
              </a:rPr>
              <a:t>2 </a:t>
            </a:r>
            <a:endParaRPr lang="en-GB" sz="1600" i="1" dirty="0">
              <a:solidFill>
                <a:srgbClr val="C8102E"/>
              </a:solidFill>
            </a:endParaRP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954152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environmental problem does carbon dioxide cause?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is carbon capture? 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Suggest why removing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CO</a:t>
                      </a:r>
                      <a:r>
                        <a:rPr lang="en-GB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from seawater could be easier than removing it from air.</a:t>
                      </a:r>
                      <a:endParaRPr lang="en-GB" sz="16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Francesco Scatena/Getty Images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Carbon capture from seawater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capture from seawater</dc:title>
  <dc:creator/>
  <cp:keywords>carbon footprint; carbon capture; climate change; carbon dioxide; greenhouse gas; emissions; atmospheric composition; ocean acidification; sink; electrochemistry; seawater</cp:keywords>
  <dc:description>From Education in Chemistry Using seawater to reduce our carbon footprint https://rsc.li/3z3oD62</dc:description>
  <cp:lastModifiedBy/>
  <cp:revision>1</cp:revision>
  <dcterms:created xsi:type="dcterms:W3CDTF">2022-07-21T16:12:38Z</dcterms:created>
  <dcterms:modified xsi:type="dcterms:W3CDTF">2023-03-23T18:53:20Z</dcterms:modified>
</cp:coreProperties>
</file>