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1" d="100"/>
          <a:sy n="91" d="100"/>
        </p:scale>
        <p:origin x="16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summary slide when teaching about methods to tackle climate change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US" baseline="0" dirty="0"/>
              <a:t>Carbon capture processes trap carbon dioxide to remove the gas from the atmosphere and then store it.</a:t>
            </a:r>
          </a:p>
          <a:p>
            <a:pPr marL="228600" indent="-228600">
              <a:buAutoNum type="arabicPeriod"/>
            </a:pPr>
            <a:r>
              <a:rPr lang="en-GB" baseline="0" dirty="0"/>
              <a:t>Carbon capture could lower the percentage of carbon dioxide in the atmosphere and therefore reduce the greenhouse effect and global warming</a:t>
            </a:r>
            <a:r>
              <a:rPr lang="en-US" dirty="0"/>
              <a:t>. 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Ideas like: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We need to remove a lot of carbon dioxide needs from the atmosphere.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The speed or efficiency of the process may change when we use the material on a larger scale.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The scientists will need to consider how sustainably they can produce the new material.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gEtuh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9427"/>
            <a:ext cx="10080000" cy="440661"/>
          </a:xfrm>
        </p:spPr>
        <p:txBody>
          <a:bodyPr/>
          <a:lstStyle/>
          <a:p>
            <a:r>
              <a:rPr lang="en-US" dirty="0"/>
              <a:t>New material for repeated carbon capture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rsc.li/4gEtuhQ</a:t>
            </a:r>
            <a:r>
              <a:rPr lang="en-US" sz="16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495943"/>
            <a:ext cx="5933875" cy="5113172"/>
          </a:xfrm>
        </p:spPr>
        <p:txBody>
          <a:bodyPr>
            <a:noAutofit/>
          </a:bodyPr>
          <a:lstStyle/>
          <a:p>
            <a:r>
              <a:rPr lang="en-GB" dirty="0"/>
              <a:t>Trapping carbon dioxide, CO</a:t>
            </a:r>
            <a:r>
              <a:rPr lang="en-GB" baseline="-25000" dirty="0"/>
              <a:t>2,</a:t>
            </a:r>
            <a:r>
              <a:rPr lang="en-GB" dirty="0"/>
              <a:t> from the air could help fight the climate crisis. However, current methods such as the fans shown are expensive and energy-intensive. </a:t>
            </a:r>
          </a:p>
          <a:p>
            <a:r>
              <a:rPr lang="en-GB" dirty="0"/>
              <a:t>Researchers have developed COF-999, a new porous material that can effectively capture CO</a:t>
            </a:r>
            <a:r>
              <a:rPr lang="en-GB" baseline="-25000" dirty="0"/>
              <a:t>2</a:t>
            </a:r>
            <a:r>
              <a:rPr lang="en-GB" dirty="0"/>
              <a:t> from the air and trap it in its structure. This new material has two advantages over existing materials. Firstly, it can release captured CO</a:t>
            </a:r>
            <a:r>
              <a:rPr lang="en-GB" baseline="-25000" dirty="0"/>
              <a:t>2</a:t>
            </a:r>
            <a:r>
              <a:rPr lang="en-GB" dirty="0"/>
              <a:t> at lower temperatures. Secondly, it maintains its performance over 100 cycles of capture and regeneration without degrading. Existing carbon capture materials tend to lose performance after about 10 cycles.</a:t>
            </a:r>
          </a:p>
        </p:txBody>
      </p:sp>
      <p:pic>
        <p:nvPicPr>
          <p:cNvPr id="6" name="Picture 5" descr=" A bank of fans draws air through specialized filters at Climeworks' Mammoth carbon removal plant in Reykjavik, Iceland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17696" y="2084123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John Moore/Getty Images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Carbon removal plants capture CO</a:t>
            </a:r>
            <a:r>
              <a:rPr lang="en-GB" sz="1600" i="1" baseline="-25000" dirty="0">
                <a:solidFill>
                  <a:srgbClr val="C8102E"/>
                </a:solidFill>
              </a:rPr>
              <a:t>2</a:t>
            </a:r>
            <a:r>
              <a:rPr lang="en-GB" sz="1600" i="1" dirty="0">
                <a:solidFill>
                  <a:srgbClr val="C8102E"/>
                </a:solidFill>
              </a:rPr>
              <a:t> from the air and turn it to stone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52893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carbon capture?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carbon capture can help fight against climate change.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scientists need to develop the material for use on a larger scale.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E32765-0D1B-4967-A921-DBD855E7514C}">
  <ds:schemaRefs>
    <ds:schemaRef ds:uri="09ea5656-4490-4481-bb0e-98dc9cca7dc3"/>
    <ds:schemaRef ds:uri="http://purl.org/dc/elements/1.1/"/>
    <ds:schemaRef ds:uri="6ec2360f-6db7-4557-82fc-01391e7a085b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New material for repeated carbon capture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material for repeated carbon capture summary slide</dc:title>
  <dc:creator/>
  <cp:keywords>science; research; teaching; news; teaching; context; secondary; chemistry; climate change; global warming; climate crisis; sustainability; carbon dioxide</cp:keywords>
  <dc:description>From Education in Chemistry, rsc.li/4gEtuhQ, Porous polymer captures carbon dioxide directly from the air</dc:description>
  <cp:lastModifiedBy/>
  <cp:revision>1</cp:revision>
  <dcterms:created xsi:type="dcterms:W3CDTF">2022-07-21T16:12:38Z</dcterms:created>
  <dcterms:modified xsi:type="dcterms:W3CDTF">2024-12-16T10:02:52Z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