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1" r:id="rId5"/>
    <p:sldId id="264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30" autoAdjust="0"/>
  </p:normalViewPr>
  <p:slideViewPr>
    <p:cSldViewPr>
      <p:cViewPr varScale="1">
        <p:scale>
          <a:sx n="91" d="100"/>
          <a:sy n="91" d="100"/>
        </p:scale>
        <p:origin x="218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21/01/2019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b="0" i="1" baseline="0" dirty="0" smtClean="0"/>
              <a:t>Chemistry World</a:t>
            </a:r>
            <a:r>
              <a:rPr lang="en-GB" baseline="0" dirty="0" smtClean="0"/>
              <a:t>. Use this slide as a lesson starter.</a:t>
            </a:r>
          </a:p>
          <a:p>
            <a:r>
              <a:rPr lang="en-GB" baseline="0" dirty="0" smtClean="0"/>
              <a:t>Image credit</a:t>
            </a:r>
            <a:r>
              <a:rPr lang="en-GB" baseline="0" smtClean="0"/>
              <a:t>: </a:t>
            </a:r>
            <a:r>
              <a:rPr lang="en-GB" i="1" baseline="0" smtClean="0"/>
              <a:t>American Chemical Society</a:t>
            </a:r>
            <a:endParaRPr lang="en-GB" sz="1200" strike="sngStrike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7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GB" i="1" baseline="0" dirty="0" smtClean="0"/>
              <a:t>American Chemical Society</a:t>
            </a:r>
          </a:p>
          <a:p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questions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could be used with a 14-16 class studying reactions of alkenes or with a 16-18 studying bonding/alkenes </a:t>
            </a:r>
          </a:p>
          <a:p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4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Silicon has electronic structure 2,8,4 and carbon 2,4. One extra shell of electrons make silicon larger than carbon.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CH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=CH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+ Br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CH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BrCH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Br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This is a stretch question. In a smaller atom the shared pair of electrons is closer to the nuclei of the two atoms. Therefore a stronger force of attraction between the shared pair of electrons and nuclei.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5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AORl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AORlt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78468" y="204444"/>
            <a:ext cx="8244410" cy="2552343"/>
            <a:chOff x="278468" y="204444"/>
            <a:chExt cx="8244410" cy="2552343"/>
          </a:xfrm>
        </p:grpSpPr>
        <p:sp>
          <p:nvSpPr>
            <p:cNvPr id="12" name="TextBox 11"/>
            <p:cNvSpPr txBox="1"/>
            <p:nvPr/>
          </p:nvSpPr>
          <p:spPr>
            <a:xfrm>
              <a:off x="323527" y="204444"/>
              <a:ext cx="4248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Longest silicon–silicon double bond </a:t>
              </a:r>
            </a:p>
          </p:txBody>
        </p:sp>
        <p:sp>
          <p:nvSpPr>
            <p:cNvPr id="13" name="TextBox 12">
              <a:hlinkClick r:id="rId3"/>
            </p:cNvPr>
            <p:cNvSpPr txBox="1"/>
            <p:nvPr/>
          </p:nvSpPr>
          <p:spPr>
            <a:xfrm>
              <a:off x="371183" y="669240"/>
              <a:ext cx="32403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at</a:t>
              </a:r>
              <a:r>
                <a:rPr lang="en-GB" sz="1200" i="1" dirty="0">
                  <a:solidFill>
                    <a:schemeClr val="bg1"/>
                  </a:solidFill>
                </a:rPr>
                <a:t>: </a:t>
              </a:r>
              <a:r>
                <a:rPr lang="en-GB" sz="1200" i="1" dirty="0" smtClean="0">
                  <a:solidFill>
                    <a:schemeClr val="bg1"/>
                  </a:solidFill>
                  <a:hlinkClick r:id="rId3"/>
                </a:rPr>
                <a:t>rsc.li/2AORlts</a:t>
              </a:r>
              <a:endParaRPr lang="en-GB" sz="1200" i="1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78468" y="975940"/>
              <a:ext cx="5832648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Chemists have broken the record for the longest silicon–silicon </a:t>
              </a:r>
              <a:r>
                <a:rPr lang="en-US" dirty="0" smtClean="0">
                  <a:solidFill>
                    <a:schemeClr val="bg1"/>
                  </a:solidFill>
                </a:rPr>
                <a:t>covalent </a:t>
              </a:r>
              <a:r>
                <a:rPr lang="en-US" dirty="0">
                  <a:solidFill>
                    <a:schemeClr val="bg1"/>
                  </a:solidFill>
                </a:rPr>
                <a:t>double bond ever </a:t>
              </a:r>
              <a:r>
                <a:rPr lang="en-US" dirty="0" smtClean="0">
                  <a:solidFill>
                    <a:schemeClr val="bg1"/>
                  </a:solidFill>
                </a:rPr>
                <a:t>made.</a:t>
              </a:r>
            </a:p>
            <a:p>
              <a:r>
                <a:rPr lang="en-US" dirty="0" smtClean="0">
                  <a:solidFill>
                    <a:schemeClr val="bg1"/>
                  </a:solidFill>
                </a:rPr>
                <a:t>Chemists used to think that larger elements like silicon could not form stable double covalent bonds. They thought only smaller elements like carbon could form double bonds.</a:t>
              </a:r>
              <a:endParaRPr lang="en-GB" dirty="0" smtClean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555397" y="2541343"/>
              <a:ext cx="196748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</a:rPr>
                <a:t> </a:t>
              </a:r>
              <a:r>
                <a:rPr lang="en-US" sz="800" dirty="0" err="1" smtClean="0">
                  <a:solidFill>
                    <a:schemeClr val="bg1"/>
                  </a:solidFill>
                </a:rPr>
                <a:t>Bis-silylenylacenaphthene</a:t>
              </a:r>
              <a:r>
                <a:rPr lang="en-US" sz="800" dirty="0" smtClean="0">
                  <a:solidFill>
                    <a:schemeClr val="bg1"/>
                  </a:solidFill>
                </a:rPr>
                <a:t> 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226999" y="2803242"/>
            <a:ext cx="86970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compound with the </a:t>
            </a:r>
            <a:r>
              <a:rPr lang="en-US" dirty="0">
                <a:solidFill>
                  <a:schemeClr val="bg1"/>
                </a:solidFill>
              </a:rPr>
              <a:t>silicon–silicon </a:t>
            </a:r>
            <a:r>
              <a:rPr lang="en-US" dirty="0" smtClean="0">
                <a:solidFill>
                  <a:schemeClr val="bg1"/>
                </a:solidFill>
              </a:rPr>
              <a:t>bond </a:t>
            </a:r>
            <a:r>
              <a:rPr lang="en-US" dirty="0">
                <a:solidFill>
                  <a:schemeClr val="bg1"/>
                </a:solidFill>
              </a:rPr>
              <a:t>is </a:t>
            </a:r>
            <a:r>
              <a:rPr lang="en-US" dirty="0" smtClean="0">
                <a:solidFill>
                  <a:schemeClr val="bg1"/>
                </a:solidFill>
              </a:rPr>
              <a:t>called bis-silylenylacenaphthene.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It has a complex structure of carbon atoms, which holds two silicon atoms close together so they can form the double bond. Dative bonds from four nitrogen atoms help make the </a:t>
            </a:r>
            <a:r>
              <a:rPr lang="en-US" dirty="0">
                <a:solidFill>
                  <a:schemeClr val="bg1"/>
                </a:solidFill>
              </a:rPr>
              <a:t>silicon–silicon </a:t>
            </a:r>
            <a:r>
              <a:rPr lang="en-US" dirty="0" smtClean="0">
                <a:solidFill>
                  <a:schemeClr val="bg1"/>
                </a:solidFill>
              </a:rPr>
              <a:t>bond longer. The compound can react in various ways. It can undergo addition reactions across the double bond, in a similar way to alkenes. </a:t>
            </a:r>
          </a:p>
          <a:p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145" y="58687"/>
            <a:ext cx="3268854" cy="24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3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91880" y="4437112"/>
            <a:ext cx="56521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  <a:latin typeface="PlantinStd"/>
              </a:rPr>
              <a:t>How many electrons are shared in a double covalent bond?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  <a:latin typeface="PlantinStd"/>
              </a:rPr>
              <a:t>Explain why silicon is a larger atom than carbon. Hint: think about electronic structures.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  <a:latin typeface="PlantinStd"/>
              </a:rPr>
              <a:t>Write an equation for the addition reaction of bromine to ethene.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Suggest why covalent bonds between small atoms are stronger than bonds between large ones.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78468" y="204444"/>
            <a:ext cx="8244410" cy="2552343"/>
            <a:chOff x="278468" y="204444"/>
            <a:chExt cx="8244410" cy="2552343"/>
          </a:xfrm>
        </p:grpSpPr>
        <p:sp>
          <p:nvSpPr>
            <p:cNvPr id="9" name="TextBox 8"/>
            <p:cNvSpPr txBox="1"/>
            <p:nvPr/>
          </p:nvSpPr>
          <p:spPr>
            <a:xfrm>
              <a:off x="323527" y="204444"/>
              <a:ext cx="4248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Longest silicon–silicon double bond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1183" y="669240"/>
              <a:ext cx="32403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at</a:t>
              </a:r>
              <a:r>
                <a:rPr lang="en-GB" sz="1200" i="1" dirty="0">
                  <a:solidFill>
                    <a:schemeClr val="bg1"/>
                  </a:solidFill>
                </a:rPr>
                <a:t>: </a:t>
              </a:r>
              <a:r>
                <a:rPr lang="en-GB" sz="1200" i="1" dirty="0">
                  <a:solidFill>
                    <a:schemeClr val="bg1"/>
                  </a:solidFill>
                  <a:hlinkClick r:id="rId3"/>
                </a:rPr>
                <a:t>rsc.li/2AORlts</a:t>
              </a:r>
              <a:endParaRPr lang="en-GB" sz="1200" i="1" strike="sngStrike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78468" y="975940"/>
              <a:ext cx="5832648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Chemists have broken the record for the longest silicon–silicon </a:t>
              </a:r>
              <a:r>
                <a:rPr lang="en-US" dirty="0" smtClean="0">
                  <a:solidFill>
                    <a:schemeClr val="bg1"/>
                  </a:solidFill>
                </a:rPr>
                <a:t>covalent </a:t>
              </a:r>
              <a:r>
                <a:rPr lang="en-US" dirty="0">
                  <a:solidFill>
                    <a:schemeClr val="bg1"/>
                  </a:solidFill>
                </a:rPr>
                <a:t>double bond ever </a:t>
              </a:r>
              <a:r>
                <a:rPr lang="en-US" dirty="0" smtClean="0">
                  <a:solidFill>
                    <a:schemeClr val="bg1"/>
                  </a:solidFill>
                </a:rPr>
                <a:t>made.</a:t>
              </a:r>
            </a:p>
            <a:p>
              <a:r>
                <a:rPr lang="en-US" dirty="0" smtClean="0">
                  <a:solidFill>
                    <a:schemeClr val="bg1"/>
                  </a:solidFill>
                </a:rPr>
                <a:t>Chemists used to think that larger elements like silicon could not form stable double covalent bonds. They thought only smaller elements like carbon could form double bonds.</a:t>
              </a:r>
              <a:endParaRPr lang="en-GB" dirty="0" smtClean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55397" y="2541343"/>
              <a:ext cx="196748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</a:rPr>
                <a:t> </a:t>
              </a:r>
              <a:r>
                <a:rPr lang="en-US" sz="800" dirty="0" err="1" smtClean="0">
                  <a:solidFill>
                    <a:schemeClr val="bg1"/>
                  </a:solidFill>
                </a:rPr>
                <a:t>Bis-silylenylacenaphthene</a:t>
              </a:r>
              <a:r>
                <a:rPr lang="en-US" sz="800" dirty="0" smtClean="0">
                  <a:solidFill>
                    <a:schemeClr val="bg1"/>
                  </a:solidFill>
                </a:rPr>
                <a:t> 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226999" y="2803242"/>
            <a:ext cx="86970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compound with the </a:t>
            </a:r>
            <a:r>
              <a:rPr lang="en-US" dirty="0">
                <a:solidFill>
                  <a:schemeClr val="bg1"/>
                </a:solidFill>
              </a:rPr>
              <a:t>silicon–silicon </a:t>
            </a:r>
            <a:r>
              <a:rPr lang="en-US" dirty="0" smtClean="0">
                <a:solidFill>
                  <a:schemeClr val="bg1"/>
                </a:solidFill>
              </a:rPr>
              <a:t>bond </a:t>
            </a:r>
            <a:r>
              <a:rPr lang="en-US" dirty="0">
                <a:solidFill>
                  <a:schemeClr val="bg1"/>
                </a:solidFill>
              </a:rPr>
              <a:t>is </a:t>
            </a:r>
            <a:r>
              <a:rPr lang="en-US" dirty="0" smtClean="0">
                <a:solidFill>
                  <a:schemeClr val="bg1"/>
                </a:solidFill>
              </a:rPr>
              <a:t>called bis-silylenylacenaphthene.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It has a complex structure of carbon atoms, which holds two silicon atoms close together so they can form the double bond. Dative bonds from four nitrogen atoms help make the </a:t>
            </a:r>
            <a:r>
              <a:rPr lang="en-US" dirty="0">
                <a:solidFill>
                  <a:schemeClr val="bg1"/>
                </a:solidFill>
              </a:rPr>
              <a:t>silicon–silicon </a:t>
            </a:r>
            <a:r>
              <a:rPr lang="en-US" dirty="0" smtClean="0">
                <a:solidFill>
                  <a:schemeClr val="bg1"/>
                </a:solidFill>
              </a:rPr>
              <a:t>bond longer. The compound can react in various ways. It can undergo addition reactions across the double bond, in a similar way to alkenes. </a:t>
            </a:r>
          </a:p>
          <a:p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146" y="58688"/>
            <a:ext cx="3268853" cy="24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765011-A555-4DFA-AE85-6BF42B9B204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4654</TotalTime>
  <Words>451</Words>
  <Application>Microsoft Office PowerPoint</Application>
  <PresentationFormat>On-screen Show (4:3)</PresentationFormat>
  <Paragraphs>30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PlantinStd</vt:lpstr>
      <vt:lpstr>Wingdings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 slides: Record-breaking silicon-silicon bond</dc:title>
  <dc:creator>EIC</dc:creator>
  <dc:description>From Education in Chemistry Record-breaking silicon-silicon bond, https://rsc.li/2AORlts</dc:description>
  <cp:lastModifiedBy>Lisa Clatworthy</cp:lastModifiedBy>
  <cp:revision>425</cp:revision>
  <cp:lastPrinted>2018-04-19T13:17:15Z</cp:lastPrinted>
  <dcterms:created xsi:type="dcterms:W3CDTF">2013-06-04T12:27:23Z</dcterms:created>
  <dcterms:modified xsi:type="dcterms:W3CDTF">2019-01-21T09:44:22Z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