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376" r:id="rId2"/>
    <p:sldId id="37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503DB1F-4D90-F183-C696-415FB87D612B}" name="Georgia Murphy" initials="GM" userId="S::MurphyG@rsc.org::e6114088-85e7-408f-b978-c0430ff13ad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2" autoAdjust="0"/>
    <p:restoredTop sz="81377" autoAdjust="0"/>
  </p:normalViewPr>
  <p:slideViewPr>
    <p:cSldViewPr snapToGrid="0">
      <p:cViewPr varScale="1">
        <p:scale>
          <a:sx n="89" d="100"/>
          <a:sy n="89" d="100"/>
        </p:scale>
        <p:origin x="1236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4BFFBA-0D4A-4422-9B5A-E0B4709AF26B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06C075-725D-40A5-A9E5-17BCC111A6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4085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3l0g6sR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3l0g6sR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A full written method for learners is available at </a:t>
            </a:r>
            <a:r>
              <a:rPr lang="en-GB" sz="1200" u="sng" dirty="0">
                <a:solidFill>
                  <a:srgbClr val="0000FF"/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  <a:cs typeface="Source Sans Pro" panose="020B0503030403020204" pitchFamily="34" charset="0"/>
                <a:hlinkClick r:id="rId3"/>
              </a:rPr>
              <a:t>rsc.li/3l0g6sR</a:t>
            </a:r>
            <a:endParaRPr lang="en-GB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Cut out a piece of filter paper into the shape shown in the diagram and place in a Petri dish.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00" dirty="0">
                <a:effectLst/>
                <a:latin typeface="Source Sans Pro" panose="020B0503030403020204" pitchFamily="34" charset="0"/>
                <a:ea typeface="Gotham Medium"/>
                <a:cs typeface="Gotham Medium"/>
              </a:rPr>
              <a:t>Label each petal of the filter paper with one of the four metals. </a:t>
            </a:r>
            <a:endParaRPr lang="en-GB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Add a piece of iron, magnesium, copper and zinc on the filter paper as shown.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Add a few drops of 1.0 M metal sulfate solution onto the filter paper next to the corresponding piece of metal.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Add saturated potassium nitrate dropwise to the centre of the filter paper until the solution reaches the metal sulfate solutions.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Measure the potential difference between each pair of half-cells using a multimeter or voltmeter.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Record your results.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DA5DC-95BF-4697-A9FC-A2237F0DBCE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79710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A full written method for learners is available at </a:t>
            </a:r>
            <a:r>
              <a:rPr lang="en-GB" sz="1200" u="sng" dirty="0">
                <a:solidFill>
                  <a:srgbClr val="0000FF"/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  <a:cs typeface="Source Sans Pro" panose="020B0503030403020204" pitchFamily="34" charset="0"/>
                <a:hlinkClick r:id="rId3"/>
              </a:rPr>
              <a:t>rsc.li/3l0g6sR</a:t>
            </a:r>
            <a:endParaRPr lang="en-GB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Cut out a piece of filter paper into the shape shown in the diagram and place in a Petri dish.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00" dirty="0">
                <a:effectLst/>
                <a:latin typeface="Source Sans Pro" panose="020B0503030403020204" pitchFamily="34" charset="0"/>
                <a:ea typeface="Gotham Medium"/>
                <a:cs typeface="Gotham Medium"/>
              </a:rPr>
              <a:t>Label each petal of the filter paper with one of the four metals. </a:t>
            </a:r>
            <a:endParaRPr lang="en-GB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Add pieces of copper on the filter paper as shown.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Add a few drops of the appropriate concentration of copper sulfate solution onto the filter paper next to the pieces of metal as shown.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Add saturated potassium nitrate dropwise to the centre of the filter paper until the solution reaches the metal sulfate solutions.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Measure the potential difference between each pair of half-cells using a multimeter or voltmeter.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/>
              <a:t>Record your results.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DA5DC-95BF-4697-A9FC-A2237F0DBCE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09516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463E9-136E-5814-4D47-A71F2F0F00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FC78E7-AF24-48DE-292B-A9B3C7D1B7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7C6EE9-B7DF-B9A2-B0A2-0BFFECAE20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E4407-05A7-4476-8FF5-10F0224D8215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3B3E0-041E-BEF8-7109-B8A5C2083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D48BD4-689F-E679-26B3-97008492C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800B-2C82-44A7-AF24-EF03076DC1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2671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A6FE6-C3BA-578A-5AE8-86054B3341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C8A571-DCFB-274E-098A-52C91A1D86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8C0914-ECAB-67A5-D1E9-B35612083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E4407-05A7-4476-8FF5-10F0224D8215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9569C6-314B-B3E7-1125-6A07482B2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0E9566-649B-9251-EC2B-35FDEBBDA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800B-2C82-44A7-AF24-EF03076DC1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7975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E57D951-6917-5A92-41A1-BA7439E83D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9C3D7D-27D7-62F9-3EFC-12F71C66A3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FF84A1-5900-589B-A2C3-4A934F6EE0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E4407-05A7-4476-8FF5-10F0224D8215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49954B-F67B-6A89-9E6C-A5F4CC881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C1F81F-D704-B9B9-4EE3-6CF3620E0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800B-2C82-44A7-AF24-EF03076DC1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7962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A15DC5-BC1D-B2B7-DC85-89925F228A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875DF5-E0AC-2196-709A-12A59051DD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9E9310-A9F0-17FE-258B-5C716EE57C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E4407-05A7-4476-8FF5-10F0224D8215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0B8C1C-6CA0-84B3-E545-D26FFEEF5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85D3F9-A842-E5AA-D7A0-118960C62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800B-2C82-44A7-AF24-EF03076DC1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8459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5FF8B1-D604-DD2C-5287-3E6E97337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626163-C758-F748-C05B-493F4D3FF2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01E17A-EC59-DDAC-4007-DEA300A4A4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E4407-05A7-4476-8FF5-10F0224D8215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16E5D1-6727-7ECC-3990-5EBBE1E3E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ABC244-F08D-66B2-342B-E9321DD16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800B-2C82-44A7-AF24-EF03076DC1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683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9D98B4-14AE-E7A1-9B0F-31432E71F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57BD1D-090E-2A4C-4F81-D7CAE79023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645615-F9A8-2D7C-08CD-79455B6FBB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E1EE0F-6AA1-B877-B7DE-228F4202B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E4407-05A7-4476-8FF5-10F0224D8215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90724A-B8A9-F6E7-3CDD-24721B0981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134A36-DDA4-419D-0B70-170E308BE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800B-2C82-44A7-AF24-EF03076DC1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5517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CF3437-E030-D5E9-8B03-F323A44A8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9DDD3E-10C7-8067-346C-42D49FECB8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92B3E7-2068-B837-0858-E01E3C4E2F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576CD1-AA26-2021-8B34-AA8938EC9C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9D92F70-B30B-607D-E6CA-FF93EB5371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2835E6-8971-121B-AF15-715F86786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E4407-05A7-4476-8FF5-10F0224D8215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6E70EC3-54F3-86DA-8BF4-AF1258CD8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3961DCB-759B-1DDE-5FBE-5C6B24856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800B-2C82-44A7-AF24-EF03076DC1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808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7D7F3-F031-34B1-AE67-C5D3911D3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508440-F7AC-3EB2-E330-927B3703D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E4407-05A7-4476-8FF5-10F0224D8215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2E51E4-2FCD-AF10-1520-1418A16B3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9A9B1D-D485-58EC-4B69-7C785A535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800B-2C82-44A7-AF24-EF03076DC1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9788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47A1048-D844-474C-0099-122B8CC50C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E4407-05A7-4476-8FF5-10F0224D8215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597982-7639-289F-C966-471593D32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6A839D-4658-E308-56AA-03EE77EAC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800B-2C82-44A7-AF24-EF03076DC1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4721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3731F-F82E-83E6-EF0B-B319CA301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F6C359-A5D0-922D-2936-DE8F041563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DB5957-A9D3-BE46-77A1-14E84D2F6B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0665CA-2B18-19F0-7DE8-2E95E02AB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E4407-05A7-4476-8FF5-10F0224D8215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80C7B7-5E60-5FB9-9DF5-DB9F1FE82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7F1FF0-5619-87BC-BB45-9BDC005F9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800B-2C82-44A7-AF24-EF03076DC1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6489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41DDDE-F7FE-8BAD-E73F-E9D67E4A76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C1A1EBE-4021-467C-076F-0FDB3F6BC2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D7A4FD-807A-EB4F-2516-2DAB490701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C712D4-D391-9750-8574-6694C53547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E4407-05A7-4476-8FF5-10F0224D8215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A31E9C-BAA0-E2B6-2A84-130F6716E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8E6DA6-4364-E027-88C0-401AA22A8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800B-2C82-44A7-AF24-EF03076DC1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3767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94FFECA-65D3-FB17-5E5C-E9FCFE08D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AD9265-2ABB-0D19-8B9B-F17C6E6DE6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E26BF9-C982-4F1F-0236-FBAACDA238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DE4407-05A7-4476-8FF5-10F0224D8215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5408A5-A112-E220-02E3-44F7DAFFA4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9B2B7A-6A07-7D66-C059-635701B6C3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2F800B-2C82-44A7-AF24-EF03076DC1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7682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3l0g6sR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3l0g6sR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Bent Arrow 21">
            <a:extLst>
              <a:ext uri="{FF2B5EF4-FFF2-40B4-BE49-F238E27FC236}">
                <a16:creationId xmlns:a16="http://schemas.microsoft.com/office/drawing/2014/main" id="{117A65AE-CB69-6125-FF1D-5AD593187C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 flipH="1" flipV="1">
            <a:off x="5003108" y="58992"/>
            <a:ext cx="856222" cy="2017696"/>
          </a:xfrm>
          <a:prstGeom prst="bentArrow">
            <a:avLst>
              <a:gd name="adj1" fmla="val 12778"/>
              <a:gd name="adj2" fmla="val 16111"/>
              <a:gd name="adj3" fmla="val 29444"/>
              <a:gd name="adj4" fmla="val 43750"/>
            </a:avLst>
          </a:prstGeom>
          <a:pattFill prst="pct25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200" dirty="0">
              <a:solidFill>
                <a:schemeClr val="tx1"/>
              </a:solidFill>
            </a:endParaRPr>
          </a:p>
        </p:txBody>
      </p:sp>
      <p:sp>
        <p:nvSpPr>
          <p:cNvPr id="48" name="Title 47">
            <a:extLst>
              <a:ext uri="{FF2B5EF4-FFF2-40B4-BE49-F238E27FC236}">
                <a16:creationId xmlns:a16="http://schemas.microsoft.com/office/drawing/2014/main" id="{AC727518-B96B-5251-463A-ECA2B2F8ABB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01136" y="6142616"/>
            <a:ext cx="2672956" cy="635796"/>
          </a:xfrm>
          <a:prstGeom prst="rect">
            <a:avLst/>
          </a:prstGeom>
          <a:noFill/>
          <a:ln>
            <a:solidFill>
              <a:schemeClr val="tx1"/>
            </a:solidFill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 2" panose="05020102010507070707" pitchFamily="18" charset="2"/>
              </a:rPr>
              <a:t>RSC Practical videos (16–18)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 2" panose="05020102010507070707" pitchFamily="18" charset="2"/>
              </a:rPr>
              <a:t>Electrochemical cells – different metals </a:t>
            </a:r>
            <a:r>
              <a:rPr lang="en-GB" sz="1200" u="sng" dirty="0">
                <a:solidFill>
                  <a:srgbClr val="0000FF"/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  <a:cs typeface="Source Sans Pro" panose="020B0503030403020204" pitchFamily="34" charset="0"/>
                <a:hlinkClick r:id="rId3"/>
              </a:rPr>
              <a:t>rsc.li/3l0g6sR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 2" panose="05020102010507070707" pitchFamily="18" charset="2"/>
            </a:endParaRPr>
          </a:p>
        </p:txBody>
      </p:sp>
      <p:sp>
        <p:nvSpPr>
          <p:cNvPr id="47" name="Arc 46" descr="Diagram of the microscale electrochemical cell set-up for testing different metal half-cells">
            <a:extLst>
              <a:ext uri="{FF2B5EF4-FFF2-40B4-BE49-F238E27FC236}">
                <a16:creationId xmlns:a16="http://schemas.microsoft.com/office/drawing/2014/main" id="{7D75D48C-58FF-2FF5-CB4A-B0B2176EEAE9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/>
          <p:nvPr/>
        </p:nvSpPr>
        <p:spPr>
          <a:xfrm rot="10800000">
            <a:off x="2329502" y="282631"/>
            <a:ext cx="6771340" cy="6308838"/>
          </a:xfrm>
          <a:prstGeom prst="arc">
            <a:avLst>
              <a:gd name="adj1" fmla="val 2459623"/>
              <a:gd name="adj2" fmla="val 18868389"/>
            </a:avLst>
          </a:prstGeom>
          <a:ln w="228600">
            <a:solidFill>
              <a:schemeClr val="bg1">
                <a:lumMod val="75000"/>
              </a:schemeClr>
            </a:solidFill>
            <a:prstDash val="solid"/>
            <a:tailEnd type="stealth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5537878 w 6712941"/>
                      <a:gd name="connsiteY0" fmla="*/ 583568 h 4863274"/>
                      <a:gd name="connsiteX1" fmla="*/ 5874621 w 6712941"/>
                      <a:gd name="connsiteY1" fmla="*/ 4039360 h 4863274"/>
                      <a:gd name="connsiteX2" fmla="*/ 2700340 w 6712941"/>
                      <a:gd name="connsiteY2" fmla="*/ 4816362 h 4863274"/>
                      <a:gd name="connsiteX3" fmla="*/ 3115 w 6712941"/>
                      <a:gd name="connsiteY3" fmla="*/ 2536377 h 4863274"/>
                      <a:gd name="connsiteX4" fmla="*/ 606719 w 6712941"/>
                      <a:gd name="connsiteY4" fmla="*/ 2517524 h 4863274"/>
                      <a:gd name="connsiteX5" fmla="*/ 1344457 w 6712941"/>
                      <a:gd name="connsiteY5" fmla="*/ 2494481 h 4863274"/>
                      <a:gd name="connsiteX6" fmla="*/ 1948061 w 6712941"/>
                      <a:gd name="connsiteY6" fmla="*/ 2475628 h 4863274"/>
                      <a:gd name="connsiteX7" fmla="*/ 2685800 w 6712941"/>
                      <a:gd name="connsiteY7" fmla="*/ 2452585 h 4863274"/>
                      <a:gd name="connsiteX8" fmla="*/ 3356471 w 6712941"/>
                      <a:gd name="connsiteY8" fmla="*/ 2431637 h 4863274"/>
                      <a:gd name="connsiteX9" fmla="*/ 3792752 w 6712941"/>
                      <a:gd name="connsiteY9" fmla="*/ 2062023 h 4863274"/>
                      <a:gd name="connsiteX10" fmla="*/ 4229034 w 6712941"/>
                      <a:gd name="connsiteY10" fmla="*/ 1692409 h 4863274"/>
                      <a:gd name="connsiteX11" fmla="*/ 4687129 w 6712941"/>
                      <a:gd name="connsiteY11" fmla="*/ 1304315 h 4863274"/>
                      <a:gd name="connsiteX12" fmla="*/ 5057968 w 6712941"/>
                      <a:gd name="connsiteY12" fmla="*/ 990143 h 4863274"/>
                      <a:gd name="connsiteX13" fmla="*/ 5537878 w 6712941"/>
                      <a:gd name="connsiteY13" fmla="*/ 583568 h 4863274"/>
                      <a:gd name="connsiteX0" fmla="*/ 5537878 w 6712941"/>
                      <a:gd name="connsiteY0" fmla="*/ 583568 h 4863274"/>
                      <a:gd name="connsiteX1" fmla="*/ 5874621 w 6712941"/>
                      <a:gd name="connsiteY1" fmla="*/ 4039360 h 4863274"/>
                      <a:gd name="connsiteX2" fmla="*/ 2700340 w 6712941"/>
                      <a:gd name="connsiteY2" fmla="*/ 4816362 h 4863274"/>
                      <a:gd name="connsiteX3" fmla="*/ 3115 w 6712941"/>
                      <a:gd name="connsiteY3" fmla="*/ 2536377 h 486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712941" h="4863274" stroke="0" extrusionOk="0">
                        <a:moveTo>
                          <a:pt x="5537878" y="583568"/>
                        </a:moveTo>
                        <a:cubicBezTo>
                          <a:pt x="6841623" y="1391577"/>
                          <a:pt x="7054728" y="3043127"/>
                          <a:pt x="5874621" y="4039360"/>
                        </a:cubicBezTo>
                        <a:cubicBezTo>
                          <a:pt x="5285774" y="4732407"/>
                          <a:pt x="3825124" y="4987394"/>
                          <a:pt x="2700340" y="4816362"/>
                        </a:cubicBezTo>
                        <a:cubicBezTo>
                          <a:pt x="1055597" y="4722298"/>
                          <a:pt x="52278" y="3752279"/>
                          <a:pt x="3115" y="2536377"/>
                        </a:cubicBezTo>
                        <a:cubicBezTo>
                          <a:pt x="124249" y="2521723"/>
                          <a:pt x="423572" y="2502097"/>
                          <a:pt x="606719" y="2517524"/>
                        </a:cubicBezTo>
                        <a:cubicBezTo>
                          <a:pt x="789866" y="2532951"/>
                          <a:pt x="989337" y="2506625"/>
                          <a:pt x="1344457" y="2494481"/>
                        </a:cubicBezTo>
                        <a:cubicBezTo>
                          <a:pt x="1699577" y="2482337"/>
                          <a:pt x="1660741" y="2478639"/>
                          <a:pt x="1948061" y="2475628"/>
                        </a:cubicBezTo>
                        <a:cubicBezTo>
                          <a:pt x="2235381" y="2472616"/>
                          <a:pt x="2379326" y="2429479"/>
                          <a:pt x="2685800" y="2452585"/>
                        </a:cubicBezTo>
                        <a:cubicBezTo>
                          <a:pt x="2992274" y="2475691"/>
                          <a:pt x="3067472" y="2410681"/>
                          <a:pt x="3356471" y="2431637"/>
                        </a:cubicBezTo>
                        <a:cubicBezTo>
                          <a:pt x="3512560" y="2269174"/>
                          <a:pt x="3591513" y="2211097"/>
                          <a:pt x="3792752" y="2062023"/>
                        </a:cubicBezTo>
                        <a:cubicBezTo>
                          <a:pt x="3993992" y="1912949"/>
                          <a:pt x="4047483" y="1874118"/>
                          <a:pt x="4229034" y="1692409"/>
                        </a:cubicBezTo>
                        <a:cubicBezTo>
                          <a:pt x="4410585" y="1510700"/>
                          <a:pt x="4486441" y="1469375"/>
                          <a:pt x="4687129" y="1304315"/>
                        </a:cubicBezTo>
                        <a:cubicBezTo>
                          <a:pt x="4887817" y="1139255"/>
                          <a:pt x="4994140" y="1071077"/>
                          <a:pt x="5057968" y="990143"/>
                        </a:cubicBezTo>
                        <a:cubicBezTo>
                          <a:pt x="5121796" y="909209"/>
                          <a:pt x="5316796" y="743212"/>
                          <a:pt x="5537878" y="583568"/>
                        </a:cubicBezTo>
                        <a:close/>
                      </a:path>
                      <a:path w="6712941" h="4863274" fill="none" extrusionOk="0">
                        <a:moveTo>
                          <a:pt x="5537878" y="583568"/>
                        </a:moveTo>
                        <a:cubicBezTo>
                          <a:pt x="7021254" y="1185012"/>
                          <a:pt x="7063836" y="3029290"/>
                          <a:pt x="5874621" y="4039360"/>
                        </a:cubicBezTo>
                        <a:cubicBezTo>
                          <a:pt x="5043404" y="4662213"/>
                          <a:pt x="3622671" y="4968003"/>
                          <a:pt x="2700340" y="4816362"/>
                        </a:cubicBezTo>
                        <a:cubicBezTo>
                          <a:pt x="1112331" y="4452125"/>
                          <a:pt x="72632" y="3616594"/>
                          <a:pt x="3115" y="2536377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D90D19D-FB69-CC72-0ED9-36ACBE2EA246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/>
          <p:nvPr/>
        </p:nvSpPr>
        <p:spPr>
          <a:xfrm>
            <a:off x="1555739" y="1217879"/>
            <a:ext cx="3403387" cy="49047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>
              <a:tabLst>
                <a:tab pos="452438" algn="l"/>
                <a:tab pos="3233738" algn="r"/>
              </a:tabLst>
            </a:pPr>
            <a:r>
              <a:rPr lang="en-GB" sz="2200" dirty="0"/>
              <a:t>❶ Piece of Fe 	</a:t>
            </a:r>
            <a:r>
              <a:rPr lang="en-GB" sz="2200" dirty="0">
                <a:sym typeface="Wingdings" panose="05000000000000000000" pitchFamily="2" charset="2"/>
              </a:rPr>
              <a:t></a:t>
            </a:r>
            <a:endParaRPr lang="en-GB" sz="22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EA0CA94-7FB1-BD50-10E8-181DF137E670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/>
          <p:nvPr/>
        </p:nvSpPr>
        <p:spPr>
          <a:xfrm>
            <a:off x="1555739" y="631082"/>
            <a:ext cx="3403387" cy="49047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>
              <a:tabLst>
                <a:tab pos="452438" algn="l"/>
                <a:tab pos="3233738" algn="r"/>
              </a:tabLst>
            </a:pPr>
            <a:r>
              <a:rPr lang="en-GB" sz="2200" dirty="0"/>
              <a:t>❷ 3–4 drops Fe</a:t>
            </a:r>
            <a:r>
              <a:rPr lang="en-GB" sz="2200" baseline="30000" dirty="0"/>
              <a:t>2+</a:t>
            </a:r>
            <a:r>
              <a:rPr lang="en-GB" sz="2200" dirty="0"/>
              <a:t> 	</a:t>
            </a:r>
            <a:r>
              <a:rPr lang="en-GB" sz="2200" dirty="0">
                <a:sym typeface="Wingdings" panose="05000000000000000000" pitchFamily="2" charset="2"/>
              </a:rPr>
              <a:t></a:t>
            </a:r>
            <a:endParaRPr lang="en-GB" sz="22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90C44BE-6C9C-970C-0863-D64D08B7566F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/>
          <p:nvPr/>
        </p:nvSpPr>
        <p:spPr>
          <a:xfrm>
            <a:off x="7986139" y="762192"/>
            <a:ext cx="3403387" cy="14675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>
              <a:tabLst>
                <a:tab pos="452438" algn="l"/>
                <a:tab pos="3233738" algn="r"/>
              </a:tabLst>
            </a:pPr>
            <a:r>
              <a:rPr lang="en-GB" sz="2200" dirty="0"/>
              <a:t>❸ Repeat for	</a:t>
            </a:r>
          </a:p>
          <a:p>
            <a:pPr>
              <a:tabLst>
                <a:tab pos="452438" algn="l"/>
                <a:tab pos="3233738" algn="r"/>
              </a:tabLst>
            </a:pPr>
            <a:r>
              <a:rPr lang="en-GB" sz="2200" dirty="0">
                <a:sym typeface="Wingdings" panose="05000000000000000000" pitchFamily="2" charset="2"/>
              </a:rPr>
              <a:t>	Mg | Mg</a:t>
            </a:r>
            <a:r>
              <a:rPr lang="en-GB" sz="2200" baseline="30000" dirty="0">
                <a:sym typeface="Wingdings" panose="05000000000000000000" pitchFamily="2" charset="2"/>
              </a:rPr>
              <a:t>2+</a:t>
            </a:r>
            <a:r>
              <a:rPr lang="en-GB" sz="2200" dirty="0">
                <a:sym typeface="Wingdings" panose="05000000000000000000" pitchFamily="2" charset="2"/>
              </a:rPr>
              <a:t> 	</a:t>
            </a:r>
          </a:p>
          <a:p>
            <a:pPr>
              <a:tabLst>
                <a:tab pos="452438" algn="l"/>
                <a:tab pos="3233738" algn="r"/>
              </a:tabLst>
            </a:pPr>
            <a:r>
              <a:rPr lang="en-GB" sz="2200" dirty="0">
                <a:sym typeface="Wingdings" panose="05000000000000000000" pitchFamily="2" charset="2"/>
              </a:rPr>
              <a:t>	Cu | Cu</a:t>
            </a:r>
            <a:r>
              <a:rPr lang="en-GB" sz="2200" baseline="30000" dirty="0">
                <a:sym typeface="Wingdings" panose="05000000000000000000" pitchFamily="2" charset="2"/>
              </a:rPr>
              <a:t>2+</a:t>
            </a:r>
            <a:r>
              <a:rPr lang="en-GB" sz="2200" dirty="0">
                <a:sym typeface="Wingdings" panose="05000000000000000000" pitchFamily="2" charset="2"/>
              </a:rPr>
              <a:t> 	</a:t>
            </a:r>
          </a:p>
          <a:p>
            <a:pPr>
              <a:tabLst>
                <a:tab pos="452438" algn="l"/>
                <a:tab pos="3233738" algn="r"/>
              </a:tabLst>
            </a:pPr>
            <a:r>
              <a:rPr lang="en-GB" sz="2200" dirty="0">
                <a:sym typeface="Wingdings" panose="05000000000000000000" pitchFamily="2" charset="2"/>
              </a:rPr>
              <a:t>	Zn | Zn</a:t>
            </a:r>
            <a:r>
              <a:rPr lang="en-GB" sz="2200" baseline="30000" dirty="0">
                <a:sym typeface="Wingdings" panose="05000000000000000000" pitchFamily="2" charset="2"/>
              </a:rPr>
              <a:t>2+</a:t>
            </a:r>
            <a:r>
              <a:rPr lang="en-GB" sz="2200" dirty="0">
                <a:sym typeface="Wingdings" panose="05000000000000000000" pitchFamily="2" charset="2"/>
              </a:rPr>
              <a:t> 	</a:t>
            </a:r>
            <a:endParaRPr lang="en-GB" sz="22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403F340-D9DB-739F-3AC2-F62242939136}"/>
              </a:ext>
            </a:extLst>
          </p:cNvPr>
          <p:cNvSpPr txBox="1"/>
          <p:nvPr/>
        </p:nvSpPr>
        <p:spPr>
          <a:xfrm>
            <a:off x="7991431" y="3313218"/>
            <a:ext cx="3401803" cy="85240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>
              <a:tabLst>
                <a:tab pos="452438" algn="l"/>
                <a:tab pos="3502025" algn="r"/>
              </a:tabLst>
            </a:pPr>
            <a:r>
              <a:rPr lang="en-GB" sz="2200" dirty="0"/>
              <a:t>❹ ~ 1 cm</a:t>
            </a:r>
            <a:r>
              <a:rPr lang="en-GB" sz="2200" baseline="30000" dirty="0"/>
              <a:t>3</a:t>
            </a:r>
            <a:r>
              <a:rPr lang="en-GB" sz="2200" dirty="0"/>
              <a:t> saturated </a:t>
            </a:r>
          </a:p>
          <a:p>
            <a:pPr>
              <a:tabLst>
                <a:tab pos="452438" algn="l"/>
                <a:tab pos="3502025" algn="r"/>
              </a:tabLst>
            </a:pPr>
            <a:r>
              <a:rPr lang="en-GB" sz="2200" dirty="0"/>
              <a:t>	KNO</a:t>
            </a:r>
            <a:r>
              <a:rPr lang="en-GB" sz="2200" baseline="-25000" dirty="0"/>
              <a:t>3</a:t>
            </a:r>
            <a:r>
              <a:rPr lang="en-GB" sz="2200" dirty="0"/>
              <a:t>	</a:t>
            </a:r>
            <a:r>
              <a:rPr lang="en-GB" sz="2200" dirty="0">
                <a:sym typeface="Wingdings" panose="05000000000000000000" pitchFamily="2" charset="2"/>
              </a:rPr>
              <a:t></a:t>
            </a:r>
            <a:endParaRPr lang="en-GB" sz="22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A288030-798E-A9AF-0FB1-9840F3B2716C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/>
          <p:nvPr/>
        </p:nvSpPr>
        <p:spPr>
          <a:xfrm>
            <a:off x="878010" y="3209833"/>
            <a:ext cx="2902985" cy="24965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>
              <a:tabLst>
                <a:tab pos="452438" algn="l"/>
                <a:tab pos="3502025" algn="r"/>
              </a:tabLst>
            </a:pPr>
            <a:r>
              <a:rPr lang="en-GB" sz="2200" dirty="0"/>
              <a:t>❺ Measure PD	</a:t>
            </a:r>
          </a:p>
          <a:p>
            <a:pPr>
              <a:tabLst>
                <a:tab pos="452438" algn="l"/>
                <a:tab pos="3502025" algn="r"/>
              </a:tabLst>
            </a:pPr>
            <a:r>
              <a:rPr lang="en-GB" sz="2200" dirty="0">
                <a:sym typeface="Wingdings" panose="05000000000000000000" pitchFamily="2" charset="2"/>
              </a:rPr>
              <a:t>	Zn and Cu	</a:t>
            </a:r>
          </a:p>
          <a:p>
            <a:pPr>
              <a:tabLst>
                <a:tab pos="452438" algn="l"/>
                <a:tab pos="3502025" algn="r"/>
              </a:tabLst>
            </a:pPr>
            <a:r>
              <a:rPr lang="en-GB" sz="2200" dirty="0">
                <a:sym typeface="Wingdings" panose="05000000000000000000" pitchFamily="2" charset="2"/>
              </a:rPr>
              <a:t>	Zn and Mg 	</a:t>
            </a:r>
          </a:p>
          <a:p>
            <a:pPr>
              <a:tabLst>
                <a:tab pos="452438" algn="l"/>
                <a:tab pos="3502025" algn="r"/>
              </a:tabLst>
            </a:pPr>
            <a:r>
              <a:rPr lang="en-GB" sz="2200" dirty="0">
                <a:sym typeface="Wingdings" panose="05000000000000000000" pitchFamily="2" charset="2"/>
              </a:rPr>
              <a:t>	Zn and Fe	</a:t>
            </a:r>
          </a:p>
          <a:p>
            <a:pPr>
              <a:tabLst>
                <a:tab pos="452438" algn="l"/>
                <a:tab pos="3502025" algn="r"/>
              </a:tabLst>
            </a:pPr>
            <a:r>
              <a:rPr lang="en-GB" sz="2200" dirty="0">
                <a:sym typeface="Wingdings" panose="05000000000000000000" pitchFamily="2" charset="2"/>
              </a:rPr>
              <a:t>	Cu and Mg	</a:t>
            </a:r>
          </a:p>
          <a:p>
            <a:pPr>
              <a:tabLst>
                <a:tab pos="452438" algn="l"/>
                <a:tab pos="3502025" algn="r"/>
              </a:tabLst>
            </a:pPr>
            <a:r>
              <a:rPr lang="en-GB" sz="2200" dirty="0">
                <a:sym typeface="Wingdings" panose="05000000000000000000" pitchFamily="2" charset="2"/>
              </a:rPr>
              <a:t>	Cu and Fe	</a:t>
            </a:r>
          </a:p>
          <a:p>
            <a:pPr>
              <a:tabLst>
                <a:tab pos="452438" algn="l"/>
                <a:tab pos="3502025" algn="r"/>
              </a:tabLst>
            </a:pPr>
            <a:r>
              <a:rPr lang="en-GB" sz="2200" dirty="0">
                <a:sym typeface="Wingdings" panose="05000000000000000000" pitchFamily="2" charset="2"/>
              </a:rPr>
              <a:t>	Mg and Fe	</a:t>
            </a:r>
            <a:endParaRPr lang="en-GB" sz="2200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2379DBE7-A693-A653-4122-6C6F65C035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772378" y="1578092"/>
            <a:ext cx="2880000" cy="2880000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Plaque 4">
            <a:extLst>
              <a:ext uri="{FF2B5EF4-FFF2-40B4-BE49-F238E27FC236}">
                <a16:creationId xmlns:a16="http://schemas.microsoft.com/office/drawing/2014/main" id="{4ADEEE51-5F5C-74FA-B730-CC6A3AB55D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132378" y="1938092"/>
            <a:ext cx="2160000" cy="2160000"/>
          </a:xfrm>
          <a:prstGeom prst="plaque">
            <a:avLst>
              <a:gd name="adj" fmla="val 37921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  <a:ln w="28575">
            <a:solidFill>
              <a:srgbClr val="4171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DCEE9FE-E0AC-3CD3-DAF2-59214F7625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062749" y="2055501"/>
            <a:ext cx="299258" cy="290945"/>
          </a:xfrm>
          <a:prstGeom prst="rect">
            <a:avLst/>
          </a:prstGeom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600" dirty="0"/>
              <a:t>Fe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864768B-55FC-B4A4-D895-3475A0BF29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884222" y="2872619"/>
            <a:ext cx="299258" cy="290945"/>
          </a:xfrm>
          <a:prstGeom prst="rect">
            <a:avLst/>
          </a:prstGeom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600" dirty="0"/>
              <a:t>Mg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9057FF-B341-90A9-3BC8-8AF30DC81A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051393" y="3689739"/>
            <a:ext cx="299258" cy="290945"/>
          </a:xfrm>
          <a:prstGeom prst="rect">
            <a:avLst/>
          </a:prstGeom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600" dirty="0"/>
              <a:t>Cu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282279F-B5B4-A4D7-B64C-62ECDBB67F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238506" y="2856398"/>
            <a:ext cx="299258" cy="290945"/>
          </a:xfrm>
          <a:prstGeom prst="rect">
            <a:avLst/>
          </a:prstGeom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600" dirty="0"/>
              <a:t>Zn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1C3D641-D49F-7E84-4384-663022121A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061537" y="4343121"/>
            <a:ext cx="749300" cy="1361814"/>
            <a:chOff x="8811586" y="3734293"/>
            <a:chExt cx="749300" cy="136181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C184962-A76E-6DD2-47CF-08F81F7C49FB}"/>
                </a:ext>
              </a:extLst>
            </p:cNvPr>
            <p:cNvSpPr/>
            <p:nvPr/>
          </p:nvSpPr>
          <p:spPr>
            <a:xfrm>
              <a:off x="8811586" y="3734293"/>
              <a:ext cx="749300" cy="1361814"/>
            </a:xfrm>
            <a:prstGeom prst="rect">
              <a:avLst/>
            </a:prstGeom>
            <a:solidFill>
              <a:schemeClr val="bg1"/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1465C7D-0FDA-A886-C066-D5D167406AD9}"/>
                </a:ext>
              </a:extLst>
            </p:cNvPr>
            <p:cNvSpPr txBox="1"/>
            <p:nvPr/>
          </p:nvSpPr>
          <p:spPr>
            <a:xfrm>
              <a:off x="8860798" y="3790395"/>
              <a:ext cx="650875" cy="329189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GB" sz="1600" dirty="0"/>
                <a:t>00.00</a:t>
              </a:r>
            </a:p>
          </p:txBody>
        </p:sp>
        <p:sp>
          <p:nvSpPr>
            <p:cNvPr id="14" name="Rounded Rectangle 149">
              <a:extLst>
                <a:ext uri="{FF2B5EF4-FFF2-40B4-BE49-F238E27FC236}">
                  <a16:creationId xmlns:a16="http://schemas.microsoft.com/office/drawing/2014/main" id="{31C96701-86DC-A5FD-4F8C-034B93555D82}"/>
                </a:ext>
              </a:extLst>
            </p:cNvPr>
            <p:cNvSpPr/>
            <p:nvPr/>
          </p:nvSpPr>
          <p:spPr>
            <a:xfrm>
              <a:off x="9331673" y="4871254"/>
              <a:ext cx="180000" cy="180000"/>
            </a:xfrm>
            <a:prstGeom prst="roundRect">
              <a:avLst/>
            </a:prstGeom>
            <a:solidFill>
              <a:schemeClr val="tx1"/>
            </a:solidFill>
            <a:ln w="28575">
              <a:solidFill>
                <a:srgbClr val="4171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ounded Rectangle 150">
              <a:extLst>
                <a:ext uri="{FF2B5EF4-FFF2-40B4-BE49-F238E27FC236}">
                  <a16:creationId xmlns:a16="http://schemas.microsoft.com/office/drawing/2014/main" id="{B52B71F0-8852-23BA-BD1A-2B9DDBF03E55}"/>
                </a:ext>
              </a:extLst>
            </p:cNvPr>
            <p:cNvSpPr/>
            <p:nvPr/>
          </p:nvSpPr>
          <p:spPr>
            <a:xfrm>
              <a:off x="9090550" y="4871254"/>
              <a:ext cx="180000" cy="180000"/>
            </a:xfrm>
            <a:prstGeom prst="roundRect">
              <a:avLst/>
            </a:prstGeom>
            <a:solidFill>
              <a:srgbClr val="FF0000"/>
            </a:solidFill>
            <a:ln w="28575">
              <a:solidFill>
                <a:srgbClr val="4171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6E018349-1252-5236-E025-19CA5612A7EE}"/>
                </a:ext>
              </a:extLst>
            </p:cNvPr>
            <p:cNvGrpSpPr/>
            <p:nvPr/>
          </p:nvGrpSpPr>
          <p:grpSpPr>
            <a:xfrm>
              <a:off x="8910550" y="4177133"/>
              <a:ext cx="540000" cy="540000"/>
              <a:chOff x="7240079" y="3854887"/>
              <a:chExt cx="540000" cy="540000"/>
            </a:xfrm>
          </p:grpSpPr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696FD8D7-A40F-E47B-A9BC-CF2D55209335}"/>
                  </a:ext>
                </a:extLst>
              </p:cNvPr>
              <p:cNvSpPr/>
              <p:nvPr/>
            </p:nvSpPr>
            <p:spPr>
              <a:xfrm>
                <a:off x="7240079" y="3854887"/>
                <a:ext cx="540000" cy="540000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6D7C42AE-33D4-C367-3A33-9598DCCAD55E}"/>
                  </a:ext>
                </a:extLst>
              </p:cNvPr>
              <p:cNvSpPr/>
              <p:nvPr/>
            </p:nvSpPr>
            <p:spPr>
              <a:xfrm rot="7254301">
                <a:off x="7456079" y="3849583"/>
                <a:ext cx="108000" cy="540000"/>
              </a:xfrm>
              <a:prstGeom prst="roundRect">
                <a:avLst/>
              </a:prstGeom>
              <a:solidFill>
                <a:srgbClr val="41719C"/>
              </a:solidFill>
              <a:ln>
                <a:solidFill>
                  <a:srgbClr val="41719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3BB9F6C-06A4-93B3-3523-61C4DE85E6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334135" y="3117122"/>
            <a:ext cx="108000" cy="780441"/>
            <a:chOff x="2191814" y="2929589"/>
            <a:chExt cx="108000" cy="780441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F66810A5-C55B-3079-2A48-52571BE5B49F}"/>
                </a:ext>
              </a:extLst>
            </p:cNvPr>
            <p:cNvSpPr/>
            <p:nvPr/>
          </p:nvSpPr>
          <p:spPr>
            <a:xfrm>
              <a:off x="2227814" y="2929589"/>
              <a:ext cx="36000" cy="360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rgbClr val="4171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510CF607-33F2-9229-B6D8-87F04771D281}"/>
                </a:ext>
              </a:extLst>
            </p:cNvPr>
            <p:cNvSpPr/>
            <p:nvPr/>
          </p:nvSpPr>
          <p:spPr>
            <a:xfrm>
              <a:off x="2191814" y="3170030"/>
              <a:ext cx="108000" cy="540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A91E25A-FD3B-CE66-6577-5F43034E59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147022" y="3936907"/>
            <a:ext cx="108000" cy="780441"/>
            <a:chOff x="2191814" y="2929589"/>
            <a:chExt cx="108000" cy="780441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057E775-39A2-3AB2-C8A5-BB7094FEFFF1}"/>
                </a:ext>
              </a:extLst>
            </p:cNvPr>
            <p:cNvSpPr/>
            <p:nvPr/>
          </p:nvSpPr>
          <p:spPr>
            <a:xfrm>
              <a:off x="2227814" y="2929589"/>
              <a:ext cx="36000" cy="360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rgbClr val="4171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161AF7A4-1B33-7C07-AD56-68EBD33E1BA5}"/>
                </a:ext>
              </a:extLst>
            </p:cNvPr>
            <p:cNvSpPr/>
            <p:nvPr/>
          </p:nvSpPr>
          <p:spPr>
            <a:xfrm>
              <a:off x="2191814" y="3170030"/>
              <a:ext cx="108000" cy="54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33F76AB2-1955-1A35-1F10-761A862E58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655006" y="3884287"/>
            <a:ext cx="807131" cy="2007056"/>
          </a:xfrm>
          <a:custGeom>
            <a:avLst/>
            <a:gdLst>
              <a:gd name="connsiteX0" fmla="*/ 0 w 807131"/>
              <a:gd name="connsiteY0" fmla="*/ 1688636 h 2007056"/>
              <a:gd name="connsiteX1" fmla="*/ 420490 w 807131"/>
              <a:gd name="connsiteY1" fmla="*/ 1948940 h 2007056"/>
              <a:gd name="connsiteX2" fmla="*/ 794260 w 807131"/>
              <a:gd name="connsiteY2" fmla="*/ 707492 h 2007056"/>
              <a:gd name="connsiteX3" fmla="*/ 727515 w 807131"/>
              <a:gd name="connsiteY3" fmla="*/ 0 h 2007056"/>
              <a:gd name="connsiteX4" fmla="*/ 727515 w 807131"/>
              <a:gd name="connsiteY4" fmla="*/ 0 h 2007056"/>
              <a:gd name="connsiteX5" fmla="*/ 727515 w 807131"/>
              <a:gd name="connsiteY5" fmla="*/ 0 h 2007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7131" h="2007056">
                <a:moveTo>
                  <a:pt x="0" y="1688636"/>
                </a:moveTo>
                <a:cubicBezTo>
                  <a:pt x="144056" y="1900550"/>
                  <a:pt x="288113" y="2112464"/>
                  <a:pt x="420490" y="1948940"/>
                </a:cubicBezTo>
                <a:cubicBezTo>
                  <a:pt x="552867" y="1785416"/>
                  <a:pt x="743089" y="1032315"/>
                  <a:pt x="794260" y="707492"/>
                </a:cubicBezTo>
                <a:cubicBezTo>
                  <a:pt x="845431" y="382669"/>
                  <a:pt x="727515" y="0"/>
                  <a:pt x="727515" y="0"/>
                </a:cubicBezTo>
                <a:lnTo>
                  <a:pt x="727515" y="0"/>
                </a:lnTo>
                <a:lnTo>
                  <a:pt x="727515" y="0"/>
                </a:ln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1426E78-CAA0-0A88-F374-3D6CC5D4AC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422371" y="4671751"/>
            <a:ext cx="1770611" cy="1577196"/>
          </a:xfrm>
          <a:custGeom>
            <a:avLst/>
            <a:gdLst>
              <a:gd name="connsiteX0" fmla="*/ 0 w 1770611"/>
              <a:gd name="connsiteY0" fmla="*/ 906087 h 1577196"/>
              <a:gd name="connsiteX1" fmla="*/ 299258 w 1770611"/>
              <a:gd name="connsiteY1" fmla="*/ 1554480 h 1577196"/>
              <a:gd name="connsiteX2" fmla="*/ 872836 w 1770611"/>
              <a:gd name="connsiteY2" fmla="*/ 1338349 h 1577196"/>
              <a:gd name="connsiteX3" fmla="*/ 1562792 w 1770611"/>
              <a:gd name="connsiteY3" fmla="*/ 465513 h 1577196"/>
              <a:gd name="connsiteX4" fmla="*/ 1770611 w 1770611"/>
              <a:gd name="connsiteY4" fmla="*/ 0 h 1577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0611" h="1577196">
                <a:moveTo>
                  <a:pt x="0" y="906087"/>
                </a:moveTo>
                <a:cubicBezTo>
                  <a:pt x="76892" y="1194261"/>
                  <a:pt x="153785" y="1482436"/>
                  <a:pt x="299258" y="1554480"/>
                </a:cubicBezTo>
                <a:cubicBezTo>
                  <a:pt x="444731" y="1626524"/>
                  <a:pt x="662247" y="1519843"/>
                  <a:pt x="872836" y="1338349"/>
                </a:cubicBezTo>
                <a:cubicBezTo>
                  <a:pt x="1083425" y="1156855"/>
                  <a:pt x="1413163" y="688571"/>
                  <a:pt x="1562792" y="465513"/>
                </a:cubicBezTo>
                <a:cubicBezTo>
                  <a:pt x="1712421" y="242455"/>
                  <a:pt x="1741516" y="121227"/>
                  <a:pt x="1770611" y="0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Freeform 159">
            <a:extLst>
              <a:ext uri="{FF2B5EF4-FFF2-40B4-BE49-F238E27FC236}">
                <a16:creationId xmlns:a16="http://schemas.microsoft.com/office/drawing/2014/main" id="{8908A864-475E-BCAF-D168-7E85D7A95C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8092860">
            <a:off x="5219215" y="681282"/>
            <a:ext cx="849322" cy="144894"/>
          </a:xfrm>
          <a:custGeom>
            <a:avLst/>
            <a:gdLst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2951 w 3269301"/>
              <a:gd name="connsiteY0" fmla="*/ 177800 h 444679"/>
              <a:gd name="connsiteX1" fmla="*/ 1116651 w 3269301"/>
              <a:gd name="connsiteY1" fmla="*/ 184150 h 444679"/>
              <a:gd name="connsiteX2" fmla="*/ 780101 w 3269301"/>
              <a:gd name="connsiteY2" fmla="*/ 0 h 444679"/>
              <a:gd name="connsiteX3" fmla="*/ 151451 w 3269301"/>
              <a:gd name="connsiteY3" fmla="*/ 184150 h 444679"/>
              <a:gd name="connsiteX4" fmla="*/ 49851 w 3269301"/>
              <a:gd name="connsiteY4" fmla="*/ 431800 h 444679"/>
              <a:gd name="connsiteX5" fmla="*/ 813439 w 3269301"/>
              <a:gd name="connsiteY5" fmla="*/ 395287 h 444679"/>
              <a:gd name="connsiteX6" fmla="*/ 1103951 w 3269301"/>
              <a:gd name="connsiteY6" fmla="*/ 273050 h 444679"/>
              <a:gd name="connsiteX7" fmla="*/ 3269301 w 3269301"/>
              <a:gd name="connsiteY7" fmla="*/ 266700 h 444679"/>
              <a:gd name="connsiteX0" fmla="*/ 3262951 w 3269301"/>
              <a:gd name="connsiteY0" fmla="*/ 194287 h 471479"/>
              <a:gd name="connsiteX1" fmla="*/ 1116651 w 3269301"/>
              <a:gd name="connsiteY1" fmla="*/ 200637 h 471479"/>
              <a:gd name="connsiteX2" fmla="*/ 780101 w 3269301"/>
              <a:gd name="connsiteY2" fmla="*/ 16487 h 471479"/>
              <a:gd name="connsiteX3" fmla="*/ 151451 w 3269301"/>
              <a:gd name="connsiteY3" fmla="*/ 57762 h 471479"/>
              <a:gd name="connsiteX4" fmla="*/ 49851 w 3269301"/>
              <a:gd name="connsiteY4" fmla="*/ 448287 h 471479"/>
              <a:gd name="connsiteX5" fmla="*/ 813439 w 3269301"/>
              <a:gd name="connsiteY5" fmla="*/ 411774 h 471479"/>
              <a:gd name="connsiteX6" fmla="*/ 1103951 w 3269301"/>
              <a:gd name="connsiteY6" fmla="*/ 289537 h 471479"/>
              <a:gd name="connsiteX7" fmla="*/ 3269301 w 3269301"/>
              <a:gd name="connsiteY7" fmla="*/ 283187 h 471479"/>
              <a:gd name="connsiteX0" fmla="*/ 3198705 w 3205055"/>
              <a:gd name="connsiteY0" fmla="*/ 189120 h 407249"/>
              <a:gd name="connsiteX1" fmla="*/ 1052405 w 3205055"/>
              <a:gd name="connsiteY1" fmla="*/ 195470 h 407249"/>
              <a:gd name="connsiteX2" fmla="*/ 715855 w 3205055"/>
              <a:gd name="connsiteY2" fmla="*/ 11320 h 407249"/>
              <a:gd name="connsiteX3" fmla="*/ 87205 w 3205055"/>
              <a:gd name="connsiteY3" fmla="*/ 52595 h 407249"/>
              <a:gd name="connsiteX4" fmla="*/ 76093 w 3205055"/>
              <a:gd name="connsiteY4" fmla="*/ 319295 h 407249"/>
              <a:gd name="connsiteX5" fmla="*/ 749193 w 3205055"/>
              <a:gd name="connsiteY5" fmla="*/ 406607 h 407249"/>
              <a:gd name="connsiteX6" fmla="*/ 1039705 w 3205055"/>
              <a:gd name="connsiteY6" fmla="*/ 284370 h 407249"/>
              <a:gd name="connsiteX7" fmla="*/ 3205055 w 3205055"/>
              <a:gd name="connsiteY7" fmla="*/ 278020 h 407249"/>
              <a:gd name="connsiteX0" fmla="*/ 3196516 w 3202866"/>
              <a:gd name="connsiteY0" fmla="*/ 189120 h 368552"/>
              <a:gd name="connsiteX1" fmla="*/ 1050216 w 3202866"/>
              <a:gd name="connsiteY1" fmla="*/ 195470 h 368552"/>
              <a:gd name="connsiteX2" fmla="*/ 713666 w 3202866"/>
              <a:gd name="connsiteY2" fmla="*/ 11320 h 368552"/>
              <a:gd name="connsiteX3" fmla="*/ 85016 w 3202866"/>
              <a:gd name="connsiteY3" fmla="*/ 52595 h 368552"/>
              <a:gd name="connsiteX4" fmla="*/ 73904 w 3202866"/>
              <a:gd name="connsiteY4" fmla="*/ 319295 h 368552"/>
              <a:gd name="connsiteX5" fmla="*/ 713666 w 3202866"/>
              <a:gd name="connsiteY5" fmla="*/ 363744 h 368552"/>
              <a:gd name="connsiteX6" fmla="*/ 1037516 w 3202866"/>
              <a:gd name="connsiteY6" fmla="*/ 284370 h 368552"/>
              <a:gd name="connsiteX7" fmla="*/ 3202866 w 3202866"/>
              <a:gd name="connsiteY7" fmla="*/ 278020 h 368552"/>
              <a:gd name="connsiteX0" fmla="*/ 3196516 w 3202866"/>
              <a:gd name="connsiteY0" fmla="*/ 156294 h 335726"/>
              <a:gd name="connsiteX1" fmla="*/ 1050216 w 3202866"/>
              <a:gd name="connsiteY1" fmla="*/ 162644 h 335726"/>
              <a:gd name="connsiteX2" fmla="*/ 713666 w 3202866"/>
              <a:gd name="connsiteY2" fmla="*/ 35644 h 335726"/>
              <a:gd name="connsiteX3" fmla="*/ 85016 w 3202866"/>
              <a:gd name="connsiteY3" fmla="*/ 19769 h 335726"/>
              <a:gd name="connsiteX4" fmla="*/ 73904 w 3202866"/>
              <a:gd name="connsiteY4" fmla="*/ 286469 h 335726"/>
              <a:gd name="connsiteX5" fmla="*/ 713666 w 3202866"/>
              <a:gd name="connsiteY5" fmla="*/ 330918 h 335726"/>
              <a:gd name="connsiteX6" fmla="*/ 1037516 w 3202866"/>
              <a:gd name="connsiteY6" fmla="*/ 251544 h 335726"/>
              <a:gd name="connsiteX7" fmla="*/ 3202866 w 3202866"/>
              <a:gd name="connsiteY7" fmla="*/ 245194 h 335726"/>
              <a:gd name="connsiteX0" fmla="*/ 3164659 w 3171009"/>
              <a:gd name="connsiteY0" fmla="*/ 132421 h 311853"/>
              <a:gd name="connsiteX1" fmla="*/ 1018359 w 3171009"/>
              <a:gd name="connsiteY1" fmla="*/ 138771 h 311853"/>
              <a:gd name="connsiteX2" fmla="*/ 681809 w 3171009"/>
              <a:gd name="connsiteY2" fmla="*/ 11771 h 311853"/>
              <a:gd name="connsiteX3" fmla="*/ 129359 w 3171009"/>
              <a:gd name="connsiteY3" fmla="*/ 33996 h 311853"/>
              <a:gd name="connsiteX4" fmla="*/ 42047 w 3171009"/>
              <a:gd name="connsiteY4" fmla="*/ 262596 h 311853"/>
              <a:gd name="connsiteX5" fmla="*/ 681809 w 3171009"/>
              <a:gd name="connsiteY5" fmla="*/ 307045 h 311853"/>
              <a:gd name="connsiteX6" fmla="*/ 1005659 w 3171009"/>
              <a:gd name="connsiteY6" fmla="*/ 227671 h 311853"/>
              <a:gd name="connsiteX7" fmla="*/ 3171009 w 3171009"/>
              <a:gd name="connsiteY7" fmla="*/ 221321 h 311853"/>
              <a:gd name="connsiteX0" fmla="*/ 3163954 w 3170304"/>
              <a:gd name="connsiteY0" fmla="*/ 132421 h 314888"/>
              <a:gd name="connsiteX1" fmla="*/ 1017654 w 3170304"/>
              <a:gd name="connsiteY1" fmla="*/ 138771 h 314888"/>
              <a:gd name="connsiteX2" fmla="*/ 681104 w 3170304"/>
              <a:gd name="connsiteY2" fmla="*/ 11771 h 314888"/>
              <a:gd name="connsiteX3" fmla="*/ 128654 w 3170304"/>
              <a:gd name="connsiteY3" fmla="*/ 33996 h 314888"/>
              <a:gd name="connsiteX4" fmla="*/ 41342 w 3170304"/>
              <a:gd name="connsiteY4" fmla="*/ 262596 h 314888"/>
              <a:gd name="connsiteX5" fmla="*/ 671579 w 3170304"/>
              <a:gd name="connsiteY5" fmla="*/ 311808 h 314888"/>
              <a:gd name="connsiteX6" fmla="*/ 1004954 w 3170304"/>
              <a:gd name="connsiteY6" fmla="*/ 227671 h 314888"/>
              <a:gd name="connsiteX7" fmla="*/ 3170304 w 3170304"/>
              <a:gd name="connsiteY7" fmla="*/ 221321 h 314888"/>
              <a:gd name="connsiteX0" fmla="*/ 3163954 w 3163954"/>
              <a:gd name="connsiteY0" fmla="*/ 132421 h 314888"/>
              <a:gd name="connsiteX1" fmla="*/ 1017654 w 3163954"/>
              <a:gd name="connsiteY1" fmla="*/ 138771 h 314888"/>
              <a:gd name="connsiteX2" fmla="*/ 681104 w 3163954"/>
              <a:gd name="connsiteY2" fmla="*/ 11771 h 314888"/>
              <a:gd name="connsiteX3" fmla="*/ 128654 w 3163954"/>
              <a:gd name="connsiteY3" fmla="*/ 33996 h 314888"/>
              <a:gd name="connsiteX4" fmla="*/ 41342 w 3163954"/>
              <a:gd name="connsiteY4" fmla="*/ 262596 h 314888"/>
              <a:gd name="connsiteX5" fmla="*/ 671579 w 3163954"/>
              <a:gd name="connsiteY5" fmla="*/ 311808 h 314888"/>
              <a:gd name="connsiteX6" fmla="*/ 1004954 w 3163954"/>
              <a:gd name="connsiteY6" fmla="*/ 227671 h 314888"/>
              <a:gd name="connsiteX7" fmla="*/ 3160779 w 3163954"/>
              <a:gd name="connsiteY7" fmla="*/ 218146 h 314888"/>
              <a:gd name="connsiteX0" fmla="*/ 3163954 w 3163954"/>
              <a:gd name="connsiteY0" fmla="*/ 132421 h 314888"/>
              <a:gd name="connsiteX1" fmla="*/ 1017654 w 3163954"/>
              <a:gd name="connsiteY1" fmla="*/ 138771 h 314888"/>
              <a:gd name="connsiteX2" fmla="*/ 681104 w 3163954"/>
              <a:gd name="connsiteY2" fmla="*/ 11771 h 314888"/>
              <a:gd name="connsiteX3" fmla="*/ 128654 w 3163954"/>
              <a:gd name="connsiteY3" fmla="*/ 33996 h 314888"/>
              <a:gd name="connsiteX4" fmla="*/ 41342 w 3163954"/>
              <a:gd name="connsiteY4" fmla="*/ 262596 h 314888"/>
              <a:gd name="connsiteX5" fmla="*/ 671579 w 3163954"/>
              <a:gd name="connsiteY5" fmla="*/ 311808 h 314888"/>
              <a:gd name="connsiteX6" fmla="*/ 1004954 w 3163954"/>
              <a:gd name="connsiteY6" fmla="*/ 227671 h 314888"/>
              <a:gd name="connsiteX7" fmla="*/ 3160779 w 3163954"/>
              <a:gd name="connsiteY7" fmla="*/ 218146 h 314888"/>
              <a:gd name="connsiteX0" fmla="*/ 3163954 w 3163954"/>
              <a:gd name="connsiteY0" fmla="*/ 132421 h 314888"/>
              <a:gd name="connsiteX1" fmla="*/ 1017654 w 3163954"/>
              <a:gd name="connsiteY1" fmla="*/ 138771 h 314888"/>
              <a:gd name="connsiteX2" fmla="*/ 681104 w 3163954"/>
              <a:gd name="connsiteY2" fmla="*/ 11771 h 314888"/>
              <a:gd name="connsiteX3" fmla="*/ 128654 w 3163954"/>
              <a:gd name="connsiteY3" fmla="*/ 33996 h 314888"/>
              <a:gd name="connsiteX4" fmla="*/ 41342 w 3163954"/>
              <a:gd name="connsiteY4" fmla="*/ 262596 h 314888"/>
              <a:gd name="connsiteX5" fmla="*/ 671579 w 3163954"/>
              <a:gd name="connsiteY5" fmla="*/ 311808 h 314888"/>
              <a:gd name="connsiteX6" fmla="*/ 1004954 w 3163954"/>
              <a:gd name="connsiteY6" fmla="*/ 227671 h 314888"/>
              <a:gd name="connsiteX7" fmla="*/ 3160779 w 3163954"/>
              <a:gd name="connsiteY7" fmla="*/ 218146 h 314888"/>
              <a:gd name="connsiteX0" fmla="*/ 3163954 w 3163954"/>
              <a:gd name="connsiteY0" fmla="*/ 132421 h 313985"/>
              <a:gd name="connsiteX1" fmla="*/ 1017654 w 3163954"/>
              <a:gd name="connsiteY1" fmla="*/ 138771 h 313985"/>
              <a:gd name="connsiteX2" fmla="*/ 681104 w 3163954"/>
              <a:gd name="connsiteY2" fmla="*/ 11771 h 313985"/>
              <a:gd name="connsiteX3" fmla="*/ 128654 w 3163954"/>
              <a:gd name="connsiteY3" fmla="*/ 33996 h 313985"/>
              <a:gd name="connsiteX4" fmla="*/ 41342 w 3163954"/>
              <a:gd name="connsiteY4" fmla="*/ 262596 h 313985"/>
              <a:gd name="connsiteX5" fmla="*/ 671579 w 3163954"/>
              <a:gd name="connsiteY5" fmla="*/ 311808 h 313985"/>
              <a:gd name="connsiteX6" fmla="*/ 1011304 w 3163954"/>
              <a:gd name="connsiteY6" fmla="*/ 218146 h 313985"/>
              <a:gd name="connsiteX7" fmla="*/ 3160779 w 3163954"/>
              <a:gd name="connsiteY7" fmla="*/ 218146 h 313985"/>
              <a:gd name="connsiteX0" fmla="*/ 3163954 w 3163954"/>
              <a:gd name="connsiteY0" fmla="*/ 132421 h 313985"/>
              <a:gd name="connsiteX1" fmla="*/ 1017654 w 3163954"/>
              <a:gd name="connsiteY1" fmla="*/ 138771 h 313985"/>
              <a:gd name="connsiteX2" fmla="*/ 681104 w 3163954"/>
              <a:gd name="connsiteY2" fmla="*/ 11771 h 313985"/>
              <a:gd name="connsiteX3" fmla="*/ 128654 w 3163954"/>
              <a:gd name="connsiteY3" fmla="*/ 33996 h 313985"/>
              <a:gd name="connsiteX4" fmla="*/ 41342 w 3163954"/>
              <a:gd name="connsiteY4" fmla="*/ 262596 h 313985"/>
              <a:gd name="connsiteX5" fmla="*/ 671579 w 3163954"/>
              <a:gd name="connsiteY5" fmla="*/ 311808 h 313985"/>
              <a:gd name="connsiteX6" fmla="*/ 1011304 w 3163954"/>
              <a:gd name="connsiteY6" fmla="*/ 218146 h 313985"/>
              <a:gd name="connsiteX7" fmla="*/ 3160779 w 3163954"/>
              <a:gd name="connsiteY7" fmla="*/ 218146 h 313985"/>
              <a:gd name="connsiteX0" fmla="*/ 3163954 w 3163954"/>
              <a:gd name="connsiteY0" fmla="*/ 132421 h 313985"/>
              <a:gd name="connsiteX1" fmla="*/ 1017654 w 3163954"/>
              <a:gd name="connsiteY1" fmla="*/ 138771 h 313985"/>
              <a:gd name="connsiteX2" fmla="*/ 681104 w 3163954"/>
              <a:gd name="connsiteY2" fmla="*/ 11771 h 313985"/>
              <a:gd name="connsiteX3" fmla="*/ 128654 w 3163954"/>
              <a:gd name="connsiteY3" fmla="*/ 33996 h 313985"/>
              <a:gd name="connsiteX4" fmla="*/ 41342 w 3163954"/>
              <a:gd name="connsiteY4" fmla="*/ 262596 h 313985"/>
              <a:gd name="connsiteX5" fmla="*/ 671579 w 3163954"/>
              <a:gd name="connsiteY5" fmla="*/ 311808 h 313985"/>
              <a:gd name="connsiteX6" fmla="*/ 1011304 w 3163954"/>
              <a:gd name="connsiteY6" fmla="*/ 218146 h 313985"/>
              <a:gd name="connsiteX7" fmla="*/ 3160779 w 3163954"/>
              <a:gd name="connsiteY7" fmla="*/ 218146 h 313985"/>
              <a:gd name="connsiteX0" fmla="*/ 3160779 w 3160779"/>
              <a:gd name="connsiteY0" fmla="*/ 135596 h 313985"/>
              <a:gd name="connsiteX1" fmla="*/ 1017654 w 3160779"/>
              <a:gd name="connsiteY1" fmla="*/ 138771 h 313985"/>
              <a:gd name="connsiteX2" fmla="*/ 681104 w 3160779"/>
              <a:gd name="connsiteY2" fmla="*/ 11771 h 313985"/>
              <a:gd name="connsiteX3" fmla="*/ 128654 w 3160779"/>
              <a:gd name="connsiteY3" fmla="*/ 33996 h 313985"/>
              <a:gd name="connsiteX4" fmla="*/ 41342 w 3160779"/>
              <a:gd name="connsiteY4" fmla="*/ 262596 h 313985"/>
              <a:gd name="connsiteX5" fmla="*/ 671579 w 3160779"/>
              <a:gd name="connsiteY5" fmla="*/ 311808 h 313985"/>
              <a:gd name="connsiteX6" fmla="*/ 1011304 w 3160779"/>
              <a:gd name="connsiteY6" fmla="*/ 218146 h 313985"/>
              <a:gd name="connsiteX7" fmla="*/ 3160779 w 3160779"/>
              <a:gd name="connsiteY7" fmla="*/ 218146 h 313985"/>
              <a:gd name="connsiteX0" fmla="*/ 3160779 w 3160779"/>
              <a:gd name="connsiteY0" fmla="*/ 135596 h 313985"/>
              <a:gd name="connsiteX1" fmla="*/ 1017654 w 3160779"/>
              <a:gd name="connsiteY1" fmla="*/ 138771 h 313985"/>
              <a:gd name="connsiteX2" fmla="*/ 681104 w 3160779"/>
              <a:gd name="connsiteY2" fmla="*/ 11771 h 313985"/>
              <a:gd name="connsiteX3" fmla="*/ 128654 w 3160779"/>
              <a:gd name="connsiteY3" fmla="*/ 33996 h 313985"/>
              <a:gd name="connsiteX4" fmla="*/ 41342 w 3160779"/>
              <a:gd name="connsiteY4" fmla="*/ 262596 h 313985"/>
              <a:gd name="connsiteX5" fmla="*/ 671579 w 3160779"/>
              <a:gd name="connsiteY5" fmla="*/ 311808 h 313985"/>
              <a:gd name="connsiteX6" fmla="*/ 1011304 w 3160779"/>
              <a:gd name="connsiteY6" fmla="*/ 218146 h 313985"/>
              <a:gd name="connsiteX7" fmla="*/ 3160779 w 3160779"/>
              <a:gd name="connsiteY7" fmla="*/ 218146 h 313985"/>
              <a:gd name="connsiteX0" fmla="*/ 3164537 w 3164537"/>
              <a:gd name="connsiteY0" fmla="*/ 135596 h 313985"/>
              <a:gd name="connsiteX1" fmla="*/ 1021412 w 3164537"/>
              <a:gd name="connsiteY1" fmla="*/ 138771 h 313985"/>
              <a:gd name="connsiteX2" fmla="*/ 684862 w 3164537"/>
              <a:gd name="connsiteY2" fmla="*/ 11771 h 313985"/>
              <a:gd name="connsiteX3" fmla="*/ 132412 w 3164537"/>
              <a:gd name="connsiteY3" fmla="*/ 33996 h 313985"/>
              <a:gd name="connsiteX4" fmla="*/ 45100 w 3164537"/>
              <a:gd name="connsiteY4" fmla="*/ 262596 h 313985"/>
              <a:gd name="connsiteX5" fmla="*/ 726137 w 3164537"/>
              <a:gd name="connsiteY5" fmla="*/ 311808 h 313985"/>
              <a:gd name="connsiteX6" fmla="*/ 1015062 w 3164537"/>
              <a:gd name="connsiteY6" fmla="*/ 218146 h 313985"/>
              <a:gd name="connsiteX7" fmla="*/ 3164537 w 3164537"/>
              <a:gd name="connsiteY7" fmla="*/ 218146 h 313985"/>
              <a:gd name="connsiteX0" fmla="*/ 3164537 w 3164537"/>
              <a:gd name="connsiteY0" fmla="*/ 136048 h 314437"/>
              <a:gd name="connsiteX1" fmla="*/ 1011887 w 3164537"/>
              <a:gd name="connsiteY1" fmla="*/ 145573 h 314437"/>
              <a:gd name="connsiteX2" fmla="*/ 684862 w 3164537"/>
              <a:gd name="connsiteY2" fmla="*/ 12223 h 314437"/>
              <a:gd name="connsiteX3" fmla="*/ 132412 w 3164537"/>
              <a:gd name="connsiteY3" fmla="*/ 34448 h 314437"/>
              <a:gd name="connsiteX4" fmla="*/ 45100 w 3164537"/>
              <a:gd name="connsiteY4" fmla="*/ 263048 h 314437"/>
              <a:gd name="connsiteX5" fmla="*/ 726137 w 3164537"/>
              <a:gd name="connsiteY5" fmla="*/ 312260 h 314437"/>
              <a:gd name="connsiteX6" fmla="*/ 1015062 w 3164537"/>
              <a:gd name="connsiteY6" fmla="*/ 218598 h 314437"/>
              <a:gd name="connsiteX7" fmla="*/ 3164537 w 3164537"/>
              <a:gd name="connsiteY7" fmla="*/ 218598 h 314437"/>
              <a:gd name="connsiteX0" fmla="*/ 3166357 w 3166357"/>
              <a:gd name="connsiteY0" fmla="*/ 142995 h 321384"/>
              <a:gd name="connsiteX1" fmla="*/ 1013707 w 3166357"/>
              <a:gd name="connsiteY1" fmla="*/ 152520 h 321384"/>
              <a:gd name="connsiteX2" fmla="*/ 737482 w 3166357"/>
              <a:gd name="connsiteY2" fmla="*/ 9645 h 321384"/>
              <a:gd name="connsiteX3" fmla="*/ 134232 w 3166357"/>
              <a:gd name="connsiteY3" fmla="*/ 41395 h 321384"/>
              <a:gd name="connsiteX4" fmla="*/ 46920 w 3166357"/>
              <a:gd name="connsiteY4" fmla="*/ 269995 h 321384"/>
              <a:gd name="connsiteX5" fmla="*/ 727957 w 3166357"/>
              <a:gd name="connsiteY5" fmla="*/ 319207 h 321384"/>
              <a:gd name="connsiteX6" fmla="*/ 1016882 w 3166357"/>
              <a:gd name="connsiteY6" fmla="*/ 225545 h 321384"/>
              <a:gd name="connsiteX7" fmla="*/ 3166357 w 3166357"/>
              <a:gd name="connsiteY7" fmla="*/ 225545 h 321384"/>
              <a:gd name="connsiteX0" fmla="*/ 3166125 w 3166125"/>
              <a:gd name="connsiteY0" fmla="*/ 142995 h 321384"/>
              <a:gd name="connsiteX1" fmla="*/ 1013475 w 3166125"/>
              <a:gd name="connsiteY1" fmla="*/ 152520 h 321384"/>
              <a:gd name="connsiteX2" fmla="*/ 730900 w 3166125"/>
              <a:gd name="connsiteY2" fmla="*/ 9645 h 321384"/>
              <a:gd name="connsiteX3" fmla="*/ 134000 w 3166125"/>
              <a:gd name="connsiteY3" fmla="*/ 41395 h 321384"/>
              <a:gd name="connsiteX4" fmla="*/ 46688 w 3166125"/>
              <a:gd name="connsiteY4" fmla="*/ 269995 h 321384"/>
              <a:gd name="connsiteX5" fmla="*/ 727725 w 3166125"/>
              <a:gd name="connsiteY5" fmla="*/ 319207 h 321384"/>
              <a:gd name="connsiteX6" fmla="*/ 1016650 w 3166125"/>
              <a:gd name="connsiteY6" fmla="*/ 225545 h 321384"/>
              <a:gd name="connsiteX7" fmla="*/ 3166125 w 3166125"/>
              <a:gd name="connsiteY7" fmla="*/ 225545 h 321384"/>
              <a:gd name="connsiteX0" fmla="*/ 3158468 w 3158468"/>
              <a:gd name="connsiteY0" fmla="*/ 159065 h 338000"/>
              <a:gd name="connsiteX1" fmla="*/ 1005818 w 3158468"/>
              <a:gd name="connsiteY1" fmla="*/ 168590 h 338000"/>
              <a:gd name="connsiteX2" fmla="*/ 723243 w 3158468"/>
              <a:gd name="connsiteY2" fmla="*/ 25715 h 338000"/>
              <a:gd name="connsiteX3" fmla="*/ 151743 w 3158468"/>
              <a:gd name="connsiteY3" fmla="*/ 25715 h 338000"/>
              <a:gd name="connsiteX4" fmla="*/ 39031 w 3158468"/>
              <a:gd name="connsiteY4" fmla="*/ 286065 h 338000"/>
              <a:gd name="connsiteX5" fmla="*/ 720068 w 3158468"/>
              <a:gd name="connsiteY5" fmla="*/ 335277 h 338000"/>
              <a:gd name="connsiteX6" fmla="*/ 1008993 w 3158468"/>
              <a:gd name="connsiteY6" fmla="*/ 241615 h 338000"/>
              <a:gd name="connsiteX7" fmla="*/ 3158468 w 3158468"/>
              <a:gd name="connsiteY7" fmla="*/ 241615 h 338000"/>
              <a:gd name="connsiteX0" fmla="*/ 3185752 w 3185752"/>
              <a:gd name="connsiteY0" fmla="*/ 144420 h 323355"/>
              <a:gd name="connsiteX1" fmla="*/ 1033102 w 3185752"/>
              <a:gd name="connsiteY1" fmla="*/ 153945 h 323355"/>
              <a:gd name="connsiteX2" fmla="*/ 750527 w 3185752"/>
              <a:gd name="connsiteY2" fmla="*/ 11070 h 323355"/>
              <a:gd name="connsiteX3" fmla="*/ 179027 w 3185752"/>
              <a:gd name="connsiteY3" fmla="*/ 11070 h 323355"/>
              <a:gd name="connsiteX4" fmla="*/ 66315 w 3185752"/>
              <a:gd name="connsiteY4" fmla="*/ 271420 h 323355"/>
              <a:gd name="connsiteX5" fmla="*/ 747352 w 3185752"/>
              <a:gd name="connsiteY5" fmla="*/ 320632 h 323355"/>
              <a:gd name="connsiteX6" fmla="*/ 1036277 w 3185752"/>
              <a:gd name="connsiteY6" fmla="*/ 226970 h 323355"/>
              <a:gd name="connsiteX7" fmla="*/ 3185752 w 3185752"/>
              <a:gd name="connsiteY7" fmla="*/ 226970 h 323355"/>
              <a:gd name="connsiteX0" fmla="*/ 3185752 w 3185752"/>
              <a:gd name="connsiteY0" fmla="*/ 137397 h 316332"/>
              <a:gd name="connsiteX1" fmla="*/ 1033102 w 3185752"/>
              <a:gd name="connsiteY1" fmla="*/ 146922 h 316332"/>
              <a:gd name="connsiteX2" fmla="*/ 750527 w 3185752"/>
              <a:gd name="connsiteY2" fmla="*/ 4047 h 316332"/>
              <a:gd name="connsiteX3" fmla="*/ 179027 w 3185752"/>
              <a:gd name="connsiteY3" fmla="*/ 4047 h 316332"/>
              <a:gd name="connsiteX4" fmla="*/ 66315 w 3185752"/>
              <a:gd name="connsiteY4" fmla="*/ 264397 h 316332"/>
              <a:gd name="connsiteX5" fmla="*/ 747352 w 3185752"/>
              <a:gd name="connsiteY5" fmla="*/ 313609 h 316332"/>
              <a:gd name="connsiteX6" fmla="*/ 1036277 w 3185752"/>
              <a:gd name="connsiteY6" fmla="*/ 219947 h 316332"/>
              <a:gd name="connsiteX7" fmla="*/ 3185752 w 3185752"/>
              <a:gd name="connsiteY7" fmla="*/ 219947 h 316332"/>
              <a:gd name="connsiteX0" fmla="*/ 3186871 w 3186871"/>
              <a:gd name="connsiteY0" fmla="*/ 137397 h 352654"/>
              <a:gd name="connsiteX1" fmla="*/ 1034221 w 3186871"/>
              <a:gd name="connsiteY1" fmla="*/ 146922 h 352654"/>
              <a:gd name="connsiteX2" fmla="*/ 751646 w 3186871"/>
              <a:gd name="connsiteY2" fmla="*/ 4047 h 352654"/>
              <a:gd name="connsiteX3" fmla="*/ 180146 w 3186871"/>
              <a:gd name="connsiteY3" fmla="*/ 4047 h 352654"/>
              <a:gd name="connsiteX4" fmla="*/ 67434 w 3186871"/>
              <a:gd name="connsiteY4" fmla="*/ 264397 h 352654"/>
              <a:gd name="connsiteX5" fmla="*/ 764346 w 3186871"/>
              <a:gd name="connsiteY5" fmla="*/ 351709 h 352654"/>
              <a:gd name="connsiteX6" fmla="*/ 1037396 w 3186871"/>
              <a:gd name="connsiteY6" fmla="*/ 219947 h 352654"/>
              <a:gd name="connsiteX7" fmla="*/ 3186871 w 3186871"/>
              <a:gd name="connsiteY7" fmla="*/ 219947 h 352654"/>
              <a:gd name="connsiteX0" fmla="*/ 3091323 w 3091323"/>
              <a:gd name="connsiteY0" fmla="*/ 161310 h 410348"/>
              <a:gd name="connsiteX1" fmla="*/ 938673 w 3091323"/>
              <a:gd name="connsiteY1" fmla="*/ 170835 h 410348"/>
              <a:gd name="connsiteX2" fmla="*/ 656098 w 3091323"/>
              <a:gd name="connsiteY2" fmla="*/ 27960 h 410348"/>
              <a:gd name="connsiteX3" fmla="*/ 84598 w 3091323"/>
              <a:gd name="connsiteY3" fmla="*/ 27960 h 410348"/>
              <a:gd name="connsiteX4" fmla="*/ 63961 w 3091323"/>
              <a:gd name="connsiteY4" fmla="*/ 380385 h 410348"/>
              <a:gd name="connsiteX5" fmla="*/ 668798 w 3091323"/>
              <a:gd name="connsiteY5" fmla="*/ 375622 h 410348"/>
              <a:gd name="connsiteX6" fmla="*/ 941848 w 3091323"/>
              <a:gd name="connsiteY6" fmla="*/ 243860 h 410348"/>
              <a:gd name="connsiteX7" fmla="*/ 3091323 w 3091323"/>
              <a:gd name="connsiteY7" fmla="*/ 243860 h 410348"/>
              <a:gd name="connsiteX0" fmla="*/ 3135872 w 3135872"/>
              <a:gd name="connsiteY0" fmla="*/ 161310 h 388300"/>
              <a:gd name="connsiteX1" fmla="*/ 983222 w 3135872"/>
              <a:gd name="connsiteY1" fmla="*/ 170835 h 388300"/>
              <a:gd name="connsiteX2" fmla="*/ 700647 w 3135872"/>
              <a:gd name="connsiteY2" fmla="*/ 27960 h 388300"/>
              <a:gd name="connsiteX3" fmla="*/ 129147 w 3135872"/>
              <a:gd name="connsiteY3" fmla="*/ 27960 h 388300"/>
              <a:gd name="connsiteX4" fmla="*/ 108510 w 3135872"/>
              <a:gd name="connsiteY4" fmla="*/ 380385 h 388300"/>
              <a:gd name="connsiteX5" fmla="*/ 713347 w 3135872"/>
              <a:gd name="connsiteY5" fmla="*/ 375622 h 388300"/>
              <a:gd name="connsiteX6" fmla="*/ 986397 w 3135872"/>
              <a:gd name="connsiteY6" fmla="*/ 243860 h 388300"/>
              <a:gd name="connsiteX7" fmla="*/ 3135872 w 3135872"/>
              <a:gd name="connsiteY7" fmla="*/ 243860 h 388300"/>
              <a:gd name="connsiteX0" fmla="*/ 3159586 w 3159586"/>
              <a:gd name="connsiteY0" fmla="*/ 137258 h 364248"/>
              <a:gd name="connsiteX1" fmla="*/ 1006936 w 3159586"/>
              <a:gd name="connsiteY1" fmla="*/ 146783 h 364248"/>
              <a:gd name="connsiteX2" fmla="*/ 724361 w 3159586"/>
              <a:gd name="connsiteY2" fmla="*/ 3908 h 364248"/>
              <a:gd name="connsiteX3" fmla="*/ 152861 w 3159586"/>
              <a:gd name="connsiteY3" fmla="*/ 3908 h 364248"/>
              <a:gd name="connsiteX4" fmla="*/ 132224 w 3159586"/>
              <a:gd name="connsiteY4" fmla="*/ 356333 h 364248"/>
              <a:gd name="connsiteX5" fmla="*/ 737061 w 3159586"/>
              <a:gd name="connsiteY5" fmla="*/ 351570 h 364248"/>
              <a:gd name="connsiteX6" fmla="*/ 1010111 w 3159586"/>
              <a:gd name="connsiteY6" fmla="*/ 219808 h 364248"/>
              <a:gd name="connsiteX7" fmla="*/ 3159586 w 3159586"/>
              <a:gd name="connsiteY7" fmla="*/ 219808 h 364248"/>
              <a:gd name="connsiteX0" fmla="*/ 3159586 w 3159586"/>
              <a:gd name="connsiteY0" fmla="*/ 137258 h 357785"/>
              <a:gd name="connsiteX1" fmla="*/ 1006936 w 3159586"/>
              <a:gd name="connsiteY1" fmla="*/ 146783 h 357785"/>
              <a:gd name="connsiteX2" fmla="*/ 724361 w 3159586"/>
              <a:gd name="connsiteY2" fmla="*/ 3908 h 357785"/>
              <a:gd name="connsiteX3" fmla="*/ 152861 w 3159586"/>
              <a:gd name="connsiteY3" fmla="*/ 3908 h 357785"/>
              <a:gd name="connsiteX4" fmla="*/ 132224 w 3159586"/>
              <a:gd name="connsiteY4" fmla="*/ 356333 h 357785"/>
              <a:gd name="connsiteX5" fmla="*/ 737061 w 3159586"/>
              <a:gd name="connsiteY5" fmla="*/ 351570 h 357785"/>
              <a:gd name="connsiteX6" fmla="*/ 1010111 w 3159586"/>
              <a:gd name="connsiteY6" fmla="*/ 219808 h 357785"/>
              <a:gd name="connsiteX7" fmla="*/ 3159586 w 3159586"/>
              <a:gd name="connsiteY7" fmla="*/ 219808 h 357785"/>
              <a:gd name="connsiteX0" fmla="*/ 3159586 w 3159586"/>
              <a:gd name="connsiteY0" fmla="*/ 133350 h 353877"/>
              <a:gd name="connsiteX1" fmla="*/ 1006936 w 3159586"/>
              <a:gd name="connsiteY1" fmla="*/ 142875 h 353877"/>
              <a:gd name="connsiteX2" fmla="*/ 724361 w 3159586"/>
              <a:gd name="connsiteY2" fmla="*/ 0 h 353877"/>
              <a:gd name="connsiteX3" fmla="*/ 152861 w 3159586"/>
              <a:gd name="connsiteY3" fmla="*/ 0 h 353877"/>
              <a:gd name="connsiteX4" fmla="*/ 132224 w 3159586"/>
              <a:gd name="connsiteY4" fmla="*/ 352425 h 353877"/>
              <a:gd name="connsiteX5" fmla="*/ 737061 w 3159586"/>
              <a:gd name="connsiteY5" fmla="*/ 347662 h 353877"/>
              <a:gd name="connsiteX6" fmla="*/ 1010111 w 3159586"/>
              <a:gd name="connsiteY6" fmla="*/ 215900 h 353877"/>
              <a:gd name="connsiteX7" fmla="*/ 3159586 w 3159586"/>
              <a:gd name="connsiteY7" fmla="*/ 215900 h 353877"/>
              <a:gd name="connsiteX0" fmla="*/ 3118665 w 3118665"/>
              <a:gd name="connsiteY0" fmla="*/ 133350 h 378827"/>
              <a:gd name="connsiteX1" fmla="*/ 966015 w 3118665"/>
              <a:gd name="connsiteY1" fmla="*/ 142875 h 378827"/>
              <a:gd name="connsiteX2" fmla="*/ 683440 w 3118665"/>
              <a:gd name="connsiteY2" fmla="*/ 0 h 378827"/>
              <a:gd name="connsiteX3" fmla="*/ 111940 w 3118665"/>
              <a:gd name="connsiteY3" fmla="*/ 0 h 378827"/>
              <a:gd name="connsiteX4" fmla="*/ 91303 w 3118665"/>
              <a:gd name="connsiteY4" fmla="*/ 352425 h 378827"/>
              <a:gd name="connsiteX5" fmla="*/ 680265 w 3118665"/>
              <a:gd name="connsiteY5" fmla="*/ 350837 h 378827"/>
              <a:gd name="connsiteX6" fmla="*/ 969190 w 3118665"/>
              <a:gd name="connsiteY6" fmla="*/ 215900 h 378827"/>
              <a:gd name="connsiteX7" fmla="*/ 3118665 w 3118665"/>
              <a:gd name="connsiteY7" fmla="*/ 215900 h 378827"/>
              <a:gd name="connsiteX0" fmla="*/ 3118665 w 3118665"/>
              <a:gd name="connsiteY0" fmla="*/ 133350 h 378827"/>
              <a:gd name="connsiteX1" fmla="*/ 966015 w 3118665"/>
              <a:gd name="connsiteY1" fmla="*/ 142875 h 378827"/>
              <a:gd name="connsiteX2" fmla="*/ 683440 w 3118665"/>
              <a:gd name="connsiteY2" fmla="*/ 0 h 378827"/>
              <a:gd name="connsiteX3" fmla="*/ 111940 w 3118665"/>
              <a:gd name="connsiteY3" fmla="*/ 0 h 378827"/>
              <a:gd name="connsiteX4" fmla="*/ 91303 w 3118665"/>
              <a:gd name="connsiteY4" fmla="*/ 352425 h 378827"/>
              <a:gd name="connsiteX5" fmla="*/ 680265 w 3118665"/>
              <a:gd name="connsiteY5" fmla="*/ 350837 h 378827"/>
              <a:gd name="connsiteX6" fmla="*/ 969190 w 3118665"/>
              <a:gd name="connsiteY6" fmla="*/ 215900 h 378827"/>
              <a:gd name="connsiteX7" fmla="*/ 3118665 w 3118665"/>
              <a:gd name="connsiteY7" fmla="*/ 215900 h 378827"/>
              <a:gd name="connsiteX0" fmla="*/ 3118665 w 3118665"/>
              <a:gd name="connsiteY0" fmla="*/ 133350 h 377444"/>
              <a:gd name="connsiteX1" fmla="*/ 966015 w 3118665"/>
              <a:gd name="connsiteY1" fmla="*/ 142875 h 377444"/>
              <a:gd name="connsiteX2" fmla="*/ 683440 w 3118665"/>
              <a:gd name="connsiteY2" fmla="*/ 0 h 377444"/>
              <a:gd name="connsiteX3" fmla="*/ 111940 w 3118665"/>
              <a:gd name="connsiteY3" fmla="*/ 0 h 377444"/>
              <a:gd name="connsiteX4" fmla="*/ 91303 w 3118665"/>
              <a:gd name="connsiteY4" fmla="*/ 352425 h 377444"/>
              <a:gd name="connsiteX5" fmla="*/ 680265 w 3118665"/>
              <a:gd name="connsiteY5" fmla="*/ 350837 h 377444"/>
              <a:gd name="connsiteX6" fmla="*/ 969190 w 3118665"/>
              <a:gd name="connsiteY6" fmla="*/ 215900 h 377444"/>
              <a:gd name="connsiteX7" fmla="*/ 3118665 w 3118665"/>
              <a:gd name="connsiteY7" fmla="*/ 215900 h 377444"/>
              <a:gd name="connsiteX0" fmla="*/ 3154677 w 3154677"/>
              <a:gd name="connsiteY0" fmla="*/ 133350 h 352425"/>
              <a:gd name="connsiteX1" fmla="*/ 1002027 w 3154677"/>
              <a:gd name="connsiteY1" fmla="*/ 142875 h 352425"/>
              <a:gd name="connsiteX2" fmla="*/ 719452 w 3154677"/>
              <a:gd name="connsiteY2" fmla="*/ 0 h 352425"/>
              <a:gd name="connsiteX3" fmla="*/ 147952 w 3154677"/>
              <a:gd name="connsiteY3" fmla="*/ 0 h 352425"/>
              <a:gd name="connsiteX4" fmla="*/ 127315 w 3154677"/>
              <a:gd name="connsiteY4" fmla="*/ 352425 h 352425"/>
              <a:gd name="connsiteX5" fmla="*/ 716277 w 3154677"/>
              <a:gd name="connsiteY5" fmla="*/ 350837 h 352425"/>
              <a:gd name="connsiteX6" fmla="*/ 1005202 w 3154677"/>
              <a:gd name="connsiteY6" fmla="*/ 215900 h 352425"/>
              <a:gd name="connsiteX7" fmla="*/ 3154677 w 3154677"/>
              <a:gd name="connsiteY7" fmla="*/ 215900 h 352425"/>
              <a:gd name="connsiteX0" fmla="*/ 3154677 w 3154677"/>
              <a:gd name="connsiteY0" fmla="*/ 133350 h 352425"/>
              <a:gd name="connsiteX1" fmla="*/ 1002027 w 3154677"/>
              <a:gd name="connsiteY1" fmla="*/ 142875 h 352425"/>
              <a:gd name="connsiteX2" fmla="*/ 719452 w 3154677"/>
              <a:gd name="connsiteY2" fmla="*/ 0 h 352425"/>
              <a:gd name="connsiteX3" fmla="*/ 147952 w 3154677"/>
              <a:gd name="connsiteY3" fmla="*/ 0 h 352425"/>
              <a:gd name="connsiteX4" fmla="*/ 127315 w 3154677"/>
              <a:gd name="connsiteY4" fmla="*/ 352425 h 352425"/>
              <a:gd name="connsiteX5" fmla="*/ 716277 w 3154677"/>
              <a:gd name="connsiteY5" fmla="*/ 350837 h 352425"/>
              <a:gd name="connsiteX6" fmla="*/ 1005202 w 3154677"/>
              <a:gd name="connsiteY6" fmla="*/ 215900 h 352425"/>
              <a:gd name="connsiteX7" fmla="*/ 3154677 w 3154677"/>
              <a:gd name="connsiteY7" fmla="*/ 215900 h 352425"/>
              <a:gd name="connsiteX0" fmla="*/ 3154677 w 3154677"/>
              <a:gd name="connsiteY0" fmla="*/ 133350 h 352425"/>
              <a:gd name="connsiteX1" fmla="*/ 1002027 w 3154677"/>
              <a:gd name="connsiteY1" fmla="*/ 142875 h 352425"/>
              <a:gd name="connsiteX2" fmla="*/ 719452 w 3154677"/>
              <a:gd name="connsiteY2" fmla="*/ 0 h 352425"/>
              <a:gd name="connsiteX3" fmla="*/ 147952 w 3154677"/>
              <a:gd name="connsiteY3" fmla="*/ 0 h 352425"/>
              <a:gd name="connsiteX4" fmla="*/ 127315 w 3154677"/>
              <a:gd name="connsiteY4" fmla="*/ 352425 h 352425"/>
              <a:gd name="connsiteX5" fmla="*/ 716277 w 3154677"/>
              <a:gd name="connsiteY5" fmla="*/ 350837 h 352425"/>
              <a:gd name="connsiteX6" fmla="*/ 1005202 w 3154677"/>
              <a:gd name="connsiteY6" fmla="*/ 215900 h 352425"/>
              <a:gd name="connsiteX7" fmla="*/ 3154677 w 3154677"/>
              <a:gd name="connsiteY7" fmla="*/ 215900 h 352425"/>
              <a:gd name="connsiteX0" fmla="*/ 3148242 w 3148242"/>
              <a:gd name="connsiteY0" fmla="*/ 133350 h 352425"/>
              <a:gd name="connsiteX1" fmla="*/ 995592 w 3148242"/>
              <a:gd name="connsiteY1" fmla="*/ 142875 h 352425"/>
              <a:gd name="connsiteX2" fmla="*/ 713017 w 3148242"/>
              <a:gd name="connsiteY2" fmla="*/ 0 h 352425"/>
              <a:gd name="connsiteX3" fmla="*/ 141517 w 3148242"/>
              <a:gd name="connsiteY3" fmla="*/ 0 h 352425"/>
              <a:gd name="connsiteX4" fmla="*/ 120880 w 3148242"/>
              <a:gd name="connsiteY4" fmla="*/ 352425 h 352425"/>
              <a:gd name="connsiteX5" fmla="*/ 709842 w 3148242"/>
              <a:gd name="connsiteY5" fmla="*/ 350837 h 352425"/>
              <a:gd name="connsiteX6" fmla="*/ 998767 w 3148242"/>
              <a:gd name="connsiteY6" fmla="*/ 215900 h 352425"/>
              <a:gd name="connsiteX7" fmla="*/ 3148242 w 3148242"/>
              <a:gd name="connsiteY7" fmla="*/ 215900 h 352425"/>
              <a:gd name="connsiteX0" fmla="*/ 3127865 w 3127865"/>
              <a:gd name="connsiteY0" fmla="*/ 133350 h 354169"/>
              <a:gd name="connsiteX1" fmla="*/ 975215 w 3127865"/>
              <a:gd name="connsiteY1" fmla="*/ 142875 h 354169"/>
              <a:gd name="connsiteX2" fmla="*/ 692640 w 3127865"/>
              <a:gd name="connsiteY2" fmla="*/ 0 h 354169"/>
              <a:gd name="connsiteX3" fmla="*/ 121140 w 3127865"/>
              <a:gd name="connsiteY3" fmla="*/ 0 h 354169"/>
              <a:gd name="connsiteX4" fmla="*/ 100503 w 3127865"/>
              <a:gd name="connsiteY4" fmla="*/ 352425 h 354169"/>
              <a:gd name="connsiteX5" fmla="*/ 689465 w 3127865"/>
              <a:gd name="connsiteY5" fmla="*/ 350837 h 354169"/>
              <a:gd name="connsiteX6" fmla="*/ 978390 w 3127865"/>
              <a:gd name="connsiteY6" fmla="*/ 215900 h 354169"/>
              <a:gd name="connsiteX7" fmla="*/ 3127865 w 3127865"/>
              <a:gd name="connsiteY7" fmla="*/ 215900 h 354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27865" h="354169">
                <a:moveTo>
                  <a:pt x="3127865" y="133350"/>
                </a:moveTo>
                <a:lnTo>
                  <a:pt x="975215" y="142875"/>
                </a:lnTo>
                <a:cubicBezTo>
                  <a:pt x="866207" y="49742"/>
                  <a:pt x="901661" y="1587"/>
                  <a:pt x="692640" y="0"/>
                </a:cubicBezTo>
                <a:lnTo>
                  <a:pt x="121140" y="0"/>
                </a:lnTo>
                <a:cubicBezTo>
                  <a:pt x="-34699" y="1587"/>
                  <a:pt x="-38668" y="347927"/>
                  <a:pt x="100503" y="352425"/>
                </a:cubicBezTo>
                <a:cubicBezTo>
                  <a:pt x="239674" y="356923"/>
                  <a:pt x="493144" y="351366"/>
                  <a:pt x="689465" y="350837"/>
                </a:cubicBezTo>
                <a:cubicBezTo>
                  <a:pt x="883405" y="353483"/>
                  <a:pt x="877848" y="306387"/>
                  <a:pt x="978390" y="215900"/>
                </a:cubicBezTo>
                <a:lnTo>
                  <a:pt x="3127865" y="215900"/>
                </a:ln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5" name="Bent Arrow 21">
            <a:extLst>
              <a:ext uri="{FF2B5EF4-FFF2-40B4-BE49-F238E27FC236}">
                <a16:creationId xmlns:a16="http://schemas.microsoft.com/office/drawing/2014/main" id="{D610B205-288C-0150-D7B4-E9E1D290B2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7245352" y="2229709"/>
            <a:ext cx="856222" cy="933854"/>
          </a:xfrm>
          <a:prstGeom prst="bentArrow">
            <a:avLst>
              <a:gd name="adj1" fmla="val 12778"/>
              <a:gd name="adj2" fmla="val 16111"/>
              <a:gd name="adj3" fmla="val 29444"/>
              <a:gd name="adj4" fmla="val 43750"/>
            </a:avLst>
          </a:prstGeom>
          <a:pattFill prst="pct25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200" dirty="0">
              <a:solidFill>
                <a:schemeClr val="tx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18A3123-5067-136F-01F8-D94885140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 rot="19253640" flipH="1">
            <a:off x="2934516" y="5316087"/>
            <a:ext cx="208775" cy="751077"/>
            <a:chOff x="5878286" y="966102"/>
            <a:chExt cx="504000" cy="1540332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BCF47B32-8095-4793-9A0E-315B4FB2FB82}"/>
                </a:ext>
              </a:extLst>
            </p:cNvPr>
            <p:cNvSpPr/>
            <p:nvPr/>
          </p:nvSpPr>
          <p:spPr>
            <a:xfrm>
              <a:off x="5878286" y="966102"/>
              <a:ext cx="504000" cy="1012371"/>
            </a:xfrm>
            <a:prstGeom prst="rect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Isosceles Triangle 6">
              <a:extLst>
                <a:ext uri="{FF2B5EF4-FFF2-40B4-BE49-F238E27FC236}">
                  <a16:creationId xmlns:a16="http://schemas.microsoft.com/office/drawing/2014/main" id="{1D775408-B23D-713F-2E42-982829981858}"/>
                </a:ext>
              </a:extLst>
            </p:cNvPr>
            <p:cNvSpPr/>
            <p:nvPr/>
          </p:nvSpPr>
          <p:spPr>
            <a:xfrm flipV="1">
              <a:off x="5893522" y="1978477"/>
              <a:ext cx="473528" cy="527957"/>
            </a:xfrm>
            <a:prstGeom prst="triangl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6C20DCC7-405D-5915-9578-C13B6D2D546F}"/>
                </a:ext>
              </a:extLst>
            </p:cNvPr>
            <p:cNvSpPr/>
            <p:nvPr/>
          </p:nvSpPr>
          <p:spPr>
            <a:xfrm flipV="1">
              <a:off x="6051367" y="2272394"/>
              <a:ext cx="167099" cy="176891"/>
            </a:xfrm>
            <a:prstGeom prst="triangl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56372595-F4F9-D841-7F3B-39A5D108FF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4047" y="6226917"/>
            <a:ext cx="582805" cy="551495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Bent Arrow 21">
            <a:extLst>
              <a:ext uri="{FF2B5EF4-FFF2-40B4-BE49-F238E27FC236}">
                <a16:creationId xmlns:a16="http://schemas.microsoft.com/office/drawing/2014/main" id="{EAFCBD10-C49C-AD05-CF95-93405B166D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 flipH="1" flipV="1">
            <a:off x="5252999" y="921548"/>
            <a:ext cx="720213" cy="1312876"/>
          </a:xfrm>
          <a:prstGeom prst="bentArrow">
            <a:avLst>
              <a:gd name="adj1" fmla="val 12778"/>
              <a:gd name="adj2" fmla="val 16111"/>
              <a:gd name="adj3" fmla="val 29444"/>
              <a:gd name="adj4" fmla="val 43750"/>
            </a:avLst>
          </a:prstGeom>
          <a:pattFill prst="pct25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200" dirty="0">
              <a:solidFill>
                <a:schemeClr val="tx1"/>
              </a:solidFill>
            </a:endParaRPr>
          </a:p>
        </p:txBody>
      </p:sp>
      <p:sp>
        <p:nvSpPr>
          <p:cNvPr id="46" name="Right Arrow 90">
            <a:extLst>
              <a:ext uri="{FF2B5EF4-FFF2-40B4-BE49-F238E27FC236}">
                <a16:creationId xmlns:a16="http://schemas.microsoft.com/office/drawing/2014/main" id="{BFFEF0AC-98A7-01E0-38F4-38488566B5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6514228" y="3250672"/>
            <a:ext cx="1471911" cy="290945"/>
          </a:xfrm>
          <a:prstGeom prst="rightArrow">
            <a:avLst>
              <a:gd name="adj1" fmla="val 44532"/>
              <a:gd name="adj2" fmla="val 95445"/>
            </a:avLst>
          </a:prstGeom>
          <a:pattFill prst="pct25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0267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>
            <a:extLst>
              <a:ext uri="{FF2B5EF4-FFF2-40B4-BE49-F238E27FC236}">
                <a16:creationId xmlns:a16="http://schemas.microsoft.com/office/drawing/2014/main" id="{D685316F-413F-0E6F-6A56-745E4DE2DE0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01136" y="6121101"/>
            <a:ext cx="2166326" cy="657311"/>
          </a:xfrm>
          <a:prstGeom prst="rect">
            <a:avLst/>
          </a:prstGeom>
          <a:noFill/>
          <a:ln>
            <a:solidFill>
              <a:schemeClr val="tx1"/>
            </a:solidFill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 2" panose="05020102010507070707" pitchFamily="18" charset="2"/>
              </a:rPr>
              <a:t>RSC Practical videos (16–18)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 2" panose="05020102010507070707" pitchFamily="18" charset="2"/>
              </a:rPr>
              <a:t>Electrochemical cells – different concentrations </a:t>
            </a:r>
            <a:r>
              <a:rPr lang="en-GB" sz="1200" u="sng" dirty="0">
                <a:solidFill>
                  <a:srgbClr val="0000FF"/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  <a:cs typeface="Source Sans Pro" panose="020B0503030403020204" pitchFamily="34" charset="0"/>
                <a:hlinkClick r:id="rId3"/>
              </a:rPr>
              <a:t>rsc.li/3l0g6sR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 2" panose="05020102010507070707" pitchFamily="18" charset="2"/>
            </a:endParaRPr>
          </a:p>
        </p:txBody>
      </p:sp>
      <p:sp>
        <p:nvSpPr>
          <p:cNvPr id="47" name="Arc 46" descr="Diagram of the microscale electrochemical cell set-up for different concentration half-cells">
            <a:extLst>
              <a:ext uri="{FF2B5EF4-FFF2-40B4-BE49-F238E27FC236}">
                <a16:creationId xmlns:a16="http://schemas.microsoft.com/office/drawing/2014/main" id="{7D75D48C-58FF-2FF5-CB4A-B0B2176EEAE9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/>
          <p:nvPr/>
        </p:nvSpPr>
        <p:spPr>
          <a:xfrm rot="10800000">
            <a:off x="2379670" y="322703"/>
            <a:ext cx="6771340" cy="6308838"/>
          </a:xfrm>
          <a:prstGeom prst="arc">
            <a:avLst>
              <a:gd name="adj1" fmla="val 1247328"/>
              <a:gd name="adj2" fmla="val 19090734"/>
            </a:avLst>
          </a:prstGeom>
          <a:ln w="228600">
            <a:solidFill>
              <a:schemeClr val="bg1">
                <a:lumMod val="75000"/>
              </a:schemeClr>
            </a:solidFill>
            <a:prstDash val="solid"/>
            <a:tailEnd type="stealth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5537878 w 6712941"/>
                      <a:gd name="connsiteY0" fmla="*/ 583568 h 4863274"/>
                      <a:gd name="connsiteX1" fmla="*/ 5874621 w 6712941"/>
                      <a:gd name="connsiteY1" fmla="*/ 4039360 h 4863274"/>
                      <a:gd name="connsiteX2" fmla="*/ 2700340 w 6712941"/>
                      <a:gd name="connsiteY2" fmla="*/ 4816362 h 4863274"/>
                      <a:gd name="connsiteX3" fmla="*/ 3115 w 6712941"/>
                      <a:gd name="connsiteY3" fmla="*/ 2536377 h 4863274"/>
                      <a:gd name="connsiteX4" fmla="*/ 606719 w 6712941"/>
                      <a:gd name="connsiteY4" fmla="*/ 2517524 h 4863274"/>
                      <a:gd name="connsiteX5" fmla="*/ 1344457 w 6712941"/>
                      <a:gd name="connsiteY5" fmla="*/ 2494481 h 4863274"/>
                      <a:gd name="connsiteX6" fmla="*/ 1948061 w 6712941"/>
                      <a:gd name="connsiteY6" fmla="*/ 2475628 h 4863274"/>
                      <a:gd name="connsiteX7" fmla="*/ 2685800 w 6712941"/>
                      <a:gd name="connsiteY7" fmla="*/ 2452585 h 4863274"/>
                      <a:gd name="connsiteX8" fmla="*/ 3356471 w 6712941"/>
                      <a:gd name="connsiteY8" fmla="*/ 2431637 h 4863274"/>
                      <a:gd name="connsiteX9" fmla="*/ 3792752 w 6712941"/>
                      <a:gd name="connsiteY9" fmla="*/ 2062023 h 4863274"/>
                      <a:gd name="connsiteX10" fmla="*/ 4229034 w 6712941"/>
                      <a:gd name="connsiteY10" fmla="*/ 1692409 h 4863274"/>
                      <a:gd name="connsiteX11" fmla="*/ 4687129 w 6712941"/>
                      <a:gd name="connsiteY11" fmla="*/ 1304315 h 4863274"/>
                      <a:gd name="connsiteX12" fmla="*/ 5057968 w 6712941"/>
                      <a:gd name="connsiteY12" fmla="*/ 990143 h 4863274"/>
                      <a:gd name="connsiteX13" fmla="*/ 5537878 w 6712941"/>
                      <a:gd name="connsiteY13" fmla="*/ 583568 h 4863274"/>
                      <a:gd name="connsiteX0" fmla="*/ 5537878 w 6712941"/>
                      <a:gd name="connsiteY0" fmla="*/ 583568 h 4863274"/>
                      <a:gd name="connsiteX1" fmla="*/ 5874621 w 6712941"/>
                      <a:gd name="connsiteY1" fmla="*/ 4039360 h 4863274"/>
                      <a:gd name="connsiteX2" fmla="*/ 2700340 w 6712941"/>
                      <a:gd name="connsiteY2" fmla="*/ 4816362 h 4863274"/>
                      <a:gd name="connsiteX3" fmla="*/ 3115 w 6712941"/>
                      <a:gd name="connsiteY3" fmla="*/ 2536377 h 486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712941" h="4863274" stroke="0" extrusionOk="0">
                        <a:moveTo>
                          <a:pt x="5537878" y="583568"/>
                        </a:moveTo>
                        <a:cubicBezTo>
                          <a:pt x="6841623" y="1391577"/>
                          <a:pt x="7054728" y="3043127"/>
                          <a:pt x="5874621" y="4039360"/>
                        </a:cubicBezTo>
                        <a:cubicBezTo>
                          <a:pt x="5285774" y="4732407"/>
                          <a:pt x="3825124" y="4987394"/>
                          <a:pt x="2700340" y="4816362"/>
                        </a:cubicBezTo>
                        <a:cubicBezTo>
                          <a:pt x="1055597" y="4722298"/>
                          <a:pt x="52278" y="3752279"/>
                          <a:pt x="3115" y="2536377"/>
                        </a:cubicBezTo>
                        <a:cubicBezTo>
                          <a:pt x="124249" y="2521723"/>
                          <a:pt x="423572" y="2502097"/>
                          <a:pt x="606719" y="2517524"/>
                        </a:cubicBezTo>
                        <a:cubicBezTo>
                          <a:pt x="789866" y="2532951"/>
                          <a:pt x="989337" y="2506625"/>
                          <a:pt x="1344457" y="2494481"/>
                        </a:cubicBezTo>
                        <a:cubicBezTo>
                          <a:pt x="1699577" y="2482337"/>
                          <a:pt x="1660741" y="2478639"/>
                          <a:pt x="1948061" y="2475628"/>
                        </a:cubicBezTo>
                        <a:cubicBezTo>
                          <a:pt x="2235381" y="2472616"/>
                          <a:pt x="2379326" y="2429479"/>
                          <a:pt x="2685800" y="2452585"/>
                        </a:cubicBezTo>
                        <a:cubicBezTo>
                          <a:pt x="2992274" y="2475691"/>
                          <a:pt x="3067472" y="2410681"/>
                          <a:pt x="3356471" y="2431637"/>
                        </a:cubicBezTo>
                        <a:cubicBezTo>
                          <a:pt x="3512560" y="2269174"/>
                          <a:pt x="3591513" y="2211097"/>
                          <a:pt x="3792752" y="2062023"/>
                        </a:cubicBezTo>
                        <a:cubicBezTo>
                          <a:pt x="3993992" y="1912949"/>
                          <a:pt x="4047483" y="1874118"/>
                          <a:pt x="4229034" y="1692409"/>
                        </a:cubicBezTo>
                        <a:cubicBezTo>
                          <a:pt x="4410585" y="1510700"/>
                          <a:pt x="4486441" y="1469375"/>
                          <a:pt x="4687129" y="1304315"/>
                        </a:cubicBezTo>
                        <a:cubicBezTo>
                          <a:pt x="4887817" y="1139255"/>
                          <a:pt x="4994140" y="1071077"/>
                          <a:pt x="5057968" y="990143"/>
                        </a:cubicBezTo>
                        <a:cubicBezTo>
                          <a:pt x="5121796" y="909209"/>
                          <a:pt x="5316796" y="743212"/>
                          <a:pt x="5537878" y="583568"/>
                        </a:cubicBezTo>
                        <a:close/>
                      </a:path>
                      <a:path w="6712941" h="4863274" fill="none" extrusionOk="0">
                        <a:moveTo>
                          <a:pt x="5537878" y="583568"/>
                        </a:moveTo>
                        <a:cubicBezTo>
                          <a:pt x="7021254" y="1185012"/>
                          <a:pt x="7063836" y="3029290"/>
                          <a:pt x="5874621" y="4039360"/>
                        </a:cubicBezTo>
                        <a:cubicBezTo>
                          <a:pt x="5043404" y="4662213"/>
                          <a:pt x="3622671" y="4968003"/>
                          <a:pt x="2700340" y="4816362"/>
                        </a:cubicBezTo>
                        <a:cubicBezTo>
                          <a:pt x="1112331" y="4452125"/>
                          <a:pt x="72632" y="3616594"/>
                          <a:pt x="3115" y="2536377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D90D19D-FB69-CC72-0ED9-36ACBE2EA246}"/>
              </a:ext>
            </a:extLst>
          </p:cNvPr>
          <p:cNvSpPr txBox="1"/>
          <p:nvPr/>
        </p:nvSpPr>
        <p:spPr>
          <a:xfrm>
            <a:off x="729225" y="2055340"/>
            <a:ext cx="3403387" cy="49047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>
              <a:tabLst>
                <a:tab pos="452438" algn="l"/>
                <a:tab pos="3233738" algn="r"/>
              </a:tabLst>
            </a:pPr>
            <a:r>
              <a:rPr lang="en-GB" sz="2200" dirty="0"/>
              <a:t>❶ Piece of Cu 	</a:t>
            </a:r>
            <a:r>
              <a:rPr lang="en-GB" sz="2200" dirty="0">
                <a:sym typeface="Wingdings" panose="05000000000000000000" pitchFamily="2" charset="2"/>
              </a:rPr>
              <a:t></a:t>
            </a:r>
            <a:endParaRPr lang="en-GB" sz="22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EA0CA94-7FB1-BD50-10E8-181DF137E670}"/>
              </a:ext>
            </a:extLst>
          </p:cNvPr>
          <p:cNvSpPr txBox="1"/>
          <p:nvPr/>
        </p:nvSpPr>
        <p:spPr>
          <a:xfrm>
            <a:off x="729225" y="1168806"/>
            <a:ext cx="3403387" cy="79021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>
              <a:tabLst>
                <a:tab pos="452438" algn="l"/>
                <a:tab pos="3233738" algn="r"/>
              </a:tabLst>
            </a:pPr>
            <a:r>
              <a:rPr lang="en-GB" sz="2200" dirty="0"/>
              <a:t>❷ 3–4 drops </a:t>
            </a:r>
          </a:p>
          <a:p>
            <a:pPr>
              <a:tabLst>
                <a:tab pos="452438" algn="l"/>
                <a:tab pos="3233738" algn="r"/>
              </a:tabLst>
            </a:pPr>
            <a:r>
              <a:rPr lang="en-GB" sz="2200" dirty="0"/>
              <a:t>	1 M Cu</a:t>
            </a:r>
            <a:r>
              <a:rPr lang="en-GB" sz="2200" baseline="30000" dirty="0"/>
              <a:t>2+</a:t>
            </a:r>
            <a:r>
              <a:rPr lang="en-GB" sz="2200" dirty="0"/>
              <a:t> (</a:t>
            </a:r>
            <a:r>
              <a:rPr lang="el-GR" sz="2200" dirty="0"/>
              <a:t>α</a:t>
            </a:r>
            <a:r>
              <a:rPr lang="en-GB" sz="2200" dirty="0"/>
              <a:t>)	</a:t>
            </a:r>
            <a:r>
              <a:rPr lang="en-GB" sz="2200" dirty="0">
                <a:sym typeface="Wingdings" panose="05000000000000000000" pitchFamily="2" charset="2"/>
              </a:rPr>
              <a:t></a:t>
            </a:r>
            <a:endParaRPr lang="en-GB" sz="22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90C44BE-6C9C-970C-0863-D64D08B7566F}"/>
              </a:ext>
            </a:extLst>
          </p:cNvPr>
          <p:cNvSpPr txBox="1"/>
          <p:nvPr/>
        </p:nvSpPr>
        <p:spPr>
          <a:xfrm>
            <a:off x="7986139" y="762192"/>
            <a:ext cx="3403387" cy="14675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>
              <a:tabLst>
                <a:tab pos="452438" algn="l"/>
                <a:tab pos="3233738" algn="r"/>
              </a:tabLst>
            </a:pPr>
            <a:r>
              <a:rPr lang="en-GB" sz="2200" dirty="0"/>
              <a:t>❸ Repeat for	</a:t>
            </a:r>
          </a:p>
          <a:p>
            <a:pPr>
              <a:tabLst>
                <a:tab pos="452438" algn="l"/>
                <a:tab pos="2776538" algn="r"/>
                <a:tab pos="3233738" algn="r"/>
              </a:tabLst>
            </a:pPr>
            <a:r>
              <a:rPr lang="en-GB" sz="2200" dirty="0">
                <a:sym typeface="Wingdings" panose="05000000000000000000" pitchFamily="2" charset="2"/>
              </a:rPr>
              <a:t>	Cu | 1 M Cu</a:t>
            </a:r>
            <a:r>
              <a:rPr lang="en-GB" sz="2200" baseline="30000" dirty="0">
                <a:sym typeface="Wingdings" panose="05000000000000000000" pitchFamily="2" charset="2"/>
              </a:rPr>
              <a:t>2+ 	</a:t>
            </a:r>
            <a:r>
              <a:rPr lang="en-GB" sz="2200" dirty="0">
                <a:sym typeface="Wingdings" panose="05000000000000000000" pitchFamily="2" charset="2"/>
              </a:rPr>
              <a:t>(</a:t>
            </a:r>
            <a:r>
              <a:rPr lang="el-GR" sz="2200" dirty="0"/>
              <a:t>β</a:t>
            </a:r>
            <a:r>
              <a:rPr lang="en-GB" sz="2200" dirty="0"/>
              <a:t>)</a:t>
            </a:r>
            <a:r>
              <a:rPr lang="el-GR" sz="2200" dirty="0"/>
              <a:t> </a:t>
            </a:r>
            <a:r>
              <a:rPr lang="en-GB" sz="2200" dirty="0">
                <a:sym typeface="Wingdings" panose="05000000000000000000" pitchFamily="2" charset="2"/>
              </a:rPr>
              <a:t>	</a:t>
            </a:r>
          </a:p>
          <a:p>
            <a:pPr>
              <a:tabLst>
                <a:tab pos="452438" algn="l"/>
                <a:tab pos="2776538" algn="r"/>
                <a:tab pos="3233738" algn="r"/>
              </a:tabLst>
            </a:pPr>
            <a:r>
              <a:rPr lang="en-GB" sz="2200" dirty="0">
                <a:sym typeface="Wingdings" panose="05000000000000000000" pitchFamily="2" charset="2"/>
              </a:rPr>
              <a:t>	Cu | 0.1 M Cu</a:t>
            </a:r>
            <a:r>
              <a:rPr lang="en-GB" sz="2200" baseline="30000" dirty="0">
                <a:sym typeface="Wingdings" panose="05000000000000000000" pitchFamily="2" charset="2"/>
              </a:rPr>
              <a:t>2+</a:t>
            </a:r>
            <a:r>
              <a:rPr lang="en-GB" sz="2200" dirty="0">
                <a:sym typeface="Wingdings" panose="05000000000000000000" pitchFamily="2" charset="2"/>
              </a:rPr>
              <a:t> 	(</a:t>
            </a:r>
            <a:r>
              <a:rPr lang="el-GR" sz="2200" dirty="0"/>
              <a:t>γ</a:t>
            </a:r>
            <a:r>
              <a:rPr lang="en-GB" sz="2200" dirty="0"/>
              <a:t>) </a:t>
            </a:r>
            <a:r>
              <a:rPr lang="en-GB" sz="2200" dirty="0">
                <a:sym typeface="Wingdings" panose="05000000000000000000" pitchFamily="2" charset="2"/>
              </a:rPr>
              <a:t>	</a:t>
            </a:r>
          </a:p>
          <a:p>
            <a:pPr>
              <a:tabLst>
                <a:tab pos="452438" algn="l"/>
                <a:tab pos="2776538" algn="r"/>
                <a:tab pos="3233738" algn="r"/>
              </a:tabLst>
            </a:pPr>
            <a:r>
              <a:rPr lang="en-GB" sz="2200" dirty="0">
                <a:sym typeface="Wingdings" panose="05000000000000000000" pitchFamily="2" charset="2"/>
              </a:rPr>
              <a:t>	Cu | 0.01 M Cu</a:t>
            </a:r>
            <a:r>
              <a:rPr lang="en-GB" sz="2200" baseline="30000" dirty="0">
                <a:sym typeface="Wingdings" panose="05000000000000000000" pitchFamily="2" charset="2"/>
              </a:rPr>
              <a:t>2+</a:t>
            </a:r>
            <a:r>
              <a:rPr lang="en-GB" sz="2200" dirty="0">
                <a:sym typeface="Wingdings" panose="05000000000000000000" pitchFamily="2" charset="2"/>
              </a:rPr>
              <a:t> 	(</a:t>
            </a:r>
            <a:r>
              <a:rPr lang="el-GR" sz="2200" dirty="0"/>
              <a:t>δ</a:t>
            </a:r>
            <a:r>
              <a:rPr lang="en-GB" sz="2200" dirty="0"/>
              <a:t>) </a:t>
            </a:r>
            <a:r>
              <a:rPr lang="en-GB" sz="2200" dirty="0">
                <a:sym typeface="Wingdings" panose="05000000000000000000" pitchFamily="2" charset="2"/>
              </a:rPr>
              <a:t>	</a:t>
            </a:r>
            <a:endParaRPr lang="en-GB" sz="22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403F340-D9DB-739F-3AC2-F62242939136}"/>
              </a:ext>
            </a:extLst>
          </p:cNvPr>
          <p:cNvSpPr txBox="1"/>
          <p:nvPr/>
        </p:nvSpPr>
        <p:spPr>
          <a:xfrm>
            <a:off x="7991431" y="3324941"/>
            <a:ext cx="3401803" cy="85240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>
              <a:tabLst>
                <a:tab pos="452438" algn="l"/>
                <a:tab pos="3502025" algn="r"/>
              </a:tabLst>
            </a:pPr>
            <a:r>
              <a:rPr lang="en-GB" sz="2200" dirty="0"/>
              <a:t>❹ ~ 1 cm</a:t>
            </a:r>
            <a:r>
              <a:rPr lang="en-GB" sz="2200" baseline="30000" dirty="0"/>
              <a:t>3</a:t>
            </a:r>
            <a:r>
              <a:rPr lang="en-GB" sz="2200" dirty="0"/>
              <a:t> saturated </a:t>
            </a:r>
          </a:p>
          <a:p>
            <a:pPr>
              <a:tabLst>
                <a:tab pos="452438" algn="l"/>
                <a:tab pos="3502025" algn="r"/>
              </a:tabLst>
            </a:pPr>
            <a:r>
              <a:rPr lang="en-GB" sz="2200" dirty="0"/>
              <a:t>	KNO</a:t>
            </a:r>
            <a:r>
              <a:rPr lang="en-GB" sz="2200" baseline="-25000" dirty="0"/>
              <a:t>3</a:t>
            </a:r>
            <a:r>
              <a:rPr lang="en-GB" sz="2200" dirty="0"/>
              <a:t>	</a:t>
            </a:r>
            <a:r>
              <a:rPr lang="en-GB" sz="2200" dirty="0">
                <a:sym typeface="Wingdings" panose="05000000000000000000" pitchFamily="2" charset="2"/>
              </a:rPr>
              <a:t></a:t>
            </a:r>
            <a:endParaRPr lang="en-GB" sz="22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A288030-798E-A9AF-0FB1-9840F3B2716C}"/>
              </a:ext>
            </a:extLst>
          </p:cNvPr>
          <p:cNvSpPr txBox="1"/>
          <p:nvPr/>
        </p:nvSpPr>
        <p:spPr>
          <a:xfrm>
            <a:off x="729225" y="3753239"/>
            <a:ext cx="2992679" cy="18602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>
              <a:tabLst>
                <a:tab pos="452438" algn="l"/>
                <a:tab pos="3502025" algn="r"/>
              </a:tabLst>
            </a:pPr>
            <a:r>
              <a:rPr lang="en-GB" sz="2200" dirty="0"/>
              <a:t>❺ Measure PD	</a:t>
            </a:r>
          </a:p>
          <a:p>
            <a:pPr>
              <a:tabLst>
                <a:tab pos="452438" algn="l"/>
                <a:tab pos="3502025" algn="r"/>
              </a:tabLst>
            </a:pPr>
            <a:r>
              <a:rPr lang="en-GB" sz="2200" dirty="0">
                <a:sym typeface="Wingdings" panose="05000000000000000000" pitchFamily="2" charset="2"/>
              </a:rPr>
              <a:t>	</a:t>
            </a:r>
            <a:r>
              <a:rPr lang="el-GR" sz="2200" dirty="0">
                <a:sym typeface="Wingdings" panose="05000000000000000000" pitchFamily="2" charset="2"/>
              </a:rPr>
              <a:t>α</a:t>
            </a:r>
            <a:r>
              <a:rPr lang="en-GB" sz="2200" dirty="0">
                <a:sym typeface="Wingdings" panose="05000000000000000000" pitchFamily="2" charset="2"/>
              </a:rPr>
              <a:t> and </a:t>
            </a:r>
            <a:r>
              <a:rPr lang="el-GR" sz="2200" dirty="0">
                <a:sym typeface="Wingdings" panose="05000000000000000000" pitchFamily="2" charset="2"/>
              </a:rPr>
              <a:t>β</a:t>
            </a:r>
            <a:r>
              <a:rPr lang="en-GB" sz="2200" dirty="0">
                <a:sym typeface="Wingdings" panose="05000000000000000000" pitchFamily="2" charset="2"/>
              </a:rPr>
              <a:t>	</a:t>
            </a:r>
          </a:p>
          <a:p>
            <a:pPr>
              <a:tabLst>
                <a:tab pos="452438" algn="l"/>
                <a:tab pos="3502025" algn="r"/>
              </a:tabLst>
            </a:pPr>
            <a:r>
              <a:rPr lang="en-GB" sz="2200" dirty="0">
                <a:sym typeface="Wingdings" panose="05000000000000000000" pitchFamily="2" charset="2"/>
              </a:rPr>
              <a:t>	</a:t>
            </a:r>
            <a:r>
              <a:rPr lang="el-GR" sz="2200" dirty="0">
                <a:sym typeface="Wingdings" panose="05000000000000000000" pitchFamily="2" charset="2"/>
              </a:rPr>
              <a:t>α</a:t>
            </a:r>
            <a:r>
              <a:rPr lang="en-GB" sz="2200" dirty="0">
                <a:sym typeface="Wingdings" panose="05000000000000000000" pitchFamily="2" charset="2"/>
              </a:rPr>
              <a:t> and </a:t>
            </a:r>
            <a:r>
              <a:rPr lang="el-GR" sz="2200" dirty="0">
                <a:sym typeface="Wingdings" panose="05000000000000000000" pitchFamily="2" charset="2"/>
              </a:rPr>
              <a:t>γ</a:t>
            </a:r>
            <a:r>
              <a:rPr lang="en-GB" sz="2200" dirty="0">
                <a:sym typeface="Wingdings" panose="05000000000000000000" pitchFamily="2" charset="2"/>
              </a:rPr>
              <a:t>	</a:t>
            </a:r>
          </a:p>
          <a:p>
            <a:pPr>
              <a:tabLst>
                <a:tab pos="452438" algn="l"/>
                <a:tab pos="3502025" algn="r"/>
              </a:tabLst>
            </a:pPr>
            <a:r>
              <a:rPr lang="en-GB" sz="2200" dirty="0">
                <a:sym typeface="Wingdings" panose="05000000000000000000" pitchFamily="2" charset="2"/>
              </a:rPr>
              <a:t>	</a:t>
            </a:r>
            <a:r>
              <a:rPr lang="el-GR" sz="2200" dirty="0">
                <a:sym typeface="Wingdings" panose="05000000000000000000" pitchFamily="2" charset="2"/>
              </a:rPr>
              <a:t>α</a:t>
            </a:r>
            <a:r>
              <a:rPr lang="en-GB" sz="2200" dirty="0">
                <a:sym typeface="Wingdings" panose="05000000000000000000" pitchFamily="2" charset="2"/>
              </a:rPr>
              <a:t> and </a:t>
            </a:r>
            <a:r>
              <a:rPr lang="el-GR" sz="2200" dirty="0">
                <a:sym typeface="Wingdings" panose="05000000000000000000" pitchFamily="2" charset="2"/>
              </a:rPr>
              <a:t>δ </a:t>
            </a:r>
            <a:r>
              <a:rPr lang="en-GB" sz="2200" dirty="0">
                <a:sym typeface="Wingdings" panose="05000000000000000000" pitchFamily="2" charset="2"/>
              </a:rPr>
              <a:t>	</a:t>
            </a:r>
          </a:p>
          <a:p>
            <a:pPr>
              <a:tabLst>
                <a:tab pos="452438" algn="l"/>
                <a:tab pos="3502025" algn="r"/>
              </a:tabLst>
            </a:pPr>
            <a:r>
              <a:rPr lang="en-GB" sz="2200" dirty="0">
                <a:sym typeface="Wingdings" panose="05000000000000000000" pitchFamily="2" charset="2"/>
              </a:rPr>
              <a:t>	</a:t>
            </a:r>
            <a:r>
              <a:rPr lang="el-GR" sz="2200" dirty="0">
                <a:sym typeface="Wingdings" panose="05000000000000000000" pitchFamily="2" charset="2"/>
              </a:rPr>
              <a:t>γ</a:t>
            </a:r>
            <a:r>
              <a:rPr lang="en-GB" sz="2200" dirty="0">
                <a:sym typeface="Wingdings" panose="05000000000000000000" pitchFamily="2" charset="2"/>
              </a:rPr>
              <a:t> and </a:t>
            </a:r>
            <a:r>
              <a:rPr lang="el-GR" sz="2200" dirty="0">
                <a:sym typeface="Wingdings" panose="05000000000000000000" pitchFamily="2" charset="2"/>
              </a:rPr>
              <a:t>δ </a:t>
            </a:r>
            <a:r>
              <a:rPr lang="en-GB" sz="2200" dirty="0">
                <a:sym typeface="Wingdings" panose="05000000000000000000" pitchFamily="2" charset="2"/>
              </a:rPr>
              <a:t>	</a:t>
            </a:r>
          </a:p>
          <a:p>
            <a:pPr>
              <a:tabLst>
                <a:tab pos="452438" algn="l"/>
                <a:tab pos="3502025" algn="r"/>
              </a:tabLst>
            </a:pPr>
            <a:endParaRPr lang="en-GB" sz="2200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2379DBE7-A693-A653-4122-6C6F65C035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772378" y="1578092"/>
            <a:ext cx="2880000" cy="2880000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Plaque 4">
            <a:extLst>
              <a:ext uri="{FF2B5EF4-FFF2-40B4-BE49-F238E27FC236}">
                <a16:creationId xmlns:a16="http://schemas.microsoft.com/office/drawing/2014/main" id="{4ADEEE51-5F5C-74FA-B730-CC6A3AB55D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132378" y="1938092"/>
            <a:ext cx="2160000" cy="2160000"/>
          </a:xfrm>
          <a:prstGeom prst="plaque">
            <a:avLst>
              <a:gd name="adj" fmla="val 37921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  <a:ln w="28575">
            <a:solidFill>
              <a:srgbClr val="4171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DCEE9FE-E0AC-3CD3-DAF2-59214F7625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062749" y="2055501"/>
            <a:ext cx="299258" cy="290945"/>
          </a:xfrm>
          <a:prstGeom prst="rect">
            <a:avLst/>
          </a:prstGeom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l-GR" sz="1600" dirty="0">
                <a:sym typeface="Wingdings" panose="05000000000000000000" pitchFamily="2" charset="2"/>
              </a:rPr>
              <a:t>γ</a:t>
            </a:r>
            <a:endParaRPr lang="en-GB" sz="16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864768B-55FC-B4A4-D895-3475A0BF29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884222" y="2872619"/>
            <a:ext cx="299258" cy="290945"/>
          </a:xfrm>
          <a:prstGeom prst="rect">
            <a:avLst/>
          </a:prstGeom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l-GR" sz="1600" dirty="0"/>
              <a:t>β</a:t>
            </a:r>
            <a:endParaRPr lang="en-GB" sz="16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9057FF-B341-90A9-3BC8-8AF30DC81A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051393" y="3689739"/>
            <a:ext cx="299258" cy="290945"/>
          </a:xfrm>
          <a:prstGeom prst="rect">
            <a:avLst/>
          </a:prstGeom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l-GR" sz="1600" dirty="0"/>
              <a:t>δ</a:t>
            </a:r>
            <a:endParaRPr lang="en-GB" sz="16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282279F-B5B4-A4D7-B64C-62ECDBB67F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238506" y="2856398"/>
            <a:ext cx="299258" cy="290945"/>
          </a:xfrm>
          <a:prstGeom prst="rect">
            <a:avLst/>
          </a:prstGeom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l-GR" sz="1600" dirty="0"/>
              <a:t>α</a:t>
            </a:r>
            <a:endParaRPr lang="en-GB" sz="1600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1C3D641-D49F-7E84-4384-663022121A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061537" y="4343121"/>
            <a:ext cx="749300" cy="1361814"/>
            <a:chOff x="8811586" y="3734293"/>
            <a:chExt cx="749300" cy="136181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C184962-A76E-6DD2-47CF-08F81F7C49FB}"/>
                </a:ext>
              </a:extLst>
            </p:cNvPr>
            <p:cNvSpPr/>
            <p:nvPr/>
          </p:nvSpPr>
          <p:spPr>
            <a:xfrm>
              <a:off x="8811586" y="3734293"/>
              <a:ext cx="749300" cy="1361814"/>
            </a:xfrm>
            <a:prstGeom prst="rect">
              <a:avLst/>
            </a:prstGeom>
            <a:solidFill>
              <a:schemeClr val="bg1"/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1465C7D-0FDA-A886-C066-D5D167406AD9}"/>
                </a:ext>
              </a:extLst>
            </p:cNvPr>
            <p:cNvSpPr txBox="1"/>
            <p:nvPr/>
          </p:nvSpPr>
          <p:spPr>
            <a:xfrm>
              <a:off x="8860798" y="3790395"/>
              <a:ext cx="650875" cy="329189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GB" sz="1600" dirty="0"/>
                <a:t>00.00</a:t>
              </a:r>
            </a:p>
          </p:txBody>
        </p:sp>
        <p:sp>
          <p:nvSpPr>
            <p:cNvPr id="14" name="Rounded Rectangle 149">
              <a:extLst>
                <a:ext uri="{FF2B5EF4-FFF2-40B4-BE49-F238E27FC236}">
                  <a16:creationId xmlns:a16="http://schemas.microsoft.com/office/drawing/2014/main" id="{31C96701-86DC-A5FD-4F8C-034B93555D82}"/>
                </a:ext>
              </a:extLst>
            </p:cNvPr>
            <p:cNvSpPr/>
            <p:nvPr/>
          </p:nvSpPr>
          <p:spPr>
            <a:xfrm>
              <a:off x="9331673" y="4871254"/>
              <a:ext cx="180000" cy="180000"/>
            </a:xfrm>
            <a:prstGeom prst="roundRect">
              <a:avLst/>
            </a:prstGeom>
            <a:solidFill>
              <a:schemeClr val="tx1"/>
            </a:solidFill>
            <a:ln w="28575">
              <a:solidFill>
                <a:srgbClr val="4171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ounded Rectangle 150">
              <a:extLst>
                <a:ext uri="{FF2B5EF4-FFF2-40B4-BE49-F238E27FC236}">
                  <a16:creationId xmlns:a16="http://schemas.microsoft.com/office/drawing/2014/main" id="{B52B71F0-8852-23BA-BD1A-2B9DDBF03E55}"/>
                </a:ext>
              </a:extLst>
            </p:cNvPr>
            <p:cNvSpPr/>
            <p:nvPr/>
          </p:nvSpPr>
          <p:spPr>
            <a:xfrm>
              <a:off x="9090550" y="4871254"/>
              <a:ext cx="180000" cy="180000"/>
            </a:xfrm>
            <a:prstGeom prst="roundRect">
              <a:avLst/>
            </a:prstGeom>
            <a:solidFill>
              <a:srgbClr val="FF0000"/>
            </a:solidFill>
            <a:ln w="28575">
              <a:solidFill>
                <a:srgbClr val="4171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6E018349-1252-5236-E025-19CA5612A7EE}"/>
                </a:ext>
              </a:extLst>
            </p:cNvPr>
            <p:cNvGrpSpPr/>
            <p:nvPr/>
          </p:nvGrpSpPr>
          <p:grpSpPr>
            <a:xfrm>
              <a:off x="8910550" y="4177133"/>
              <a:ext cx="540000" cy="540000"/>
              <a:chOff x="7240079" y="3854887"/>
              <a:chExt cx="540000" cy="540000"/>
            </a:xfrm>
          </p:grpSpPr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696FD8D7-A40F-E47B-A9BC-CF2D55209335}"/>
                  </a:ext>
                </a:extLst>
              </p:cNvPr>
              <p:cNvSpPr/>
              <p:nvPr/>
            </p:nvSpPr>
            <p:spPr>
              <a:xfrm>
                <a:off x="7240079" y="3854887"/>
                <a:ext cx="540000" cy="540000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6D7C42AE-33D4-C367-3A33-9598DCCAD55E}"/>
                  </a:ext>
                </a:extLst>
              </p:cNvPr>
              <p:cNvSpPr/>
              <p:nvPr/>
            </p:nvSpPr>
            <p:spPr>
              <a:xfrm rot="7254301">
                <a:off x="7456079" y="3849583"/>
                <a:ext cx="108000" cy="540000"/>
              </a:xfrm>
              <a:prstGeom prst="roundRect">
                <a:avLst/>
              </a:prstGeom>
              <a:solidFill>
                <a:srgbClr val="41719C"/>
              </a:solidFill>
              <a:ln>
                <a:solidFill>
                  <a:srgbClr val="41719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21" name="Bent Arrow 21">
            <a:extLst>
              <a:ext uri="{FF2B5EF4-FFF2-40B4-BE49-F238E27FC236}">
                <a16:creationId xmlns:a16="http://schemas.microsoft.com/office/drawing/2014/main" id="{117A65AE-CB69-6125-FF1D-5AD593187C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 flipH="1" flipV="1">
            <a:off x="4402750" y="1207050"/>
            <a:ext cx="940663" cy="1480941"/>
          </a:xfrm>
          <a:prstGeom prst="bentArrow">
            <a:avLst>
              <a:gd name="adj1" fmla="val 12778"/>
              <a:gd name="adj2" fmla="val 16111"/>
              <a:gd name="adj3" fmla="val 29444"/>
              <a:gd name="adj4" fmla="val 43750"/>
            </a:avLst>
          </a:prstGeom>
          <a:pattFill prst="pct25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200" dirty="0">
              <a:solidFill>
                <a:schemeClr val="tx1"/>
              </a:solidFill>
            </a:endParaRPr>
          </a:p>
        </p:txBody>
      </p:sp>
      <p:sp>
        <p:nvSpPr>
          <p:cNvPr id="24" name="Bent Arrow 21">
            <a:extLst>
              <a:ext uri="{FF2B5EF4-FFF2-40B4-BE49-F238E27FC236}">
                <a16:creationId xmlns:a16="http://schemas.microsoft.com/office/drawing/2014/main" id="{EAFCBD10-C49C-AD05-CF95-93405B166D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 flipH="1" flipV="1">
            <a:off x="4392050" y="1774037"/>
            <a:ext cx="769677" cy="1332281"/>
          </a:xfrm>
          <a:prstGeom prst="bentArrow">
            <a:avLst>
              <a:gd name="adj1" fmla="val 12778"/>
              <a:gd name="adj2" fmla="val 16111"/>
              <a:gd name="adj3" fmla="val 29444"/>
              <a:gd name="adj4" fmla="val 43750"/>
            </a:avLst>
          </a:prstGeom>
          <a:pattFill prst="pct25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200" dirty="0">
              <a:solidFill>
                <a:schemeClr val="tx1"/>
              </a:solidFill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3BB9F6C-06A4-93B3-3523-61C4DE85E6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334135" y="3117122"/>
            <a:ext cx="108000" cy="780441"/>
            <a:chOff x="2191814" y="2929589"/>
            <a:chExt cx="108000" cy="780441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F66810A5-C55B-3079-2A48-52571BE5B49F}"/>
                </a:ext>
              </a:extLst>
            </p:cNvPr>
            <p:cNvSpPr/>
            <p:nvPr/>
          </p:nvSpPr>
          <p:spPr>
            <a:xfrm>
              <a:off x="2227814" y="2929589"/>
              <a:ext cx="36000" cy="360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rgbClr val="4171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510CF607-33F2-9229-B6D8-87F04771D281}"/>
                </a:ext>
              </a:extLst>
            </p:cNvPr>
            <p:cNvSpPr/>
            <p:nvPr/>
          </p:nvSpPr>
          <p:spPr>
            <a:xfrm>
              <a:off x="2191814" y="3170030"/>
              <a:ext cx="108000" cy="540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A91E25A-FD3B-CE66-6577-5F43034E59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147022" y="3936907"/>
            <a:ext cx="108000" cy="780441"/>
            <a:chOff x="2191814" y="2929589"/>
            <a:chExt cx="108000" cy="780441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057E775-39A2-3AB2-C8A5-BB7094FEFFF1}"/>
                </a:ext>
              </a:extLst>
            </p:cNvPr>
            <p:cNvSpPr/>
            <p:nvPr/>
          </p:nvSpPr>
          <p:spPr>
            <a:xfrm>
              <a:off x="2227814" y="2929589"/>
              <a:ext cx="36000" cy="360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rgbClr val="4171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161AF7A4-1B33-7C07-AD56-68EBD33E1BA5}"/>
                </a:ext>
              </a:extLst>
            </p:cNvPr>
            <p:cNvSpPr/>
            <p:nvPr/>
          </p:nvSpPr>
          <p:spPr>
            <a:xfrm>
              <a:off x="2191814" y="3170030"/>
              <a:ext cx="108000" cy="54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33F76AB2-1955-1A35-1F10-761A862E58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655006" y="3884287"/>
            <a:ext cx="807131" cy="2007056"/>
          </a:xfrm>
          <a:custGeom>
            <a:avLst/>
            <a:gdLst>
              <a:gd name="connsiteX0" fmla="*/ 0 w 807131"/>
              <a:gd name="connsiteY0" fmla="*/ 1688636 h 2007056"/>
              <a:gd name="connsiteX1" fmla="*/ 420490 w 807131"/>
              <a:gd name="connsiteY1" fmla="*/ 1948940 h 2007056"/>
              <a:gd name="connsiteX2" fmla="*/ 794260 w 807131"/>
              <a:gd name="connsiteY2" fmla="*/ 707492 h 2007056"/>
              <a:gd name="connsiteX3" fmla="*/ 727515 w 807131"/>
              <a:gd name="connsiteY3" fmla="*/ 0 h 2007056"/>
              <a:gd name="connsiteX4" fmla="*/ 727515 w 807131"/>
              <a:gd name="connsiteY4" fmla="*/ 0 h 2007056"/>
              <a:gd name="connsiteX5" fmla="*/ 727515 w 807131"/>
              <a:gd name="connsiteY5" fmla="*/ 0 h 2007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7131" h="2007056">
                <a:moveTo>
                  <a:pt x="0" y="1688636"/>
                </a:moveTo>
                <a:cubicBezTo>
                  <a:pt x="144056" y="1900550"/>
                  <a:pt x="288113" y="2112464"/>
                  <a:pt x="420490" y="1948940"/>
                </a:cubicBezTo>
                <a:cubicBezTo>
                  <a:pt x="552867" y="1785416"/>
                  <a:pt x="743089" y="1032315"/>
                  <a:pt x="794260" y="707492"/>
                </a:cubicBezTo>
                <a:cubicBezTo>
                  <a:pt x="845431" y="382669"/>
                  <a:pt x="727515" y="0"/>
                  <a:pt x="727515" y="0"/>
                </a:cubicBezTo>
                <a:lnTo>
                  <a:pt x="727515" y="0"/>
                </a:lnTo>
                <a:lnTo>
                  <a:pt x="727515" y="0"/>
                </a:ln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1426E78-CAA0-0A88-F374-3D6CC5D4AC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422371" y="4671751"/>
            <a:ext cx="1770611" cy="1577196"/>
          </a:xfrm>
          <a:custGeom>
            <a:avLst/>
            <a:gdLst>
              <a:gd name="connsiteX0" fmla="*/ 0 w 1770611"/>
              <a:gd name="connsiteY0" fmla="*/ 906087 h 1577196"/>
              <a:gd name="connsiteX1" fmla="*/ 299258 w 1770611"/>
              <a:gd name="connsiteY1" fmla="*/ 1554480 h 1577196"/>
              <a:gd name="connsiteX2" fmla="*/ 872836 w 1770611"/>
              <a:gd name="connsiteY2" fmla="*/ 1338349 h 1577196"/>
              <a:gd name="connsiteX3" fmla="*/ 1562792 w 1770611"/>
              <a:gd name="connsiteY3" fmla="*/ 465513 h 1577196"/>
              <a:gd name="connsiteX4" fmla="*/ 1770611 w 1770611"/>
              <a:gd name="connsiteY4" fmla="*/ 0 h 1577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0611" h="1577196">
                <a:moveTo>
                  <a:pt x="0" y="906087"/>
                </a:moveTo>
                <a:cubicBezTo>
                  <a:pt x="76892" y="1194261"/>
                  <a:pt x="153785" y="1482436"/>
                  <a:pt x="299258" y="1554480"/>
                </a:cubicBezTo>
                <a:cubicBezTo>
                  <a:pt x="444731" y="1626524"/>
                  <a:pt x="662247" y="1519843"/>
                  <a:pt x="872836" y="1338349"/>
                </a:cubicBezTo>
                <a:cubicBezTo>
                  <a:pt x="1083425" y="1156855"/>
                  <a:pt x="1413163" y="688571"/>
                  <a:pt x="1562792" y="465513"/>
                </a:cubicBezTo>
                <a:cubicBezTo>
                  <a:pt x="1712421" y="242455"/>
                  <a:pt x="1741516" y="121227"/>
                  <a:pt x="1770611" y="0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Freeform 159">
            <a:extLst>
              <a:ext uri="{FF2B5EF4-FFF2-40B4-BE49-F238E27FC236}">
                <a16:creationId xmlns:a16="http://schemas.microsoft.com/office/drawing/2014/main" id="{8908A864-475E-BCAF-D168-7E85D7A95C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8092860">
            <a:off x="4392701" y="1518743"/>
            <a:ext cx="849322" cy="144894"/>
          </a:xfrm>
          <a:custGeom>
            <a:avLst/>
            <a:gdLst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2951 w 3269301"/>
              <a:gd name="connsiteY0" fmla="*/ 177800 h 444679"/>
              <a:gd name="connsiteX1" fmla="*/ 1116651 w 3269301"/>
              <a:gd name="connsiteY1" fmla="*/ 184150 h 444679"/>
              <a:gd name="connsiteX2" fmla="*/ 780101 w 3269301"/>
              <a:gd name="connsiteY2" fmla="*/ 0 h 444679"/>
              <a:gd name="connsiteX3" fmla="*/ 151451 w 3269301"/>
              <a:gd name="connsiteY3" fmla="*/ 184150 h 444679"/>
              <a:gd name="connsiteX4" fmla="*/ 49851 w 3269301"/>
              <a:gd name="connsiteY4" fmla="*/ 431800 h 444679"/>
              <a:gd name="connsiteX5" fmla="*/ 813439 w 3269301"/>
              <a:gd name="connsiteY5" fmla="*/ 395287 h 444679"/>
              <a:gd name="connsiteX6" fmla="*/ 1103951 w 3269301"/>
              <a:gd name="connsiteY6" fmla="*/ 273050 h 444679"/>
              <a:gd name="connsiteX7" fmla="*/ 3269301 w 3269301"/>
              <a:gd name="connsiteY7" fmla="*/ 266700 h 444679"/>
              <a:gd name="connsiteX0" fmla="*/ 3262951 w 3269301"/>
              <a:gd name="connsiteY0" fmla="*/ 194287 h 471479"/>
              <a:gd name="connsiteX1" fmla="*/ 1116651 w 3269301"/>
              <a:gd name="connsiteY1" fmla="*/ 200637 h 471479"/>
              <a:gd name="connsiteX2" fmla="*/ 780101 w 3269301"/>
              <a:gd name="connsiteY2" fmla="*/ 16487 h 471479"/>
              <a:gd name="connsiteX3" fmla="*/ 151451 w 3269301"/>
              <a:gd name="connsiteY3" fmla="*/ 57762 h 471479"/>
              <a:gd name="connsiteX4" fmla="*/ 49851 w 3269301"/>
              <a:gd name="connsiteY4" fmla="*/ 448287 h 471479"/>
              <a:gd name="connsiteX5" fmla="*/ 813439 w 3269301"/>
              <a:gd name="connsiteY5" fmla="*/ 411774 h 471479"/>
              <a:gd name="connsiteX6" fmla="*/ 1103951 w 3269301"/>
              <a:gd name="connsiteY6" fmla="*/ 289537 h 471479"/>
              <a:gd name="connsiteX7" fmla="*/ 3269301 w 3269301"/>
              <a:gd name="connsiteY7" fmla="*/ 283187 h 471479"/>
              <a:gd name="connsiteX0" fmla="*/ 3198705 w 3205055"/>
              <a:gd name="connsiteY0" fmla="*/ 189120 h 407249"/>
              <a:gd name="connsiteX1" fmla="*/ 1052405 w 3205055"/>
              <a:gd name="connsiteY1" fmla="*/ 195470 h 407249"/>
              <a:gd name="connsiteX2" fmla="*/ 715855 w 3205055"/>
              <a:gd name="connsiteY2" fmla="*/ 11320 h 407249"/>
              <a:gd name="connsiteX3" fmla="*/ 87205 w 3205055"/>
              <a:gd name="connsiteY3" fmla="*/ 52595 h 407249"/>
              <a:gd name="connsiteX4" fmla="*/ 76093 w 3205055"/>
              <a:gd name="connsiteY4" fmla="*/ 319295 h 407249"/>
              <a:gd name="connsiteX5" fmla="*/ 749193 w 3205055"/>
              <a:gd name="connsiteY5" fmla="*/ 406607 h 407249"/>
              <a:gd name="connsiteX6" fmla="*/ 1039705 w 3205055"/>
              <a:gd name="connsiteY6" fmla="*/ 284370 h 407249"/>
              <a:gd name="connsiteX7" fmla="*/ 3205055 w 3205055"/>
              <a:gd name="connsiteY7" fmla="*/ 278020 h 407249"/>
              <a:gd name="connsiteX0" fmla="*/ 3196516 w 3202866"/>
              <a:gd name="connsiteY0" fmla="*/ 189120 h 368552"/>
              <a:gd name="connsiteX1" fmla="*/ 1050216 w 3202866"/>
              <a:gd name="connsiteY1" fmla="*/ 195470 h 368552"/>
              <a:gd name="connsiteX2" fmla="*/ 713666 w 3202866"/>
              <a:gd name="connsiteY2" fmla="*/ 11320 h 368552"/>
              <a:gd name="connsiteX3" fmla="*/ 85016 w 3202866"/>
              <a:gd name="connsiteY3" fmla="*/ 52595 h 368552"/>
              <a:gd name="connsiteX4" fmla="*/ 73904 w 3202866"/>
              <a:gd name="connsiteY4" fmla="*/ 319295 h 368552"/>
              <a:gd name="connsiteX5" fmla="*/ 713666 w 3202866"/>
              <a:gd name="connsiteY5" fmla="*/ 363744 h 368552"/>
              <a:gd name="connsiteX6" fmla="*/ 1037516 w 3202866"/>
              <a:gd name="connsiteY6" fmla="*/ 284370 h 368552"/>
              <a:gd name="connsiteX7" fmla="*/ 3202866 w 3202866"/>
              <a:gd name="connsiteY7" fmla="*/ 278020 h 368552"/>
              <a:gd name="connsiteX0" fmla="*/ 3196516 w 3202866"/>
              <a:gd name="connsiteY0" fmla="*/ 156294 h 335726"/>
              <a:gd name="connsiteX1" fmla="*/ 1050216 w 3202866"/>
              <a:gd name="connsiteY1" fmla="*/ 162644 h 335726"/>
              <a:gd name="connsiteX2" fmla="*/ 713666 w 3202866"/>
              <a:gd name="connsiteY2" fmla="*/ 35644 h 335726"/>
              <a:gd name="connsiteX3" fmla="*/ 85016 w 3202866"/>
              <a:gd name="connsiteY3" fmla="*/ 19769 h 335726"/>
              <a:gd name="connsiteX4" fmla="*/ 73904 w 3202866"/>
              <a:gd name="connsiteY4" fmla="*/ 286469 h 335726"/>
              <a:gd name="connsiteX5" fmla="*/ 713666 w 3202866"/>
              <a:gd name="connsiteY5" fmla="*/ 330918 h 335726"/>
              <a:gd name="connsiteX6" fmla="*/ 1037516 w 3202866"/>
              <a:gd name="connsiteY6" fmla="*/ 251544 h 335726"/>
              <a:gd name="connsiteX7" fmla="*/ 3202866 w 3202866"/>
              <a:gd name="connsiteY7" fmla="*/ 245194 h 335726"/>
              <a:gd name="connsiteX0" fmla="*/ 3164659 w 3171009"/>
              <a:gd name="connsiteY0" fmla="*/ 132421 h 311853"/>
              <a:gd name="connsiteX1" fmla="*/ 1018359 w 3171009"/>
              <a:gd name="connsiteY1" fmla="*/ 138771 h 311853"/>
              <a:gd name="connsiteX2" fmla="*/ 681809 w 3171009"/>
              <a:gd name="connsiteY2" fmla="*/ 11771 h 311853"/>
              <a:gd name="connsiteX3" fmla="*/ 129359 w 3171009"/>
              <a:gd name="connsiteY3" fmla="*/ 33996 h 311853"/>
              <a:gd name="connsiteX4" fmla="*/ 42047 w 3171009"/>
              <a:gd name="connsiteY4" fmla="*/ 262596 h 311853"/>
              <a:gd name="connsiteX5" fmla="*/ 681809 w 3171009"/>
              <a:gd name="connsiteY5" fmla="*/ 307045 h 311853"/>
              <a:gd name="connsiteX6" fmla="*/ 1005659 w 3171009"/>
              <a:gd name="connsiteY6" fmla="*/ 227671 h 311853"/>
              <a:gd name="connsiteX7" fmla="*/ 3171009 w 3171009"/>
              <a:gd name="connsiteY7" fmla="*/ 221321 h 311853"/>
              <a:gd name="connsiteX0" fmla="*/ 3163954 w 3170304"/>
              <a:gd name="connsiteY0" fmla="*/ 132421 h 314888"/>
              <a:gd name="connsiteX1" fmla="*/ 1017654 w 3170304"/>
              <a:gd name="connsiteY1" fmla="*/ 138771 h 314888"/>
              <a:gd name="connsiteX2" fmla="*/ 681104 w 3170304"/>
              <a:gd name="connsiteY2" fmla="*/ 11771 h 314888"/>
              <a:gd name="connsiteX3" fmla="*/ 128654 w 3170304"/>
              <a:gd name="connsiteY3" fmla="*/ 33996 h 314888"/>
              <a:gd name="connsiteX4" fmla="*/ 41342 w 3170304"/>
              <a:gd name="connsiteY4" fmla="*/ 262596 h 314888"/>
              <a:gd name="connsiteX5" fmla="*/ 671579 w 3170304"/>
              <a:gd name="connsiteY5" fmla="*/ 311808 h 314888"/>
              <a:gd name="connsiteX6" fmla="*/ 1004954 w 3170304"/>
              <a:gd name="connsiteY6" fmla="*/ 227671 h 314888"/>
              <a:gd name="connsiteX7" fmla="*/ 3170304 w 3170304"/>
              <a:gd name="connsiteY7" fmla="*/ 221321 h 314888"/>
              <a:gd name="connsiteX0" fmla="*/ 3163954 w 3163954"/>
              <a:gd name="connsiteY0" fmla="*/ 132421 h 314888"/>
              <a:gd name="connsiteX1" fmla="*/ 1017654 w 3163954"/>
              <a:gd name="connsiteY1" fmla="*/ 138771 h 314888"/>
              <a:gd name="connsiteX2" fmla="*/ 681104 w 3163954"/>
              <a:gd name="connsiteY2" fmla="*/ 11771 h 314888"/>
              <a:gd name="connsiteX3" fmla="*/ 128654 w 3163954"/>
              <a:gd name="connsiteY3" fmla="*/ 33996 h 314888"/>
              <a:gd name="connsiteX4" fmla="*/ 41342 w 3163954"/>
              <a:gd name="connsiteY4" fmla="*/ 262596 h 314888"/>
              <a:gd name="connsiteX5" fmla="*/ 671579 w 3163954"/>
              <a:gd name="connsiteY5" fmla="*/ 311808 h 314888"/>
              <a:gd name="connsiteX6" fmla="*/ 1004954 w 3163954"/>
              <a:gd name="connsiteY6" fmla="*/ 227671 h 314888"/>
              <a:gd name="connsiteX7" fmla="*/ 3160779 w 3163954"/>
              <a:gd name="connsiteY7" fmla="*/ 218146 h 314888"/>
              <a:gd name="connsiteX0" fmla="*/ 3163954 w 3163954"/>
              <a:gd name="connsiteY0" fmla="*/ 132421 h 314888"/>
              <a:gd name="connsiteX1" fmla="*/ 1017654 w 3163954"/>
              <a:gd name="connsiteY1" fmla="*/ 138771 h 314888"/>
              <a:gd name="connsiteX2" fmla="*/ 681104 w 3163954"/>
              <a:gd name="connsiteY2" fmla="*/ 11771 h 314888"/>
              <a:gd name="connsiteX3" fmla="*/ 128654 w 3163954"/>
              <a:gd name="connsiteY3" fmla="*/ 33996 h 314888"/>
              <a:gd name="connsiteX4" fmla="*/ 41342 w 3163954"/>
              <a:gd name="connsiteY4" fmla="*/ 262596 h 314888"/>
              <a:gd name="connsiteX5" fmla="*/ 671579 w 3163954"/>
              <a:gd name="connsiteY5" fmla="*/ 311808 h 314888"/>
              <a:gd name="connsiteX6" fmla="*/ 1004954 w 3163954"/>
              <a:gd name="connsiteY6" fmla="*/ 227671 h 314888"/>
              <a:gd name="connsiteX7" fmla="*/ 3160779 w 3163954"/>
              <a:gd name="connsiteY7" fmla="*/ 218146 h 314888"/>
              <a:gd name="connsiteX0" fmla="*/ 3163954 w 3163954"/>
              <a:gd name="connsiteY0" fmla="*/ 132421 h 314888"/>
              <a:gd name="connsiteX1" fmla="*/ 1017654 w 3163954"/>
              <a:gd name="connsiteY1" fmla="*/ 138771 h 314888"/>
              <a:gd name="connsiteX2" fmla="*/ 681104 w 3163954"/>
              <a:gd name="connsiteY2" fmla="*/ 11771 h 314888"/>
              <a:gd name="connsiteX3" fmla="*/ 128654 w 3163954"/>
              <a:gd name="connsiteY3" fmla="*/ 33996 h 314888"/>
              <a:gd name="connsiteX4" fmla="*/ 41342 w 3163954"/>
              <a:gd name="connsiteY4" fmla="*/ 262596 h 314888"/>
              <a:gd name="connsiteX5" fmla="*/ 671579 w 3163954"/>
              <a:gd name="connsiteY5" fmla="*/ 311808 h 314888"/>
              <a:gd name="connsiteX6" fmla="*/ 1004954 w 3163954"/>
              <a:gd name="connsiteY6" fmla="*/ 227671 h 314888"/>
              <a:gd name="connsiteX7" fmla="*/ 3160779 w 3163954"/>
              <a:gd name="connsiteY7" fmla="*/ 218146 h 314888"/>
              <a:gd name="connsiteX0" fmla="*/ 3163954 w 3163954"/>
              <a:gd name="connsiteY0" fmla="*/ 132421 h 313985"/>
              <a:gd name="connsiteX1" fmla="*/ 1017654 w 3163954"/>
              <a:gd name="connsiteY1" fmla="*/ 138771 h 313985"/>
              <a:gd name="connsiteX2" fmla="*/ 681104 w 3163954"/>
              <a:gd name="connsiteY2" fmla="*/ 11771 h 313985"/>
              <a:gd name="connsiteX3" fmla="*/ 128654 w 3163954"/>
              <a:gd name="connsiteY3" fmla="*/ 33996 h 313985"/>
              <a:gd name="connsiteX4" fmla="*/ 41342 w 3163954"/>
              <a:gd name="connsiteY4" fmla="*/ 262596 h 313985"/>
              <a:gd name="connsiteX5" fmla="*/ 671579 w 3163954"/>
              <a:gd name="connsiteY5" fmla="*/ 311808 h 313985"/>
              <a:gd name="connsiteX6" fmla="*/ 1011304 w 3163954"/>
              <a:gd name="connsiteY6" fmla="*/ 218146 h 313985"/>
              <a:gd name="connsiteX7" fmla="*/ 3160779 w 3163954"/>
              <a:gd name="connsiteY7" fmla="*/ 218146 h 313985"/>
              <a:gd name="connsiteX0" fmla="*/ 3163954 w 3163954"/>
              <a:gd name="connsiteY0" fmla="*/ 132421 h 313985"/>
              <a:gd name="connsiteX1" fmla="*/ 1017654 w 3163954"/>
              <a:gd name="connsiteY1" fmla="*/ 138771 h 313985"/>
              <a:gd name="connsiteX2" fmla="*/ 681104 w 3163954"/>
              <a:gd name="connsiteY2" fmla="*/ 11771 h 313985"/>
              <a:gd name="connsiteX3" fmla="*/ 128654 w 3163954"/>
              <a:gd name="connsiteY3" fmla="*/ 33996 h 313985"/>
              <a:gd name="connsiteX4" fmla="*/ 41342 w 3163954"/>
              <a:gd name="connsiteY4" fmla="*/ 262596 h 313985"/>
              <a:gd name="connsiteX5" fmla="*/ 671579 w 3163954"/>
              <a:gd name="connsiteY5" fmla="*/ 311808 h 313985"/>
              <a:gd name="connsiteX6" fmla="*/ 1011304 w 3163954"/>
              <a:gd name="connsiteY6" fmla="*/ 218146 h 313985"/>
              <a:gd name="connsiteX7" fmla="*/ 3160779 w 3163954"/>
              <a:gd name="connsiteY7" fmla="*/ 218146 h 313985"/>
              <a:gd name="connsiteX0" fmla="*/ 3163954 w 3163954"/>
              <a:gd name="connsiteY0" fmla="*/ 132421 h 313985"/>
              <a:gd name="connsiteX1" fmla="*/ 1017654 w 3163954"/>
              <a:gd name="connsiteY1" fmla="*/ 138771 h 313985"/>
              <a:gd name="connsiteX2" fmla="*/ 681104 w 3163954"/>
              <a:gd name="connsiteY2" fmla="*/ 11771 h 313985"/>
              <a:gd name="connsiteX3" fmla="*/ 128654 w 3163954"/>
              <a:gd name="connsiteY3" fmla="*/ 33996 h 313985"/>
              <a:gd name="connsiteX4" fmla="*/ 41342 w 3163954"/>
              <a:gd name="connsiteY4" fmla="*/ 262596 h 313985"/>
              <a:gd name="connsiteX5" fmla="*/ 671579 w 3163954"/>
              <a:gd name="connsiteY5" fmla="*/ 311808 h 313985"/>
              <a:gd name="connsiteX6" fmla="*/ 1011304 w 3163954"/>
              <a:gd name="connsiteY6" fmla="*/ 218146 h 313985"/>
              <a:gd name="connsiteX7" fmla="*/ 3160779 w 3163954"/>
              <a:gd name="connsiteY7" fmla="*/ 218146 h 313985"/>
              <a:gd name="connsiteX0" fmla="*/ 3160779 w 3160779"/>
              <a:gd name="connsiteY0" fmla="*/ 135596 h 313985"/>
              <a:gd name="connsiteX1" fmla="*/ 1017654 w 3160779"/>
              <a:gd name="connsiteY1" fmla="*/ 138771 h 313985"/>
              <a:gd name="connsiteX2" fmla="*/ 681104 w 3160779"/>
              <a:gd name="connsiteY2" fmla="*/ 11771 h 313985"/>
              <a:gd name="connsiteX3" fmla="*/ 128654 w 3160779"/>
              <a:gd name="connsiteY3" fmla="*/ 33996 h 313985"/>
              <a:gd name="connsiteX4" fmla="*/ 41342 w 3160779"/>
              <a:gd name="connsiteY4" fmla="*/ 262596 h 313985"/>
              <a:gd name="connsiteX5" fmla="*/ 671579 w 3160779"/>
              <a:gd name="connsiteY5" fmla="*/ 311808 h 313985"/>
              <a:gd name="connsiteX6" fmla="*/ 1011304 w 3160779"/>
              <a:gd name="connsiteY6" fmla="*/ 218146 h 313985"/>
              <a:gd name="connsiteX7" fmla="*/ 3160779 w 3160779"/>
              <a:gd name="connsiteY7" fmla="*/ 218146 h 313985"/>
              <a:gd name="connsiteX0" fmla="*/ 3160779 w 3160779"/>
              <a:gd name="connsiteY0" fmla="*/ 135596 h 313985"/>
              <a:gd name="connsiteX1" fmla="*/ 1017654 w 3160779"/>
              <a:gd name="connsiteY1" fmla="*/ 138771 h 313985"/>
              <a:gd name="connsiteX2" fmla="*/ 681104 w 3160779"/>
              <a:gd name="connsiteY2" fmla="*/ 11771 h 313985"/>
              <a:gd name="connsiteX3" fmla="*/ 128654 w 3160779"/>
              <a:gd name="connsiteY3" fmla="*/ 33996 h 313985"/>
              <a:gd name="connsiteX4" fmla="*/ 41342 w 3160779"/>
              <a:gd name="connsiteY4" fmla="*/ 262596 h 313985"/>
              <a:gd name="connsiteX5" fmla="*/ 671579 w 3160779"/>
              <a:gd name="connsiteY5" fmla="*/ 311808 h 313985"/>
              <a:gd name="connsiteX6" fmla="*/ 1011304 w 3160779"/>
              <a:gd name="connsiteY6" fmla="*/ 218146 h 313985"/>
              <a:gd name="connsiteX7" fmla="*/ 3160779 w 3160779"/>
              <a:gd name="connsiteY7" fmla="*/ 218146 h 313985"/>
              <a:gd name="connsiteX0" fmla="*/ 3164537 w 3164537"/>
              <a:gd name="connsiteY0" fmla="*/ 135596 h 313985"/>
              <a:gd name="connsiteX1" fmla="*/ 1021412 w 3164537"/>
              <a:gd name="connsiteY1" fmla="*/ 138771 h 313985"/>
              <a:gd name="connsiteX2" fmla="*/ 684862 w 3164537"/>
              <a:gd name="connsiteY2" fmla="*/ 11771 h 313985"/>
              <a:gd name="connsiteX3" fmla="*/ 132412 w 3164537"/>
              <a:gd name="connsiteY3" fmla="*/ 33996 h 313985"/>
              <a:gd name="connsiteX4" fmla="*/ 45100 w 3164537"/>
              <a:gd name="connsiteY4" fmla="*/ 262596 h 313985"/>
              <a:gd name="connsiteX5" fmla="*/ 726137 w 3164537"/>
              <a:gd name="connsiteY5" fmla="*/ 311808 h 313985"/>
              <a:gd name="connsiteX6" fmla="*/ 1015062 w 3164537"/>
              <a:gd name="connsiteY6" fmla="*/ 218146 h 313985"/>
              <a:gd name="connsiteX7" fmla="*/ 3164537 w 3164537"/>
              <a:gd name="connsiteY7" fmla="*/ 218146 h 313985"/>
              <a:gd name="connsiteX0" fmla="*/ 3164537 w 3164537"/>
              <a:gd name="connsiteY0" fmla="*/ 136048 h 314437"/>
              <a:gd name="connsiteX1" fmla="*/ 1011887 w 3164537"/>
              <a:gd name="connsiteY1" fmla="*/ 145573 h 314437"/>
              <a:gd name="connsiteX2" fmla="*/ 684862 w 3164537"/>
              <a:gd name="connsiteY2" fmla="*/ 12223 h 314437"/>
              <a:gd name="connsiteX3" fmla="*/ 132412 w 3164537"/>
              <a:gd name="connsiteY3" fmla="*/ 34448 h 314437"/>
              <a:gd name="connsiteX4" fmla="*/ 45100 w 3164537"/>
              <a:gd name="connsiteY4" fmla="*/ 263048 h 314437"/>
              <a:gd name="connsiteX5" fmla="*/ 726137 w 3164537"/>
              <a:gd name="connsiteY5" fmla="*/ 312260 h 314437"/>
              <a:gd name="connsiteX6" fmla="*/ 1015062 w 3164537"/>
              <a:gd name="connsiteY6" fmla="*/ 218598 h 314437"/>
              <a:gd name="connsiteX7" fmla="*/ 3164537 w 3164537"/>
              <a:gd name="connsiteY7" fmla="*/ 218598 h 314437"/>
              <a:gd name="connsiteX0" fmla="*/ 3166357 w 3166357"/>
              <a:gd name="connsiteY0" fmla="*/ 142995 h 321384"/>
              <a:gd name="connsiteX1" fmla="*/ 1013707 w 3166357"/>
              <a:gd name="connsiteY1" fmla="*/ 152520 h 321384"/>
              <a:gd name="connsiteX2" fmla="*/ 737482 w 3166357"/>
              <a:gd name="connsiteY2" fmla="*/ 9645 h 321384"/>
              <a:gd name="connsiteX3" fmla="*/ 134232 w 3166357"/>
              <a:gd name="connsiteY3" fmla="*/ 41395 h 321384"/>
              <a:gd name="connsiteX4" fmla="*/ 46920 w 3166357"/>
              <a:gd name="connsiteY4" fmla="*/ 269995 h 321384"/>
              <a:gd name="connsiteX5" fmla="*/ 727957 w 3166357"/>
              <a:gd name="connsiteY5" fmla="*/ 319207 h 321384"/>
              <a:gd name="connsiteX6" fmla="*/ 1016882 w 3166357"/>
              <a:gd name="connsiteY6" fmla="*/ 225545 h 321384"/>
              <a:gd name="connsiteX7" fmla="*/ 3166357 w 3166357"/>
              <a:gd name="connsiteY7" fmla="*/ 225545 h 321384"/>
              <a:gd name="connsiteX0" fmla="*/ 3166125 w 3166125"/>
              <a:gd name="connsiteY0" fmla="*/ 142995 h 321384"/>
              <a:gd name="connsiteX1" fmla="*/ 1013475 w 3166125"/>
              <a:gd name="connsiteY1" fmla="*/ 152520 h 321384"/>
              <a:gd name="connsiteX2" fmla="*/ 730900 w 3166125"/>
              <a:gd name="connsiteY2" fmla="*/ 9645 h 321384"/>
              <a:gd name="connsiteX3" fmla="*/ 134000 w 3166125"/>
              <a:gd name="connsiteY3" fmla="*/ 41395 h 321384"/>
              <a:gd name="connsiteX4" fmla="*/ 46688 w 3166125"/>
              <a:gd name="connsiteY4" fmla="*/ 269995 h 321384"/>
              <a:gd name="connsiteX5" fmla="*/ 727725 w 3166125"/>
              <a:gd name="connsiteY5" fmla="*/ 319207 h 321384"/>
              <a:gd name="connsiteX6" fmla="*/ 1016650 w 3166125"/>
              <a:gd name="connsiteY6" fmla="*/ 225545 h 321384"/>
              <a:gd name="connsiteX7" fmla="*/ 3166125 w 3166125"/>
              <a:gd name="connsiteY7" fmla="*/ 225545 h 321384"/>
              <a:gd name="connsiteX0" fmla="*/ 3158468 w 3158468"/>
              <a:gd name="connsiteY0" fmla="*/ 159065 h 338000"/>
              <a:gd name="connsiteX1" fmla="*/ 1005818 w 3158468"/>
              <a:gd name="connsiteY1" fmla="*/ 168590 h 338000"/>
              <a:gd name="connsiteX2" fmla="*/ 723243 w 3158468"/>
              <a:gd name="connsiteY2" fmla="*/ 25715 h 338000"/>
              <a:gd name="connsiteX3" fmla="*/ 151743 w 3158468"/>
              <a:gd name="connsiteY3" fmla="*/ 25715 h 338000"/>
              <a:gd name="connsiteX4" fmla="*/ 39031 w 3158468"/>
              <a:gd name="connsiteY4" fmla="*/ 286065 h 338000"/>
              <a:gd name="connsiteX5" fmla="*/ 720068 w 3158468"/>
              <a:gd name="connsiteY5" fmla="*/ 335277 h 338000"/>
              <a:gd name="connsiteX6" fmla="*/ 1008993 w 3158468"/>
              <a:gd name="connsiteY6" fmla="*/ 241615 h 338000"/>
              <a:gd name="connsiteX7" fmla="*/ 3158468 w 3158468"/>
              <a:gd name="connsiteY7" fmla="*/ 241615 h 338000"/>
              <a:gd name="connsiteX0" fmla="*/ 3185752 w 3185752"/>
              <a:gd name="connsiteY0" fmla="*/ 144420 h 323355"/>
              <a:gd name="connsiteX1" fmla="*/ 1033102 w 3185752"/>
              <a:gd name="connsiteY1" fmla="*/ 153945 h 323355"/>
              <a:gd name="connsiteX2" fmla="*/ 750527 w 3185752"/>
              <a:gd name="connsiteY2" fmla="*/ 11070 h 323355"/>
              <a:gd name="connsiteX3" fmla="*/ 179027 w 3185752"/>
              <a:gd name="connsiteY3" fmla="*/ 11070 h 323355"/>
              <a:gd name="connsiteX4" fmla="*/ 66315 w 3185752"/>
              <a:gd name="connsiteY4" fmla="*/ 271420 h 323355"/>
              <a:gd name="connsiteX5" fmla="*/ 747352 w 3185752"/>
              <a:gd name="connsiteY5" fmla="*/ 320632 h 323355"/>
              <a:gd name="connsiteX6" fmla="*/ 1036277 w 3185752"/>
              <a:gd name="connsiteY6" fmla="*/ 226970 h 323355"/>
              <a:gd name="connsiteX7" fmla="*/ 3185752 w 3185752"/>
              <a:gd name="connsiteY7" fmla="*/ 226970 h 323355"/>
              <a:gd name="connsiteX0" fmla="*/ 3185752 w 3185752"/>
              <a:gd name="connsiteY0" fmla="*/ 137397 h 316332"/>
              <a:gd name="connsiteX1" fmla="*/ 1033102 w 3185752"/>
              <a:gd name="connsiteY1" fmla="*/ 146922 h 316332"/>
              <a:gd name="connsiteX2" fmla="*/ 750527 w 3185752"/>
              <a:gd name="connsiteY2" fmla="*/ 4047 h 316332"/>
              <a:gd name="connsiteX3" fmla="*/ 179027 w 3185752"/>
              <a:gd name="connsiteY3" fmla="*/ 4047 h 316332"/>
              <a:gd name="connsiteX4" fmla="*/ 66315 w 3185752"/>
              <a:gd name="connsiteY4" fmla="*/ 264397 h 316332"/>
              <a:gd name="connsiteX5" fmla="*/ 747352 w 3185752"/>
              <a:gd name="connsiteY5" fmla="*/ 313609 h 316332"/>
              <a:gd name="connsiteX6" fmla="*/ 1036277 w 3185752"/>
              <a:gd name="connsiteY6" fmla="*/ 219947 h 316332"/>
              <a:gd name="connsiteX7" fmla="*/ 3185752 w 3185752"/>
              <a:gd name="connsiteY7" fmla="*/ 219947 h 316332"/>
              <a:gd name="connsiteX0" fmla="*/ 3186871 w 3186871"/>
              <a:gd name="connsiteY0" fmla="*/ 137397 h 352654"/>
              <a:gd name="connsiteX1" fmla="*/ 1034221 w 3186871"/>
              <a:gd name="connsiteY1" fmla="*/ 146922 h 352654"/>
              <a:gd name="connsiteX2" fmla="*/ 751646 w 3186871"/>
              <a:gd name="connsiteY2" fmla="*/ 4047 h 352654"/>
              <a:gd name="connsiteX3" fmla="*/ 180146 w 3186871"/>
              <a:gd name="connsiteY3" fmla="*/ 4047 h 352654"/>
              <a:gd name="connsiteX4" fmla="*/ 67434 w 3186871"/>
              <a:gd name="connsiteY4" fmla="*/ 264397 h 352654"/>
              <a:gd name="connsiteX5" fmla="*/ 764346 w 3186871"/>
              <a:gd name="connsiteY5" fmla="*/ 351709 h 352654"/>
              <a:gd name="connsiteX6" fmla="*/ 1037396 w 3186871"/>
              <a:gd name="connsiteY6" fmla="*/ 219947 h 352654"/>
              <a:gd name="connsiteX7" fmla="*/ 3186871 w 3186871"/>
              <a:gd name="connsiteY7" fmla="*/ 219947 h 352654"/>
              <a:gd name="connsiteX0" fmla="*/ 3091323 w 3091323"/>
              <a:gd name="connsiteY0" fmla="*/ 161310 h 410348"/>
              <a:gd name="connsiteX1" fmla="*/ 938673 w 3091323"/>
              <a:gd name="connsiteY1" fmla="*/ 170835 h 410348"/>
              <a:gd name="connsiteX2" fmla="*/ 656098 w 3091323"/>
              <a:gd name="connsiteY2" fmla="*/ 27960 h 410348"/>
              <a:gd name="connsiteX3" fmla="*/ 84598 w 3091323"/>
              <a:gd name="connsiteY3" fmla="*/ 27960 h 410348"/>
              <a:gd name="connsiteX4" fmla="*/ 63961 w 3091323"/>
              <a:gd name="connsiteY4" fmla="*/ 380385 h 410348"/>
              <a:gd name="connsiteX5" fmla="*/ 668798 w 3091323"/>
              <a:gd name="connsiteY5" fmla="*/ 375622 h 410348"/>
              <a:gd name="connsiteX6" fmla="*/ 941848 w 3091323"/>
              <a:gd name="connsiteY6" fmla="*/ 243860 h 410348"/>
              <a:gd name="connsiteX7" fmla="*/ 3091323 w 3091323"/>
              <a:gd name="connsiteY7" fmla="*/ 243860 h 410348"/>
              <a:gd name="connsiteX0" fmla="*/ 3135872 w 3135872"/>
              <a:gd name="connsiteY0" fmla="*/ 161310 h 388300"/>
              <a:gd name="connsiteX1" fmla="*/ 983222 w 3135872"/>
              <a:gd name="connsiteY1" fmla="*/ 170835 h 388300"/>
              <a:gd name="connsiteX2" fmla="*/ 700647 w 3135872"/>
              <a:gd name="connsiteY2" fmla="*/ 27960 h 388300"/>
              <a:gd name="connsiteX3" fmla="*/ 129147 w 3135872"/>
              <a:gd name="connsiteY3" fmla="*/ 27960 h 388300"/>
              <a:gd name="connsiteX4" fmla="*/ 108510 w 3135872"/>
              <a:gd name="connsiteY4" fmla="*/ 380385 h 388300"/>
              <a:gd name="connsiteX5" fmla="*/ 713347 w 3135872"/>
              <a:gd name="connsiteY5" fmla="*/ 375622 h 388300"/>
              <a:gd name="connsiteX6" fmla="*/ 986397 w 3135872"/>
              <a:gd name="connsiteY6" fmla="*/ 243860 h 388300"/>
              <a:gd name="connsiteX7" fmla="*/ 3135872 w 3135872"/>
              <a:gd name="connsiteY7" fmla="*/ 243860 h 388300"/>
              <a:gd name="connsiteX0" fmla="*/ 3159586 w 3159586"/>
              <a:gd name="connsiteY0" fmla="*/ 137258 h 364248"/>
              <a:gd name="connsiteX1" fmla="*/ 1006936 w 3159586"/>
              <a:gd name="connsiteY1" fmla="*/ 146783 h 364248"/>
              <a:gd name="connsiteX2" fmla="*/ 724361 w 3159586"/>
              <a:gd name="connsiteY2" fmla="*/ 3908 h 364248"/>
              <a:gd name="connsiteX3" fmla="*/ 152861 w 3159586"/>
              <a:gd name="connsiteY3" fmla="*/ 3908 h 364248"/>
              <a:gd name="connsiteX4" fmla="*/ 132224 w 3159586"/>
              <a:gd name="connsiteY4" fmla="*/ 356333 h 364248"/>
              <a:gd name="connsiteX5" fmla="*/ 737061 w 3159586"/>
              <a:gd name="connsiteY5" fmla="*/ 351570 h 364248"/>
              <a:gd name="connsiteX6" fmla="*/ 1010111 w 3159586"/>
              <a:gd name="connsiteY6" fmla="*/ 219808 h 364248"/>
              <a:gd name="connsiteX7" fmla="*/ 3159586 w 3159586"/>
              <a:gd name="connsiteY7" fmla="*/ 219808 h 364248"/>
              <a:gd name="connsiteX0" fmla="*/ 3159586 w 3159586"/>
              <a:gd name="connsiteY0" fmla="*/ 137258 h 357785"/>
              <a:gd name="connsiteX1" fmla="*/ 1006936 w 3159586"/>
              <a:gd name="connsiteY1" fmla="*/ 146783 h 357785"/>
              <a:gd name="connsiteX2" fmla="*/ 724361 w 3159586"/>
              <a:gd name="connsiteY2" fmla="*/ 3908 h 357785"/>
              <a:gd name="connsiteX3" fmla="*/ 152861 w 3159586"/>
              <a:gd name="connsiteY3" fmla="*/ 3908 h 357785"/>
              <a:gd name="connsiteX4" fmla="*/ 132224 w 3159586"/>
              <a:gd name="connsiteY4" fmla="*/ 356333 h 357785"/>
              <a:gd name="connsiteX5" fmla="*/ 737061 w 3159586"/>
              <a:gd name="connsiteY5" fmla="*/ 351570 h 357785"/>
              <a:gd name="connsiteX6" fmla="*/ 1010111 w 3159586"/>
              <a:gd name="connsiteY6" fmla="*/ 219808 h 357785"/>
              <a:gd name="connsiteX7" fmla="*/ 3159586 w 3159586"/>
              <a:gd name="connsiteY7" fmla="*/ 219808 h 357785"/>
              <a:gd name="connsiteX0" fmla="*/ 3159586 w 3159586"/>
              <a:gd name="connsiteY0" fmla="*/ 133350 h 353877"/>
              <a:gd name="connsiteX1" fmla="*/ 1006936 w 3159586"/>
              <a:gd name="connsiteY1" fmla="*/ 142875 h 353877"/>
              <a:gd name="connsiteX2" fmla="*/ 724361 w 3159586"/>
              <a:gd name="connsiteY2" fmla="*/ 0 h 353877"/>
              <a:gd name="connsiteX3" fmla="*/ 152861 w 3159586"/>
              <a:gd name="connsiteY3" fmla="*/ 0 h 353877"/>
              <a:gd name="connsiteX4" fmla="*/ 132224 w 3159586"/>
              <a:gd name="connsiteY4" fmla="*/ 352425 h 353877"/>
              <a:gd name="connsiteX5" fmla="*/ 737061 w 3159586"/>
              <a:gd name="connsiteY5" fmla="*/ 347662 h 353877"/>
              <a:gd name="connsiteX6" fmla="*/ 1010111 w 3159586"/>
              <a:gd name="connsiteY6" fmla="*/ 215900 h 353877"/>
              <a:gd name="connsiteX7" fmla="*/ 3159586 w 3159586"/>
              <a:gd name="connsiteY7" fmla="*/ 215900 h 353877"/>
              <a:gd name="connsiteX0" fmla="*/ 3118665 w 3118665"/>
              <a:gd name="connsiteY0" fmla="*/ 133350 h 378827"/>
              <a:gd name="connsiteX1" fmla="*/ 966015 w 3118665"/>
              <a:gd name="connsiteY1" fmla="*/ 142875 h 378827"/>
              <a:gd name="connsiteX2" fmla="*/ 683440 w 3118665"/>
              <a:gd name="connsiteY2" fmla="*/ 0 h 378827"/>
              <a:gd name="connsiteX3" fmla="*/ 111940 w 3118665"/>
              <a:gd name="connsiteY3" fmla="*/ 0 h 378827"/>
              <a:gd name="connsiteX4" fmla="*/ 91303 w 3118665"/>
              <a:gd name="connsiteY4" fmla="*/ 352425 h 378827"/>
              <a:gd name="connsiteX5" fmla="*/ 680265 w 3118665"/>
              <a:gd name="connsiteY5" fmla="*/ 350837 h 378827"/>
              <a:gd name="connsiteX6" fmla="*/ 969190 w 3118665"/>
              <a:gd name="connsiteY6" fmla="*/ 215900 h 378827"/>
              <a:gd name="connsiteX7" fmla="*/ 3118665 w 3118665"/>
              <a:gd name="connsiteY7" fmla="*/ 215900 h 378827"/>
              <a:gd name="connsiteX0" fmla="*/ 3118665 w 3118665"/>
              <a:gd name="connsiteY0" fmla="*/ 133350 h 378827"/>
              <a:gd name="connsiteX1" fmla="*/ 966015 w 3118665"/>
              <a:gd name="connsiteY1" fmla="*/ 142875 h 378827"/>
              <a:gd name="connsiteX2" fmla="*/ 683440 w 3118665"/>
              <a:gd name="connsiteY2" fmla="*/ 0 h 378827"/>
              <a:gd name="connsiteX3" fmla="*/ 111940 w 3118665"/>
              <a:gd name="connsiteY3" fmla="*/ 0 h 378827"/>
              <a:gd name="connsiteX4" fmla="*/ 91303 w 3118665"/>
              <a:gd name="connsiteY4" fmla="*/ 352425 h 378827"/>
              <a:gd name="connsiteX5" fmla="*/ 680265 w 3118665"/>
              <a:gd name="connsiteY5" fmla="*/ 350837 h 378827"/>
              <a:gd name="connsiteX6" fmla="*/ 969190 w 3118665"/>
              <a:gd name="connsiteY6" fmla="*/ 215900 h 378827"/>
              <a:gd name="connsiteX7" fmla="*/ 3118665 w 3118665"/>
              <a:gd name="connsiteY7" fmla="*/ 215900 h 378827"/>
              <a:gd name="connsiteX0" fmla="*/ 3118665 w 3118665"/>
              <a:gd name="connsiteY0" fmla="*/ 133350 h 377444"/>
              <a:gd name="connsiteX1" fmla="*/ 966015 w 3118665"/>
              <a:gd name="connsiteY1" fmla="*/ 142875 h 377444"/>
              <a:gd name="connsiteX2" fmla="*/ 683440 w 3118665"/>
              <a:gd name="connsiteY2" fmla="*/ 0 h 377444"/>
              <a:gd name="connsiteX3" fmla="*/ 111940 w 3118665"/>
              <a:gd name="connsiteY3" fmla="*/ 0 h 377444"/>
              <a:gd name="connsiteX4" fmla="*/ 91303 w 3118665"/>
              <a:gd name="connsiteY4" fmla="*/ 352425 h 377444"/>
              <a:gd name="connsiteX5" fmla="*/ 680265 w 3118665"/>
              <a:gd name="connsiteY5" fmla="*/ 350837 h 377444"/>
              <a:gd name="connsiteX6" fmla="*/ 969190 w 3118665"/>
              <a:gd name="connsiteY6" fmla="*/ 215900 h 377444"/>
              <a:gd name="connsiteX7" fmla="*/ 3118665 w 3118665"/>
              <a:gd name="connsiteY7" fmla="*/ 215900 h 377444"/>
              <a:gd name="connsiteX0" fmla="*/ 3154677 w 3154677"/>
              <a:gd name="connsiteY0" fmla="*/ 133350 h 352425"/>
              <a:gd name="connsiteX1" fmla="*/ 1002027 w 3154677"/>
              <a:gd name="connsiteY1" fmla="*/ 142875 h 352425"/>
              <a:gd name="connsiteX2" fmla="*/ 719452 w 3154677"/>
              <a:gd name="connsiteY2" fmla="*/ 0 h 352425"/>
              <a:gd name="connsiteX3" fmla="*/ 147952 w 3154677"/>
              <a:gd name="connsiteY3" fmla="*/ 0 h 352425"/>
              <a:gd name="connsiteX4" fmla="*/ 127315 w 3154677"/>
              <a:gd name="connsiteY4" fmla="*/ 352425 h 352425"/>
              <a:gd name="connsiteX5" fmla="*/ 716277 w 3154677"/>
              <a:gd name="connsiteY5" fmla="*/ 350837 h 352425"/>
              <a:gd name="connsiteX6" fmla="*/ 1005202 w 3154677"/>
              <a:gd name="connsiteY6" fmla="*/ 215900 h 352425"/>
              <a:gd name="connsiteX7" fmla="*/ 3154677 w 3154677"/>
              <a:gd name="connsiteY7" fmla="*/ 215900 h 352425"/>
              <a:gd name="connsiteX0" fmla="*/ 3154677 w 3154677"/>
              <a:gd name="connsiteY0" fmla="*/ 133350 h 352425"/>
              <a:gd name="connsiteX1" fmla="*/ 1002027 w 3154677"/>
              <a:gd name="connsiteY1" fmla="*/ 142875 h 352425"/>
              <a:gd name="connsiteX2" fmla="*/ 719452 w 3154677"/>
              <a:gd name="connsiteY2" fmla="*/ 0 h 352425"/>
              <a:gd name="connsiteX3" fmla="*/ 147952 w 3154677"/>
              <a:gd name="connsiteY3" fmla="*/ 0 h 352425"/>
              <a:gd name="connsiteX4" fmla="*/ 127315 w 3154677"/>
              <a:gd name="connsiteY4" fmla="*/ 352425 h 352425"/>
              <a:gd name="connsiteX5" fmla="*/ 716277 w 3154677"/>
              <a:gd name="connsiteY5" fmla="*/ 350837 h 352425"/>
              <a:gd name="connsiteX6" fmla="*/ 1005202 w 3154677"/>
              <a:gd name="connsiteY6" fmla="*/ 215900 h 352425"/>
              <a:gd name="connsiteX7" fmla="*/ 3154677 w 3154677"/>
              <a:gd name="connsiteY7" fmla="*/ 215900 h 352425"/>
              <a:gd name="connsiteX0" fmla="*/ 3154677 w 3154677"/>
              <a:gd name="connsiteY0" fmla="*/ 133350 h 352425"/>
              <a:gd name="connsiteX1" fmla="*/ 1002027 w 3154677"/>
              <a:gd name="connsiteY1" fmla="*/ 142875 h 352425"/>
              <a:gd name="connsiteX2" fmla="*/ 719452 w 3154677"/>
              <a:gd name="connsiteY2" fmla="*/ 0 h 352425"/>
              <a:gd name="connsiteX3" fmla="*/ 147952 w 3154677"/>
              <a:gd name="connsiteY3" fmla="*/ 0 h 352425"/>
              <a:gd name="connsiteX4" fmla="*/ 127315 w 3154677"/>
              <a:gd name="connsiteY4" fmla="*/ 352425 h 352425"/>
              <a:gd name="connsiteX5" fmla="*/ 716277 w 3154677"/>
              <a:gd name="connsiteY5" fmla="*/ 350837 h 352425"/>
              <a:gd name="connsiteX6" fmla="*/ 1005202 w 3154677"/>
              <a:gd name="connsiteY6" fmla="*/ 215900 h 352425"/>
              <a:gd name="connsiteX7" fmla="*/ 3154677 w 3154677"/>
              <a:gd name="connsiteY7" fmla="*/ 215900 h 352425"/>
              <a:gd name="connsiteX0" fmla="*/ 3148242 w 3148242"/>
              <a:gd name="connsiteY0" fmla="*/ 133350 h 352425"/>
              <a:gd name="connsiteX1" fmla="*/ 995592 w 3148242"/>
              <a:gd name="connsiteY1" fmla="*/ 142875 h 352425"/>
              <a:gd name="connsiteX2" fmla="*/ 713017 w 3148242"/>
              <a:gd name="connsiteY2" fmla="*/ 0 h 352425"/>
              <a:gd name="connsiteX3" fmla="*/ 141517 w 3148242"/>
              <a:gd name="connsiteY3" fmla="*/ 0 h 352425"/>
              <a:gd name="connsiteX4" fmla="*/ 120880 w 3148242"/>
              <a:gd name="connsiteY4" fmla="*/ 352425 h 352425"/>
              <a:gd name="connsiteX5" fmla="*/ 709842 w 3148242"/>
              <a:gd name="connsiteY5" fmla="*/ 350837 h 352425"/>
              <a:gd name="connsiteX6" fmla="*/ 998767 w 3148242"/>
              <a:gd name="connsiteY6" fmla="*/ 215900 h 352425"/>
              <a:gd name="connsiteX7" fmla="*/ 3148242 w 3148242"/>
              <a:gd name="connsiteY7" fmla="*/ 215900 h 352425"/>
              <a:gd name="connsiteX0" fmla="*/ 3127865 w 3127865"/>
              <a:gd name="connsiteY0" fmla="*/ 133350 h 354169"/>
              <a:gd name="connsiteX1" fmla="*/ 975215 w 3127865"/>
              <a:gd name="connsiteY1" fmla="*/ 142875 h 354169"/>
              <a:gd name="connsiteX2" fmla="*/ 692640 w 3127865"/>
              <a:gd name="connsiteY2" fmla="*/ 0 h 354169"/>
              <a:gd name="connsiteX3" fmla="*/ 121140 w 3127865"/>
              <a:gd name="connsiteY3" fmla="*/ 0 h 354169"/>
              <a:gd name="connsiteX4" fmla="*/ 100503 w 3127865"/>
              <a:gd name="connsiteY4" fmla="*/ 352425 h 354169"/>
              <a:gd name="connsiteX5" fmla="*/ 689465 w 3127865"/>
              <a:gd name="connsiteY5" fmla="*/ 350837 h 354169"/>
              <a:gd name="connsiteX6" fmla="*/ 978390 w 3127865"/>
              <a:gd name="connsiteY6" fmla="*/ 215900 h 354169"/>
              <a:gd name="connsiteX7" fmla="*/ 3127865 w 3127865"/>
              <a:gd name="connsiteY7" fmla="*/ 215900 h 354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27865" h="354169">
                <a:moveTo>
                  <a:pt x="3127865" y="133350"/>
                </a:moveTo>
                <a:lnTo>
                  <a:pt x="975215" y="142875"/>
                </a:lnTo>
                <a:cubicBezTo>
                  <a:pt x="866207" y="49742"/>
                  <a:pt x="901661" y="1587"/>
                  <a:pt x="692640" y="0"/>
                </a:cubicBezTo>
                <a:lnTo>
                  <a:pt x="121140" y="0"/>
                </a:lnTo>
                <a:cubicBezTo>
                  <a:pt x="-34699" y="1587"/>
                  <a:pt x="-38668" y="347927"/>
                  <a:pt x="100503" y="352425"/>
                </a:cubicBezTo>
                <a:cubicBezTo>
                  <a:pt x="239674" y="356923"/>
                  <a:pt x="493144" y="351366"/>
                  <a:pt x="689465" y="350837"/>
                </a:cubicBezTo>
                <a:cubicBezTo>
                  <a:pt x="883405" y="353483"/>
                  <a:pt x="877848" y="306387"/>
                  <a:pt x="978390" y="215900"/>
                </a:cubicBezTo>
                <a:lnTo>
                  <a:pt x="3127865" y="215900"/>
                </a:ln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5" name="Bent Arrow 21">
            <a:extLst>
              <a:ext uri="{FF2B5EF4-FFF2-40B4-BE49-F238E27FC236}">
                <a16:creationId xmlns:a16="http://schemas.microsoft.com/office/drawing/2014/main" id="{D610B205-288C-0150-D7B4-E9E1D290B2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7245352" y="2229709"/>
            <a:ext cx="856222" cy="933853"/>
          </a:xfrm>
          <a:prstGeom prst="bentArrow">
            <a:avLst>
              <a:gd name="adj1" fmla="val 12778"/>
              <a:gd name="adj2" fmla="val 16111"/>
              <a:gd name="adj3" fmla="val 29444"/>
              <a:gd name="adj4" fmla="val 43750"/>
            </a:avLst>
          </a:prstGeom>
          <a:pattFill prst="pct25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200" dirty="0">
              <a:solidFill>
                <a:schemeClr val="tx1"/>
              </a:solidFill>
            </a:endParaRPr>
          </a:p>
        </p:txBody>
      </p:sp>
      <p:sp>
        <p:nvSpPr>
          <p:cNvPr id="46" name="Right Arrow 90">
            <a:extLst>
              <a:ext uri="{FF2B5EF4-FFF2-40B4-BE49-F238E27FC236}">
                <a16:creationId xmlns:a16="http://schemas.microsoft.com/office/drawing/2014/main" id="{BFFEF0AC-98A7-01E0-38F4-38488566B5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6514228" y="3264466"/>
            <a:ext cx="1471911" cy="226449"/>
          </a:xfrm>
          <a:prstGeom prst="rightArrow">
            <a:avLst>
              <a:gd name="adj1" fmla="val 44532"/>
              <a:gd name="adj2" fmla="val 95445"/>
            </a:avLst>
          </a:prstGeom>
          <a:pattFill prst="pct25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D245D4E-12B4-1137-BCF7-8E2B218E1D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 rot="19253640" flipH="1">
            <a:off x="2724872" y="5177769"/>
            <a:ext cx="208775" cy="751077"/>
            <a:chOff x="5878286" y="966102"/>
            <a:chExt cx="504000" cy="1540332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A59AE76-F0A9-DD84-5747-9302EDB707EB}"/>
                </a:ext>
              </a:extLst>
            </p:cNvPr>
            <p:cNvSpPr/>
            <p:nvPr/>
          </p:nvSpPr>
          <p:spPr>
            <a:xfrm>
              <a:off x="5878286" y="966102"/>
              <a:ext cx="504000" cy="1012371"/>
            </a:xfrm>
            <a:prstGeom prst="rect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Isosceles Triangle 6">
              <a:extLst>
                <a:ext uri="{FF2B5EF4-FFF2-40B4-BE49-F238E27FC236}">
                  <a16:creationId xmlns:a16="http://schemas.microsoft.com/office/drawing/2014/main" id="{347EB823-44A5-C427-FA11-C9D4D64085C6}"/>
                </a:ext>
              </a:extLst>
            </p:cNvPr>
            <p:cNvSpPr/>
            <p:nvPr/>
          </p:nvSpPr>
          <p:spPr>
            <a:xfrm flipV="1">
              <a:off x="5893522" y="1978477"/>
              <a:ext cx="473528" cy="527957"/>
            </a:xfrm>
            <a:prstGeom prst="triangl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5F2A62B3-7337-AB5A-415D-E72FCBA5D575}"/>
                </a:ext>
              </a:extLst>
            </p:cNvPr>
            <p:cNvSpPr/>
            <p:nvPr/>
          </p:nvSpPr>
          <p:spPr>
            <a:xfrm flipV="1">
              <a:off x="6051367" y="2272394"/>
              <a:ext cx="167099" cy="176891"/>
            </a:xfrm>
            <a:prstGeom prst="triangl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12382E1E-A055-D5BB-3EAA-C181E97A9E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9670" y="6121101"/>
            <a:ext cx="648000" cy="64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449761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</TotalTime>
  <Words>484</Words>
  <Application>Microsoft Office PowerPoint</Application>
  <PresentationFormat>Widescreen</PresentationFormat>
  <Paragraphs>61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Source Sans Pro</vt:lpstr>
      <vt:lpstr>Office Theme</vt:lpstr>
      <vt:lpstr>RSC Practical videos (16–18) Electrochemical cells – different metals rsc.li/3l0g6sR</vt:lpstr>
      <vt:lpstr>RSC Practical videos (16–18) Electrochemical cells – different concentrations rsc.li/3l0g6sR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Electrochemical cells integrated instructions</dc:title>
  <dc:creator>Royal Society of Chemistry</dc:creator>
  <cp:keywords>electrochemistry, practical, video, A level</cp:keywords>
  <dc:description>Supports the Electrochemical cells practical video available at https://rsc.li/3l0g6sR </dc:description>
  <cp:lastModifiedBy>Georgia Murphy</cp:lastModifiedBy>
  <cp:revision>10</cp:revision>
  <dcterms:created xsi:type="dcterms:W3CDTF">2023-01-23T11:24:18Z</dcterms:created>
  <dcterms:modified xsi:type="dcterms:W3CDTF">2023-01-31T13:50:35Z</dcterms:modified>
  <cp:category/>
</cp:coreProperties>
</file>