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8" r:id="rId1"/>
    <p:sldMasterId id="2147483738" r:id="rId2"/>
    <p:sldMasterId id="2147483723" r:id="rId3"/>
    <p:sldMasterId id="2147483687" r:id="rId4"/>
    <p:sldMasterId id="2147483711" r:id="rId5"/>
    <p:sldMasterId id="2147483694" r:id="rId6"/>
  </p:sldMasterIdLst>
  <p:notesMasterIdLst>
    <p:notesMasterId r:id="rId19"/>
  </p:notesMasterIdLst>
  <p:sldIdLst>
    <p:sldId id="256" r:id="rId7"/>
    <p:sldId id="263" r:id="rId8"/>
    <p:sldId id="272" r:id="rId9"/>
    <p:sldId id="273" r:id="rId10"/>
    <p:sldId id="274" r:id="rId11"/>
    <p:sldId id="278" r:id="rId12"/>
    <p:sldId id="279" r:id="rId13"/>
    <p:sldId id="287" r:id="rId14"/>
    <p:sldId id="288" r:id="rId15"/>
    <p:sldId id="289" r:id="rId16"/>
    <p:sldId id="290" r:id="rId17"/>
    <p:sldId id="291"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004976"/>
    <a:srgbClr val="DA1883"/>
    <a:srgbClr val="FF9E1B"/>
    <a:srgbClr val="E7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0" autoAdjust="0"/>
    <p:restoredTop sz="96270" autoAdjust="0"/>
  </p:normalViewPr>
  <p:slideViewPr>
    <p:cSldViewPr snapToGrid="0" snapToObjects="1">
      <p:cViewPr varScale="1">
        <p:scale>
          <a:sx n="114" d="100"/>
          <a:sy n="114" d="100"/>
        </p:scale>
        <p:origin x="1560" y="-1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20/07/2021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Title slide</a:t>
            </a:r>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840836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General layout options available from the layout tab</a:t>
            </a:r>
          </a:p>
          <a:p>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3458433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Two Content Chart Larg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3" name="Chart Placeholder 2">
            <a:extLst>
              <a:ext uri="{FF2B5EF4-FFF2-40B4-BE49-F238E27FC236}">
                <a16:creationId xmlns:a16="http://schemas.microsoft.com/office/drawing/2014/main" id="{4D046EF4-35C0-154D-8AE5-E51008719997}"/>
              </a:ext>
            </a:extLst>
          </p:cNvPr>
          <p:cNvSpPr>
            <a:spLocks noGrp="1"/>
          </p:cNvSpPr>
          <p:nvPr>
            <p:ph type="chart" sz="quarter" idx="14"/>
          </p:nvPr>
        </p:nvSpPr>
        <p:spPr>
          <a:xfrm>
            <a:off x="625475" y="485774"/>
            <a:ext cx="7920000" cy="5544000"/>
          </a:xfrm>
        </p:spPr>
        <p:txBody>
          <a:bodyPr/>
          <a:lstStyle/>
          <a:p>
            <a:endParaRPr lang="en-GB"/>
          </a:p>
        </p:txBody>
      </p:sp>
    </p:spTree>
    <p:extLst>
      <p:ext uri="{BB962C8B-B14F-4D97-AF65-F5344CB8AC3E}">
        <p14:creationId xmlns:p14="http://schemas.microsoft.com/office/powerpoint/2010/main" val="127986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Two Content">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C44A48F-5130-444E-9335-545707EB156A}"/>
              </a:ext>
            </a:extLst>
          </p:cNvPr>
          <p:cNvGrpSpPr/>
          <p:nvPr userDrawn="1"/>
        </p:nvGrpSpPr>
        <p:grpSpPr>
          <a:xfrm>
            <a:off x="1705495" y="326616"/>
            <a:ext cx="6491056" cy="6167616"/>
            <a:chOff x="1886274" y="-792480"/>
            <a:chExt cx="9546939" cy="9071229"/>
          </a:xfrm>
        </p:grpSpPr>
        <p:sp>
          <p:nvSpPr>
            <p:cNvPr id="4" name="Oval 3">
              <a:extLst>
                <a:ext uri="{FF2B5EF4-FFF2-40B4-BE49-F238E27FC236}">
                  <a16:creationId xmlns:a16="http://schemas.microsoft.com/office/drawing/2014/main" id="{10066618-1123-CA44-AF6F-D50F2EE9DE2B}"/>
                </a:ext>
              </a:extLst>
            </p:cNvPr>
            <p:cNvSpPr/>
            <p:nvPr userDrawn="1"/>
          </p:nvSpPr>
          <p:spPr>
            <a:xfrm>
              <a:off x="1886274" y="-792480"/>
              <a:ext cx="8464226" cy="8464226"/>
            </a:xfrm>
            <a:prstGeom prst="ellipse">
              <a:avLst/>
            </a:prstGeom>
            <a:solidFill>
              <a:srgbClr val="71DB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B4522535-63CF-3C45-9F05-14108DC90509}"/>
                </a:ext>
              </a:extLst>
            </p:cNvPr>
            <p:cNvGrpSpPr/>
            <p:nvPr userDrawn="1"/>
          </p:nvGrpSpPr>
          <p:grpSpPr>
            <a:xfrm rot="13500000" flipH="1">
              <a:off x="4775873" y="1621409"/>
              <a:ext cx="5119341" cy="8195339"/>
              <a:chOff x="12727547" y="-5509958"/>
              <a:chExt cx="1257062" cy="2012378"/>
            </a:xfrm>
          </p:grpSpPr>
          <p:sp>
            <p:nvSpPr>
              <p:cNvPr id="6" name="Freeform 37">
                <a:extLst>
                  <a:ext uri="{FF2B5EF4-FFF2-40B4-BE49-F238E27FC236}">
                    <a16:creationId xmlns:a16="http://schemas.microsoft.com/office/drawing/2014/main" id="{50115A77-0B97-EC45-8777-6B69FABE5A2F}"/>
                  </a:ext>
                </a:extLst>
              </p:cNvPr>
              <p:cNvSpPr>
                <a:spLocks noChangeArrowheads="1"/>
              </p:cNvSpPr>
              <p:nvPr userDrawn="1"/>
            </p:nvSpPr>
            <p:spPr bwMode="auto">
              <a:xfrm>
                <a:off x="12727547" y="-5509958"/>
                <a:ext cx="1197716" cy="1197716"/>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rgbClr val="115E67">
                  <a:alpha val="70000"/>
                </a:srgbClr>
              </a:solidFill>
              <a:ln>
                <a:noFill/>
              </a:ln>
              <a:effectLst/>
            </p:spPr>
            <p:txBody>
              <a:bodyPr wrap="none" anchor="ctr"/>
              <a:lstStyle/>
              <a:p>
                <a:endParaRPr lang="en-US"/>
              </a:p>
            </p:txBody>
          </p:sp>
          <p:sp>
            <p:nvSpPr>
              <p:cNvPr id="8" name="Freeform 39">
                <a:extLst>
                  <a:ext uri="{FF2B5EF4-FFF2-40B4-BE49-F238E27FC236}">
                    <a16:creationId xmlns:a16="http://schemas.microsoft.com/office/drawing/2014/main" id="{2987E0B2-FA79-EE47-B4D5-61FBED881445}"/>
                  </a:ext>
                </a:extLst>
              </p:cNvPr>
              <p:cNvSpPr>
                <a:spLocks noChangeArrowheads="1"/>
              </p:cNvSpPr>
              <p:nvPr userDrawn="1"/>
            </p:nvSpPr>
            <p:spPr bwMode="auto">
              <a:xfrm>
                <a:off x="13389348" y="-5121510"/>
                <a:ext cx="595261" cy="1623930"/>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rgbClr val="115E67"/>
              </a:solidFill>
              <a:ln>
                <a:noFill/>
              </a:ln>
              <a:effectLst/>
            </p:spPr>
            <p:txBody>
              <a:bodyPr wrap="none" anchor="ctr"/>
              <a:lstStyle/>
              <a:p>
                <a:endParaRPr lang="en-US"/>
              </a:p>
            </p:txBody>
          </p:sp>
        </p:grpSp>
      </p:grpSp>
      <p:sp>
        <p:nvSpPr>
          <p:cNvPr id="9" name="Title 1">
            <a:extLst>
              <a:ext uri="{FF2B5EF4-FFF2-40B4-BE49-F238E27FC236}">
                <a16:creationId xmlns:a16="http://schemas.microsoft.com/office/drawing/2014/main" id="{EAA9D87E-0F85-964E-8716-8FC0F07014F3}"/>
              </a:ext>
            </a:extLst>
          </p:cNvPr>
          <p:cNvSpPr>
            <a:spLocks noGrp="1"/>
          </p:cNvSpPr>
          <p:nvPr>
            <p:ph type="ctrTitle" hasCustomPrompt="1"/>
          </p:nvPr>
        </p:nvSpPr>
        <p:spPr>
          <a:xfrm>
            <a:off x="1724909" y="2492388"/>
            <a:ext cx="5425038" cy="1279991"/>
          </a:xfrm>
          <a:prstGeom prst="rect">
            <a:avLst/>
          </a:prstGeom>
        </p:spPr>
        <p:txBody>
          <a:bodyPr anchor="ctr" anchorCtr="0">
            <a:noAutofit/>
          </a:bodyPr>
          <a:lstStyle>
            <a:lvl1pPr algn="ctr">
              <a:defRPr sz="7200">
                <a:solidFill>
                  <a:schemeClr val="bg1"/>
                </a:solidFill>
              </a:defRPr>
            </a:lvl1pPr>
          </a:lstStyle>
          <a:p>
            <a:r>
              <a:rPr lang="en-US" dirty="0"/>
              <a:t>Thank you</a:t>
            </a:r>
          </a:p>
        </p:txBody>
      </p:sp>
    </p:spTree>
    <p:extLst>
      <p:ext uri="{BB962C8B-B14F-4D97-AF65-F5344CB8AC3E}">
        <p14:creationId xmlns:p14="http://schemas.microsoft.com/office/powerpoint/2010/main" val="900632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Two Content">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C97EB563-D72E-9B49-B46E-C2720AC10E3A}"/>
              </a:ext>
            </a:extLst>
          </p:cNvPr>
          <p:cNvGrpSpPr/>
          <p:nvPr userDrawn="1"/>
        </p:nvGrpSpPr>
        <p:grpSpPr>
          <a:xfrm>
            <a:off x="2102907" y="548861"/>
            <a:ext cx="5508984" cy="5409948"/>
            <a:chOff x="3633819" y="471742"/>
            <a:chExt cx="5508984" cy="5409948"/>
          </a:xfrm>
        </p:grpSpPr>
        <p:sp>
          <p:nvSpPr>
            <p:cNvPr id="11" name="Oval 10">
              <a:extLst>
                <a:ext uri="{FF2B5EF4-FFF2-40B4-BE49-F238E27FC236}">
                  <a16:creationId xmlns:a16="http://schemas.microsoft.com/office/drawing/2014/main" id="{C1F69B65-C6EC-E542-BC1C-28D1270EAD40}"/>
                </a:ext>
              </a:extLst>
            </p:cNvPr>
            <p:cNvSpPr/>
            <p:nvPr userDrawn="1"/>
          </p:nvSpPr>
          <p:spPr>
            <a:xfrm rot="16200000">
              <a:off x="3633820" y="862397"/>
              <a:ext cx="5019292" cy="501929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45A60DDB-5FCB-3F45-85A6-C08CF2083448}"/>
                </a:ext>
              </a:extLst>
            </p:cNvPr>
            <p:cNvGrpSpPr/>
            <p:nvPr userDrawn="1"/>
          </p:nvGrpSpPr>
          <p:grpSpPr>
            <a:xfrm>
              <a:off x="6105633" y="471742"/>
              <a:ext cx="3037170" cy="4862080"/>
              <a:chOff x="6235307" y="547942"/>
              <a:chExt cx="3037170" cy="4862080"/>
            </a:xfrm>
          </p:grpSpPr>
          <p:sp>
            <p:nvSpPr>
              <p:cNvPr id="13" name="Freeform 37">
                <a:extLst>
                  <a:ext uri="{FF2B5EF4-FFF2-40B4-BE49-F238E27FC236}">
                    <a16:creationId xmlns:a16="http://schemas.microsoft.com/office/drawing/2014/main" id="{4130FA62-77D8-264D-B781-918D89B3A6A0}"/>
                  </a:ext>
                </a:extLst>
              </p:cNvPr>
              <p:cNvSpPr>
                <a:spLocks noChangeArrowheads="1"/>
              </p:cNvSpPr>
              <p:nvPr userDrawn="1"/>
            </p:nvSpPr>
            <p:spPr bwMode="auto">
              <a:xfrm>
                <a:off x="6235307" y="547942"/>
                <a:ext cx="2893785" cy="2893786"/>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chemeClr val="accent2">
                  <a:alpha val="70000"/>
                </a:schemeClr>
              </a:solidFill>
              <a:ln>
                <a:noFill/>
              </a:ln>
              <a:effectLst/>
            </p:spPr>
            <p:txBody>
              <a:bodyPr wrap="none" anchor="ctr"/>
              <a:lstStyle/>
              <a:p>
                <a:endParaRPr lang="en-US"/>
              </a:p>
            </p:txBody>
          </p:sp>
          <p:sp>
            <p:nvSpPr>
              <p:cNvPr id="14" name="Freeform 39">
                <a:extLst>
                  <a:ext uri="{FF2B5EF4-FFF2-40B4-BE49-F238E27FC236}">
                    <a16:creationId xmlns:a16="http://schemas.microsoft.com/office/drawing/2014/main" id="{9FA35996-EF0A-2145-92C7-0B7C10E43F34}"/>
                  </a:ext>
                </a:extLst>
              </p:cNvPr>
              <p:cNvSpPr>
                <a:spLocks noChangeArrowheads="1"/>
              </p:cNvSpPr>
              <p:nvPr userDrawn="1"/>
            </p:nvSpPr>
            <p:spPr bwMode="auto">
              <a:xfrm>
                <a:off x="7834276" y="1486467"/>
                <a:ext cx="1438201" cy="392355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chemeClr val="accent2"/>
              </a:solidFill>
              <a:ln>
                <a:noFill/>
              </a:ln>
              <a:effectLst/>
            </p:spPr>
            <p:txBody>
              <a:bodyPr wrap="none" anchor="ctr"/>
              <a:lstStyle/>
              <a:p>
                <a:endParaRPr lang="en-US"/>
              </a:p>
            </p:txBody>
          </p:sp>
        </p:grpSp>
      </p:grpSp>
      <p:sp>
        <p:nvSpPr>
          <p:cNvPr id="9" name="Title 1">
            <a:extLst>
              <a:ext uri="{FF2B5EF4-FFF2-40B4-BE49-F238E27FC236}">
                <a16:creationId xmlns:a16="http://schemas.microsoft.com/office/drawing/2014/main" id="{EAA9D87E-0F85-964E-8716-8FC0F07014F3}"/>
              </a:ext>
            </a:extLst>
          </p:cNvPr>
          <p:cNvSpPr>
            <a:spLocks noGrp="1"/>
          </p:cNvSpPr>
          <p:nvPr>
            <p:ph type="ctrTitle" hasCustomPrompt="1"/>
          </p:nvPr>
        </p:nvSpPr>
        <p:spPr>
          <a:xfrm>
            <a:off x="1735926" y="2569507"/>
            <a:ext cx="5500644" cy="1279991"/>
          </a:xfrm>
          <a:prstGeom prst="rect">
            <a:avLst/>
          </a:prstGeom>
        </p:spPr>
        <p:txBody>
          <a:bodyPr anchor="ctr" anchorCtr="0">
            <a:noAutofit/>
          </a:bodyPr>
          <a:lstStyle>
            <a:lvl1pPr algn="ctr">
              <a:defRPr sz="6000">
                <a:solidFill>
                  <a:schemeClr val="tx1"/>
                </a:solidFill>
              </a:defRPr>
            </a:lvl1pPr>
          </a:lstStyle>
          <a:p>
            <a:r>
              <a:rPr lang="en-US" dirty="0"/>
              <a:t>Thank you</a:t>
            </a:r>
          </a:p>
        </p:txBody>
      </p:sp>
    </p:spTree>
    <p:extLst>
      <p:ext uri="{BB962C8B-B14F-4D97-AF65-F5344CB8AC3E}">
        <p14:creationId xmlns:p14="http://schemas.microsoft.com/office/powerpoint/2010/main" val="3638563651"/>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E7E6E6"/>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B4CC1B46-891F-E44B-82A0-B2611C869D4E}"/>
              </a:ext>
            </a:extLst>
          </p:cNvPr>
          <p:cNvSpPr/>
          <p:nvPr userDrawn="1"/>
        </p:nvSpPr>
        <p:spPr>
          <a:xfrm>
            <a:off x="-1" y="0"/>
            <a:ext cx="7387422" cy="6858000"/>
          </a:xfrm>
          <a:custGeom>
            <a:avLst/>
            <a:gdLst>
              <a:gd name="connsiteX0" fmla="*/ 0 w 7387422"/>
              <a:gd name="connsiteY0" fmla="*/ 0 h 6858000"/>
              <a:gd name="connsiteX1" fmla="*/ 6183394 w 7387422"/>
              <a:gd name="connsiteY1" fmla="*/ 0 h 6858000"/>
              <a:gd name="connsiteX2" fmla="*/ 6293260 w 7387422"/>
              <a:gd name="connsiteY2" fmla="*/ 139540 h 6858000"/>
              <a:gd name="connsiteX3" fmla="*/ 7387422 w 7387422"/>
              <a:gd name="connsiteY3" fmla="*/ 3429000 h 6858000"/>
              <a:gd name="connsiteX4" fmla="*/ 6293260 w 7387422"/>
              <a:gd name="connsiteY4" fmla="*/ 6717686 h 6858000"/>
              <a:gd name="connsiteX5" fmla="*/ 6182732 w 7387422"/>
              <a:gd name="connsiteY5" fmla="*/ 6858000 h 6858000"/>
              <a:gd name="connsiteX6" fmla="*/ 0 w 738742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87422" h="6858000">
                <a:moveTo>
                  <a:pt x="0" y="0"/>
                </a:moveTo>
                <a:lnTo>
                  <a:pt x="6183394" y="0"/>
                </a:lnTo>
                <a:lnTo>
                  <a:pt x="6293260" y="139540"/>
                </a:lnTo>
                <a:cubicBezTo>
                  <a:pt x="6980164" y="1056265"/>
                  <a:pt x="7387422" y="2194683"/>
                  <a:pt x="7387422" y="3429000"/>
                </a:cubicBezTo>
                <a:cubicBezTo>
                  <a:pt x="7387422" y="4663318"/>
                  <a:pt x="6980164" y="5801381"/>
                  <a:pt x="6293260" y="6717686"/>
                </a:cubicBezTo>
                <a:lnTo>
                  <a:pt x="6182732"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37">
            <a:extLst>
              <a:ext uri="{FF2B5EF4-FFF2-40B4-BE49-F238E27FC236}">
                <a16:creationId xmlns:a16="http://schemas.microsoft.com/office/drawing/2014/main" id="{3FC90C4F-D812-184E-9427-040299026E0B}"/>
              </a:ext>
            </a:extLst>
          </p:cNvPr>
          <p:cNvSpPr>
            <a:spLocks noChangeArrowheads="1"/>
          </p:cNvSpPr>
          <p:nvPr userDrawn="1"/>
        </p:nvSpPr>
        <p:spPr bwMode="auto">
          <a:xfrm>
            <a:off x="1903651" y="-2881267"/>
            <a:ext cx="6299561" cy="6299562"/>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chemeClr val="tx1">
              <a:alpha val="70000"/>
            </a:schemeClr>
          </a:solidFill>
          <a:ln>
            <a:noFill/>
          </a:ln>
          <a:effectLst/>
        </p:spPr>
        <p:txBody>
          <a:bodyPr wrap="none" anchor="ctr"/>
          <a:lstStyle/>
          <a:p>
            <a:endParaRPr lang="en-US"/>
          </a:p>
        </p:txBody>
      </p:sp>
      <p:sp>
        <p:nvSpPr>
          <p:cNvPr id="10" name="Freeform 39">
            <a:extLst>
              <a:ext uri="{FF2B5EF4-FFF2-40B4-BE49-F238E27FC236}">
                <a16:creationId xmlns:a16="http://schemas.microsoft.com/office/drawing/2014/main" id="{31DF2D86-399D-EC46-A887-733F617C4D4E}"/>
              </a:ext>
            </a:extLst>
          </p:cNvPr>
          <p:cNvSpPr>
            <a:spLocks noChangeArrowheads="1"/>
          </p:cNvSpPr>
          <p:nvPr userDrawn="1"/>
        </p:nvSpPr>
        <p:spPr bwMode="auto">
          <a:xfrm>
            <a:off x="5384490" y="-838166"/>
            <a:ext cx="3130860" cy="854129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chemeClr val="tx1"/>
          </a:solidFill>
          <a:ln>
            <a:noFill/>
          </a:ln>
          <a:effectLst/>
        </p:spPr>
        <p:txBody>
          <a:bodyPr wrap="none" anchor="ctr"/>
          <a:lstStyle/>
          <a:p>
            <a:endParaRPr lang="en-US"/>
          </a:p>
        </p:txBody>
      </p:sp>
      <p:sp>
        <p:nvSpPr>
          <p:cNvPr id="6" name="Slide Number Placeholder 5"/>
          <p:cNvSpPr>
            <a:spLocks noGrp="1"/>
          </p:cNvSpPr>
          <p:nvPr>
            <p:ph type="sldNum" sz="quarter" idx="12"/>
          </p:nvPr>
        </p:nvSpPr>
        <p:spPr>
          <a:xfrm>
            <a:off x="8203211" y="6300000"/>
            <a:ext cx="640129" cy="365125"/>
          </a:xfrm>
        </p:spPr>
        <p:txBody>
          <a:bodyPr/>
          <a:lstStyle/>
          <a:p>
            <a:fld id="{D993BE9A-2295-974E-B063-F12D5C0A2200}" type="slidenum">
              <a:rPr lang="en-GB" smtClean="0"/>
              <a:t>‹#›</a:t>
            </a:fld>
            <a:endParaRPr lang="en-GB"/>
          </a:p>
        </p:txBody>
      </p:sp>
      <p:sp>
        <p:nvSpPr>
          <p:cNvPr id="7" name="Title 1">
            <a:extLst>
              <a:ext uri="{FF2B5EF4-FFF2-40B4-BE49-F238E27FC236}">
                <a16:creationId xmlns:a16="http://schemas.microsoft.com/office/drawing/2014/main" id="{1E44487A-F087-8247-BAEA-649A739B6004}"/>
              </a:ext>
            </a:extLst>
          </p:cNvPr>
          <p:cNvSpPr>
            <a:spLocks noGrp="1"/>
          </p:cNvSpPr>
          <p:nvPr>
            <p:ph type="title"/>
          </p:nvPr>
        </p:nvSpPr>
        <p:spPr>
          <a:xfrm>
            <a:off x="628650" y="1459795"/>
            <a:ext cx="5010150" cy="1325563"/>
          </a:xfrm>
        </p:spPr>
        <p:txBody>
          <a:bodyPr/>
          <a:lstStyle>
            <a:lvl1pPr>
              <a:defRPr>
                <a:solidFill>
                  <a:srgbClr val="004976"/>
                </a:solidFill>
              </a:defRPr>
            </a:lvl1pPr>
          </a:lstStyle>
          <a:p>
            <a:r>
              <a:rPr lang="en-US" dirty="0"/>
              <a:t>Click to edit Master title style</a:t>
            </a:r>
          </a:p>
        </p:txBody>
      </p:sp>
      <p:sp>
        <p:nvSpPr>
          <p:cNvPr id="8" name="Content Placeholder 2">
            <a:extLst>
              <a:ext uri="{FF2B5EF4-FFF2-40B4-BE49-F238E27FC236}">
                <a16:creationId xmlns:a16="http://schemas.microsoft.com/office/drawing/2014/main" id="{2FC45BC7-2758-5841-AD60-92256E287ACC}"/>
              </a:ext>
            </a:extLst>
          </p:cNvPr>
          <p:cNvSpPr>
            <a:spLocks noGrp="1"/>
          </p:cNvSpPr>
          <p:nvPr>
            <p:ph idx="1"/>
          </p:nvPr>
        </p:nvSpPr>
        <p:spPr>
          <a:xfrm>
            <a:off x="628650" y="2920294"/>
            <a:ext cx="5010150" cy="25411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45982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E7E6E6"/>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B4CC1B46-891F-E44B-82A0-B2611C869D4E}"/>
              </a:ext>
            </a:extLst>
          </p:cNvPr>
          <p:cNvSpPr/>
          <p:nvPr userDrawn="1"/>
        </p:nvSpPr>
        <p:spPr>
          <a:xfrm>
            <a:off x="-1" y="0"/>
            <a:ext cx="7387422" cy="6858000"/>
          </a:xfrm>
          <a:custGeom>
            <a:avLst/>
            <a:gdLst>
              <a:gd name="connsiteX0" fmla="*/ 0 w 7387422"/>
              <a:gd name="connsiteY0" fmla="*/ 0 h 6858000"/>
              <a:gd name="connsiteX1" fmla="*/ 6183394 w 7387422"/>
              <a:gd name="connsiteY1" fmla="*/ 0 h 6858000"/>
              <a:gd name="connsiteX2" fmla="*/ 6293260 w 7387422"/>
              <a:gd name="connsiteY2" fmla="*/ 139540 h 6858000"/>
              <a:gd name="connsiteX3" fmla="*/ 7387422 w 7387422"/>
              <a:gd name="connsiteY3" fmla="*/ 3429000 h 6858000"/>
              <a:gd name="connsiteX4" fmla="*/ 6293260 w 7387422"/>
              <a:gd name="connsiteY4" fmla="*/ 6717686 h 6858000"/>
              <a:gd name="connsiteX5" fmla="*/ 6182732 w 7387422"/>
              <a:gd name="connsiteY5" fmla="*/ 6858000 h 6858000"/>
              <a:gd name="connsiteX6" fmla="*/ 0 w 738742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87422" h="6858000">
                <a:moveTo>
                  <a:pt x="0" y="0"/>
                </a:moveTo>
                <a:lnTo>
                  <a:pt x="6183394" y="0"/>
                </a:lnTo>
                <a:lnTo>
                  <a:pt x="6293260" y="139540"/>
                </a:lnTo>
                <a:cubicBezTo>
                  <a:pt x="6980164" y="1056265"/>
                  <a:pt x="7387422" y="2194683"/>
                  <a:pt x="7387422" y="3429000"/>
                </a:cubicBezTo>
                <a:cubicBezTo>
                  <a:pt x="7387422" y="4663318"/>
                  <a:pt x="6980164" y="5801381"/>
                  <a:pt x="6293260" y="6717686"/>
                </a:cubicBezTo>
                <a:lnTo>
                  <a:pt x="6182732"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37">
            <a:extLst>
              <a:ext uri="{FF2B5EF4-FFF2-40B4-BE49-F238E27FC236}">
                <a16:creationId xmlns:a16="http://schemas.microsoft.com/office/drawing/2014/main" id="{3FC90C4F-D812-184E-9427-040299026E0B}"/>
              </a:ext>
            </a:extLst>
          </p:cNvPr>
          <p:cNvSpPr>
            <a:spLocks noChangeArrowheads="1"/>
          </p:cNvSpPr>
          <p:nvPr userDrawn="1"/>
        </p:nvSpPr>
        <p:spPr bwMode="auto">
          <a:xfrm>
            <a:off x="1903651" y="-2881267"/>
            <a:ext cx="6299561" cy="6299562"/>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chemeClr val="tx1">
              <a:alpha val="70000"/>
            </a:schemeClr>
          </a:solidFill>
          <a:ln>
            <a:noFill/>
          </a:ln>
          <a:effectLst/>
        </p:spPr>
        <p:txBody>
          <a:bodyPr wrap="none" anchor="ctr"/>
          <a:lstStyle/>
          <a:p>
            <a:endParaRPr lang="en-US"/>
          </a:p>
        </p:txBody>
      </p:sp>
      <p:sp>
        <p:nvSpPr>
          <p:cNvPr id="10" name="Freeform 39">
            <a:extLst>
              <a:ext uri="{FF2B5EF4-FFF2-40B4-BE49-F238E27FC236}">
                <a16:creationId xmlns:a16="http://schemas.microsoft.com/office/drawing/2014/main" id="{31DF2D86-399D-EC46-A887-733F617C4D4E}"/>
              </a:ext>
            </a:extLst>
          </p:cNvPr>
          <p:cNvSpPr>
            <a:spLocks noChangeArrowheads="1"/>
          </p:cNvSpPr>
          <p:nvPr userDrawn="1"/>
        </p:nvSpPr>
        <p:spPr bwMode="auto">
          <a:xfrm>
            <a:off x="5384490" y="-838166"/>
            <a:ext cx="3130860" cy="854129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chemeClr val="tx1"/>
          </a:solidFill>
          <a:ln>
            <a:noFill/>
          </a:ln>
          <a:effectLst/>
        </p:spPr>
        <p:txBody>
          <a:bodyPr wrap="none" anchor="ctr"/>
          <a:lstStyle/>
          <a:p>
            <a:endParaRPr lang="en-US"/>
          </a:p>
        </p:txBody>
      </p:sp>
      <p:sp>
        <p:nvSpPr>
          <p:cNvPr id="6" name="Slide Number Placeholder 5"/>
          <p:cNvSpPr>
            <a:spLocks noGrp="1"/>
          </p:cNvSpPr>
          <p:nvPr>
            <p:ph type="sldNum" sz="quarter" idx="12"/>
          </p:nvPr>
        </p:nvSpPr>
        <p:spPr>
          <a:xfrm>
            <a:off x="8203211" y="6300000"/>
            <a:ext cx="640129" cy="365125"/>
          </a:xfrm>
        </p:spPr>
        <p:txBody>
          <a:bodyPr/>
          <a:lstStyle>
            <a:lvl1pPr>
              <a:defRPr>
                <a:solidFill>
                  <a:schemeClr val="bg1"/>
                </a:solidFill>
              </a:defRPr>
            </a:lvl1pPr>
          </a:lstStyle>
          <a:p>
            <a:fld id="{D993BE9A-2295-974E-B063-F12D5C0A2200}" type="slidenum">
              <a:rPr lang="en-GB" smtClean="0"/>
              <a:pPr/>
              <a:t>‹#›</a:t>
            </a:fld>
            <a:endParaRPr lang="en-GB" dirty="0"/>
          </a:p>
        </p:txBody>
      </p:sp>
      <p:sp>
        <p:nvSpPr>
          <p:cNvPr id="7" name="Title 1">
            <a:extLst>
              <a:ext uri="{FF2B5EF4-FFF2-40B4-BE49-F238E27FC236}">
                <a16:creationId xmlns:a16="http://schemas.microsoft.com/office/drawing/2014/main" id="{1E44487A-F087-8247-BAEA-649A739B6004}"/>
              </a:ext>
            </a:extLst>
          </p:cNvPr>
          <p:cNvSpPr>
            <a:spLocks noGrp="1"/>
          </p:cNvSpPr>
          <p:nvPr>
            <p:ph type="title"/>
          </p:nvPr>
        </p:nvSpPr>
        <p:spPr>
          <a:xfrm>
            <a:off x="628650" y="1459795"/>
            <a:ext cx="5010150" cy="1325563"/>
          </a:xfrm>
        </p:spPr>
        <p:txBody>
          <a:bodyPr/>
          <a:lstStyle>
            <a:lvl1pPr>
              <a:defRPr>
                <a:solidFill>
                  <a:srgbClr val="004976"/>
                </a:solidFill>
              </a:defRPr>
            </a:lvl1pPr>
          </a:lstStyle>
          <a:p>
            <a:r>
              <a:rPr lang="en-US" dirty="0"/>
              <a:t>Click to edit Master title style</a:t>
            </a:r>
          </a:p>
        </p:txBody>
      </p:sp>
      <p:sp>
        <p:nvSpPr>
          <p:cNvPr id="8" name="Content Placeholder 2">
            <a:extLst>
              <a:ext uri="{FF2B5EF4-FFF2-40B4-BE49-F238E27FC236}">
                <a16:creationId xmlns:a16="http://schemas.microsoft.com/office/drawing/2014/main" id="{2FC45BC7-2758-5841-AD60-92256E287ACC}"/>
              </a:ext>
            </a:extLst>
          </p:cNvPr>
          <p:cNvSpPr>
            <a:spLocks noGrp="1"/>
          </p:cNvSpPr>
          <p:nvPr>
            <p:ph idx="1"/>
          </p:nvPr>
        </p:nvSpPr>
        <p:spPr>
          <a:xfrm>
            <a:off x="628650" y="2920294"/>
            <a:ext cx="5010150" cy="25411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837600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rgbClr val="E7E6E6"/>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B4CC1B46-891F-E44B-82A0-B2611C869D4E}"/>
              </a:ext>
            </a:extLst>
          </p:cNvPr>
          <p:cNvSpPr/>
          <p:nvPr userDrawn="1"/>
        </p:nvSpPr>
        <p:spPr>
          <a:xfrm>
            <a:off x="-1" y="0"/>
            <a:ext cx="7387422" cy="6858000"/>
          </a:xfrm>
          <a:custGeom>
            <a:avLst/>
            <a:gdLst>
              <a:gd name="connsiteX0" fmla="*/ 0 w 7387422"/>
              <a:gd name="connsiteY0" fmla="*/ 0 h 6858000"/>
              <a:gd name="connsiteX1" fmla="*/ 6183394 w 7387422"/>
              <a:gd name="connsiteY1" fmla="*/ 0 h 6858000"/>
              <a:gd name="connsiteX2" fmla="*/ 6293260 w 7387422"/>
              <a:gd name="connsiteY2" fmla="*/ 139540 h 6858000"/>
              <a:gd name="connsiteX3" fmla="*/ 7387422 w 7387422"/>
              <a:gd name="connsiteY3" fmla="*/ 3429000 h 6858000"/>
              <a:gd name="connsiteX4" fmla="*/ 6293260 w 7387422"/>
              <a:gd name="connsiteY4" fmla="*/ 6717686 h 6858000"/>
              <a:gd name="connsiteX5" fmla="*/ 6182732 w 7387422"/>
              <a:gd name="connsiteY5" fmla="*/ 6858000 h 6858000"/>
              <a:gd name="connsiteX6" fmla="*/ 0 w 738742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87422" h="6858000">
                <a:moveTo>
                  <a:pt x="0" y="0"/>
                </a:moveTo>
                <a:lnTo>
                  <a:pt x="6183394" y="0"/>
                </a:lnTo>
                <a:lnTo>
                  <a:pt x="6293260" y="139540"/>
                </a:lnTo>
                <a:cubicBezTo>
                  <a:pt x="6980164" y="1056265"/>
                  <a:pt x="7387422" y="2194683"/>
                  <a:pt x="7387422" y="3429000"/>
                </a:cubicBezTo>
                <a:cubicBezTo>
                  <a:pt x="7387422" y="4663318"/>
                  <a:pt x="6980164" y="5801381"/>
                  <a:pt x="6293260" y="6717686"/>
                </a:cubicBezTo>
                <a:lnTo>
                  <a:pt x="6182732"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37">
            <a:extLst>
              <a:ext uri="{FF2B5EF4-FFF2-40B4-BE49-F238E27FC236}">
                <a16:creationId xmlns:a16="http://schemas.microsoft.com/office/drawing/2014/main" id="{3FC90C4F-D812-184E-9427-040299026E0B}"/>
              </a:ext>
            </a:extLst>
          </p:cNvPr>
          <p:cNvSpPr>
            <a:spLocks noChangeArrowheads="1"/>
          </p:cNvSpPr>
          <p:nvPr userDrawn="1"/>
        </p:nvSpPr>
        <p:spPr bwMode="auto">
          <a:xfrm>
            <a:off x="1903651" y="-2881267"/>
            <a:ext cx="6299561" cy="6299562"/>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chemeClr val="accent5">
              <a:alpha val="70000"/>
            </a:schemeClr>
          </a:solidFill>
          <a:ln>
            <a:noFill/>
          </a:ln>
          <a:effectLst/>
        </p:spPr>
        <p:txBody>
          <a:bodyPr wrap="none" anchor="ctr"/>
          <a:lstStyle/>
          <a:p>
            <a:endParaRPr lang="en-US"/>
          </a:p>
        </p:txBody>
      </p:sp>
      <p:sp>
        <p:nvSpPr>
          <p:cNvPr id="10" name="Freeform 39">
            <a:extLst>
              <a:ext uri="{FF2B5EF4-FFF2-40B4-BE49-F238E27FC236}">
                <a16:creationId xmlns:a16="http://schemas.microsoft.com/office/drawing/2014/main" id="{31DF2D86-399D-EC46-A887-733F617C4D4E}"/>
              </a:ext>
            </a:extLst>
          </p:cNvPr>
          <p:cNvSpPr>
            <a:spLocks noChangeArrowheads="1"/>
          </p:cNvSpPr>
          <p:nvPr userDrawn="1"/>
        </p:nvSpPr>
        <p:spPr bwMode="auto">
          <a:xfrm>
            <a:off x="5384490" y="-838166"/>
            <a:ext cx="3130860" cy="854129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chemeClr val="accent5"/>
          </a:solidFill>
          <a:ln>
            <a:noFill/>
          </a:ln>
          <a:effectLst/>
        </p:spPr>
        <p:txBody>
          <a:bodyPr wrap="none" anchor="ctr"/>
          <a:lstStyle/>
          <a:p>
            <a:endParaRPr lang="en-US"/>
          </a:p>
        </p:txBody>
      </p:sp>
      <p:sp>
        <p:nvSpPr>
          <p:cNvPr id="6" name="Slide Number Placeholder 5"/>
          <p:cNvSpPr>
            <a:spLocks noGrp="1"/>
          </p:cNvSpPr>
          <p:nvPr>
            <p:ph type="sldNum" sz="quarter" idx="12"/>
          </p:nvPr>
        </p:nvSpPr>
        <p:spPr>
          <a:xfrm>
            <a:off x="8203211" y="6300000"/>
            <a:ext cx="640129" cy="365125"/>
          </a:xfrm>
        </p:spPr>
        <p:txBody>
          <a:bodyPr/>
          <a:lstStyle/>
          <a:p>
            <a:fld id="{D993BE9A-2295-974E-B063-F12D5C0A2200}" type="slidenum">
              <a:rPr lang="en-GB" smtClean="0"/>
              <a:t>‹#›</a:t>
            </a:fld>
            <a:endParaRPr lang="en-GB"/>
          </a:p>
        </p:txBody>
      </p:sp>
      <p:sp>
        <p:nvSpPr>
          <p:cNvPr id="7" name="Title 1">
            <a:extLst>
              <a:ext uri="{FF2B5EF4-FFF2-40B4-BE49-F238E27FC236}">
                <a16:creationId xmlns:a16="http://schemas.microsoft.com/office/drawing/2014/main" id="{1E44487A-F087-8247-BAEA-649A739B6004}"/>
              </a:ext>
            </a:extLst>
          </p:cNvPr>
          <p:cNvSpPr>
            <a:spLocks noGrp="1"/>
          </p:cNvSpPr>
          <p:nvPr>
            <p:ph type="title"/>
          </p:nvPr>
        </p:nvSpPr>
        <p:spPr>
          <a:xfrm>
            <a:off x="628650" y="1459795"/>
            <a:ext cx="5010150" cy="1325563"/>
          </a:xfrm>
        </p:spPr>
        <p:txBody>
          <a:bodyPr/>
          <a:lstStyle>
            <a:lvl1pPr>
              <a:defRPr>
                <a:solidFill>
                  <a:srgbClr val="004976"/>
                </a:solidFill>
              </a:defRPr>
            </a:lvl1pPr>
          </a:lstStyle>
          <a:p>
            <a:r>
              <a:rPr lang="en-US" dirty="0"/>
              <a:t>Click to edit Master title style</a:t>
            </a:r>
          </a:p>
        </p:txBody>
      </p:sp>
      <p:sp>
        <p:nvSpPr>
          <p:cNvPr id="8" name="Content Placeholder 2">
            <a:extLst>
              <a:ext uri="{FF2B5EF4-FFF2-40B4-BE49-F238E27FC236}">
                <a16:creationId xmlns:a16="http://schemas.microsoft.com/office/drawing/2014/main" id="{2FC45BC7-2758-5841-AD60-92256E287ACC}"/>
              </a:ext>
            </a:extLst>
          </p:cNvPr>
          <p:cNvSpPr>
            <a:spLocks noGrp="1"/>
          </p:cNvSpPr>
          <p:nvPr>
            <p:ph idx="1"/>
          </p:nvPr>
        </p:nvSpPr>
        <p:spPr>
          <a:xfrm>
            <a:off x="628650" y="2920294"/>
            <a:ext cx="5010150" cy="25411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949792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rgbClr val="E7E6E6"/>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B4CC1B46-891F-E44B-82A0-B2611C869D4E}"/>
              </a:ext>
            </a:extLst>
          </p:cNvPr>
          <p:cNvSpPr/>
          <p:nvPr userDrawn="1"/>
        </p:nvSpPr>
        <p:spPr>
          <a:xfrm>
            <a:off x="-1" y="0"/>
            <a:ext cx="7387422" cy="6858000"/>
          </a:xfrm>
          <a:custGeom>
            <a:avLst/>
            <a:gdLst>
              <a:gd name="connsiteX0" fmla="*/ 0 w 7387422"/>
              <a:gd name="connsiteY0" fmla="*/ 0 h 6858000"/>
              <a:gd name="connsiteX1" fmla="*/ 6183394 w 7387422"/>
              <a:gd name="connsiteY1" fmla="*/ 0 h 6858000"/>
              <a:gd name="connsiteX2" fmla="*/ 6293260 w 7387422"/>
              <a:gd name="connsiteY2" fmla="*/ 139540 h 6858000"/>
              <a:gd name="connsiteX3" fmla="*/ 7387422 w 7387422"/>
              <a:gd name="connsiteY3" fmla="*/ 3429000 h 6858000"/>
              <a:gd name="connsiteX4" fmla="*/ 6293260 w 7387422"/>
              <a:gd name="connsiteY4" fmla="*/ 6717686 h 6858000"/>
              <a:gd name="connsiteX5" fmla="*/ 6182732 w 7387422"/>
              <a:gd name="connsiteY5" fmla="*/ 6858000 h 6858000"/>
              <a:gd name="connsiteX6" fmla="*/ 0 w 738742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87422" h="6858000">
                <a:moveTo>
                  <a:pt x="0" y="0"/>
                </a:moveTo>
                <a:lnTo>
                  <a:pt x="6183394" y="0"/>
                </a:lnTo>
                <a:lnTo>
                  <a:pt x="6293260" y="139540"/>
                </a:lnTo>
                <a:cubicBezTo>
                  <a:pt x="6980164" y="1056265"/>
                  <a:pt x="7387422" y="2194683"/>
                  <a:pt x="7387422" y="3429000"/>
                </a:cubicBezTo>
                <a:cubicBezTo>
                  <a:pt x="7387422" y="4663318"/>
                  <a:pt x="6980164" y="5801381"/>
                  <a:pt x="6293260" y="6717686"/>
                </a:cubicBezTo>
                <a:lnTo>
                  <a:pt x="6182732"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37">
            <a:extLst>
              <a:ext uri="{FF2B5EF4-FFF2-40B4-BE49-F238E27FC236}">
                <a16:creationId xmlns:a16="http://schemas.microsoft.com/office/drawing/2014/main" id="{3FC90C4F-D812-184E-9427-040299026E0B}"/>
              </a:ext>
            </a:extLst>
          </p:cNvPr>
          <p:cNvSpPr>
            <a:spLocks noChangeArrowheads="1"/>
          </p:cNvSpPr>
          <p:nvPr userDrawn="1"/>
        </p:nvSpPr>
        <p:spPr bwMode="auto">
          <a:xfrm>
            <a:off x="1903651" y="-2881267"/>
            <a:ext cx="6299561" cy="6299562"/>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chemeClr val="accent5">
              <a:alpha val="70000"/>
            </a:schemeClr>
          </a:solidFill>
          <a:ln>
            <a:noFill/>
          </a:ln>
          <a:effectLst/>
        </p:spPr>
        <p:txBody>
          <a:bodyPr wrap="none" anchor="ctr"/>
          <a:lstStyle/>
          <a:p>
            <a:endParaRPr lang="en-US"/>
          </a:p>
        </p:txBody>
      </p:sp>
      <p:sp>
        <p:nvSpPr>
          <p:cNvPr id="10" name="Freeform 39">
            <a:extLst>
              <a:ext uri="{FF2B5EF4-FFF2-40B4-BE49-F238E27FC236}">
                <a16:creationId xmlns:a16="http://schemas.microsoft.com/office/drawing/2014/main" id="{31DF2D86-399D-EC46-A887-733F617C4D4E}"/>
              </a:ext>
            </a:extLst>
          </p:cNvPr>
          <p:cNvSpPr>
            <a:spLocks noChangeArrowheads="1"/>
          </p:cNvSpPr>
          <p:nvPr userDrawn="1"/>
        </p:nvSpPr>
        <p:spPr bwMode="auto">
          <a:xfrm>
            <a:off x="5384490" y="-838166"/>
            <a:ext cx="3130860" cy="854129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chemeClr val="accent5"/>
          </a:solidFill>
          <a:ln>
            <a:noFill/>
          </a:ln>
          <a:effectLst/>
        </p:spPr>
        <p:txBody>
          <a:bodyPr wrap="none" anchor="ctr"/>
          <a:lstStyle/>
          <a:p>
            <a:endParaRPr lang="en-US"/>
          </a:p>
        </p:txBody>
      </p:sp>
      <p:sp>
        <p:nvSpPr>
          <p:cNvPr id="6" name="Slide Number Placeholder 5"/>
          <p:cNvSpPr>
            <a:spLocks noGrp="1"/>
          </p:cNvSpPr>
          <p:nvPr>
            <p:ph type="sldNum" sz="quarter" idx="12"/>
          </p:nvPr>
        </p:nvSpPr>
        <p:spPr>
          <a:xfrm>
            <a:off x="7859485" y="6300000"/>
            <a:ext cx="983855" cy="365125"/>
          </a:xfrm>
        </p:spPr>
        <p:txBody>
          <a:bodyPr/>
          <a:lstStyle>
            <a:lvl1pPr>
              <a:defRPr>
                <a:solidFill>
                  <a:schemeClr val="bg1"/>
                </a:solidFill>
              </a:defRPr>
            </a:lvl1pPr>
          </a:lstStyle>
          <a:p>
            <a:fld id="{D993BE9A-2295-974E-B063-F12D5C0A2200}" type="slidenum">
              <a:rPr lang="en-GB" smtClean="0"/>
              <a:pPr/>
              <a:t>‹#›</a:t>
            </a:fld>
            <a:endParaRPr lang="en-GB" dirty="0"/>
          </a:p>
        </p:txBody>
      </p:sp>
      <p:sp>
        <p:nvSpPr>
          <p:cNvPr id="7" name="Title 1">
            <a:extLst>
              <a:ext uri="{FF2B5EF4-FFF2-40B4-BE49-F238E27FC236}">
                <a16:creationId xmlns:a16="http://schemas.microsoft.com/office/drawing/2014/main" id="{1E44487A-F087-8247-BAEA-649A739B6004}"/>
              </a:ext>
            </a:extLst>
          </p:cNvPr>
          <p:cNvSpPr>
            <a:spLocks noGrp="1"/>
          </p:cNvSpPr>
          <p:nvPr>
            <p:ph type="title"/>
          </p:nvPr>
        </p:nvSpPr>
        <p:spPr>
          <a:xfrm>
            <a:off x="628650" y="1459795"/>
            <a:ext cx="5010150" cy="1325563"/>
          </a:xfrm>
        </p:spPr>
        <p:txBody>
          <a:bodyPr/>
          <a:lstStyle>
            <a:lvl1pPr>
              <a:defRPr>
                <a:solidFill>
                  <a:srgbClr val="004976"/>
                </a:solidFill>
              </a:defRPr>
            </a:lvl1pPr>
          </a:lstStyle>
          <a:p>
            <a:r>
              <a:rPr lang="en-US" dirty="0"/>
              <a:t>Click to edit Master title style</a:t>
            </a:r>
          </a:p>
        </p:txBody>
      </p:sp>
      <p:sp>
        <p:nvSpPr>
          <p:cNvPr id="8" name="Content Placeholder 2">
            <a:extLst>
              <a:ext uri="{FF2B5EF4-FFF2-40B4-BE49-F238E27FC236}">
                <a16:creationId xmlns:a16="http://schemas.microsoft.com/office/drawing/2014/main" id="{2FC45BC7-2758-5841-AD60-92256E287ACC}"/>
              </a:ext>
            </a:extLst>
          </p:cNvPr>
          <p:cNvSpPr>
            <a:spLocks noGrp="1"/>
          </p:cNvSpPr>
          <p:nvPr>
            <p:ph idx="1"/>
          </p:nvPr>
        </p:nvSpPr>
        <p:spPr>
          <a:xfrm>
            <a:off x="628650" y="2920294"/>
            <a:ext cx="5010150" cy="25411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842420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rgbClr val="E7E6E6"/>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B4CC1B46-891F-E44B-82A0-B2611C869D4E}"/>
              </a:ext>
            </a:extLst>
          </p:cNvPr>
          <p:cNvSpPr/>
          <p:nvPr userDrawn="1"/>
        </p:nvSpPr>
        <p:spPr>
          <a:xfrm>
            <a:off x="-1" y="0"/>
            <a:ext cx="7387422" cy="6858000"/>
          </a:xfrm>
          <a:custGeom>
            <a:avLst/>
            <a:gdLst>
              <a:gd name="connsiteX0" fmla="*/ 0 w 7387422"/>
              <a:gd name="connsiteY0" fmla="*/ 0 h 6858000"/>
              <a:gd name="connsiteX1" fmla="*/ 6183394 w 7387422"/>
              <a:gd name="connsiteY1" fmla="*/ 0 h 6858000"/>
              <a:gd name="connsiteX2" fmla="*/ 6293260 w 7387422"/>
              <a:gd name="connsiteY2" fmla="*/ 139540 h 6858000"/>
              <a:gd name="connsiteX3" fmla="*/ 7387422 w 7387422"/>
              <a:gd name="connsiteY3" fmla="*/ 3429000 h 6858000"/>
              <a:gd name="connsiteX4" fmla="*/ 6293260 w 7387422"/>
              <a:gd name="connsiteY4" fmla="*/ 6717686 h 6858000"/>
              <a:gd name="connsiteX5" fmla="*/ 6182732 w 7387422"/>
              <a:gd name="connsiteY5" fmla="*/ 6858000 h 6858000"/>
              <a:gd name="connsiteX6" fmla="*/ 0 w 738742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87422" h="6858000">
                <a:moveTo>
                  <a:pt x="0" y="0"/>
                </a:moveTo>
                <a:lnTo>
                  <a:pt x="6183394" y="0"/>
                </a:lnTo>
                <a:lnTo>
                  <a:pt x="6293260" y="139540"/>
                </a:lnTo>
                <a:cubicBezTo>
                  <a:pt x="6980164" y="1056265"/>
                  <a:pt x="7387422" y="2194683"/>
                  <a:pt x="7387422" y="3429000"/>
                </a:cubicBezTo>
                <a:cubicBezTo>
                  <a:pt x="7387422" y="4663318"/>
                  <a:pt x="6980164" y="5801381"/>
                  <a:pt x="6293260" y="6717686"/>
                </a:cubicBezTo>
                <a:lnTo>
                  <a:pt x="6182732"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37">
            <a:extLst>
              <a:ext uri="{FF2B5EF4-FFF2-40B4-BE49-F238E27FC236}">
                <a16:creationId xmlns:a16="http://schemas.microsoft.com/office/drawing/2014/main" id="{3FC90C4F-D812-184E-9427-040299026E0B}"/>
              </a:ext>
            </a:extLst>
          </p:cNvPr>
          <p:cNvSpPr>
            <a:spLocks noChangeArrowheads="1"/>
          </p:cNvSpPr>
          <p:nvPr userDrawn="1"/>
        </p:nvSpPr>
        <p:spPr bwMode="auto">
          <a:xfrm>
            <a:off x="1903651" y="-2881267"/>
            <a:ext cx="6299561" cy="6299562"/>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chemeClr val="accent4">
              <a:alpha val="70000"/>
            </a:schemeClr>
          </a:solidFill>
          <a:ln>
            <a:noFill/>
          </a:ln>
          <a:effectLst/>
        </p:spPr>
        <p:txBody>
          <a:bodyPr wrap="none" anchor="ctr"/>
          <a:lstStyle/>
          <a:p>
            <a:endParaRPr lang="en-US"/>
          </a:p>
        </p:txBody>
      </p:sp>
      <p:sp>
        <p:nvSpPr>
          <p:cNvPr id="10" name="Freeform 39">
            <a:extLst>
              <a:ext uri="{FF2B5EF4-FFF2-40B4-BE49-F238E27FC236}">
                <a16:creationId xmlns:a16="http://schemas.microsoft.com/office/drawing/2014/main" id="{31DF2D86-399D-EC46-A887-733F617C4D4E}"/>
              </a:ext>
            </a:extLst>
          </p:cNvPr>
          <p:cNvSpPr>
            <a:spLocks noChangeArrowheads="1"/>
          </p:cNvSpPr>
          <p:nvPr userDrawn="1"/>
        </p:nvSpPr>
        <p:spPr bwMode="auto">
          <a:xfrm>
            <a:off x="5384490" y="-838166"/>
            <a:ext cx="3130860" cy="854129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chemeClr val="accent4"/>
          </a:solidFill>
          <a:ln>
            <a:noFill/>
          </a:ln>
          <a:effectLst/>
        </p:spPr>
        <p:txBody>
          <a:bodyPr wrap="none" anchor="ctr"/>
          <a:lstStyle/>
          <a:p>
            <a:endParaRPr lang="en-US"/>
          </a:p>
        </p:txBody>
      </p:sp>
      <p:sp>
        <p:nvSpPr>
          <p:cNvPr id="6" name="Slide Number Placeholder 5"/>
          <p:cNvSpPr>
            <a:spLocks noGrp="1"/>
          </p:cNvSpPr>
          <p:nvPr>
            <p:ph type="sldNum" sz="quarter" idx="12"/>
          </p:nvPr>
        </p:nvSpPr>
        <p:spPr>
          <a:xfrm>
            <a:off x="7815943" y="6300000"/>
            <a:ext cx="1027398" cy="365125"/>
          </a:xfrm>
        </p:spPr>
        <p:txBody>
          <a:bodyPr/>
          <a:lstStyle/>
          <a:p>
            <a:fld id="{D993BE9A-2295-974E-B063-F12D5C0A2200}" type="slidenum">
              <a:rPr lang="en-GB" smtClean="0"/>
              <a:t>‹#›</a:t>
            </a:fld>
            <a:endParaRPr lang="en-GB"/>
          </a:p>
        </p:txBody>
      </p:sp>
      <p:sp>
        <p:nvSpPr>
          <p:cNvPr id="7" name="Title 1">
            <a:extLst>
              <a:ext uri="{FF2B5EF4-FFF2-40B4-BE49-F238E27FC236}">
                <a16:creationId xmlns:a16="http://schemas.microsoft.com/office/drawing/2014/main" id="{1E44487A-F087-8247-BAEA-649A739B6004}"/>
              </a:ext>
            </a:extLst>
          </p:cNvPr>
          <p:cNvSpPr>
            <a:spLocks noGrp="1"/>
          </p:cNvSpPr>
          <p:nvPr>
            <p:ph type="title"/>
          </p:nvPr>
        </p:nvSpPr>
        <p:spPr>
          <a:xfrm>
            <a:off x="628650" y="1459795"/>
            <a:ext cx="5010150" cy="1325563"/>
          </a:xfrm>
        </p:spPr>
        <p:txBody>
          <a:bodyPr/>
          <a:lstStyle>
            <a:lvl1pPr>
              <a:defRPr>
                <a:solidFill>
                  <a:srgbClr val="004976"/>
                </a:solidFill>
              </a:defRPr>
            </a:lvl1pPr>
          </a:lstStyle>
          <a:p>
            <a:r>
              <a:rPr lang="en-US" dirty="0"/>
              <a:t>Click to edit Master title style</a:t>
            </a:r>
          </a:p>
        </p:txBody>
      </p:sp>
      <p:sp>
        <p:nvSpPr>
          <p:cNvPr id="8" name="Content Placeholder 2">
            <a:extLst>
              <a:ext uri="{FF2B5EF4-FFF2-40B4-BE49-F238E27FC236}">
                <a16:creationId xmlns:a16="http://schemas.microsoft.com/office/drawing/2014/main" id="{2FC45BC7-2758-5841-AD60-92256E287ACC}"/>
              </a:ext>
            </a:extLst>
          </p:cNvPr>
          <p:cNvSpPr>
            <a:spLocks noGrp="1"/>
          </p:cNvSpPr>
          <p:nvPr>
            <p:ph idx="1"/>
          </p:nvPr>
        </p:nvSpPr>
        <p:spPr>
          <a:xfrm>
            <a:off x="628650" y="2920294"/>
            <a:ext cx="5010150" cy="25411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536109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rgbClr val="E7E6E6"/>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B4CC1B46-891F-E44B-82A0-B2611C869D4E}"/>
              </a:ext>
            </a:extLst>
          </p:cNvPr>
          <p:cNvSpPr/>
          <p:nvPr userDrawn="1"/>
        </p:nvSpPr>
        <p:spPr>
          <a:xfrm>
            <a:off x="-1" y="0"/>
            <a:ext cx="7387422" cy="6858000"/>
          </a:xfrm>
          <a:custGeom>
            <a:avLst/>
            <a:gdLst>
              <a:gd name="connsiteX0" fmla="*/ 0 w 7387422"/>
              <a:gd name="connsiteY0" fmla="*/ 0 h 6858000"/>
              <a:gd name="connsiteX1" fmla="*/ 6183394 w 7387422"/>
              <a:gd name="connsiteY1" fmla="*/ 0 h 6858000"/>
              <a:gd name="connsiteX2" fmla="*/ 6293260 w 7387422"/>
              <a:gd name="connsiteY2" fmla="*/ 139540 h 6858000"/>
              <a:gd name="connsiteX3" fmla="*/ 7387422 w 7387422"/>
              <a:gd name="connsiteY3" fmla="*/ 3429000 h 6858000"/>
              <a:gd name="connsiteX4" fmla="*/ 6293260 w 7387422"/>
              <a:gd name="connsiteY4" fmla="*/ 6717686 h 6858000"/>
              <a:gd name="connsiteX5" fmla="*/ 6182732 w 7387422"/>
              <a:gd name="connsiteY5" fmla="*/ 6858000 h 6858000"/>
              <a:gd name="connsiteX6" fmla="*/ 0 w 738742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87422" h="6858000">
                <a:moveTo>
                  <a:pt x="0" y="0"/>
                </a:moveTo>
                <a:lnTo>
                  <a:pt x="6183394" y="0"/>
                </a:lnTo>
                <a:lnTo>
                  <a:pt x="6293260" y="139540"/>
                </a:lnTo>
                <a:cubicBezTo>
                  <a:pt x="6980164" y="1056265"/>
                  <a:pt x="7387422" y="2194683"/>
                  <a:pt x="7387422" y="3429000"/>
                </a:cubicBezTo>
                <a:cubicBezTo>
                  <a:pt x="7387422" y="4663318"/>
                  <a:pt x="6980164" y="5801381"/>
                  <a:pt x="6293260" y="6717686"/>
                </a:cubicBezTo>
                <a:lnTo>
                  <a:pt x="6182732"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37">
            <a:extLst>
              <a:ext uri="{FF2B5EF4-FFF2-40B4-BE49-F238E27FC236}">
                <a16:creationId xmlns:a16="http://schemas.microsoft.com/office/drawing/2014/main" id="{3FC90C4F-D812-184E-9427-040299026E0B}"/>
              </a:ext>
            </a:extLst>
          </p:cNvPr>
          <p:cNvSpPr>
            <a:spLocks noChangeArrowheads="1"/>
          </p:cNvSpPr>
          <p:nvPr userDrawn="1"/>
        </p:nvSpPr>
        <p:spPr bwMode="auto">
          <a:xfrm>
            <a:off x="1903651" y="-2881267"/>
            <a:ext cx="6299561" cy="6299562"/>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chemeClr val="accent4">
              <a:alpha val="70000"/>
            </a:schemeClr>
          </a:solidFill>
          <a:ln>
            <a:noFill/>
          </a:ln>
          <a:effectLst/>
        </p:spPr>
        <p:txBody>
          <a:bodyPr wrap="none" anchor="ctr"/>
          <a:lstStyle/>
          <a:p>
            <a:endParaRPr lang="en-US"/>
          </a:p>
        </p:txBody>
      </p:sp>
      <p:sp>
        <p:nvSpPr>
          <p:cNvPr id="10" name="Freeform 39">
            <a:extLst>
              <a:ext uri="{FF2B5EF4-FFF2-40B4-BE49-F238E27FC236}">
                <a16:creationId xmlns:a16="http://schemas.microsoft.com/office/drawing/2014/main" id="{31DF2D86-399D-EC46-A887-733F617C4D4E}"/>
              </a:ext>
            </a:extLst>
          </p:cNvPr>
          <p:cNvSpPr>
            <a:spLocks noChangeArrowheads="1"/>
          </p:cNvSpPr>
          <p:nvPr userDrawn="1"/>
        </p:nvSpPr>
        <p:spPr bwMode="auto">
          <a:xfrm>
            <a:off x="5384490" y="-838166"/>
            <a:ext cx="3130860" cy="854129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chemeClr val="accent4"/>
          </a:solidFill>
          <a:ln>
            <a:noFill/>
          </a:ln>
          <a:effectLst/>
        </p:spPr>
        <p:txBody>
          <a:bodyPr wrap="none" anchor="ctr"/>
          <a:lstStyle/>
          <a:p>
            <a:endParaRPr lang="en-US"/>
          </a:p>
        </p:txBody>
      </p:sp>
      <p:sp>
        <p:nvSpPr>
          <p:cNvPr id="6" name="Slide Number Placeholder 5"/>
          <p:cNvSpPr>
            <a:spLocks noGrp="1"/>
          </p:cNvSpPr>
          <p:nvPr>
            <p:ph type="sldNum" sz="quarter" idx="12"/>
          </p:nvPr>
        </p:nvSpPr>
        <p:spPr>
          <a:xfrm>
            <a:off x="7794170" y="6300000"/>
            <a:ext cx="1049229" cy="365125"/>
          </a:xfrm>
        </p:spPr>
        <p:txBody>
          <a:bodyPr/>
          <a:lstStyle>
            <a:lvl1pPr>
              <a:defRPr>
                <a:solidFill>
                  <a:schemeClr val="bg1"/>
                </a:solidFill>
              </a:defRPr>
            </a:lvl1pPr>
          </a:lstStyle>
          <a:p>
            <a:fld id="{D993BE9A-2295-974E-B063-F12D5C0A2200}" type="slidenum">
              <a:rPr lang="en-GB" smtClean="0"/>
              <a:pPr/>
              <a:t>‹#›</a:t>
            </a:fld>
            <a:endParaRPr lang="en-GB" dirty="0"/>
          </a:p>
        </p:txBody>
      </p:sp>
      <p:sp>
        <p:nvSpPr>
          <p:cNvPr id="7" name="Title 1">
            <a:extLst>
              <a:ext uri="{FF2B5EF4-FFF2-40B4-BE49-F238E27FC236}">
                <a16:creationId xmlns:a16="http://schemas.microsoft.com/office/drawing/2014/main" id="{1E44487A-F087-8247-BAEA-649A739B6004}"/>
              </a:ext>
            </a:extLst>
          </p:cNvPr>
          <p:cNvSpPr>
            <a:spLocks noGrp="1"/>
          </p:cNvSpPr>
          <p:nvPr>
            <p:ph type="title"/>
          </p:nvPr>
        </p:nvSpPr>
        <p:spPr>
          <a:xfrm>
            <a:off x="628650" y="1459795"/>
            <a:ext cx="5010150" cy="1325563"/>
          </a:xfrm>
        </p:spPr>
        <p:txBody>
          <a:bodyPr/>
          <a:lstStyle>
            <a:lvl1pPr>
              <a:defRPr>
                <a:solidFill>
                  <a:srgbClr val="004976"/>
                </a:solidFill>
              </a:defRPr>
            </a:lvl1pPr>
          </a:lstStyle>
          <a:p>
            <a:r>
              <a:rPr lang="en-US" dirty="0"/>
              <a:t>Click to edit Master title style</a:t>
            </a:r>
          </a:p>
        </p:txBody>
      </p:sp>
      <p:sp>
        <p:nvSpPr>
          <p:cNvPr id="8" name="Content Placeholder 2">
            <a:extLst>
              <a:ext uri="{FF2B5EF4-FFF2-40B4-BE49-F238E27FC236}">
                <a16:creationId xmlns:a16="http://schemas.microsoft.com/office/drawing/2014/main" id="{2FC45BC7-2758-5841-AD60-92256E287ACC}"/>
              </a:ext>
            </a:extLst>
          </p:cNvPr>
          <p:cNvSpPr>
            <a:spLocks noGrp="1"/>
          </p:cNvSpPr>
          <p:nvPr>
            <p:ph idx="1"/>
          </p:nvPr>
        </p:nvSpPr>
        <p:spPr>
          <a:xfrm>
            <a:off x="628650" y="2920294"/>
            <a:ext cx="5010150" cy="25411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294166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E7E6E6"/>
        </a:solidFill>
        <a:effectLst/>
      </p:bgPr>
    </p:bg>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4346C93D-DCA1-F841-B262-F6E421E4E553}"/>
              </a:ext>
            </a:extLst>
          </p:cNvPr>
          <p:cNvSpPr/>
          <p:nvPr userDrawn="1"/>
        </p:nvSpPr>
        <p:spPr>
          <a:xfrm>
            <a:off x="1809096" y="0"/>
            <a:ext cx="7334904" cy="6858000"/>
          </a:xfrm>
          <a:custGeom>
            <a:avLst/>
            <a:gdLst>
              <a:gd name="connsiteX0" fmla="*/ 1198547 w 7334904"/>
              <a:gd name="connsiteY0" fmla="*/ 0 h 6858000"/>
              <a:gd name="connsiteX1" fmla="*/ 7334904 w 7334904"/>
              <a:gd name="connsiteY1" fmla="*/ 0 h 6858000"/>
              <a:gd name="connsiteX2" fmla="*/ 7334904 w 7334904"/>
              <a:gd name="connsiteY2" fmla="*/ 6858000 h 6858000"/>
              <a:gd name="connsiteX3" fmla="*/ 1202744 w 7334904"/>
              <a:gd name="connsiteY3" fmla="*/ 6858000 h 6858000"/>
              <a:gd name="connsiteX4" fmla="*/ 1064453 w 7334904"/>
              <a:gd name="connsiteY4" fmla="*/ 6679477 h 6858000"/>
              <a:gd name="connsiteX5" fmla="*/ 1060776 w 7334904"/>
              <a:gd name="connsiteY5" fmla="*/ 17797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4904" h="6858000">
                <a:moveTo>
                  <a:pt x="1198547" y="0"/>
                </a:moveTo>
                <a:lnTo>
                  <a:pt x="7334904" y="0"/>
                </a:lnTo>
                <a:lnTo>
                  <a:pt x="7334904" y="6858000"/>
                </a:lnTo>
                <a:lnTo>
                  <a:pt x="1202744" y="6858000"/>
                </a:lnTo>
                <a:lnTo>
                  <a:pt x="1064453" y="6679477"/>
                </a:lnTo>
                <a:cubicBezTo>
                  <a:pt x="-351872" y="4752695"/>
                  <a:pt x="-356530" y="2107704"/>
                  <a:pt x="1060776" y="17797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37">
            <a:extLst>
              <a:ext uri="{FF2B5EF4-FFF2-40B4-BE49-F238E27FC236}">
                <a16:creationId xmlns:a16="http://schemas.microsoft.com/office/drawing/2014/main" id="{05FA0F90-BBFB-614E-9CD7-6B0FC9EB0263}"/>
              </a:ext>
            </a:extLst>
          </p:cNvPr>
          <p:cNvSpPr>
            <a:spLocks noChangeArrowheads="1"/>
          </p:cNvSpPr>
          <p:nvPr userDrawn="1"/>
        </p:nvSpPr>
        <p:spPr bwMode="auto">
          <a:xfrm rot="13500000">
            <a:off x="-303404" y="289667"/>
            <a:ext cx="6299561" cy="6299562"/>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chemeClr val="tx1">
              <a:alpha val="70000"/>
            </a:schemeClr>
          </a:solidFill>
          <a:ln>
            <a:noFill/>
          </a:ln>
          <a:effectLst/>
        </p:spPr>
        <p:txBody>
          <a:bodyPr wrap="none" anchor="ctr"/>
          <a:lstStyle/>
          <a:p>
            <a:endParaRPr lang="en-US"/>
          </a:p>
        </p:txBody>
      </p:sp>
      <p:sp>
        <p:nvSpPr>
          <p:cNvPr id="19" name="Freeform 39">
            <a:extLst>
              <a:ext uri="{FF2B5EF4-FFF2-40B4-BE49-F238E27FC236}">
                <a16:creationId xmlns:a16="http://schemas.microsoft.com/office/drawing/2014/main" id="{9F65DB9D-0BEF-EA4E-99EE-5550607C6424}"/>
              </a:ext>
            </a:extLst>
          </p:cNvPr>
          <p:cNvSpPr>
            <a:spLocks noChangeArrowheads="1"/>
          </p:cNvSpPr>
          <p:nvPr userDrawn="1"/>
        </p:nvSpPr>
        <p:spPr bwMode="auto">
          <a:xfrm rot="13500000">
            <a:off x="2177190" y="-4409482"/>
            <a:ext cx="3130860" cy="854129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chemeClr val="tx1"/>
          </a:solidFill>
          <a:ln>
            <a:noFill/>
          </a:ln>
          <a:effectLst/>
        </p:spPr>
        <p:txBody>
          <a:bodyPr wrap="none" anchor="ctr"/>
          <a:lstStyle/>
          <a:p>
            <a:endParaRPr lang="en-US"/>
          </a:p>
        </p:txBody>
      </p:sp>
      <p:sp>
        <p:nvSpPr>
          <p:cNvPr id="7" name="Title 1">
            <a:extLst>
              <a:ext uri="{FF2B5EF4-FFF2-40B4-BE49-F238E27FC236}">
                <a16:creationId xmlns:a16="http://schemas.microsoft.com/office/drawing/2014/main" id="{1E44487A-F087-8247-BAEA-649A739B6004}"/>
              </a:ext>
            </a:extLst>
          </p:cNvPr>
          <p:cNvSpPr>
            <a:spLocks noGrp="1"/>
          </p:cNvSpPr>
          <p:nvPr>
            <p:ph type="title"/>
          </p:nvPr>
        </p:nvSpPr>
        <p:spPr>
          <a:xfrm>
            <a:off x="3777897" y="1459795"/>
            <a:ext cx="4591188" cy="1325563"/>
          </a:xfrm>
        </p:spPr>
        <p:txBody>
          <a:bodyPr/>
          <a:lstStyle>
            <a:lvl1pPr>
              <a:defRPr>
                <a:solidFill>
                  <a:srgbClr val="004976"/>
                </a:solidFill>
              </a:defRPr>
            </a:lvl1pPr>
          </a:lstStyle>
          <a:p>
            <a:r>
              <a:rPr lang="en-US" dirty="0"/>
              <a:t>Click to edit Master title style</a:t>
            </a:r>
          </a:p>
        </p:txBody>
      </p:sp>
      <p:sp>
        <p:nvSpPr>
          <p:cNvPr id="8" name="Content Placeholder 2">
            <a:extLst>
              <a:ext uri="{FF2B5EF4-FFF2-40B4-BE49-F238E27FC236}">
                <a16:creationId xmlns:a16="http://schemas.microsoft.com/office/drawing/2014/main" id="{2FC45BC7-2758-5841-AD60-92256E287ACC}"/>
              </a:ext>
            </a:extLst>
          </p:cNvPr>
          <p:cNvSpPr>
            <a:spLocks noGrp="1"/>
          </p:cNvSpPr>
          <p:nvPr>
            <p:ph idx="1"/>
          </p:nvPr>
        </p:nvSpPr>
        <p:spPr>
          <a:xfrm>
            <a:off x="3777897" y="2920294"/>
            <a:ext cx="4591188" cy="25411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Slide Number Placeholder 5">
            <a:extLst>
              <a:ext uri="{FF2B5EF4-FFF2-40B4-BE49-F238E27FC236}">
                <a16:creationId xmlns:a16="http://schemas.microsoft.com/office/drawing/2014/main" id="{DCC1917D-16A2-7F4D-B27C-7D5059B6B5E4}"/>
              </a:ext>
            </a:extLst>
          </p:cNvPr>
          <p:cNvSpPr>
            <a:spLocks noGrp="1"/>
          </p:cNvSpPr>
          <p:nvPr>
            <p:ph type="sldNum" sz="quarter" idx="12"/>
          </p:nvPr>
        </p:nvSpPr>
        <p:spPr>
          <a:xfrm>
            <a:off x="424800" y="6300000"/>
            <a:ext cx="501408" cy="365125"/>
          </a:xfrm>
        </p:spPr>
        <p:txBody>
          <a:bodyPr/>
          <a:lstStyle>
            <a:lvl1pPr algn="l">
              <a:defRPr/>
            </a:lvl1pPr>
          </a:lstStyle>
          <a:p>
            <a:fld id="{D993BE9A-2295-974E-B063-F12D5C0A2200}" type="slidenum">
              <a:rPr lang="en-GB" smtClean="0"/>
              <a:pPr/>
              <a:t>‹#›</a:t>
            </a:fld>
            <a:endParaRPr lang="en-GB" dirty="0"/>
          </a:p>
        </p:txBody>
      </p:sp>
    </p:spTree>
    <p:extLst>
      <p:ext uri="{BB962C8B-B14F-4D97-AF65-F5344CB8AC3E}">
        <p14:creationId xmlns:p14="http://schemas.microsoft.com/office/powerpoint/2010/main" val="2571205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E7E6E6"/>
        </a:solidFill>
        <a:effectLst/>
      </p:bgPr>
    </p:bg>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4346C93D-DCA1-F841-B262-F6E421E4E553}"/>
              </a:ext>
            </a:extLst>
          </p:cNvPr>
          <p:cNvSpPr/>
          <p:nvPr userDrawn="1"/>
        </p:nvSpPr>
        <p:spPr>
          <a:xfrm>
            <a:off x="1809096" y="0"/>
            <a:ext cx="7334904" cy="6858000"/>
          </a:xfrm>
          <a:custGeom>
            <a:avLst/>
            <a:gdLst>
              <a:gd name="connsiteX0" fmla="*/ 1198547 w 7334904"/>
              <a:gd name="connsiteY0" fmla="*/ 0 h 6858000"/>
              <a:gd name="connsiteX1" fmla="*/ 7334904 w 7334904"/>
              <a:gd name="connsiteY1" fmla="*/ 0 h 6858000"/>
              <a:gd name="connsiteX2" fmla="*/ 7334904 w 7334904"/>
              <a:gd name="connsiteY2" fmla="*/ 6858000 h 6858000"/>
              <a:gd name="connsiteX3" fmla="*/ 1202744 w 7334904"/>
              <a:gd name="connsiteY3" fmla="*/ 6858000 h 6858000"/>
              <a:gd name="connsiteX4" fmla="*/ 1064453 w 7334904"/>
              <a:gd name="connsiteY4" fmla="*/ 6679477 h 6858000"/>
              <a:gd name="connsiteX5" fmla="*/ 1060776 w 7334904"/>
              <a:gd name="connsiteY5" fmla="*/ 17797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4904" h="6858000">
                <a:moveTo>
                  <a:pt x="1198547" y="0"/>
                </a:moveTo>
                <a:lnTo>
                  <a:pt x="7334904" y="0"/>
                </a:lnTo>
                <a:lnTo>
                  <a:pt x="7334904" y="6858000"/>
                </a:lnTo>
                <a:lnTo>
                  <a:pt x="1202744" y="6858000"/>
                </a:lnTo>
                <a:lnTo>
                  <a:pt x="1064453" y="6679477"/>
                </a:lnTo>
                <a:cubicBezTo>
                  <a:pt x="-351872" y="4752695"/>
                  <a:pt x="-356530" y="2107704"/>
                  <a:pt x="1060776" y="17797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37">
            <a:extLst>
              <a:ext uri="{FF2B5EF4-FFF2-40B4-BE49-F238E27FC236}">
                <a16:creationId xmlns:a16="http://schemas.microsoft.com/office/drawing/2014/main" id="{05FA0F90-BBFB-614E-9CD7-6B0FC9EB0263}"/>
              </a:ext>
            </a:extLst>
          </p:cNvPr>
          <p:cNvSpPr>
            <a:spLocks noChangeArrowheads="1"/>
          </p:cNvSpPr>
          <p:nvPr userDrawn="1"/>
        </p:nvSpPr>
        <p:spPr bwMode="auto">
          <a:xfrm rot="13500000">
            <a:off x="-303404" y="289667"/>
            <a:ext cx="6299561" cy="6299562"/>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chemeClr val="tx1">
              <a:alpha val="70000"/>
            </a:schemeClr>
          </a:solidFill>
          <a:ln>
            <a:noFill/>
          </a:ln>
          <a:effectLst/>
        </p:spPr>
        <p:txBody>
          <a:bodyPr wrap="none" anchor="ctr"/>
          <a:lstStyle/>
          <a:p>
            <a:endParaRPr lang="en-US"/>
          </a:p>
        </p:txBody>
      </p:sp>
      <p:sp>
        <p:nvSpPr>
          <p:cNvPr id="19" name="Freeform 39">
            <a:extLst>
              <a:ext uri="{FF2B5EF4-FFF2-40B4-BE49-F238E27FC236}">
                <a16:creationId xmlns:a16="http://schemas.microsoft.com/office/drawing/2014/main" id="{9F65DB9D-0BEF-EA4E-99EE-5550607C6424}"/>
              </a:ext>
            </a:extLst>
          </p:cNvPr>
          <p:cNvSpPr>
            <a:spLocks noChangeArrowheads="1"/>
          </p:cNvSpPr>
          <p:nvPr userDrawn="1"/>
        </p:nvSpPr>
        <p:spPr bwMode="auto">
          <a:xfrm rot="13500000">
            <a:off x="2177190" y="-4409482"/>
            <a:ext cx="3130860" cy="854129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chemeClr val="tx1"/>
          </a:solidFill>
          <a:ln>
            <a:noFill/>
          </a:ln>
          <a:effectLst/>
        </p:spPr>
        <p:txBody>
          <a:bodyPr wrap="none" anchor="ctr"/>
          <a:lstStyle/>
          <a:p>
            <a:endParaRPr lang="en-US"/>
          </a:p>
        </p:txBody>
      </p:sp>
      <p:sp>
        <p:nvSpPr>
          <p:cNvPr id="7" name="Title 1">
            <a:extLst>
              <a:ext uri="{FF2B5EF4-FFF2-40B4-BE49-F238E27FC236}">
                <a16:creationId xmlns:a16="http://schemas.microsoft.com/office/drawing/2014/main" id="{1E44487A-F087-8247-BAEA-649A739B6004}"/>
              </a:ext>
            </a:extLst>
          </p:cNvPr>
          <p:cNvSpPr>
            <a:spLocks noGrp="1"/>
          </p:cNvSpPr>
          <p:nvPr>
            <p:ph type="title"/>
          </p:nvPr>
        </p:nvSpPr>
        <p:spPr>
          <a:xfrm>
            <a:off x="3777897" y="1459795"/>
            <a:ext cx="4591188" cy="1325563"/>
          </a:xfrm>
        </p:spPr>
        <p:txBody>
          <a:bodyPr/>
          <a:lstStyle>
            <a:lvl1pPr>
              <a:defRPr>
                <a:solidFill>
                  <a:srgbClr val="004976"/>
                </a:solidFill>
              </a:defRPr>
            </a:lvl1pPr>
          </a:lstStyle>
          <a:p>
            <a:r>
              <a:rPr lang="en-US" dirty="0"/>
              <a:t>Click to edit Master title style</a:t>
            </a:r>
          </a:p>
        </p:txBody>
      </p:sp>
      <p:sp>
        <p:nvSpPr>
          <p:cNvPr id="8" name="Content Placeholder 2">
            <a:extLst>
              <a:ext uri="{FF2B5EF4-FFF2-40B4-BE49-F238E27FC236}">
                <a16:creationId xmlns:a16="http://schemas.microsoft.com/office/drawing/2014/main" id="{2FC45BC7-2758-5841-AD60-92256E287ACC}"/>
              </a:ext>
            </a:extLst>
          </p:cNvPr>
          <p:cNvSpPr>
            <a:spLocks noGrp="1"/>
          </p:cNvSpPr>
          <p:nvPr>
            <p:ph idx="1"/>
          </p:nvPr>
        </p:nvSpPr>
        <p:spPr>
          <a:xfrm>
            <a:off x="3777897" y="2920294"/>
            <a:ext cx="4591188" cy="25411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Slide Number Placeholder 5">
            <a:extLst>
              <a:ext uri="{FF2B5EF4-FFF2-40B4-BE49-F238E27FC236}">
                <a16:creationId xmlns:a16="http://schemas.microsoft.com/office/drawing/2014/main" id="{DCC1917D-16A2-7F4D-B27C-7D5059B6B5E4}"/>
              </a:ext>
            </a:extLst>
          </p:cNvPr>
          <p:cNvSpPr>
            <a:spLocks noGrp="1"/>
          </p:cNvSpPr>
          <p:nvPr>
            <p:ph type="sldNum" sz="quarter" idx="12"/>
          </p:nvPr>
        </p:nvSpPr>
        <p:spPr>
          <a:xfrm>
            <a:off x="424800" y="6300000"/>
            <a:ext cx="501408" cy="365125"/>
          </a:xfrm>
        </p:spPr>
        <p:txBody>
          <a:bodyPr/>
          <a:lstStyle>
            <a:lvl1pPr algn="l">
              <a:defRPr>
                <a:solidFill>
                  <a:schemeClr val="bg1"/>
                </a:solidFill>
              </a:defRPr>
            </a:lvl1pPr>
          </a:lstStyle>
          <a:p>
            <a:fld id="{D993BE9A-2295-974E-B063-F12D5C0A2200}" type="slidenum">
              <a:rPr lang="en-GB" smtClean="0"/>
              <a:pPr/>
              <a:t>‹#›</a:t>
            </a:fld>
            <a:endParaRPr lang="en-GB" dirty="0"/>
          </a:p>
        </p:txBody>
      </p:sp>
    </p:spTree>
    <p:extLst>
      <p:ext uri="{BB962C8B-B14F-4D97-AF65-F5344CB8AC3E}">
        <p14:creationId xmlns:p14="http://schemas.microsoft.com/office/powerpoint/2010/main" val="9764504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rgbClr val="E7E6E6"/>
        </a:solidFill>
        <a:effectLst/>
      </p:bgPr>
    </p:bg>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4346C93D-DCA1-F841-B262-F6E421E4E553}"/>
              </a:ext>
            </a:extLst>
          </p:cNvPr>
          <p:cNvSpPr/>
          <p:nvPr userDrawn="1"/>
        </p:nvSpPr>
        <p:spPr>
          <a:xfrm>
            <a:off x="1809096" y="0"/>
            <a:ext cx="7334904" cy="6858000"/>
          </a:xfrm>
          <a:custGeom>
            <a:avLst/>
            <a:gdLst>
              <a:gd name="connsiteX0" fmla="*/ 1198547 w 7334904"/>
              <a:gd name="connsiteY0" fmla="*/ 0 h 6858000"/>
              <a:gd name="connsiteX1" fmla="*/ 7334904 w 7334904"/>
              <a:gd name="connsiteY1" fmla="*/ 0 h 6858000"/>
              <a:gd name="connsiteX2" fmla="*/ 7334904 w 7334904"/>
              <a:gd name="connsiteY2" fmla="*/ 6858000 h 6858000"/>
              <a:gd name="connsiteX3" fmla="*/ 1202744 w 7334904"/>
              <a:gd name="connsiteY3" fmla="*/ 6858000 h 6858000"/>
              <a:gd name="connsiteX4" fmla="*/ 1064453 w 7334904"/>
              <a:gd name="connsiteY4" fmla="*/ 6679477 h 6858000"/>
              <a:gd name="connsiteX5" fmla="*/ 1060776 w 7334904"/>
              <a:gd name="connsiteY5" fmla="*/ 17797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4904" h="6858000">
                <a:moveTo>
                  <a:pt x="1198547" y="0"/>
                </a:moveTo>
                <a:lnTo>
                  <a:pt x="7334904" y="0"/>
                </a:lnTo>
                <a:lnTo>
                  <a:pt x="7334904" y="6858000"/>
                </a:lnTo>
                <a:lnTo>
                  <a:pt x="1202744" y="6858000"/>
                </a:lnTo>
                <a:lnTo>
                  <a:pt x="1064453" y="6679477"/>
                </a:lnTo>
                <a:cubicBezTo>
                  <a:pt x="-351872" y="4752695"/>
                  <a:pt x="-356530" y="2107704"/>
                  <a:pt x="1060776" y="17797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37">
            <a:extLst>
              <a:ext uri="{FF2B5EF4-FFF2-40B4-BE49-F238E27FC236}">
                <a16:creationId xmlns:a16="http://schemas.microsoft.com/office/drawing/2014/main" id="{05FA0F90-BBFB-614E-9CD7-6B0FC9EB0263}"/>
              </a:ext>
            </a:extLst>
          </p:cNvPr>
          <p:cNvSpPr>
            <a:spLocks noChangeArrowheads="1"/>
          </p:cNvSpPr>
          <p:nvPr userDrawn="1"/>
        </p:nvSpPr>
        <p:spPr bwMode="auto">
          <a:xfrm rot="13500000">
            <a:off x="-303404" y="289667"/>
            <a:ext cx="6299561" cy="6299562"/>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chemeClr val="accent5">
              <a:alpha val="70000"/>
            </a:schemeClr>
          </a:solidFill>
          <a:ln>
            <a:noFill/>
          </a:ln>
          <a:effectLst/>
        </p:spPr>
        <p:txBody>
          <a:bodyPr wrap="none" anchor="ctr"/>
          <a:lstStyle/>
          <a:p>
            <a:endParaRPr lang="en-US"/>
          </a:p>
        </p:txBody>
      </p:sp>
      <p:sp>
        <p:nvSpPr>
          <p:cNvPr id="19" name="Freeform 39">
            <a:extLst>
              <a:ext uri="{FF2B5EF4-FFF2-40B4-BE49-F238E27FC236}">
                <a16:creationId xmlns:a16="http://schemas.microsoft.com/office/drawing/2014/main" id="{9F65DB9D-0BEF-EA4E-99EE-5550607C6424}"/>
              </a:ext>
            </a:extLst>
          </p:cNvPr>
          <p:cNvSpPr>
            <a:spLocks noChangeArrowheads="1"/>
          </p:cNvSpPr>
          <p:nvPr userDrawn="1"/>
        </p:nvSpPr>
        <p:spPr bwMode="auto">
          <a:xfrm rot="13500000">
            <a:off x="2177190" y="-4409482"/>
            <a:ext cx="3130860" cy="854129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chemeClr val="accent5"/>
          </a:solidFill>
          <a:ln>
            <a:noFill/>
          </a:ln>
          <a:effectLst/>
        </p:spPr>
        <p:txBody>
          <a:bodyPr wrap="none" anchor="ctr"/>
          <a:lstStyle/>
          <a:p>
            <a:endParaRPr lang="en-US"/>
          </a:p>
        </p:txBody>
      </p:sp>
      <p:sp>
        <p:nvSpPr>
          <p:cNvPr id="7" name="Title 1">
            <a:extLst>
              <a:ext uri="{FF2B5EF4-FFF2-40B4-BE49-F238E27FC236}">
                <a16:creationId xmlns:a16="http://schemas.microsoft.com/office/drawing/2014/main" id="{1E44487A-F087-8247-BAEA-649A739B6004}"/>
              </a:ext>
            </a:extLst>
          </p:cNvPr>
          <p:cNvSpPr>
            <a:spLocks noGrp="1"/>
          </p:cNvSpPr>
          <p:nvPr>
            <p:ph type="title"/>
          </p:nvPr>
        </p:nvSpPr>
        <p:spPr>
          <a:xfrm>
            <a:off x="3777897" y="1459795"/>
            <a:ext cx="4591188" cy="1325563"/>
          </a:xfrm>
        </p:spPr>
        <p:txBody>
          <a:bodyPr/>
          <a:lstStyle>
            <a:lvl1pPr>
              <a:defRPr>
                <a:solidFill>
                  <a:srgbClr val="004976"/>
                </a:solidFill>
              </a:defRPr>
            </a:lvl1pPr>
          </a:lstStyle>
          <a:p>
            <a:r>
              <a:rPr lang="en-US" dirty="0"/>
              <a:t>Click to edit Master title style</a:t>
            </a:r>
          </a:p>
        </p:txBody>
      </p:sp>
      <p:sp>
        <p:nvSpPr>
          <p:cNvPr id="8" name="Content Placeholder 2">
            <a:extLst>
              <a:ext uri="{FF2B5EF4-FFF2-40B4-BE49-F238E27FC236}">
                <a16:creationId xmlns:a16="http://schemas.microsoft.com/office/drawing/2014/main" id="{2FC45BC7-2758-5841-AD60-92256E287ACC}"/>
              </a:ext>
            </a:extLst>
          </p:cNvPr>
          <p:cNvSpPr>
            <a:spLocks noGrp="1"/>
          </p:cNvSpPr>
          <p:nvPr>
            <p:ph idx="1"/>
          </p:nvPr>
        </p:nvSpPr>
        <p:spPr>
          <a:xfrm>
            <a:off x="3777897" y="2920294"/>
            <a:ext cx="4591188" cy="25411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Slide Number Placeholder 5">
            <a:extLst>
              <a:ext uri="{FF2B5EF4-FFF2-40B4-BE49-F238E27FC236}">
                <a16:creationId xmlns:a16="http://schemas.microsoft.com/office/drawing/2014/main" id="{DCC1917D-16A2-7F4D-B27C-7D5059B6B5E4}"/>
              </a:ext>
            </a:extLst>
          </p:cNvPr>
          <p:cNvSpPr>
            <a:spLocks noGrp="1"/>
          </p:cNvSpPr>
          <p:nvPr>
            <p:ph type="sldNum" sz="quarter" idx="12"/>
          </p:nvPr>
        </p:nvSpPr>
        <p:spPr>
          <a:xfrm>
            <a:off x="424800" y="6300000"/>
            <a:ext cx="501408" cy="365125"/>
          </a:xfrm>
        </p:spPr>
        <p:txBody>
          <a:bodyPr/>
          <a:lstStyle>
            <a:lvl1pPr algn="l">
              <a:defRPr/>
            </a:lvl1pPr>
          </a:lstStyle>
          <a:p>
            <a:fld id="{D993BE9A-2295-974E-B063-F12D5C0A2200}" type="slidenum">
              <a:rPr lang="en-GB" smtClean="0"/>
              <a:pPr/>
              <a:t>‹#›</a:t>
            </a:fld>
            <a:endParaRPr lang="en-GB" dirty="0"/>
          </a:p>
        </p:txBody>
      </p:sp>
    </p:spTree>
    <p:extLst>
      <p:ext uri="{BB962C8B-B14F-4D97-AF65-F5344CB8AC3E}">
        <p14:creationId xmlns:p14="http://schemas.microsoft.com/office/powerpoint/2010/main" val="33686506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rgbClr val="E7E6E6"/>
        </a:solidFill>
        <a:effectLst/>
      </p:bgPr>
    </p:bg>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4346C93D-DCA1-F841-B262-F6E421E4E553}"/>
              </a:ext>
            </a:extLst>
          </p:cNvPr>
          <p:cNvSpPr/>
          <p:nvPr userDrawn="1"/>
        </p:nvSpPr>
        <p:spPr>
          <a:xfrm>
            <a:off x="1809096" y="0"/>
            <a:ext cx="7334904" cy="6858000"/>
          </a:xfrm>
          <a:custGeom>
            <a:avLst/>
            <a:gdLst>
              <a:gd name="connsiteX0" fmla="*/ 1198547 w 7334904"/>
              <a:gd name="connsiteY0" fmla="*/ 0 h 6858000"/>
              <a:gd name="connsiteX1" fmla="*/ 7334904 w 7334904"/>
              <a:gd name="connsiteY1" fmla="*/ 0 h 6858000"/>
              <a:gd name="connsiteX2" fmla="*/ 7334904 w 7334904"/>
              <a:gd name="connsiteY2" fmla="*/ 6858000 h 6858000"/>
              <a:gd name="connsiteX3" fmla="*/ 1202744 w 7334904"/>
              <a:gd name="connsiteY3" fmla="*/ 6858000 h 6858000"/>
              <a:gd name="connsiteX4" fmla="*/ 1064453 w 7334904"/>
              <a:gd name="connsiteY4" fmla="*/ 6679477 h 6858000"/>
              <a:gd name="connsiteX5" fmla="*/ 1060776 w 7334904"/>
              <a:gd name="connsiteY5" fmla="*/ 17797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4904" h="6858000">
                <a:moveTo>
                  <a:pt x="1198547" y="0"/>
                </a:moveTo>
                <a:lnTo>
                  <a:pt x="7334904" y="0"/>
                </a:lnTo>
                <a:lnTo>
                  <a:pt x="7334904" y="6858000"/>
                </a:lnTo>
                <a:lnTo>
                  <a:pt x="1202744" y="6858000"/>
                </a:lnTo>
                <a:lnTo>
                  <a:pt x="1064453" y="6679477"/>
                </a:lnTo>
                <a:cubicBezTo>
                  <a:pt x="-351872" y="4752695"/>
                  <a:pt x="-356530" y="2107704"/>
                  <a:pt x="1060776" y="17797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37">
            <a:extLst>
              <a:ext uri="{FF2B5EF4-FFF2-40B4-BE49-F238E27FC236}">
                <a16:creationId xmlns:a16="http://schemas.microsoft.com/office/drawing/2014/main" id="{05FA0F90-BBFB-614E-9CD7-6B0FC9EB0263}"/>
              </a:ext>
            </a:extLst>
          </p:cNvPr>
          <p:cNvSpPr>
            <a:spLocks noChangeArrowheads="1"/>
          </p:cNvSpPr>
          <p:nvPr userDrawn="1"/>
        </p:nvSpPr>
        <p:spPr bwMode="auto">
          <a:xfrm rot="13500000">
            <a:off x="-303404" y="289667"/>
            <a:ext cx="6299561" cy="6299562"/>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chemeClr val="accent5">
              <a:alpha val="70000"/>
            </a:schemeClr>
          </a:solidFill>
          <a:ln>
            <a:noFill/>
          </a:ln>
          <a:effectLst/>
        </p:spPr>
        <p:txBody>
          <a:bodyPr wrap="none" anchor="ctr"/>
          <a:lstStyle/>
          <a:p>
            <a:endParaRPr lang="en-US"/>
          </a:p>
        </p:txBody>
      </p:sp>
      <p:sp>
        <p:nvSpPr>
          <p:cNvPr id="19" name="Freeform 39">
            <a:extLst>
              <a:ext uri="{FF2B5EF4-FFF2-40B4-BE49-F238E27FC236}">
                <a16:creationId xmlns:a16="http://schemas.microsoft.com/office/drawing/2014/main" id="{9F65DB9D-0BEF-EA4E-99EE-5550607C6424}"/>
              </a:ext>
            </a:extLst>
          </p:cNvPr>
          <p:cNvSpPr>
            <a:spLocks noChangeArrowheads="1"/>
          </p:cNvSpPr>
          <p:nvPr userDrawn="1"/>
        </p:nvSpPr>
        <p:spPr bwMode="auto">
          <a:xfrm rot="13500000">
            <a:off x="2177190" y="-4409482"/>
            <a:ext cx="3130860" cy="854129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chemeClr val="accent5"/>
          </a:solidFill>
          <a:ln>
            <a:noFill/>
          </a:ln>
          <a:effectLst/>
        </p:spPr>
        <p:txBody>
          <a:bodyPr wrap="none" anchor="ctr"/>
          <a:lstStyle/>
          <a:p>
            <a:endParaRPr lang="en-US"/>
          </a:p>
        </p:txBody>
      </p:sp>
      <p:sp>
        <p:nvSpPr>
          <p:cNvPr id="7" name="Title 1">
            <a:extLst>
              <a:ext uri="{FF2B5EF4-FFF2-40B4-BE49-F238E27FC236}">
                <a16:creationId xmlns:a16="http://schemas.microsoft.com/office/drawing/2014/main" id="{1E44487A-F087-8247-BAEA-649A739B6004}"/>
              </a:ext>
            </a:extLst>
          </p:cNvPr>
          <p:cNvSpPr>
            <a:spLocks noGrp="1"/>
          </p:cNvSpPr>
          <p:nvPr>
            <p:ph type="title"/>
          </p:nvPr>
        </p:nvSpPr>
        <p:spPr>
          <a:xfrm>
            <a:off x="3777897" y="1459795"/>
            <a:ext cx="4591188" cy="1325563"/>
          </a:xfrm>
        </p:spPr>
        <p:txBody>
          <a:bodyPr/>
          <a:lstStyle>
            <a:lvl1pPr>
              <a:defRPr>
                <a:solidFill>
                  <a:srgbClr val="004976"/>
                </a:solidFill>
              </a:defRPr>
            </a:lvl1pPr>
          </a:lstStyle>
          <a:p>
            <a:r>
              <a:rPr lang="en-US" dirty="0"/>
              <a:t>Click to edit Master title style</a:t>
            </a:r>
          </a:p>
        </p:txBody>
      </p:sp>
      <p:sp>
        <p:nvSpPr>
          <p:cNvPr id="8" name="Content Placeholder 2">
            <a:extLst>
              <a:ext uri="{FF2B5EF4-FFF2-40B4-BE49-F238E27FC236}">
                <a16:creationId xmlns:a16="http://schemas.microsoft.com/office/drawing/2014/main" id="{2FC45BC7-2758-5841-AD60-92256E287ACC}"/>
              </a:ext>
            </a:extLst>
          </p:cNvPr>
          <p:cNvSpPr>
            <a:spLocks noGrp="1"/>
          </p:cNvSpPr>
          <p:nvPr>
            <p:ph idx="1"/>
          </p:nvPr>
        </p:nvSpPr>
        <p:spPr>
          <a:xfrm>
            <a:off x="3777897" y="2920294"/>
            <a:ext cx="4591188" cy="25411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Slide Number Placeholder 5">
            <a:extLst>
              <a:ext uri="{FF2B5EF4-FFF2-40B4-BE49-F238E27FC236}">
                <a16:creationId xmlns:a16="http://schemas.microsoft.com/office/drawing/2014/main" id="{DCC1917D-16A2-7F4D-B27C-7D5059B6B5E4}"/>
              </a:ext>
            </a:extLst>
          </p:cNvPr>
          <p:cNvSpPr>
            <a:spLocks noGrp="1"/>
          </p:cNvSpPr>
          <p:nvPr>
            <p:ph type="sldNum" sz="quarter" idx="12"/>
          </p:nvPr>
        </p:nvSpPr>
        <p:spPr>
          <a:xfrm>
            <a:off x="424800" y="6300000"/>
            <a:ext cx="501408" cy="365125"/>
          </a:xfrm>
        </p:spPr>
        <p:txBody>
          <a:bodyPr/>
          <a:lstStyle>
            <a:lvl1pPr algn="l">
              <a:defRPr>
                <a:solidFill>
                  <a:schemeClr val="bg1"/>
                </a:solidFill>
              </a:defRPr>
            </a:lvl1pPr>
          </a:lstStyle>
          <a:p>
            <a:fld id="{D993BE9A-2295-974E-B063-F12D5C0A2200}" type="slidenum">
              <a:rPr lang="en-GB" smtClean="0"/>
              <a:pPr/>
              <a:t>‹#›</a:t>
            </a:fld>
            <a:endParaRPr lang="en-GB" dirty="0"/>
          </a:p>
        </p:txBody>
      </p:sp>
    </p:spTree>
    <p:extLst>
      <p:ext uri="{BB962C8B-B14F-4D97-AF65-F5344CB8AC3E}">
        <p14:creationId xmlns:p14="http://schemas.microsoft.com/office/powerpoint/2010/main" val="12109520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rgbClr val="E7E6E6"/>
        </a:solidFill>
        <a:effectLst/>
      </p:bgPr>
    </p:bg>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4346C93D-DCA1-F841-B262-F6E421E4E553}"/>
              </a:ext>
            </a:extLst>
          </p:cNvPr>
          <p:cNvSpPr/>
          <p:nvPr userDrawn="1"/>
        </p:nvSpPr>
        <p:spPr>
          <a:xfrm>
            <a:off x="1809096" y="0"/>
            <a:ext cx="7334904" cy="6858000"/>
          </a:xfrm>
          <a:custGeom>
            <a:avLst/>
            <a:gdLst>
              <a:gd name="connsiteX0" fmla="*/ 1198547 w 7334904"/>
              <a:gd name="connsiteY0" fmla="*/ 0 h 6858000"/>
              <a:gd name="connsiteX1" fmla="*/ 7334904 w 7334904"/>
              <a:gd name="connsiteY1" fmla="*/ 0 h 6858000"/>
              <a:gd name="connsiteX2" fmla="*/ 7334904 w 7334904"/>
              <a:gd name="connsiteY2" fmla="*/ 6858000 h 6858000"/>
              <a:gd name="connsiteX3" fmla="*/ 1202744 w 7334904"/>
              <a:gd name="connsiteY3" fmla="*/ 6858000 h 6858000"/>
              <a:gd name="connsiteX4" fmla="*/ 1064453 w 7334904"/>
              <a:gd name="connsiteY4" fmla="*/ 6679477 h 6858000"/>
              <a:gd name="connsiteX5" fmla="*/ 1060776 w 7334904"/>
              <a:gd name="connsiteY5" fmla="*/ 17797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4904" h="6858000">
                <a:moveTo>
                  <a:pt x="1198547" y="0"/>
                </a:moveTo>
                <a:lnTo>
                  <a:pt x="7334904" y="0"/>
                </a:lnTo>
                <a:lnTo>
                  <a:pt x="7334904" y="6858000"/>
                </a:lnTo>
                <a:lnTo>
                  <a:pt x="1202744" y="6858000"/>
                </a:lnTo>
                <a:lnTo>
                  <a:pt x="1064453" y="6679477"/>
                </a:lnTo>
                <a:cubicBezTo>
                  <a:pt x="-351872" y="4752695"/>
                  <a:pt x="-356530" y="2107704"/>
                  <a:pt x="1060776" y="17797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37">
            <a:extLst>
              <a:ext uri="{FF2B5EF4-FFF2-40B4-BE49-F238E27FC236}">
                <a16:creationId xmlns:a16="http://schemas.microsoft.com/office/drawing/2014/main" id="{05FA0F90-BBFB-614E-9CD7-6B0FC9EB0263}"/>
              </a:ext>
            </a:extLst>
          </p:cNvPr>
          <p:cNvSpPr>
            <a:spLocks noChangeArrowheads="1"/>
          </p:cNvSpPr>
          <p:nvPr userDrawn="1"/>
        </p:nvSpPr>
        <p:spPr bwMode="auto">
          <a:xfrm rot="13500000">
            <a:off x="-303404" y="289667"/>
            <a:ext cx="6299561" cy="6299562"/>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rgbClr val="97D700">
              <a:alpha val="70000"/>
            </a:srgbClr>
          </a:solidFill>
          <a:ln>
            <a:noFill/>
          </a:ln>
          <a:effectLst/>
        </p:spPr>
        <p:txBody>
          <a:bodyPr wrap="none" anchor="ctr"/>
          <a:lstStyle/>
          <a:p>
            <a:endParaRPr lang="en-US"/>
          </a:p>
        </p:txBody>
      </p:sp>
      <p:sp>
        <p:nvSpPr>
          <p:cNvPr id="19" name="Freeform 39">
            <a:extLst>
              <a:ext uri="{FF2B5EF4-FFF2-40B4-BE49-F238E27FC236}">
                <a16:creationId xmlns:a16="http://schemas.microsoft.com/office/drawing/2014/main" id="{9F65DB9D-0BEF-EA4E-99EE-5550607C6424}"/>
              </a:ext>
            </a:extLst>
          </p:cNvPr>
          <p:cNvSpPr>
            <a:spLocks noChangeArrowheads="1"/>
          </p:cNvSpPr>
          <p:nvPr userDrawn="1"/>
        </p:nvSpPr>
        <p:spPr bwMode="auto">
          <a:xfrm rot="13500000">
            <a:off x="2177190" y="-4409482"/>
            <a:ext cx="3130860" cy="854129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rgbClr val="97D700"/>
          </a:solidFill>
          <a:ln>
            <a:noFill/>
          </a:ln>
          <a:effectLst/>
        </p:spPr>
        <p:txBody>
          <a:bodyPr wrap="none" anchor="ctr"/>
          <a:lstStyle/>
          <a:p>
            <a:endParaRPr lang="en-US"/>
          </a:p>
        </p:txBody>
      </p:sp>
      <p:sp>
        <p:nvSpPr>
          <p:cNvPr id="7" name="Title 1">
            <a:extLst>
              <a:ext uri="{FF2B5EF4-FFF2-40B4-BE49-F238E27FC236}">
                <a16:creationId xmlns:a16="http://schemas.microsoft.com/office/drawing/2014/main" id="{1E44487A-F087-8247-BAEA-649A739B6004}"/>
              </a:ext>
            </a:extLst>
          </p:cNvPr>
          <p:cNvSpPr>
            <a:spLocks noGrp="1"/>
          </p:cNvSpPr>
          <p:nvPr>
            <p:ph type="title"/>
          </p:nvPr>
        </p:nvSpPr>
        <p:spPr>
          <a:xfrm>
            <a:off x="3777897" y="1459795"/>
            <a:ext cx="4591188" cy="1325563"/>
          </a:xfrm>
        </p:spPr>
        <p:txBody>
          <a:bodyPr/>
          <a:lstStyle>
            <a:lvl1pPr>
              <a:defRPr>
                <a:solidFill>
                  <a:srgbClr val="004976"/>
                </a:solidFill>
              </a:defRPr>
            </a:lvl1pPr>
          </a:lstStyle>
          <a:p>
            <a:r>
              <a:rPr lang="en-US" dirty="0"/>
              <a:t>Click to edit Master title style</a:t>
            </a:r>
          </a:p>
        </p:txBody>
      </p:sp>
      <p:sp>
        <p:nvSpPr>
          <p:cNvPr id="8" name="Content Placeholder 2">
            <a:extLst>
              <a:ext uri="{FF2B5EF4-FFF2-40B4-BE49-F238E27FC236}">
                <a16:creationId xmlns:a16="http://schemas.microsoft.com/office/drawing/2014/main" id="{2FC45BC7-2758-5841-AD60-92256E287ACC}"/>
              </a:ext>
            </a:extLst>
          </p:cNvPr>
          <p:cNvSpPr>
            <a:spLocks noGrp="1"/>
          </p:cNvSpPr>
          <p:nvPr>
            <p:ph idx="1"/>
          </p:nvPr>
        </p:nvSpPr>
        <p:spPr>
          <a:xfrm>
            <a:off x="3777897" y="2920294"/>
            <a:ext cx="4591188" cy="25411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Slide Number Placeholder 5">
            <a:extLst>
              <a:ext uri="{FF2B5EF4-FFF2-40B4-BE49-F238E27FC236}">
                <a16:creationId xmlns:a16="http://schemas.microsoft.com/office/drawing/2014/main" id="{DCC1917D-16A2-7F4D-B27C-7D5059B6B5E4}"/>
              </a:ext>
            </a:extLst>
          </p:cNvPr>
          <p:cNvSpPr>
            <a:spLocks noGrp="1"/>
          </p:cNvSpPr>
          <p:nvPr>
            <p:ph type="sldNum" sz="quarter" idx="12"/>
          </p:nvPr>
        </p:nvSpPr>
        <p:spPr>
          <a:xfrm>
            <a:off x="424800" y="6300000"/>
            <a:ext cx="501408" cy="365125"/>
          </a:xfrm>
        </p:spPr>
        <p:txBody>
          <a:bodyPr/>
          <a:lstStyle>
            <a:lvl1pPr algn="l">
              <a:defRPr/>
            </a:lvl1pPr>
          </a:lstStyle>
          <a:p>
            <a:fld id="{D993BE9A-2295-974E-B063-F12D5C0A2200}" type="slidenum">
              <a:rPr lang="en-GB" smtClean="0"/>
              <a:pPr/>
              <a:t>‹#›</a:t>
            </a:fld>
            <a:endParaRPr lang="en-GB" dirty="0"/>
          </a:p>
        </p:txBody>
      </p:sp>
    </p:spTree>
    <p:extLst>
      <p:ext uri="{BB962C8B-B14F-4D97-AF65-F5344CB8AC3E}">
        <p14:creationId xmlns:p14="http://schemas.microsoft.com/office/powerpoint/2010/main" val="42205919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rgbClr val="E7E6E6"/>
        </a:solidFill>
        <a:effectLst/>
      </p:bgPr>
    </p:bg>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4346C93D-DCA1-F841-B262-F6E421E4E553}"/>
              </a:ext>
            </a:extLst>
          </p:cNvPr>
          <p:cNvSpPr/>
          <p:nvPr userDrawn="1"/>
        </p:nvSpPr>
        <p:spPr>
          <a:xfrm>
            <a:off x="1809096" y="0"/>
            <a:ext cx="7334904" cy="6858000"/>
          </a:xfrm>
          <a:custGeom>
            <a:avLst/>
            <a:gdLst>
              <a:gd name="connsiteX0" fmla="*/ 1198547 w 7334904"/>
              <a:gd name="connsiteY0" fmla="*/ 0 h 6858000"/>
              <a:gd name="connsiteX1" fmla="*/ 7334904 w 7334904"/>
              <a:gd name="connsiteY1" fmla="*/ 0 h 6858000"/>
              <a:gd name="connsiteX2" fmla="*/ 7334904 w 7334904"/>
              <a:gd name="connsiteY2" fmla="*/ 6858000 h 6858000"/>
              <a:gd name="connsiteX3" fmla="*/ 1202744 w 7334904"/>
              <a:gd name="connsiteY3" fmla="*/ 6858000 h 6858000"/>
              <a:gd name="connsiteX4" fmla="*/ 1064453 w 7334904"/>
              <a:gd name="connsiteY4" fmla="*/ 6679477 h 6858000"/>
              <a:gd name="connsiteX5" fmla="*/ 1060776 w 7334904"/>
              <a:gd name="connsiteY5" fmla="*/ 17797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4904" h="6858000">
                <a:moveTo>
                  <a:pt x="1198547" y="0"/>
                </a:moveTo>
                <a:lnTo>
                  <a:pt x="7334904" y="0"/>
                </a:lnTo>
                <a:lnTo>
                  <a:pt x="7334904" y="6858000"/>
                </a:lnTo>
                <a:lnTo>
                  <a:pt x="1202744" y="6858000"/>
                </a:lnTo>
                <a:lnTo>
                  <a:pt x="1064453" y="6679477"/>
                </a:lnTo>
                <a:cubicBezTo>
                  <a:pt x="-351872" y="4752695"/>
                  <a:pt x="-356530" y="2107704"/>
                  <a:pt x="1060776" y="17797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37">
            <a:extLst>
              <a:ext uri="{FF2B5EF4-FFF2-40B4-BE49-F238E27FC236}">
                <a16:creationId xmlns:a16="http://schemas.microsoft.com/office/drawing/2014/main" id="{05FA0F90-BBFB-614E-9CD7-6B0FC9EB0263}"/>
              </a:ext>
            </a:extLst>
          </p:cNvPr>
          <p:cNvSpPr>
            <a:spLocks noChangeArrowheads="1"/>
          </p:cNvSpPr>
          <p:nvPr userDrawn="1"/>
        </p:nvSpPr>
        <p:spPr bwMode="auto">
          <a:xfrm rot="13500000">
            <a:off x="-303404" y="289667"/>
            <a:ext cx="6299561" cy="6299562"/>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rgbClr val="97D700">
              <a:alpha val="70000"/>
            </a:srgbClr>
          </a:solidFill>
          <a:ln>
            <a:noFill/>
          </a:ln>
          <a:effectLst/>
        </p:spPr>
        <p:txBody>
          <a:bodyPr wrap="none" anchor="ctr"/>
          <a:lstStyle/>
          <a:p>
            <a:endParaRPr lang="en-US"/>
          </a:p>
        </p:txBody>
      </p:sp>
      <p:sp>
        <p:nvSpPr>
          <p:cNvPr id="19" name="Freeform 39">
            <a:extLst>
              <a:ext uri="{FF2B5EF4-FFF2-40B4-BE49-F238E27FC236}">
                <a16:creationId xmlns:a16="http://schemas.microsoft.com/office/drawing/2014/main" id="{9F65DB9D-0BEF-EA4E-99EE-5550607C6424}"/>
              </a:ext>
            </a:extLst>
          </p:cNvPr>
          <p:cNvSpPr>
            <a:spLocks noChangeArrowheads="1"/>
          </p:cNvSpPr>
          <p:nvPr userDrawn="1"/>
        </p:nvSpPr>
        <p:spPr bwMode="auto">
          <a:xfrm rot="13500000">
            <a:off x="2177190" y="-4409482"/>
            <a:ext cx="3130860" cy="854129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rgbClr val="97D700"/>
          </a:solidFill>
          <a:ln>
            <a:noFill/>
          </a:ln>
          <a:effectLst/>
        </p:spPr>
        <p:txBody>
          <a:bodyPr wrap="none" anchor="ctr"/>
          <a:lstStyle/>
          <a:p>
            <a:endParaRPr lang="en-US"/>
          </a:p>
        </p:txBody>
      </p:sp>
      <p:sp>
        <p:nvSpPr>
          <p:cNvPr id="7" name="Title 1">
            <a:extLst>
              <a:ext uri="{FF2B5EF4-FFF2-40B4-BE49-F238E27FC236}">
                <a16:creationId xmlns:a16="http://schemas.microsoft.com/office/drawing/2014/main" id="{1E44487A-F087-8247-BAEA-649A739B6004}"/>
              </a:ext>
            </a:extLst>
          </p:cNvPr>
          <p:cNvSpPr>
            <a:spLocks noGrp="1"/>
          </p:cNvSpPr>
          <p:nvPr>
            <p:ph type="title"/>
          </p:nvPr>
        </p:nvSpPr>
        <p:spPr>
          <a:xfrm>
            <a:off x="3777897" y="1459795"/>
            <a:ext cx="4591188" cy="1325563"/>
          </a:xfrm>
        </p:spPr>
        <p:txBody>
          <a:bodyPr/>
          <a:lstStyle>
            <a:lvl1pPr>
              <a:defRPr>
                <a:solidFill>
                  <a:srgbClr val="004976"/>
                </a:solidFill>
              </a:defRPr>
            </a:lvl1pPr>
          </a:lstStyle>
          <a:p>
            <a:r>
              <a:rPr lang="en-US" dirty="0"/>
              <a:t>Click to edit Master title style</a:t>
            </a:r>
          </a:p>
        </p:txBody>
      </p:sp>
      <p:sp>
        <p:nvSpPr>
          <p:cNvPr id="8" name="Content Placeholder 2">
            <a:extLst>
              <a:ext uri="{FF2B5EF4-FFF2-40B4-BE49-F238E27FC236}">
                <a16:creationId xmlns:a16="http://schemas.microsoft.com/office/drawing/2014/main" id="{2FC45BC7-2758-5841-AD60-92256E287ACC}"/>
              </a:ext>
            </a:extLst>
          </p:cNvPr>
          <p:cNvSpPr>
            <a:spLocks noGrp="1"/>
          </p:cNvSpPr>
          <p:nvPr>
            <p:ph idx="1"/>
          </p:nvPr>
        </p:nvSpPr>
        <p:spPr>
          <a:xfrm>
            <a:off x="3777897" y="2920294"/>
            <a:ext cx="4591188" cy="25411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Slide Number Placeholder 5">
            <a:extLst>
              <a:ext uri="{FF2B5EF4-FFF2-40B4-BE49-F238E27FC236}">
                <a16:creationId xmlns:a16="http://schemas.microsoft.com/office/drawing/2014/main" id="{DCC1917D-16A2-7F4D-B27C-7D5059B6B5E4}"/>
              </a:ext>
            </a:extLst>
          </p:cNvPr>
          <p:cNvSpPr>
            <a:spLocks noGrp="1"/>
          </p:cNvSpPr>
          <p:nvPr>
            <p:ph type="sldNum" sz="quarter" idx="12"/>
          </p:nvPr>
        </p:nvSpPr>
        <p:spPr>
          <a:xfrm>
            <a:off x="424800" y="6300000"/>
            <a:ext cx="501408" cy="365125"/>
          </a:xfrm>
        </p:spPr>
        <p:txBody>
          <a:bodyPr/>
          <a:lstStyle>
            <a:lvl1pPr algn="l">
              <a:defRPr>
                <a:solidFill>
                  <a:schemeClr val="bg1"/>
                </a:solidFill>
              </a:defRPr>
            </a:lvl1pPr>
          </a:lstStyle>
          <a:p>
            <a:fld id="{D993BE9A-2295-974E-B063-F12D5C0A2200}" type="slidenum">
              <a:rPr lang="en-GB" smtClean="0"/>
              <a:pPr/>
              <a:t>‹#›</a:t>
            </a:fld>
            <a:endParaRPr lang="en-GB" dirty="0"/>
          </a:p>
        </p:txBody>
      </p:sp>
    </p:spTree>
    <p:extLst>
      <p:ext uri="{BB962C8B-B14F-4D97-AF65-F5344CB8AC3E}">
        <p14:creationId xmlns:p14="http://schemas.microsoft.com/office/powerpoint/2010/main" val="41024798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44E5F2E7-9553-9844-A022-5C50BEC50CCE}"/>
              </a:ext>
            </a:extLst>
          </p:cNvPr>
          <p:cNvSpPr/>
          <p:nvPr userDrawn="1"/>
        </p:nvSpPr>
        <p:spPr>
          <a:xfrm>
            <a:off x="0" y="0"/>
            <a:ext cx="5502876" cy="6858000"/>
          </a:xfrm>
          <a:custGeom>
            <a:avLst/>
            <a:gdLst>
              <a:gd name="connsiteX0" fmla="*/ 0 w 5502876"/>
              <a:gd name="connsiteY0" fmla="*/ 0 h 6858000"/>
              <a:gd name="connsiteX1" fmla="*/ 2878429 w 5502876"/>
              <a:gd name="connsiteY1" fmla="*/ 0 h 6858000"/>
              <a:gd name="connsiteX2" fmla="*/ 3075767 w 5502876"/>
              <a:gd name="connsiteY2" fmla="*/ 126314 h 6858000"/>
              <a:gd name="connsiteX3" fmla="*/ 5502876 w 5502876"/>
              <a:gd name="connsiteY3" fmla="*/ 4684167 h 6858000"/>
              <a:gd name="connsiteX4" fmla="*/ 5069930 w 5502876"/>
              <a:gd name="connsiteY4" fmla="*/ 6824305 h 6858000"/>
              <a:gd name="connsiteX5" fmla="*/ 5054661 w 5502876"/>
              <a:gd name="connsiteY5" fmla="*/ 6858000 h 6858000"/>
              <a:gd name="connsiteX6" fmla="*/ 0 w 550287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02876" h="6858000">
                <a:moveTo>
                  <a:pt x="0" y="0"/>
                </a:moveTo>
                <a:lnTo>
                  <a:pt x="2878429" y="0"/>
                </a:lnTo>
                <a:lnTo>
                  <a:pt x="3075767" y="126314"/>
                </a:lnTo>
                <a:cubicBezTo>
                  <a:pt x="4538948" y="1113250"/>
                  <a:pt x="5502876" y="2785217"/>
                  <a:pt x="5502876" y="4684167"/>
                </a:cubicBezTo>
                <a:cubicBezTo>
                  <a:pt x="5502876" y="5443747"/>
                  <a:pt x="5348648" y="6166876"/>
                  <a:pt x="5069930" y="6824305"/>
                </a:cubicBezTo>
                <a:lnTo>
                  <a:pt x="5054661" y="6858000"/>
                </a:lnTo>
                <a:lnTo>
                  <a:pt x="0" y="6858000"/>
                </a:lnTo>
                <a:close/>
              </a:path>
            </a:pathLst>
          </a:cu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37">
            <a:extLst>
              <a:ext uri="{FF2B5EF4-FFF2-40B4-BE49-F238E27FC236}">
                <a16:creationId xmlns:a16="http://schemas.microsoft.com/office/drawing/2014/main" id="{93C3C4B3-B776-E84D-82E2-C91175068278}"/>
              </a:ext>
            </a:extLst>
          </p:cNvPr>
          <p:cNvSpPr>
            <a:spLocks noChangeArrowheads="1"/>
          </p:cNvSpPr>
          <p:nvPr userDrawn="1"/>
        </p:nvSpPr>
        <p:spPr bwMode="auto">
          <a:xfrm>
            <a:off x="0" y="-1615395"/>
            <a:ext cx="6299561" cy="6299562"/>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chemeClr val="accent5">
              <a:alpha val="70000"/>
            </a:schemeClr>
          </a:solidFill>
          <a:ln>
            <a:noFill/>
          </a:ln>
          <a:effectLst/>
        </p:spPr>
        <p:txBody>
          <a:bodyPr wrap="none" anchor="ctr"/>
          <a:lstStyle/>
          <a:p>
            <a:endParaRPr lang="en-US"/>
          </a:p>
        </p:txBody>
      </p:sp>
      <p:sp>
        <p:nvSpPr>
          <p:cNvPr id="16" name="Freeform 39">
            <a:extLst>
              <a:ext uri="{FF2B5EF4-FFF2-40B4-BE49-F238E27FC236}">
                <a16:creationId xmlns:a16="http://schemas.microsoft.com/office/drawing/2014/main" id="{E297564A-12A2-BA41-8894-F130669DE6FB}"/>
              </a:ext>
            </a:extLst>
          </p:cNvPr>
          <p:cNvSpPr>
            <a:spLocks noChangeArrowheads="1"/>
          </p:cNvSpPr>
          <p:nvPr userDrawn="1"/>
        </p:nvSpPr>
        <p:spPr bwMode="auto">
          <a:xfrm>
            <a:off x="3480839" y="417002"/>
            <a:ext cx="3130860" cy="854129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chemeClr val="accent5"/>
          </a:solidFill>
          <a:ln>
            <a:noFill/>
          </a:ln>
          <a:effectLst/>
        </p:spPr>
        <p:txBody>
          <a:bodyPr wrap="none" anchor="ctr"/>
          <a:lstStyle/>
          <a:p>
            <a:endParaRPr lang="en-US"/>
          </a:p>
        </p:txBody>
      </p:sp>
      <p:sp>
        <p:nvSpPr>
          <p:cNvPr id="17" name="Slide Number Placeholder 5">
            <a:extLst>
              <a:ext uri="{FF2B5EF4-FFF2-40B4-BE49-F238E27FC236}">
                <a16:creationId xmlns:a16="http://schemas.microsoft.com/office/drawing/2014/main" id="{04621391-E3C4-B045-86E6-595666839345}"/>
              </a:ext>
            </a:extLst>
          </p:cNvPr>
          <p:cNvSpPr>
            <a:spLocks noGrp="1"/>
          </p:cNvSpPr>
          <p:nvPr>
            <p:ph type="sldNum" sz="quarter" idx="12"/>
          </p:nvPr>
        </p:nvSpPr>
        <p:spPr>
          <a:xfrm>
            <a:off x="7738281" y="6300000"/>
            <a:ext cx="1105060" cy="365125"/>
          </a:xfrm>
        </p:spPr>
        <p:txBody>
          <a:bodyPr/>
          <a:lstStyle>
            <a:lvl1pPr algn="r">
              <a:defRPr>
                <a:solidFill>
                  <a:schemeClr val="bg1"/>
                </a:solidFill>
              </a:defRPr>
            </a:lvl1pPr>
          </a:lstStyle>
          <a:p>
            <a:fld id="{D993BE9A-2295-974E-B063-F12D5C0A2200}" type="slidenum">
              <a:rPr lang="en-GB" smtClean="0"/>
              <a:pPr/>
              <a:t>‹#›</a:t>
            </a:fld>
            <a:endParaRPr lang="en-GB" dirty="0"/>
          </a:p>
        </p:txBody>
      </p:sp>
      <p:pic>
        <p:nvPicPr>
          <p:cNvPr id="21" name="Picture 20">
            <a:extLst>
              <a:ext uri="{FF2B5EF4-FFF2-40B4-BE49-F238E27FC236}">
                <a16:creationId xmlns:a16="http://schemas.microsoft.com/office/drawing/2014/main" id="{FC6F8479-3E29-BF4C-ACB0-386394253AF1}"/>
              </a:ext>
            </a:extLst>
          </p:cNvPr>
          <p:cNvPicPr>
            <a:picLocks noChangeAspect="1"/>
          </p:cNvPicPr>
          <p:nvPr userDrawn="1"/>
        </p:nvPicPr>
        <p:blipFill>
          <a:blip r:embed="rId3"/>
          <a:stretch>
            <a:fillRect/>
          </a:stretch>
        </p:blipFill>
        <p:spPr>
          <a:xfrm>
            <a:off x="6237027" y="-33433"/>
            <a:ext cx="2906973" cy="1263902"/>
          </a:xfrm>
          <a:prstGeom prst="rect">
            <a:avLst/>
          </a:prstGeom>
        </p:spPr>
      </p:pic>
      <p:sp>
        <p:nvSpPr>
          <p:cNvPr id="9" name="Title 1">
            <a:extLst>
              <a:ext uri="{FF2B5EF4-FFF2-40B4-BE49-F238E27FC236}">
                <a16:creationId xmlns:a16="http://schemas.microsoft.com/office/drawing/2014/main" id="{96D2F9E9-1358-D947-8B4D-6D3485810C20}"/>
              </a:ext>
            </a:extLst>
          </p:cNvPr>
          <p:cNvSpPr>
            <a:spLocks noGrp="1"/>
          </p:cNvSpPr>
          <p:nvPr>
            <p:ph type="ctrTitle" hasCustomPrompt="1"/>
          </p:nvPr>
        </p:nvSpPr>
        <p:spPr>
          <a:xfrm>
            <a:off x="424800" y="1985256"/>
            <a:ext cx="3833263" cy="2387600"/>
          </a:xfrm>
          <a:prstGeom prst="rect">
            <a:avLst/>
          </a:prstGeom>
        </p:spPr>
        <p:txBody>
          <a:bodyPr anchor="b">
            <a:normAutofit/>
          </a:bodyPr>
          <a:lstStyle>
            <a:lvl1pPr algn="l">
              <a:defRPr sz="4000"/>
            </a:lvl1pPr>
          </a:lstStyle>
          <a:p>
            <a:r>
              <a:rPr lang="en-US" dirty="0"/>
              <a:t>Click to </a:t>
            </a:r>
            <a:br>
              <a:rPr lang="en-US" dirty="0"/>
            </a:br>
            <a:r>
              <a:rPr lang="en-US" dirty="0"/>
              <a:t>edit Master </a:t>
            </a:r>
            <a:br>
              <a:rPr lang="en-US" dirty="0"/>
            </a:br>
            <a:r>
              <a:rPr lang="en-US" dirty="0"/>
              <a:t>title style</a:t>
            </a:r>
          </a:p>
        </p:txBody>
      </p:sp>
      <p:sp>
        <p:nvSpPr>
          <p:cNvPr id="10" name="Subtitle 2">
            <a:extLst>
              <a:ext uri="{FF2B5EF4-FFF2-40B4-BE49-F238E27FC236}">
                <a16:creationId xmlns:a16="http://schemas.microsoft.com/office/drawing/2014/main" id="{A83160CC-27CA-2742-ACBC-0AE8C3FE96A5}"/>
              </a:ext>
            </a:extLst>
          </p:cNvPr>
          <p:cNvSpPr>
            <a:spLocks noGrp="1"/>
          </p:cNvSpPr>
          <p:nvPr>
            <p:ph type="subTitle" idx="1" hasCustomPrompt="1"/>
          </p:nvPr>
        </p:nvSpPr>
        <p:spPr>
          <a:xfrm>
            <a:off x="424800" y="4471200"/>
            <a:ext cx="3833263" cy="1655762"/>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a:t>
            </a:r>
            <a:br>
              <a:rPr lang="en-US" dirty="0"/>
            </a:br>
            <a:r>
              <a:rPr lang="en-US" dirty="0"/>
              <a:t>subtitle style</a:t>
            </a:r>
          </a:p>
        </p:txBody>
      </p:sp>
    </p:spTree>
    <p:extLst>
      <p:ext uri="{BB962C8B-B14F-4D97-AF65-F5344CB8AC3E}">
        <p14:creationId xmlns:p14="http://schemas.microsoft.com/office/powerpoint/2010/main" val="42356637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424800" y="6300000"/>
            <a:ext cx="501408" cy="365125"/>
          </a:xfrm>
        </p:spPr>
        <p:txBody>
          <a:bodyPr/>
          <a:lstStyle/>
          <a:p>
            <a:fld id="{D993BE9A-2295-974E-B063-F12D5C0A2200}" type="slidenum">
              <a:rPr lang="en-GB" smtClean="0"/>
              <a:t>‹#›</a:t>
            </a:fld>
            <a:endParaRPr lang="en-GB"/>
          </a:p>
        </p:txBody>
      </p:sp>
      <p:sp>
        <p:nvSpPr>
          <p:cNvPr id="13" name="Freeform 37">
            <a:extLst>
              <a:ext uri="{FF2B5EF4-FFF2-40B4-BE49-F238E27FC236}">
                <a16:creationId xmlns:a16="http://schemas.microsoft.com/office/drawing/2014/main" id="{47ACD96C-3A32-B24A-913E-DDF73D449FEF}"/>
              </a:ext>
            </a:extLst>
          </p:cNvPr>
          <p:cNvSpPr>
            <a:spLocks noChangeArrowheads="1"/>
          </p:cNvSpPr>
          <p:nvPr userDrawn="1"/>
        </p:nvSpPr>
        <p:spPr bwMode="auto">
          <a:xfrm rot="13500000">
            <a:off x="2835094" y="289667"/>
            <a:ext cx="6299561" cy="6299562"/>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chemeClr val="accent5">
              <a:alpha val="70000"/>
            </a:schemeClr>
          </a:solidFill>
          <a:ln>
            <a:noFill/>
          </a:ln>
          <a:effectLst/>
        </p:spPr>
        <p:txBody>
          <a:bodyPr wrap="none" anchor="ctr"/>
          <a:lstStyle/>
          <a:p>
            <a:endParaRPr lang="en-US"/>
          </a:p>
        </p:txBody>
      </p:sp>
      <p:sp>
        <p:nvSpPr>
          <p:cNvPr id="14" name="Freeform 39">
            <a:extLst>
              <a:ext uri="{FF2B5EF4-FFF2-40B4-BE49-F238E27FC236}">
                <a16:creationId xmlns:a16="http://schemas.microsoft.com/office/drawing/2014/main" id="{80F5EF6B-7964-8842-BF33-483CE605DC48}"/>
              </a:ext>
            </a:extLst>
          </p:cNvPr>
          <p:cNvSpPr>
            <a:spLocks noChangeArrowheads="1"/>
          </p:cNvSpPr>
          <p:nvPr userDrawn="1"/>
        </p:nvSpPr>
        <p:spPr bwMode="auto">
          <a:xfrm rot="13500000">
            <a:off x="5315688" y="-4409482"/>
            <a:ext cx="3130860" cy="854129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rgbClr val="DA1883"/>
          </a:solidFill>
          <a:ln>
            <a:noFill/>
          </a:ln>
          <a:effectLst/>
        </p:spPr>
        <p:txBody>
          <a:bodyPr wrap="none" anchor="ctr"/>
          <a:lstStyle/>
          <a:p>
            <a:endParaRPr lang="en-US"/>
          </a:p>
        </p:txBody>
      </p:sp>
      <p:sp>
        <p:nvSpPr>
          <p:cNvPr id="26" name="Title 1">
            <a:extLst>
              <a:ext uri="{FF2B5EF4-FFF2-40B4-BE49-F238E27FC236}">
                <a16:creationId xmlns:a16="http://schemas.microsoft.com/office/drawing/2014/main" id="{19422A02-591B-A741-BD0F-6F1F2C733B97}"/>
              </a:ext>
            </a:extLst>
          </p:cNvPr>
          <p:cNvSpPr>
            <a:spLocks noGrp="1"/>
          </p:cNvSpPr>
          <p:nvPr>
            <p:ph type="ctrTitle" hasCustomPrompt="1"/>
          </p:nvPr>
        </p:nvSpPr>
        <p:spPr>
          <a:xfrm>
            <a:off x="425781" y="1983600"/>
            <a:ext cx="3833263" cy="2387600"/>
          </a:xfrm>
          <a:prstGeom prst="rect">
            <a:avLst/>
          </a:prstGeom>
        </p:spPr>
        <p:txBody>
          <a:bodyPr anchor="b">
            <a:normAutofit/>
          </a:bodyPr>
          <a:lstStyle>
            <a:lvl1pPr algn="l">
              <a:defRPr sz="4000"/>
            </a:lvl1pPr>
          </a:lstStyle>
          <a:p>
            <a:r>
              <a:rPr lang="en-US" dirty="0"/>
              <a:t>Click to </a:t>
            </a:r>
            <a:br>
              <a:rPr lang="en-US" dirty="0"/>
            </a:br>
            <a:r>
              <a:rPr lang="en-US" dirty="0"/>
              <a:t>edit Master </a:t>
            </a:r>
            <a:br>
              <a:rPr lang="en-US" dirty="0"/>
            </a:br>
            <a:r>
              <a:rPr lang="en-US" dirty="0"/>
              <a:t>title style</a:t>
            </a:r>
          </a:p>
        </p:txBody>
      </p:sp>
      <p:sp>
        <p:nvSpPr>
          <p:cNvPr id="27" name="Subtitle 2">
            <a:extLst>
              <a:ext uri="{FF2B5EF4-FFF2-40B4-BE49-F238E27FC236}">
                <a16:creationId xmlns:a16="http://schemas.microsoft.com/office/drawing/2014/main" id="{A47B9F43-2429-E441-9BE6-681C506AA25C}"/>
              </a:ext>
            </a:extLst>
          </p:cNvPr>
          <p:cNvSpPr>
            <a:spLocks noGrp="1"/>
          </p:cNvSpPr>
          <p:nvPr>
            <p:ph type="subTitle" idx="1" hasCustomPrompt="1"/>
          </p:nvPr>
        </p:nvSpPr>
        <p:spPr>
          <a:xfrm>
            <a:off x="425781" y="4471989"/>
            <a:ext cx="3833263" cy="1655762"/>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a:t>
            </a:r>
            <a:br>
              <a:rPr lang="en-US" dirty="0"/>
            </a:br>
            <a:r>
              <a:rPr lang="en-US" dirty="0"/>
              <a:t>subtitle style</a:t>
            </a:r>
          </a:p>
        </p:txBody>
      </p:sp>
      <p:pic>
        <p:nvPicPr>
          <p:cNvPr id="28" name="Picture 27">
            <a:extLst>
              <a:ext uri="{FF2B5EF4-FFF2-40B4-BE49-F238E27FC236}">
                <a16:creationId xmlns:a16="http://schemas.microsoft.com/office/drawing/2014/main" id="{4940AC5C-6307-CD48-974B-5EDB8C534B6E}"/>
              </a:ext>
            </a:extLst>
          </p:cNvPr>
          <p:cNvPicPr>
            <a:picLocks noChangeAspect="1"/>
          </p:cNvPicPr>
          <p:nvPr userDrawn="1"/>
        </p:nvPicPr>
        <p:blipFill>
          <a:blip r:embed="rId3"/>
          <a:srcRect/>
          <a:stretch/>
        </p:blipFill>
        <p:spPr>
          <a:xfrm>
            <a:off x="0" y="0"/>
            <a:ext cx="2906973" cy="1259688"/>
          </a:xfrm>
          <a:prstGeom prst="rect">
            <a:avLst/>
          </a:prstGeom>
        </p:spPr>
      </p:pic>
    </p:spTree>
    <p:extLst>
      <p:ext uri="{BB962C8B-B14F-4D97-AF65-F5344CB8AC3E}">
        <p14:creationId xmlns:p14="http://schemas.microsoft.com/office/powerpoint/2010/main" val="2071706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wo Content_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Table Placeholder 7">
            <a:extLst>
              <a:ext uri="{FF2B5EF4-FFF2-40B4-BE49-F238E27FC236}">
                <a16:creationId xmlns:a16="http://schemas.microsoft.com/office/drawing/2014/main" id="{4F9A3F18-D6DB-8A4A-9CFF-CE8F9745CD9C}"/>
              </a:ext>
            </a:extLst>
          </p:cNvPr>
          <p:cNvSpPr>
            <a:spLocks noGrp="1"/>
          </p:cNvSpPr>
          <p:nvPr>
            <p:ph type="tbl" sz="quarter" idx="13"/>
          </p:nvPr>
        </p:nvSpPr>
        <p:spPr>
          <a:xfrm>
            <a:off x="625151" y="485190"/>
            <a:ext cx="7920000" cy="5160236"/>
          </a:xfrm>
        </p:spPr>
        <p:txBody>
          <a:bodyPr/>
          <a:lstStyle>
            <a:lvl1pPr marL="0" indent="0">
              <a:buNone/>
              <a:defRPr/>
            </a:lvl1pPr>
          </a:lstStyle>
          <a:p>
            <a:r>
              <a:rPr lang="en-US"/>
              <a:t>Click icon to add table</a:t>
            </a:r>
            <a:endParaRPr lang="en-GB" dirty="0"/>
          </a:p>
        </p:txBody>
      </p:sp>
    </p:spTree>
    <p:extLst>
      <p:ext uri="{BB962C8B-B14F-4D97-AF65-F5344CB8AC3E}">
        <p14:creationId xmlns:p14="http://schemas.microsoft.com/office/powerpoint/2010/main" val="48011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wo Content Char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3" name="Chart Placeholder 2">
            <a:extLst>
              <a:ext uri="{FF2B5EF4-FFF2-40B4-BE49-F238E27FC236}">
                <a16:creationId xmlns:a16="http://schemas.microsoft.com/office/drawing/2014/main" id="{4D046EF4-35C0-154D-8AE5-E51008719997}"/>
              </a:ext>
            </a:extLst>
          </p:cNvPr>
          <p:cNvSpPr>
            <a:spLocks noGrp="1"/>
          </p:cNvSpPr>
          <p:nvPr>
            <p:ph type="chart" sz="quarter" idx="14"/>
          </p:nvPr>
        </p:nvSpPr>
        <p:spPr>
          <a:xfrm>
            <a:off x="625475" y="485774"/>
            <a:ext cx="7920000" cy="5106643"/>
          </a:xfrm>
        </p:spPr>
        <p:txBody>
          <a:bodyPr/>
          <a:lstStyle>
            <a:lvl1pPr marL="0" indent="0">
              <a:buNone/>
              <a:defRPr/>
            </a:lvl1pPr>
          </a:lstStyle>
          <a:p>
            <a:r>
              <a:rPr lang="en-US"/>
              <a:t>Click icon to add chart</a:t>
            </a:r>
            <a:endParaRPr lang="en-GB" dirty="0"/>
          </a:p>
        </p:txBody>
      </p:sp>
    </p:spTree>
    <p:extLst>
      <p:ext uri="{BB962C8B-B14F-4D97-AF65-F5344CB8AC3E}">
        <p14:creationId xmlns:p14="http://schemas.microsoft.com/office/powerpoint/2010/main" val="1087986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wo Content">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C44A48F-5130-444E-9335-545707EB156A}"/>
              </a:ext>
            </a:extLst>
          </p:cNvPr>
          <p:cNvGrpSpPr/>
          <p:nvPr userDrawn="1"/>
        </p:nvGrpSpPr>
        <p:grpSpPr>
          <a:xfrm>
            <a:off x="1705495" y="326616"/>
            <a:ext cx="6491056" cy="6167616"/>
            <a:chOff x="1886274" y="-792480"/>
            <a:chExt cx="9546939" cy="9071229"/>
          </a:xfrm>
        </p:grpSpPr>
        <p:sp>
          <p:nvSpPr>
            <p:cNvPr id="4" name="Oval 3">
              <a:extLst>
                <a:ext uri="{FF2B5EF4-FFF2-40B4-BE49-F238E27FC236}">
                  <a16:creationId xmlns:a16="http://schemas.microsoft.com/office/drawing/2014/main" id="{10066618-1123-CA44-AF6F-D50F2EE9DE2B}"/>
                </a:ext>
              </a:extLst>
            </p:cNvPr>
            <p:cNvSpPr/>
            <p:nvPr userDrawn="1"/>
          </p:nvSpPr>
          <p:spPr>
            <a:xfrm>
              <a:off x="1886274" y="-792480"/>
              <a:ext cx="8464226" cy="8464226"/>
            </a:xfrm>
            <a:prstGeom prst="ellipse">
              <a:avLst/>
            </a:prstGeom>
            <a:solidFill>
              <a:srgbClr val="71DB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B4522535-63CF-3C45-9F05-14108DC90509}"/>
                </a:ext>
              </a:extLst>
            </p:cNvPr>
            <p:cNvGrpSpPr/>
            <p:nvPr userDrawn="1"/>
          </p:nvGrpSpPr>
          <p:grpSpPr>
            <a:xfrm rot="13500000" flipH="1">
              <a:off x="4775873" y="1621409"/>
              <a:ext cx="5119341" cy="8195339"/>
              <a:chOff x="12727547" y="-5509958"/>
              <a:chExt cx="1257062" cy="2012378"/>
            </a:xfrm>
          </p:grpSpPr>
          <p:sp>
            <p:nvSpPr>
              <p:cNvPr id="6" name="Freeform 37">
                <a:extLst>
                  <a:ext uri="{FF2B5EF4-FFF2-40B4-BE49-F238E27FC236}">
                    <a16:creationId xmlns:a16="http://schemas.microsoft.com/office/drawing/2014/main" id="{50115A77-0B97-EC45-8777-6B69FABE5A2F}"/>
                  </a:ext>
                </a:extLst>
              </p:cNvPr>
              <p:cNvSpPr>
                <a:spLocks noChangeArrowheads="1"/>
              </p:cNvSpPr>
              <p:nvPr userDrawn="1"/>
            </p:nvSpPr>
            <p:spPr bwMode="auto">
              <a:xfrm>
                <a:off x="12727547" y="-5509958"/>
                <a:ext cx="1197716" cy="1197716"/>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rgbClr val="115E67">
                  <a:alpha val="70000"/>
                </a:srgbClr>
              </a:solidFill>
              <a:ln>
                <a:noFill/>
              </a:ln>
              <a:effectLst/>
            </p:spPr>
            <p:txBody>
              <a:bodyPr wrap="none" anchor="ctr"/>
              <a:lstStyle/>
              <a:p>
                <a:endParaRPr lang="en-US"/>
              </a:p>
            </p:txBody>
          </p:sp>
          <p:sp>
            <p:nvSpPr>
              <p:cNvPr id="8" name="Freeform 39">
                <a:extLst>
                  <a:ext uri="{FF2B5EF4-FFF2-40B4-BE49-F238E27FC236}">
                    <a16:creationId xmlns:a16="http://schemas.microsoft.com/office/drawing/2014/main" id="{2987E0B2-FA79-EE47-B4D5-61FBED881445}"/>
                  </a:ext>
                </a:extLst>
              </p:cNvPr>
              <p:cNvSpPr>
                <a:spLocks noChangeArrowheads="1"/>
              </p:cNvSpPr>
              <p:nvPr userDrawn="1"/>
            </p:nvSpPr>
            <p:spPr bwMode="auto">
              <a:xfrm>
                <a:off x="13389348" y="-5121510"/>
                <a:ext cx="595261" cy="1623930"/>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rgbClr val="115E67"/>
              </a:solidFill>
              <a:ln>
                <a:noFill/>
              </a:ln>
              <a:effectLst/>
            </p:spPr>
            <p:txBody>
              <a:bodyPr wrap="none" anchor="ctr"/>
              <a:lstStyle/>
              <a:p>
                <a:endParaRPr lang="en-US"/>
              </a:p>
            </p:txBody>
          </p:sp>
        </p:grpSp>
      </p:grpSp>
      <p:sp>
        <p:nvSpPr>
          <p:cNvPr id="9" name="Title 1">
            <a:extLst>
              <a:ext uri="{FF2B5EF4-FFF2-40B4-BE49-F238E27FC236}">
                <a16:creationId xmlns:a16="http://schemas.microsoft.com/office/drawing/2014/main" id="{EAA9D87E-0F85-964E-8716-8FC0F07014F3}"/>
              </a:ext>
            </a:extLst>
          </p:cNvPr>
          <p:cNvSpPr>
            <a:spLocks noGrp="1"/>
          </p:cNvSpPr>
          <p:nvPr>
            <p:ph type="ctrTitle" hasCustomPrompt="1"/>
          </p:nvPr>
        </p:nvSpPr>
        <p:spPr>
          <a:xfrm>
            <a:off x="1724909" y="2492388"/>
            <a:ext cx="5425038" cy="1279991"/>
          </a:xfrm>
          <a:prstGeom prst="rect">
            <a:avLst/>
          </a:prstGeom>
        </p:spPr>
        <p:txBody>
          <a:bodyPr anchor="ctr" anchorCtr="0">
            <a:noAutofit/>
          </a:bodyPr>
          <a:lstStyle>
            <a:lvl1pPr algn="ctr">
              <a:defRPr sz="7200">
                <a:solidFill>
                  <a:schemeClr val="bg1"/>
                </a:solidFill>
              </a:defRPr>
            </a:lvl1pPr>
          </a:lstStyle>
          <a:p>
            <a:r>
              <a:rPr lang="en-US" dirty="0"/>
              <a:t>Thank you</a:t>
            </a:r>
          </a:p>
        </p:txBody>
      </p:sp>
    </p:spTree>
    <p:extLst>
      <p:ext uri="{BB962C8B-B14F-4D97-AF65-F5344CB8AC3E}">
        <p14:creationId xmlns:p14="http://schemas.microsoft.com/office/powerpoint/2010/main" val="415631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0A59A-0229-B543-911D-3D0CE90201D9}"/>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0B408F8-9631-1541-AD35-B900E96DCBBE}"/>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D3CBF73-4BB6-A643-81EF-46DE3F835859}"/>
              </a:ext>
            </a:extLst>
          </p:cNvPr>
          <p:cNvSpPr>
            <a:spLocks noGrp="1"/>
          </p:cNvSpPr>
          <p:nvPr>
            <p:ph type="dt" sz="half" idx="10"/>
          </p:nvPr>
        </p:nvSpPr>
        <p:spPr/>
        <p:txBody>
          <a:bodyPr/>
          <a:lstStyle/>
          <a:p>
            <a:fld id="{56240D47-16F1-7A46-A413-7ABFB10048C1}" type="datetimeFigureOut">
              <a:rPr lang="en-GB" smtClean="0"/>
              <a:t>20/07/2021</a:t>
            </a:fld>
            <a:endParaRPr lang="en-GB"/>
          </a:p>
        </p:txBody>
      </p:sp>
      <p:sp>
        <p:nvSpPr>
          <p:cNvPr id="5" name="Footer Placeholder 4">
            <a:extLst>
              <a:ext uri="{FF2B5EF4-FFF2-40B4-BE49-F238E27FC236}">
                <a16:creationId xmlns:a16="http://schemas.microsoft.com/office/drawing/2014/main" id="{6009C888-F427-DE4D-944B-5EDCF534AF0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CE6ED55-13CC-AD41-849D-5241CD71A428}"/>
              </a:ext>
            </a:extLst>
          </p:cNvPr>
          <p:cNvSpPr>
            <a:spLocks noGrp="1"/>
          </p:cNvSpPr>
          <p:nvPr>
            <p:ph type="sldNum" sz="quarter" idx="12"/>
          </p:nvPr>
        </p:nvSpPr>
        <p:spPr/>
        <p:txBody>
          <a:bodyPr/>
          <a:lstStyle/>
          <a:p>
            <a:fld id="{591E8DDC-44CA-0E42-AF7D-7EA7D3E74BB3}" type="slidenum">
              <a:rPr lang="en-GB" smtClean="0"/>
              <a:t>‹#›</a:t>
            </a:fld>
            <a:endParaRPr lang="en-GB"/>
          </a:p>
        </p:txBody>
      </p:sp>
    </p:spTree>
    <p:extLst>
      <p:ext uri="{BB962C8B-B14F-4D97-AF65-F5344CB8AC3E}">
        <p14:creationId xmlns:p14="http://schemas.microsoft.com/office/powerpoint/2010/main" val="1966563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wo Content Table larg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6000" y="6300000"/>
            <a:ext cx="2057400" cy="365125"/>
          </a:xfrm>
        </p:spPr>
        <p:txBody>
          <a:bodyPr/>
          <a:lstStyle/>
          <a:p>
            <a:fld id="{D993BE9A-2295-974E-B063-F12D5C0A2200}" type="slidenum">
              <a:rPr lang="en-GB" smtClean="0"/>
              <a:t>‹#›</a:t>
            </a:fld>
            <a:endParaRPr lang="en-GB"/>
          </a:p>
        </p:txBody>
      </p:sp>
      <p:sp>
        <p:nvSpPr>
          <p:cNvPr id="8" name="Table Placeholder 7">
            <a:extLst>
              <a:ext uri="{FF2B5EF4-FFF2-40B4-BE49-F238E27FC236}">
                <a16:creationId xmlns:a16="http://schemas.microsoft.com/office/drawing/2014/main" id="{4F9A3F18-D6DB-8A4A-9CFF-CE8F9745CD9C}"/>
              </a:ext>
            </a:extLst>
          </p:cNvPr>
          <p:cNvSpPr>
            <a:spLocks noGrp="1"/>
          </p:cNvSpPr>
          <p:nvPr>
            <p:ph type="tbl" sz="quarter" idx="13"/>
          </p:nvPr>
        </p:nvSpPr>
        <p:spPr>
          <a:xfrm>
            <a:off x="625151" y="485190"/>
            <a:ext cx="7920000" cy="5544000"/>
          </a:xfrm>
        </p:spPr>
        <p:txBody>
          <a:bodyPr/>
          <a:lstStyle/>
          <a:p>
            <a:endParaRPr lang="en-GB"/>
          </a:p>
        </p:txBody>
      </p:sp>
    </p:spTree>
    <p:extLst>
      <p:ext uri="{BB962C8B-B14F-4D97-AF65-F5344CB8AC3E}">
        <p14:creationId xmlns:p14="http://schemas.microsoft.com/office/powerpoint/2010/main" val="3072963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5" Type="http://schemas.openxmlformats.org/officeDocument/2006/relationships/theme" Target="../theme/theme3.xml"/><Relationship Id="rId4"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1.xml"/><Relationship Id="rId7" Type="http://schemas.openxmlformats.org/officeDocument/2006/relationships/theme" Target="../theme/theme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9"/>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 id="2147483728" r:id="rId5"/>
    <p:sldLayoutId id="2147483684" r:id="rId6"/>
    <p:sldLayoutId id="2147483685" r:id="rId7"/>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44A6350-C016-DC43-9AD0-1BA4F7F7071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207B8A5-8B6F-8A42-AF63-F8EF7066413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2A12668-9F08-9841-A924-A9E6DEB0CE60}"/>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240D47-16F1-7A46-A413-7ABFB10048C1}" type="datetimeFigureOut">
              <a:rPr lang="en-GB" smtClean="0"/>
              <a:t>20/07/2021</a:t>
            </a:fld>
            <a:endParaRPr lang="en-GB"/>
          </a:p>
        </p:txBody>
      </p:sp>
      <p:sp>
        <p:nvSpPr>
          <p:cNvPr id="5" name="Footer Placeholder 4">
            <a:extLst>
              <a:ext uri="{FF2B5EF4-FFF2-40B4-BE49-F238E27FC236}">
                <a16:creationId xmlns:a16="http://schemas.microsoft.com/office/drawing/2014/main" id="{88A0B25E-CD4E-6645-83DC-56890C788E19}"/>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8E4D95F-2007-A34F-AB71-336B98AA8B61}"/>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1E8DDC-44CA-0E42-AF7D-7EA7D3E74BB3}" type="slidenum">
              <a:rPr lang="en-GB" smtClean="0"/>
              <a:t>‹#›</a:t>
            </a:fld>
            <a:endParaRPr lang="en-GB"/>
          </a:p>
        </p:txBody>
      </p:sp>
    </p:spTree>
    <p:extLst>
      <p:ext uri="{BB962C8B-B14F-4D97-AF65-F5344CB8AC3E}">
        <p14:creationId xmlns:p14="http://schemas.microsoft.com/office/powerpoint/2010/main" val="256415936"/>
      </p:ext>
    </p:extLst>
  </p:cSld>
  <p:clrMap bg1="lt1" tx1="dk1" bg2="lt2" tx2="dk2" accent1="accent1" accent2="accent2" accent3="accent3" accent4="accent4" accent5="accent5" accent6="accent6" hlink="hlink" folHlink="folHlink"/>
  <p:sldLayoutIdLst>
    <p:sldLayoutId id="214748373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785941" y="6127751"/>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spTree>
    <p:extLst>
      <p:ext uri="{BB962C8B-B14F-4D97-AF65-F5344CB8AC3E}">
        <p14:creationId xmlns:p14="http://schemas.microsoft.com/office/powerpoint/2010/main" val="1490812546"/>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968501"/>
            <a:ext cx="527685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3429000"/>
            <a:ext cx="5276850" cy="254110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164285" y="6300000"/>
            <a:ext cx="679055"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spTree>
    <p:extLst>
      <p:ext uri="{BB962C8B-B14F-4D97-AF65-F5344CB8AC3E}">
        <p14:creationId xmlns:p14="http://schemas.microsoft.com/office/powerpoint/2010/main" val="405214010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968501"/>
            <a:ext cx="527685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3429000"/>
            <a:ext cx="5276850" cy="254110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28650" y="6127751"/>
            <a:ext cx="2057400" cy="365125"/>
          </a:xfrm>
          <a:prstGeom prst="rect">
            <a:avLst/>
          </a:prstGeom>
        </p:spPr>
        <p:txBody>
          <a:bodyPr vert="horz" lIns="91440" tIns="45720" rIns="91440" bIns="45720" rtlCol="0" anchor="ctr"/>
          <a:lstStyle>
            <a:lvl1pPr algn="l">
              <a:defRPr sz="1200">
                <a:solidFill>
                  <a:srgbClr val="004976"/>
                </a:solidFill>
              </a:defRPr>
            </a:lvl1pPr>
          </a:lstStyle>
          <a:p>
            <a:fld id="{D993BE9A-2295-974E-B063-F12D5C0A2200}" type="slidenum">
              <a:rPr lang="en-GB" smtClean="0"/>
              <a:pPr/>
              <a:t>‹#›</a:t>
            </a:fld>
            <a:endParaRPr lang="en-GB" dirty="0"/>
          </a:p>
        </p:txBody>
      </p:sp>
    </p:spTree>
    <p:extLst>
      <p:ext uri="{BB962C8B-B14F-4D97-AF65-F5344CB8AC3E}">
        <p14:creationId xmlns:p14="http://schemas.microsoft.com/office/powerpoint/2010/main" val="3909171593"/>
      </p:ext>
    </p:extLst>
  </p:cSld>
  <p:clrMap bg1="lt1" tx1="dk1" bg2="lt2" tx2="dk2" accent1="accent1" accent2="accent2" accent3="accent3" accent4="accent4" accent5="accent5" accent6="accent6" hlink="hlink" folHlink="folHlink"/>
  <p:sldLayoutIdLst>
    <p:sldLayoutId id="2147483712" r:id="rId1"/>
    <p:sldLayoutId id="2147483733" r:id="rId2"/>
    <p:sldLayoutId id="2147483734" r:id="rId3"/>
    <p:sldLayoutId id="2147483735" r:id="rId4"/>
    <p:sldLayoutId id="2147483736" r:id="rId5"/>
    <p:sldLayoutId id="2147483737" r:id="rId6"/>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968501"/>
            <a:ext cx="527685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3429000"/>
            <a:ext cx="5276850" cy="254110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28650" y="6127751"/>
            <a:ext cx="2057400" cy="365125"/>
          </a:xfrm>
          <a:prstGeom prst="rect">
            <a:avLst/>
          </a:prstGeom>
        </p:spPr>
        <p:txBody>
          <a:bodyPr vert="horz" lIns="91440" tIns="45720" rIns="91440" bIns="45720" rtlCol="0" anchor="ctr"/>
          <a:lstStyle>
            <a:lvl1pPr algn="l">
              <a:defRPr sz="1200">
                <a:solidFill>
                  <a:srgbClr val="004976"/>
                </a:solidFill>
              </a:defRPr>
            </a:lvl1pPr>
          </a:lstStyle>
          <a:p>
            <a:fld id="{D993BE9A-2295-974E-B063-F12D5C0A2200}" type="slidenum">
              <a:rPr lang="en-GB" smtClean="0"/>
              <a:pPr/>
              <a:t>‹#›</a:t>
            </a:fld>
            <a:endParaRPr lang="en-GB" dirty="0"/>
          </a:p>
        </p:txBody>
      </p:sp>
    </p:spTree>
    <p:extLst>
      <p:ext uri="{BB962C8B-B14F-4D97-AF65-F5344CB8AC3E}">
        <p14:creationId xmlns:p14="http://schemas.microsoft.com/office/powerpoint/2010/main" val="1057338546"/>
      </p:ext>
    </p:extLst>
  </p:cSld>
  <p:clrMap bg1="lt1" tx1="dk1" bg2="lt2" tx2="dk2" accent1="accent1" accent2="accent2" accent3="accent3" accent4="accent4" accent5="accent5" accent6="accent6" hlink="hlink" folHlink="folHlink"/>
  <p:sldLayoutIdLst>
    <p:sldLayoutId id="2147483719" r:id="rId1"/>
    <p:sldLayoutId id="2147483720" r:id="rId2"/>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zdHdX8" TargetMode="External"/><Relationship Id="rId2" Type="http://schemas.openxmlformats.org/officeDocument/2006/relationships/notesSlide" Target="../notesSlides/notesSlide1.xml"/><Relationship Id="rId1" Type="http://schemas.openxmlformats.org/officeDocument/2006/relationships/slideLayout" Target="../slideLayouts/slideLayout25.xml"/><Relationship Id="rId5" Type="http://schemas.openxmlformats.org/officeDocument/2006/relationships/image" Target="../media/image7.png"/><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1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2.xml.rels><?xml version="1.0" encoding="UTF-8" standalone="yes"?>
<Relationships xmlns="http://schemas.openxmlformats.org/package/2006/relationships"><Relationship Id="rId2" Type="http://schemas.openxmlformats.org/officeDocument/2006/relationships/hyperlink" Target="https://edu.rsc.org/future-in-chemistry/making-the-difference/fixing-the-futur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sdgs.un.org/goals/goal7"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14.jpg"/><Relationship Id="rId3" Type="http://schemas.openxmlformats.org/officeDocument/2006/relationships/image" Target="../media/image9.jpg"/><Relationship Id="rId7" Type="http://schemas.openxmlformats.org/officeDocument/2006/relationships/image" Target="../media/image11.jpg"/><Relationship Id="rId12" Type="http://schemas.openxmlformats.org/officeDocument/2006/relationships/slide" Target="slide10.xml"/><Relationship Id="rId2" Type="http://schemas.openxmlformats.org/officeDocument/2006/relationships/slide" Target="slide8.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image" Target="../media/image13.jpg"/><Relationship Id="rId5" Type="http://schemas.openxmlformats.org/officeDocument/2006/relationships/image" Target="../media/image10.jpg"/><Relationship Id="rId15" Type="http://schemas.openxmlformats.org/officeDocument/2006/relationships/image" Target="../media/image15.jpg"/><Relationship Id="rId10" Type="http://schemas.openxmlformats.org/officeDocument/2006/relationships/slide" Target="slide11.xml"/><Relationship Id="rId4" Type="http://schemas.openxmlformats.org/officeDocument/2006/relationships/slide" Target="slide7.xml"/><Relationship Id="rId9" Type="http://schemas.openxmlformats.org/officeDocument/2006/relationships/image" Target="../media/image12.jpg"/><Relationship Id="rId14" Type="http://schemas.openxmlformats.org/officeDocument/2006/relationships/slide" Target="slide9.xml"/></Relationships>
</file>

<file path=ppt/slides/_rels/slide5.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slide" Target="slide4.xml"/></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EC05187-AAC1-EB42-B801-1B67B48744BB}"/>
              </a:ext>
            </a:extLst>
          </p:cNvPr>
          <p:cNvSpPr>
            <a:spLocks noGrp="1"/>
          </p:cNvSpPr>
          <p:nvPr>
            <p:ph type="ctrTitle"/>
          </p:nvPr>
        </p:nvSpPr>
        <p:spPr>
          <a:xfrm>
            <a:off x="446259" y="2721920"/>
            <a:ext cx="4234798" cy="2387600"/>
          </a:xfrm>
        </p:spPr>
        <p:txBody>
          <a:bodyPr/>
          <a:lstStyle/>
          <a:p>
            <a:r>
              <a:rPr lang="en-GB" dirty="0"/>
              <a:t>Fossil fuels and global carbon emissions</a:t>
            </a:r>
          </a:p>
        </p:txBody>
      </p:sp>
      <p:sp>
        <p:nvSpPr>
          <p:cNvPr id="6" name="Slide Number Placeholder 5">
            <a:extLst>
              <a:ext uri="{FF2B5EF4-FFF2-40B4-BE49-F238E27FC236}">
                <a16:creationId xmlns:a16="http://schemas.microsoft.com/office/drawing/2014/main" id="{979692CC-F9DB-064A-B741-6ECADEA3AB11}"/>
              </a:ext>
            </a:extLst>
          </p:cNvPr>
          <p:cNvSpPr>
            <a:spLocks noGrp="1"/>
          </p:cNvSpPr>
          <p:nvPr>
            <p:ph type="sldNum" sz="quarter" idx="12"/>
          </p:nvPr>
        </p:nvSpPr>
        <p:spPr/>
        <p:txBody>
          <a:bodyPr/>
          <a:lstStyle/>
          <a:p>
            <a:fld id="{D993BE9A-2295-974E-B063-F12D5C0A2200}" type="slidenum">
              <a:rPr lang="en-GB" smtClean="0"/>
              <a:pPr/>
              <a:t>1</a:t>
            </a:fld>
            <a:endParaRPr lang="en-GB" dirty="0"/>
          </a:p>
        </p:txBody>
      </p:sp>
      <p:sp>
        <p:nvSpPr>
          <p:cNvPr id="7" name="TextBox 6"/>
          <p:cNvSpPr txBox="1"/>
          <p:nvPr/>
        </p:nvSpPr>
        <p:spPr>
          <a:xfrm>
            <a:off x="419100" y="352652"/>
            <a:ext cx="1457325" cy="954107"/>
          </a:xfrm>
          <a:prstGeom prst="rect">
            <a:avLst/>
          </a:prstGeom>
          <a:noFill/>
        </p:spPr>
        <p:txBody>
          <a:bodyPr wrap="square" rtlCol="0">
            <a:spAutoFit/>
          </a:bodyPr>
          <a:lstStyle/>
          <a:p>
            <a:r>
              <a:rPr lang="en-GB" sz="1400" dirty="0">
                <a:solidFill>
                  <a:srgbClr val="004976"/>
                </a:solidFill>
              </a:rPr>
              <a:t>From </a:t>
            </a:r>
            <a:r>
              <a:rPr lang="en-GB" sz="1400" i="1" dirty="0">
                <a:solidFill>
                  <a:srgbClr val="004976"/>
                </a:solidFill>
              </a:rPr>
              <a:t>Education in Chemistry</a:t>
            </a:r>
          </a:p>
          <a:p>
            <a:r>
              <a:rPr lang="en-GB" sz="1400" dirty="0">
                <a:solidFill>
                  <a:srgbClr val="004976"/>
                </a:solidFill>
                <a:hlinkClick r:id="rId3"/>
              </a:rPr>
              <a:t>rsc.li/3zdHdX8</a:t>
            </a:r>
            <a:endParaRPr lang="en-GB" sz="1400" dirty="0">
              <a:solidFill>
                <a:srgbClr val="004976"/>
              </a:solidFill>
            </a:endParaRPr>
          </a:p>
          <a:p>
            <a:endParaRPr lang="en-GB" sz="1400" i="1" dirty="0">
              <a:solidFill>
                <a:srgbClr val="004976"/>
              </a:solidFill>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6259" y="5112455"/>
            <a:ext cx="1561723" cy="1561723"/>
          </a:xfrm>
          <a:prstGeom prst="rect">
            <a:avLst/>
          </a:prstGeom>
        </p:spPr>
      </p:pic>
      <p:pic>
        <p:nvPicPr>
          <p:cNvPr id="8" name="Picture 7">
            <a:extLst>
              <a:ext uri="{FF2B5EF4-FFF2-40B4-BE49-F238E27FC236}">
                <a16:creationId xmlns:a16="http://schemas.microsoft.com/office/drawing/2014/main" id="{72A45A4E-A626-4A9A-B901-5252A5027A2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10832" y="4972539"/>
            <a:ext cx="1510023" cy="1510023"/>
          </a:xfrm>
          <a:prstGeom prst="rect">
            <a:avLst/>
          </a:prstGeom>
          <a:noFill/>
          <a:ln>
            <a:noFill/>
          </a:ln>
        </p:spPr>
      </p:pic>
    </p:spTree>
    <p:extLst>
      <p:ext uri="{BB962C8B-B14F-4D97-AF65-F5344CB8AC3E}">
        <p14:creationId xmlns:p14="http://schemas.microsoft.com/office/powerpoint/2010/main" val="6937833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peech Bubble: Rectangle with Corners Rounded 10">
            <a:extLst>
              <a:ext uri="{FF2B5EF4-FFF2-40B4-BE49-F238E27FC236}">
                <a16:creationId xmlns:a16="http://schemas.microsoft.com/office/drawing/2014/main" id="{2E1D698C-C3CD-4C4E-B0F6-81EBE116664B}"/>
              </a:ext>
            </a:extLst>
          </p:cNvPr>
          <p:cNvSpPr/>
          <p:nvPr/>
        </p:nvSpPr>
        <p:spPr>
          <a:xfrm>
            <a:off x="2979124" y="1993384"/>
            <a:ext cx="5791891" cy="3383941"/>
          </a:xfrm>
          <a:prstGeom prst="wedgeRoundRectCallout">
            <a:avLst>
              <a:gd name="adj1" fmla="val -58724"/>
              <a:gd name="adj2" fmla="val -28733"/>
              <a:gd name="adj3" fmla="val 16667"/>
            </a:avLst>
          </a:prstGeom>
          <a:solidFill>
            <a:schemeClr val="bg1"/>
          </a:solidFill>
          <a:ln w="285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1">
            <a:extLst>
              <a:ext uri="{FF2B5EF4-FFF2-40B4-BE49-F238E27FC236}">
                <a16:creationId xmlns:a16="http://schemas.microsoft.com/office/drawing/2014/main" id="{ACD13364-C44C-4308-AF46-E6AFB399EF75}"/>
              </a:ext>
            </a:extLst>
          </p:cNvPr>
          <p:cNvSpPr>
            <a:spLocks noGrp="1"/>
          </p:cNvSpPr>
          <p:nvPr>
            <p:ph type="sldNum" sz="quarter" idx="12"/>
          </p:nvPr>
        </p:nvSpPr>
        <p:spPr/>
        <p:txBody>
          <a:bodyPr/>
          <a:lstStyle/>
          <a:p>
            <a:fld id="{D993BE9A-2295-974E-B063-F12D5C0A2200}" type="slidenum">
              <a:rPr lang="en-GB" smtClean="0"/>
              <a:t>10</a:t>
            </a:fld>
            <a:endParaRPr lang="en-GB"/>
          </a:p>
        </p:txBody>
      </p:sp>
      <p:sp>
        <p:nvSpPr>
          <p:cNvPr id="6" name="Content Placeholder 6">
            <a:extLst>
              <a:ext uri="{FF2B5EF4-FFF2-40B4-BE49-F238E27FC236}">
                <a16:creationId xmlns:a16="http://schemas.microsoft.com/office/drawing/2014/main" id="{EABF388C-033F-4E3B-8384-A363A91529CC}"/>
              </a:ext>
            </a:extLst>
          </p:cNvPr>
          <p:cNvSpPr txBox="1">
            <a:spLocks/>
          </p:cNvSpPr>
          <p:nvPr/>
        </p:nvSpPr>
        <p:spPr>
          <a:xfrm>
            <a:off x="214845" y="318701"/>
            <a:ext cx="8714306" cy="160063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500"/>
              </a:spcBef>
            </a:pPr>
            <a:r>
              <a:rPr lang="en-GB" sz="2400" i="1" dirty="0">
                <a:solidFill>
                  <a:srgbClr val="004976"/>
                </a:solidFill>
                <a:latin typeface="+mj-lt"/>
              </a:rPr>
              <a:t>Fossil fuels are a major contributor to global carbon emissions.</a:t>
            </a:r>
          </a:p>
          <a:p>
            <a:pPr algn="ctr">
              <a:spcBef>
                <a:spcPts val="500"/>
              </a:spcBef>
            </a:pPr>
            <a:r>
              <a:rPr lang="en-GB" sz="2400" i="1" dirty="0">
                <a:solidFill>
                  <a:srgbClr val="004976"/>
                </a:solidFill>
                <a:latin typeface="+mj-lt"/>
              </a:rPr>
              <a:t>There must be a global ban on the burning of fossil fuels to supply energy.</a:t>
            </a:r>
            <a:endParaRPr lang="en-GB" sz="2400" dirty="0">
              <a:solidFill>
                <a:srgbClr val="004976"/>
              </a:solidFill>
              <a:latin typeface="+mj-lt"/>
            </a:endParaRPr>
          </a:p>
        </p:txBody>
      </p:sp>
      <p:sp>
        <p:nvSpPr>
          <p:cNvPr id="4" name="TextBox 3">
            <a:hlinkClick r:id="rId2" action="ppaction://hlinksldjump"/>
            <a:extLst>
              <a:ext uri="{FF2B5EF4-FFF2-40B4-BE49-F238E27FC236}">
                <a16:creationId xmlns:a16="http://schemas.microsoft.com/office/drawing/2014/main" id="{96DBFDCA-4F46-419B-9F10-B02087DF552D}"/>
              </a:ext>
            </a:extLst>
          </p:cNvPr>
          <p:cNvSpPr txBox="1"/>
          <p:nvPr/>
        </p:nvSpPr>
        <p:spPr>
          <a:xfrm>
            <a:off x="5743608" y="5782581"/>
            <a:ext cx="3249608" cy="369332"/>
          </a:xfrm>
          <a:prstGeom prst="rect">
            <a:avLst/>
          </a:prstGeom>
          <a:noFill/>
        </p:spPr>
        <p:txBody>
          <a:bodyPr wrap="none" rtlCol="0">
            <a:spAutoFit/>
          </a:bodyPr>
          <a:lstStyle/>
          <a:p>
            <a:r>
              <a:rPr lang="en-GB" b="1" dirty="0">
                <a:hlinkClick r:id="rId3" action="ppaction://hlinksldjump"/>
              </a:rPr>
              <a:t>Return</a:t>
            </a:r>
            <a:r>
              <a:rPr lang="en-GB" b="1" dirty="0"/>
              <a:t> </a:t>
            </a:r>
            <a:r>
              <a:rPr lang="en-GB" dirty="0"/>
              <a:t>to your advisory panel</a:t>
            </a:r>
          </a:p>
        </p:txBody>
      </p:sp>
      <p:pic>
        <p:nvPicPr>
          <p:cNvPr id="5" name="Picture 4">
            <a:extLst>
              <a:ext uri="{FF2B5EF4-FFF2-40B4-BE49-F238E27FC236}">
                <a16:creationId xmlns:a16="http://schemas.microsoft.com/office/drawing/2014/main" id="{845055EF-0AF9-480C-B255-CCF184F907E1}"/>
              </a:ext>
            </a:extLst>
          </p:cNvPr>
          <p:cNvPicPr>
            <a:picLocks noChangeAspect="1"/>
          </p:cNvPicPr>
          <p:nvPr/>
        </p:nvPicPr>
        <p:blipFill>
          <a:blip r:embed="rId4"/>
          <a:stretch>
            <a:fillRect/>
          </a:stretch>
        </p:blipFill>
        <p:spPr>
          <a:xfrm>
            <a:off x="552164" y="1993384"/>
            <a:ext cx="1866667" cy="2520000"/>
          </a:xfrm>
          <a:prstGeom prst="rect">
            <a:avLst/>
          </a:prstGeom>
        </p:spPr>
      </p:pic>
      <p:sp>
        <p:nvSpPr>
          <p:cNvPr id="7" name="TextBox 6">
            <a:extLst>
              <a:ext uri="{FF2B5EF4-FFF2-40B4-BE49-F238E27FC236}">
                <a16:creationId xmlns:a16="http://schemas.microsoft.com/office/drawing/2014/main" id="{267DCBF7-EC08-4E0F-8133-AA5F0E721C2E}"/>
              </a:ext>
            </a:extLst>
          </p:cNvPr>
          <p:cNvSpPr txBox="1"/>
          <p:nvPr/>
        </p:nvSpPr>
        <p:spPr>
          <a:xfrm>
            <a:off x="372985" y="4513384"/>
            <a:ext cx="2227602" cy="830997"/>
          </a:xfrm>
          <a:prstGeom prst="rect">
            <a:avLst/>
          </a:prstGeom>
          <a:noFill/>
        </p:spPr>
        <p:txBody>
          <a:bodyPr wrap="square" rtlCol="0">
            <a:spAutoFit/>
          </a:bodyPr>
          <a:lstStyle/>
          <a:p>
            <a:pPr algn="ctr">
              <a:spcAft>
                <a:spcPts val="600"/>
              </a:spcAft>
            </a:pPr>
            <a:r>
              <a:rPr lang="en-GB" sz="2400" b="1" dirty="0">
                <a:solidFill>
                  <a:srgbClr val="54585A"/>
                </a:solidFill>
                <a:effectLst/>
                <a:latin typeface="Arial" panose="020B0604020202020204" pitchFamily="34" charset="0"/>
                <a:ea typeface="Calibri" panose="020F0502020204030204" pitchFamily="34" charset="0"/>
              </a:rPr>
              <a:t>Medical adviser</a:t>
            </a:r>
          </a:p>
        </p:txBody>
      </p:sp>
      <p:sp>
        <p:nvSpPr>
          <p:cNvPr id="10" name="TextBox 9">
            <a:extLst>
              <a:ext uri="{FF2B5EF4-FFF2-40B4-BE49-F238E27FC236}">
                <a16:creationId xmlns:a16="http://schemas.microsoft.com/office/drawing/2014/main" id="{F08DCD3E-7312-4404-90DC-9782DD9FC925}"/>
              </a:ext>
            </a:extLst>
          </p:cNvPr>
          <p:cNvSpPr txBox="1"/>
          <p:nvPr/>
        </p:nvSpPr>
        <p:spPr>
          <a:xfrm>
            <a:off x="2981701" y="2231132"/>
            <a:ext cx="5789314" cy="2908104"/>
          </a:xfrm>
          <a:prstGeom prst="rect">
            <a:avLst/>
          </a:prstGeom>
          <a:noFill/>
        </p:spPr>
        <p:txBody>
          <a:bodyPr wrap="square">
            <a:spAutoFit/>
          </a:bodyPr>
          <a:lstStyle/>
          <a:p>
            <a:pPr algn="ctr">
              <a:lnSpc>
                <a:spcPct val="114000"/>
              </a:lnSpc>
              <a:spcAft>
                <a:spcPts val="1200"/>
              </a:spcAft>
            </a:pPr>
            <a:r>
              <a:rPr kumimoji="0" lang="en-GB" altLang="en-US" b="0" i="1" u="none" strike="noStrike" cap="none" normalizeH="0" baseline="0" dirty="0">
                <a:ln>
                  <a:noFill/>
                </a:ln>
                <a:solidFill>
                  <a:srgbClr val="000000"/>
                </a:solidFill>
                <a:latin typeface="Arial" panose="020B0604020202020204" pitchFamily="34" charset="0"/>
                <a:ea typeface="Calibri" panose="020F0502020204030204" pitchFamily="34" charset="0"/>
                <a:cs typeface="Arial" panose="020B0604020202020204" pitchFamily="34" charset="0"/>
              </a:rPr>
              <a:t>‘Burning fossil fuels creates local air pollution. One kind, particulate matter with a diameter of 2.5 micrometres or less (PM</a:t>
            </a:r>
            <a:r>
              <a:rPr kumimoji="0" lang="en-GB" altLang="en-US" b="0" i="1" u="none" strike="noStrike" cap="none" normalizeH="0" baseline="-25000" dirty="0">
                <a:ln>
                  <a:noFill/>
                </a:ln>
                <a:solidFill>
                  <a:srgbClr val="000000"/>
                </a:solidFill>
                <a:latin typeface="Arial" panose="020B0604020202020204" pitchFamily="34" charset="0"/>
                <a:ea typeface="Calibri" panose="020F0502020204030204" pitchFamily="34" charset="0"/>
                <a:cs typeface="Arial" panose="020B0604020202020204" pitchFamily="34" charset="0"/>
              </a:rPr>
              <a:t>2.5</a:t>
            </a:r>
            <a:r>
              <a:rPr kumimoji="0" lang="en-GB" altLang="en-US" b="0" i="1" u="none" strike="noStrike" cap="none" normalizeH="0" baseline="0" dirty="0">
                <a:ln>
                  <a:noFill/>
                </a:ln>
                <a:solidFill>
                  <a:srgbClr val="000000"/>
                </a:solidFill>
                <a:latin typeface="Arial" panose="020B0604020202020204" pitchFamily="34" charset="0"/>
                <a:ea typeface="Calibri" panose="020F0502020204030204" pitchFamily="34" charset="0"/>
                <a:cs typeface="Arial" panose="020B0604020202020204" pitchFamily="34" charset="0"/>
              </a:rPr>
              <a:t>), is so small it can enter the bloodstream. There is an extensive body of evidence that long-term exposure to PM increases mortality and morbidity from cardiovascular and respiratory diseases. Outdoor air pollution has also been classified by the International Agency for Research on Cancer (IARC) as carcinogenic to humans and causing lung cancer.’</a:t>
            </a:r>
            <a:endParaRPr lang="en-GB" sz="1800" dirty="0">
              <a:solidFill>
                <a:srgbClr val="000000"/>
              </a:solidFill>
              <a:effectLst/>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946628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peech Bubble: Rectangle with Corners Rounded 8">
            <a:extLst>
              <a:ext uri="{FF2B5EF4-FFF2-40B4-BE49-F238E27FC236}">
                <a16:creationId xmlns:a16="http://schemas.microsoft.com/office/drawing/2014/main" id="{D3951222-D69D-4D50-AEBF-1C807FA29DA5}"/>
              </a:ext>
            </a:extLst>
          </p:cNvPr>
          <p:cNvSpPr/>
          <p:nvPr/>
        </p:nvSpPr>
        <p:spPr>
          <a:xfrm>
            <a:off x="3322881" y="1968221"/>
            <a:ext cx="5439985" cy="3383941"/>
          </a:xfrm>
          <a:prstGeom prst="wedgeRoundRectCallout">
            <a:avLst>
              <a:gd name="adj1" fmla="val -62271"/>
              <a:gd name="adj2" fmla="val -12123"/>
              <a:gd name="adj3" fmla="val 16667"/>
            </a:avLst>
          </a:prstGeom>
          <a:solidFill>
            <a:schemeClr val="bg1"/>
          </a:solidFill>
          <a:ln w="285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1">
            <a:extLst>
              <a:ext uri="{FF2B5EF4-FFF2-40B4-BE49-F238E27FC236}">
                <a16:creationId xmlns:a16="http://schemas.microsoft.com/office/drawing/2014/main" id="{ACD13364-C44C-4308-AF46-E6AFB399EF75}"/>
              </a:ext>
            </a:extLst>
          </p:cNvPr>
          <p:cNvSpPr>
            <a:spLocks noGrp="1"/>
          </p:cNvSpPr>
          <p:nvPr>
            <p:ph type="sldNum" sz="quarter" idx="12"/>
          </p:nvPr>
        </p:nvSpPr>
        <p:spPr/>
        <p:txBody>
          <a:bodyPr/>
          <a:lstStyle/>
          <a:p>
            <a:fld id="{D993BE9A-2295-974E-B063-F12D5C0A2200}" type="slidenum">
              <a:rPr lang="en-GB" smtClean="0"/>
              <a:t>11</a:t>
            </a:fld>
            <a:endParaRPr lang="en-GB"/>
          </a:p>
        </p:txBody>
      </p:sp>
      <p:sp>
        <p:nvSpPr>
          <p:cNvPr id="6" name="Content Placeholder 6">
            <a:extLst>
              <a:ext uri="{FF2B5EF4-FFF2-40B4-BE49-F238E27FC236}">
                <a16:creationId xmlns:a16="http://schemas.microsoft.com/office/drawing/2014/main" id="{EABF388C-033F-4E3B-8384-A363A91529CC}"/>
              </a:ext>
            </a:extLst>
          </p:cNvPr>
          <p:cNvSpPr txBox="1">
            <a:spLocks/>
          </p:cNvSpPr>
          <p:nvPr/>
        </p:nvSpPr>
        <p:spPr>
          <a:xfrm>
            <a:off x="214845" y="446275"/>
            <a:ext cx="8714306" cy="160063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500"/>
              </a:spcBef>
            </a:pPr>
            <a:r>
              <a:rPr lang="en-GB" sz="2400" i="1" dirty="0">
                <a:solidFill>
                  <a:srgbClr val="004976"/>
                </a:solidFill>
                <a:latin typeface="+mj-lt"/>
              </a:rPr>
              <a:t>Fossil fuels are a major contributor to global carbon emissions.</a:t>
            </a:r>
          </a:p>
          <a:p>
            <a:pPr algn="ctr">
              <a:spcBef>
                <a:spcPts val="500"/>
              </a:spcBef>
            </a:pPr>
            <a:r>
              <a:rPr lang="en-GB" sz="2400" i="1" dirty="0">
                <a:solidFill>
                  <a:srgbClr val="004976"/>
                </a:solidFill>
                <a:latin typeface="+mj-lt"/>
              </a:rPr>
              <a:t>There must be a global ban on the burning of fossil fuels to supply energy.</a:t>
            </a:r>
            <a:endParaRPr lang="en-GB" sz="2400" dirty="0">
              <a:solidFill>
                <a:srgbClr val="004976"/>
              </a:solidFill>
              <a:latin typeface="+mj-lt"/>
            </a:endParaRPr>
          </a:p>
        </p:txBody>
      </p:sp>
      <p:sp>
        <p:nvSpPr>
          <p:cNvPr id="4" name="TextBox 3">
            <a:hlinkClick r:id="rId2" action="ppaction://hlinksldjump"/>
            <a:extLst>
              <a:ext uri="{FF2B5EF4-FFF2-40B4-BE49-F238E27FC236}">
                <a16:creationId xmlns:a16="http://schemas.microsoft.com/office/drawing/2014/main" id="{96DBFDCA-4F46-419B-9F10-B02087DF552D}"/>
              </a:ext>
            </a:extLst>
          </p:cNvPr>
          <p:cNvSpPr txBox="1"/>
          <p:nvPr/>
        </p:nvSpPr>
        <p:spPr>
          <a:xfrm>
            <a:off x="5743608" y="5782581"/>
            <a:ext cx="3249608" cy="369332"/>
          </a:xfrm>
          <a:prstGeom prst="rect">
            <a:avLst/>
          </a:prstGeom>
          <a:noFill/>
        </p:spPr>
        <p:txBody>
          <a:bodyPr wrap="none" rtlCol="0">
            <a:spAutoFit/>
          </a:bodyPr>
          <a:lstStyle/>
          <a:p>
            <a:r>
              <a:rPr lang="en-GB" b="1" dirty="0">
                <a:hlinkClick r:id="rId3" action="ppaction://hlinksldjump"/>
              </a:rPr>
              <a:t>Return</a:t>
            </a:r>
            <a:r>
              <a:rPr lang="en-GB" b="1" dirty="0"/>
              <a:t> </a:t>
            </a:r>
            <a:r>
              <a:rPr lang="en-GB" dirty="0"/>
              <a:t>to your advisory panel</a:t>
            </a:r>
          </a:p>
        </p:txBody>
      </p:sp>
      <p:pic>
        <p:nvPicPr>
          <p:cNvPr id="5" name="Picture 4" descr="A picture containing shape&#10;&#10;Description automatically generated">
            <a:extLst>
              <a:ext uri="{FF2B5EF4-FFF2-40B4-BE49-F238E27FC236}">
                <a16:creationId xmlns:a16="http://schemas.microsoft.com/office/drawing/2014/main" id="{43C06D77-A1D7-4977-9514-6785692408BE}"/>
              </a:ext>
            </a:extLst>
          </p:cNvPr>
          <p:cNvPicPr>
            <a:picLocks noChangeAspect="1"/>
          </p:cNvPicPr>
          <p:nvPr/>
        </p:nvPicPr>
        <p:blipFill>
          <a:blip r:embed="rId4"/>
          <a:stretch>
            <a:fillRect/>
          </a:stretch>
        </p:blipFill>
        <p:spPr>
          <a:xfrm>
            <a:off x="724891" y="2006299"/>
            <a:ext cx="1866667" cy="2520000"/>
          </a:xfrm>
          <a:prstGeom prst="rect">
            <a:avLst/>
          </a:prstGeom>
        </p:spPr>
      </p:pic>
      <p:sp>
        <p:nvSpPr>
          <p:cNvPr id="7" name="TextBox 6">
            <a:extLst>
              <a:ext uri="{FF2B5EF4-FFF2-40B4-BE49-F238E27FC236}">
                <a16:creationId xmlns:a16="http://schemas.microsoft.com/office/drawing/2014/main" id="{6DBF2102-BF9C-4B29-8F07-721D87825563}"/>
              </a:ext>
            </a:extLst>
          </p:cNvPr>
          <p:cNvSpPr txBox="1"/>
          <p:nvPr/>
        </p:nvSpPr>
        <p:spPr>
          <a:xfrm>
            <a:off x="442373" y="4594741"/>
            <a:ext cx="2431704" cy="830997"/>
          </a:xfrm>
          <a:prstGeom prst="rect">
            <a:avLst/>
          </a:prstGeom>
          <a:noFill/>
        </p:spPr>
        <p:txBody>
          <a:bodyPr wrap="square" rtlCol="0">
            <a:spAutoFit/>
          </a:bodyPr>
          <a:lstStyle/>
          <a:p>
            <a:pPr algn="ctr">
              <a:spcAft>
                <a:spcPts val="600"/>
              </a:spcAft>
            </a:pPr>
            <a:r>
              <a:rPr lang="en-GB" sz="2400" b="1" dirty="0">
                <a:solidFill>
                  <a:srgbClr val="54585A"/>
                </a:solidFill>
                <a:effectLst/>
                <a:latin typeface="Arial" panose="020B0604020202020204" pitchFamily="34" charset="0"/>
                <a:ea typeface="Calibri" panose="020F0502020204030204" pitchFamily="34" charset="0"/>
              </a:rPr>
              <a:t>Scientific impact analyst</a:t>
            </a:r>
          </a:p>
        </p:txBody>
      </p:sp>
      <p:sp>
        <p:nvSpPr>
          <p:cNvPr id="8" name="TextBox 7">
            <a:extLst>
              <a:ext uri="{FF2B5EF4-FFF2-40B4-BE49-F238E27FC236}">
                <a16:creationId xmlns:a16="http://schemas.microsoft.com/office/drawing/2014/main" id="{E6ACFBE7-B0C4-4D2D-9201-6A90471B9D2D}"/>
              </a:ext>
            </a:extLst>
          </p:cNvPr>
          <p:cNvSpPr txBox="1"/>
          <p:nvPr/>
        </p:nvSpPr>
        <p:spPr>
          <a:xfrm>
            <a:off x="3560023" y="2048244"/>
            <a:ext cx="4965700" cy="3223896"/>
          </a:xfrm>
          <a:prstGeom prst="rect">
            <a:avLst/>
          </a:prstGeom>
          <a:noFill/>
        </p:spPr>
        <p:txBody>
          <a:bodyPr wrap="square">
            <a:spAutoFit/>
          </a:bodyPr>
          <a:lstStyle/>
          <a:p>
            <a:pPr algn="ctr">
              <a:lnSpc>
                <a:spcPct val="114000"/>
              </a:lnSpc>
              <a:spcAft>
                <a:spcPts val="1200"/>
              </a:spcAft>
            </a:pPr>
            <a:r>
              <a:rPr lang="en-GB" i="1" dirty="0">
                <a:solidFill>
                  <a:srgbClr val="000000"/>
                </a:solidFill>
                <a:latin typeface="Arial" panose="020B0604020202020204" pitchFamily="34" charset="0"/>
                <a:ea typeface="Calibri" panose="020F0502020204030204" pitchFamily="34" charset="0"/>
              </a:rPr>
              <a:t>‘</a:t>
            </a:r>
            <a:r>
              <a:rPr lang="en-GB" sz="1800" i="1" dirty="0">
                <a:solidFill>
                  <a:srgbClr val="000000"/>
                </a:solidFill>
                <a:effectLst/>
                <a:latin typeface="Arial" panose="020B0604020202020204" pitchFamily="34" charset="0"/>
                <a:ea typeface="Calibri" panose="020F0502020204030204" pitchFamily="34" charset="0"/>
              </a:rPr>
              <a:t>Many countries have turned to biofuels as an alternative to fossil fuels for transport purposes, but beware. In countries where famers have been incentivised to start growing crops for fuel instead of food, food prices have been driven up and land use has changed. The change in farming land use is actually causing more carbon emissions than biofuels are able to abate because farmers are cutting down forests to grow biofuel crops.’</a:t>
            </a:r>
            <a:endParaRPr lang="en-GB" sz="1800" dirty="0">
              <a:solidFill>
                <a:srgbClr val="000000"/>
              </a:solidFill>
              <a:effectLst/>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2953501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D13364-C44C-4308-AF46-E6AFB399EF75}"/>
              </a:ext>
            </a:extLst>
          </p:cNvPr>
          <p:cNvSpPr>
            <a:spLocks noGrp="1"/>
          </p:cNvSpPr>
          <p:nvPr>
            <p:ph type="sldNum" sz="quarter" idx="12"/>
          </p:nvPr>
        </p:nvSpPr>
        <p:spPr/>
        <p:txBody>
          <a:bodyPr/>
          <a:lstStyle/>
          <a:p>
            <a:fld id="{D993BE9A-2295-974E-B063-F12D5C0A2200}" type="slidenum">
              <a:rPr lang="en-GB" smtClean="0"/>
              <a:t>12</a:t>
            </a:fld>
            <a:endParaRPr lang="en-GB"/>
          </a:p>
        </p:txBody>
      </p:sp>
      <p:sp>
        <p:nvSpPr>
          <p:cNvPr id="5" name="Title 2">
            <a:extLst>
              <a:ext uri="{FF2B5EF4-FFF2-40B4-BE49-F238E27FC236}">
                <a16:creationId xmlns:a16="http://schemas.microsoft.com/office/drawing/2014/main" id="{AAC8D047-9C26-42D2-8B09-B647B9843223}"/>
              </a:ext>
            </a:extLst>
          </p:cNvPr>
          <p:cNvSpPr>
            <a:spLocks noGrp="1"/>
          </p:cNvSpPr>
          <p:nvPr>
            <p:ph type="title"/>
          </p:nvPr>
        </p:nvSpPr>
        <p:spPr>
          <a:xfrm>
            <a:off x="476249" y="1685926"/>
            <a:ext cx="8214691" cy="1325563"/>
          </a:xfrm>
        </p:spPr>
        <p:txBody>
          <a:bodyPr>
            <a:noAutofit/>
          </a:bodyPr>
          <a:lstStyle/>
          <a:p>
            <a:pPr algn="ctr">
              <a:lnSpc>
                <a:spcPct val="100000"/>
              </a:lnSpc>
            </a:pPr>
            <a:r>
              <a:rPr lang="en-GB" sz="2600" dirty="0">
                <a:solidFill>
                  <a:srgbClr val="54585A"/>
                </a:solidFill>
              </a:rPr>
              <a:t>To find out more about the role chemists play in solving global issues visit</a:t>
            </a:r>
          </a:p>
        </p:txBody>
      </p:sp>
      <p:sp>
        <p:nvSpPr>
          <p:cNvPr id="7" name="TextBox 6">
            <a:extLst>
              <a:ext uri="{FF2B5EF4-FFF2-40B4-BE49-F238E27FC236}">
                <a16:creationId xmlns:a16="http://schemas.microsoft.com/office/drawing/2014/main" id="{71535EFC-BD8C-4167-BCDB-937325582D85}"/>
              </a:ext>
            </a:extLst>
          </p:cNvPr>
          <p:cNvSpPr txBox="1"/>
          <p:nvPr/>
        </p:nvSpPr>
        <p:spPr>
          <a:xfrm>
            <a:off x="971550" y="2791377"/>
            <a:ext cx="7200900" cy="646331"/>
          </a:xfrm>
          <a:prstGeom prst="rect">
            <a:avLst/>
          </a:prstGeom>
          <a:noFill/>
        </p:spPr>
        <p:txBody>
          <a:bodyPr wrap="square">
            <a:spAutoFit/>
          </a:bodyPr>
          <a:lstStyle/>
          <a:p>
            <a:r>
              <a:rPr lang="en-GB" sz="3600" dirty="0">
                <a:hlinkClick r:id="rId2"/>
              </a:rPr>
              <a:t>Fixing the future | RSC Education</a:t>
            </a:r>
            <a:endParaRPr lang="en-GB" sz="3600" dirty="0"/>
          </a:p>
        </p:txBody>
      </p:sp>
    </p:spTree>
    <p:extLst>
      <p:ext uri="{BB962C8B-B14F-4D97-AF65-F5344CB8AC3E}">
        <p14:creationId xmlns:p14="http://schemas.microsoft.com/office/powerpoint/2010/main" val="3593115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28650" y="2352140"/>
            <a:ext cx="7886700" cy="1146069"/>
          </a:xfrm>
        </p:spPr>
        <p:txBody>
          <a:bodyPr>
            <a:normAutofit fontScale="90000"/>
          </a:bodyPr>
          <a:lstStyle/>
          <a:p>
            <a:r>
              <a:rPr lang="en-GB" sz="4400" dirty="0"/>
              <a:t>Goal 7</a:t>
            </a:r>
            <a:br>
              <a:rPr lang="en-GB" sz="4400" dirty="0"/>
            </a:br>
            <a:endParaRPr lang="en-GB" dirty="0"/>
          </a:p>
        </p:txBody>
      </p:sp>
      <p:sp>
        <p:nvSpPr>
          <p:cNvPr id="11" name="TextBox 10">
            <a:extLst>
              <a:ext uri="{FF2B5EF4-FFF2-40B4-BE49-F238E27FC236}">
                <a16:creationId xmlns:a16="http://schemas.microsoft.com/office/drawing/2014/main" id="{D9D71F6A-EEC3-4BB3-B26E-A2CDA0DB747C}"/>
              </a:ext>
            </a:extLst>
          </p:cNvPr>
          <p:cNvSpPr txBox="1"/>
          <p:nvPr/>
        </p:nvSpPr>
        <p:spPr>
          <a:xfrm>
            <a:off x="4748170" y="1666602"/>
            <a:ext cx="4271341" cy="3170099"/>
          </a:xfrm>
          <a:prstGeom prst="rect">
            <a:avLst/>
          </a:prstGeom>
          <a:noFill/>
        </p:spPr>
        <p:txBody>
          <a:bodyPr wrap="square" rtlCol="0">
            <a:spAutoFit/>
          </a:bodyPr>
          <a:lstStyle/>
          <a:p>
            <a:r>
              <a:rPr lang="en-GB" sz="2800" dirty="0">
                <a:solidFill>
                  <a:srgbClr val="54585A"/>
                </a:solidFill>
              </a:rPr>
              <a:t>Ensure access to affordable, reliable, sustainable and modern energy for all.</a:t>
            </a:r>
          </a:p>
          <a:p>
            <a:endParaRPr lang="en-GB" sz="2800" dirty="0">
              <a:solidFill>
                <a:srgbClr val="54585A"/>
              </a:solidFill>
            </a:endParaRPr>
          </a:p>
          <a:p>
            <a:r>
              <a:rPr lang="en-GB" sz="2800" dirty="0">
                <a:solidFill>
                  <a:srgbClr val="54585A"/>
                </a:solidFill>
                <a:hlinkClick r:id="rId3"/>
              </a:rPr>
              <a:t>More information.</a:t>
            </a:r>
            <a:br>
              <a:rPr lang="en-GB" sz="3200" dirty="0"/>
            </a:br>
            <a:endParaRPr lang="en-GB" sz="3200" dirty="0"/>
          </a:p>
        </p:txBody>
      </p:sp>
      <p:pic>
        <p:nvPicPr>
          <p:cNvPr id="13" name="Picture 12" descr="Icon&#10;&#10;Description automatically generated">
            <a:extLst>
              <a:ext uri="{FF2B5EF4-FFF2-40B4-BE49-F238E27FC236}">
                <a16:creationId xmlns:a16="http://schemas.microsoft.com/office/drawing/2014/main" id="{46854509-BF7E-4B6B-8CAD-CA928CA2EEE5}"/>
              </a:ext>
            </a:extLst>
          </p:cNvPr>
          <p:cNvPicPr>
            <a:picLocks noChangeAspect="1"/>
          </p:cNvPicPr>
          <p:nvPr/>
        </p:nvPicPr>
        <p:blipFill>
          <a:blip r:embed="rId4"/>
          <a:stretch>
            <a:fillRect/>
          </a:stretch>
        </p:blipFill>
        <p:spPr>
          <a:xfrm>
            <a:off x="453006" y="1292823"/>
            <a:ext cx="4051883" cy="4051883"/>
          </a:xfrm>
          <a:prstGeom prst="rect">
            <a:avLst/>
          </a:prstGeom>
        </p:spPr>
      </p:pic>
      <p:sp>
        <p:nvSpPr>
          <p:cNvPr id="14" name="TextBox 13">
            <a:extLst>
              <a:ext uri="{FF2B5EF4-FFF2-40B4-BE49-F238E27FC236}">
                <a16:creationId xmlns:a16="http://schemas.microsoft.com/office/drawing/2014/main" id="{5469E076-1760-4009-83BB-0D4642FEF379}"/>
              </a:ext>
            </a:extLst>
          </p:cNvPr>
          <p:cNvSpPr txBox="1"/>
          <p:nvPr/>
        </p:nvSpPr>
        <p:spPr>
          <a:xfrm>
            <a:off x="628650" y="452897"/>
            <a:ext cx="7906332" cy="584775"/>
          </a:xfrm>
          <a:prstGeom prst="rect">
            <a:avLst/>
          </a:prstGeom>
          <a:noFill/>
        </p:spPr>
        <p:txBody>
          <a:bodyPr wrap="none" rtlCol="0">
            <a:spAutoFit/>
          </a:bodyPr>
          <a:lstStyle/>
          <a:p>
            <a:r>
              <a:rPr lang="en-GB" sz="3200" dirty="0"/>
              <a:t>Link to UN Sustainable development goal</a:t>
            </a:r>
          </a:p>
        </p:txBody>
      </p:sp>
    </p:spTree>
    <p:extLst>
      <p:ext uri="{BB962C8B-B14F-4D97-AF65-F5344CB8AC3E}">
        <p14:creationId xmlns:p14="http://schemas.microsoft.com/office/powerpoint/2010/main" val="4263793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7E1D142-12A2-40EB-8FD1-317D3655E400}"/>
              </a:ext>
            </a:extLst>
          </p:cNvPr>
          <p:cNvSpPr>
            <a:spLocks noGrp="1"/>
          </p:cNvSpPr>
          <p:nvPr>
            <p:ph type="sldNum" sz="quarter" idx="12"/>
          </p:nvPr>
        </p:nvSpPr>
        <p:spPr/>
        <p:txBody>
          <a:bodyPr/>
          <a:lstStyle/>
          <a:p>
            <a:fld id="{D993BE9A-2295-974E-B063-F12D5C0A2200}" type="slidenum">
              <a:rPr lang="en-GB" smtClean="0"/>
              <a:t>3</a:t>
            </a:fld>
            <a:endParaRPr lang="en-GB"/>
          </a:p>
        </p:txBody>
      </p:sp>
      <p:sp>
        <p:nvSpPr>
          <p:cNvPr id="6" name="Title 5">
            <a:extLst>
              <a:ext uri="{FF2B5EF4-FFF2-40B4-BE49-F238E27FC236}">
                <a16:creationId xmlns:a16="http://schemas.microsoft.com/office/drawing/2014/main" id="{78876189-8EFF-432D-9F36-88FA881C2451}"/>
              </a:ext>
            </a:extLst>
          </p:cNvPr>
          <p:cNvSpPr txBox="1">
            <a:spLocks noGrp="1"/>
          </p:cNvSpPr>
          <p:nvPr>
            <p:ph type="title"/>
          </p:nvPr>
        </p:nvSpPr>
        <p:spPr>
          <a:xfrm>
            <a:off x="487486" y="2446829"/>
            <a:ext cx="8169023" cy="3453253"/>
          </a:xfrm>
          <a:prstGeom prst="rect">
            <a:avLst/>
          </a:prstGeom>
          <a:noFill/>
        </p:spPr>
        <p:txBody>
          <a:bodyPr wrap="square" rtlCol="0">
            <a:spAutoFit/>
          </a:bodyPr>
          <a:lstStyle/>
          <a:p>
            <a:pPr>
              <a:spcAft>
                <a:spcPts val="600"/>
              </a:spcAft>
            </a:pPr>
            <a:r>
              <a:rPr lang="en-GB" sz="2400" b="1" dirty="0">
                <a:solidFill>
                  <a:srgbClr val="54585A"/>
                </a:solidFill>
                <a:latin typeface="Arial" panose="020B0604020202020204" pitchFamily="34" charset="0"/>
                <a:ea typeface="Calibri" panose="020F0502020204030204" pitchFamily="34" charset="0"/>
              </a:rPr>
              <a:t>What do you think? </a:t>
            </a:r>
          </a:p>
          <a:p>
            <a:pPr>
              <a:spcAft>
                <a:spcPts val="1200"/>
              </a:spcAft>
            </a:pPr>
            <a:r>
              <a:rPr lang="en-GB" sz="1800" dirty="0">
                <a:solidFill>
                  <a:schemeClr val="bg2">
                    <a:lumMod val="10000"/>
                  </a:schemeClr>
                </a:solidFill>
                <a:latin typeface="Arial" panose="020B0604020202020204" pitchFamily="34" charset="0"/>
                <a:ea typeface="Calibri" panose="020F0502020204030204" pitchFamily="34" charset="0"/>
              </a:rPr>
              <a:t>You are a policy maker. You need to decide if the burning of fossil fuels should be banned globally.</a:t>
            </a:r>
          </a:p>
          <a:p>
            <a:pPr>
              <a:spcAft>
                <a:spcPts val="600"/>
              </a:spcAft>
            </a:pPr>
            <a:r>
              <a:rPr lang="en-GB" sz="1800" dirty="0">
                <a:solidFill>
                  <a:schemeClr val="bg2">
                    <a:lumMod val="10000"/>
                  </a:schemeClr>
                </a:solidFill>
                <a:latin typeface="Arial" panose="020B0604020202020204" pitchFamily="34" charset="0"/>
                <a:ea typeface="Calibri" panose="020F0502020204030204" pitchFamily="34" charset="0"/>
              </a:rPr>
              <a:t>Like all policy makers you have advisers to help you decide. On the next slide you’ll meet your advisory panel. Discover their opinions, before debating the pros and cons of banning the burning of fossil fuels with your classmates.</a:t>
            </a:r>
            <a:br>
              <a:rPr lang="en-GB" sz="1800" dirty="0">
                <a:solidFill>
                  <a:schemeClr val="bg2">
                    <a:lumMod val="10000"/>
                  </a:schemeClr>
                </a:solidFill>
                <a:latin typeface="Arial" panose="020B0604020202020204" pitchFamily="34" charset="0"/>
                <a:ea typeface="Calibri" panose="020F0502020204030204" pitchFamily="34" charset="0"/>
              </a:rPr>
            </a:br>
            <a:br>
              <a:rPr lang="en-GB" sz="1800" dirty="0">
                <a:solidFill>
                  <a:schemeClr val="bg2">
                    <a:lumMod val="10000"/>
                  </a:schemeClr>
                </a:solidFill>
                <a:latin typeface="Arial" panose="020B0604020202020204" pitchFamily="34" charset="0"/>
                <a:ea typeface="Calibri" panose="020F0502020204030204" pitchFamily="34" charset="0"/>
              </a:rPr>
            </a:br>
            <a:r>
              <a:rPr lang="en-GB" sz="1800" dirty="0">
                <a:solidFill>
                  <a:schemeClr val="bg2">
                    <a:lumMod val="10000"/>
                  </a:schemeClr>
                </a:solidFill>
                <a:latin typeface="Arial" panose="020B0604020202020204" pitchFamily="34" charset="0"/>
                <a:ea typeface="Calibri" panose="020F0502020204030204" pitchFamily="34" charset="0"/>
              </a:rPr>
              <a:t>When you are ready, write down what your policy for the future use of fossil fuels will be. Should there be a global ban? </a:t>
            </a:r>
            <a:br>
              <a:rPr lang="en-GB" sz="1800" dirty="0">
                <a:solidFill>
                  <a:schemeClr val="bg2">
                    <a:lumMod val="10000"/>
                  </a:schemeClr>
                </a:solidFill>
                <a:latin typeface="Arial" panose="020B0604020202020204" pitchFamily="34" charset="0"/>
                <a:ea typeface="Calibri" panose="020F0502020204030204" pitchFamily="34" charset="0"/>
              </a:rPr>
            </a:br>
            <a:br>
              <a:rPr lang="en-GB" sz="1800" dirty="0">
                <a:solidFill>
                  <a:schemeClr val="bg2">
                    <a:lumMod val="10000"/>
                  </a:schemeClr>
                </a:solidFill>
                <a:latin typeface="Arial" panose="020B0604020202020204" pitchFamily="34" charset="0"/>
                <a:ea typeface="Calibri" panose="020F0502020204030204" pitchFamily="34" charset="0"/>
              </a:rPr>
            </a:br>
            <a:endParaRPr lang="en-GB" dirty="0"/>
          </a:p>
        </p:txBody>
      </p:sp>
      <p:sp>
        <p:nvSpPr>
          <p:cNvPr id="7" name="Content Placeholder 6">
            <a:extLst>
              <a:ext uri="{FF2B5EF4-FFF2-40B4-BE49-F238E27FC236}">
                <a16:creationId xmlns:a16="http://schemas.microsoft.com/office/drawing/2014/main" id="{EA780944-99DF-4015-BD30-2C036B081BC7}"/>
              </a:ext>
            </a:extLst>
          </p:cNvPr>
          <p:cNvSpPr txBox="1">
            <a:spLocks/>
          </p:cNvSpPr>
          <p:nvPr/>
        </p:nvSpPr>
        <p:spPr>
          <a:xfrm>
            <a:off x="214845" y="446275"/>
            <a:ext cx="8714306" cy="160063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500"/>
              </a:spcBef>
            </a:pPr>
            <a:r>
              <a:rPr lang="en-GB" sz="2400" i="1" dirty="0">
                <a:solidFill>
                  <a:srgbClr val="004976"/>
                </a:solidFill>
                <a:latin typeface="+mj-lt"/>
              </a:rPr>
              <a:t>Fossil fuels are a major contributor to global carbon emissions.</a:t>
            </a:r>
          </a:p>
          <a:p>
            <a:pPr algn="ctr">
              <a:spcBef>
                <a:spcPts val="500"/>
              </a:spcBef>
            </a:pPr>
            <a:r>
              <a:rPr lang="en-GB" sz="2400" i="1" dirty="0">
                <a:solidFill>
                  <a:srgbClr val="004976"/>
                </a:solidFill>
                <a:latin typeface="+mj-lt"/>
              </a:rPr>
              <a:t>There must be a global ban on the burning of fossil fuels to supply energy.</a:t>
            </a:r>
            <a:endParaRPr lang="en-GB" sz="2400" dirty="0">
              <a:solidFill>
                <a:srgbClr val="004976"/>
              </a:solidFill>
              <a:latin typeface="+mj-lt"/>
            </a:endParaRPr>
          </a:p>
        </p:txBody>
      </p:sp>
      <p:sp>
        <p:nvSpPr>
          <p:cNvPr id="8" name="TextBox 7">
            <a:extLst>
              <a:ext uri="{FF2B5EF4-FFF2-40B4-BE49-F238E27FC236}">
                <a16:creationId xmlns:a16="http://schemas.microsoft.com/office/drawing/2014/main" id="{BE866534-2BFA-4037-8B74-A1F1ABDB6D65}"/>
              </a:ext>
            </a:extLst>
          </p:cNvPr>
          <p:cNvSpPr txBox="1"/>
          <p:nvPr/>
        </p:nvSpPr>
        <p:spPr>
          <a:xfrm>
            <a:off x="2652240" y="5234730"/>
            <a:ext cx="3839513" cy="369332"/>
          </a:xfrm>
          <a:prstGeom prst="rect">
            <a:avLst/>
          </a:prstGeom>
          <a:noFill/>
        </p:spPr>
        <p:txBody>
          <a:bodyPr wrap="none" rtlCol="0">
            <a:spAutoFit/>
          </a:bodyPr>
          <a:lstStyle/>
          <a:p>
            <a:r>
              <a:rPr lang="en-GB" i="1" dirty="0">
                <a:solidFill>
                  <a:srgbClr val="54585A"/>
                </a:solidFill>
                <a:latin typeface="Arial" panose="020B0604020202020204" pitchFamily="34" charset="0"/>
                <a:ea typeface="Calibri" panose="020F0502020204030204" pitchFamily="34" charset="0"/>
              </a:rPr>
              <a:t>Make sure you justify your decision.</a:t>
            </a:r>
            <a:endParaRPr lang="en-GB" i="1" dirty="0">
              <a:solidFill>
                <a:srgbClr val="54585A"/>
              </a:solidFill>
            </a:endParaRPr>
          </a:p>
        </p:txBody>
      </p:sp>
    </p:spTree>
    <p:extLst>
      <p:ext uri="{BB962C8B-B14F-4D97-AF65-F5344CB8AC3E}">
        <p14:creationId xmlns:p14="http://schemas.microsoft.com/office/powerpoint/2010/main" val="3545095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B0D8E8-4CDF-42A6-875B-85ADDB048787}"/>
              </a:ext>
            </a:extLst>
          </p:cNvPr>
          <p:cNvSpPr>
            <a:spLocks noGrp="1"/>
          </p:cNvSpPr>
          <p:nvPr>
            <p:ph type="sldNum" sz="quarter" idx="12"/>
          </p:nvPr>
        </p:nvSpPr>
        <p:spPr/>
        <p:txBody>
          <a:bodyPr/>
          <a:lstStyle/>
          <a:p>
            <a:fld id="{D993BE9A-2295-974E-B063-F12D5C0A2200}" type="slidenum">
              <a:rPr lang="en-GB" smtClean="0"/>
              <a:t>4</a:t>
            </a:fld>
            <a:endParaRPr lang="en-GB"/>
          </a:p>
        </p:txBody>
      </p:sp>
      <p:sp>
        <p:nvSpPr>
          <p:cNvPr id="7" name="Content Placeholder 6">
            <a:extLst>
              <a:ext uri="{FF2B5EF4-FFF2-40B4-BE49-F238E27FC236}">
                <a16:creationId xmlns:a16="http://schemas.microsoft.com/office/drawing/2014/main" id="{4AEF1E92-DE23-4091-8370-8D4F8DE1C603}"/>
              </a:ext>
            </a:extLst>
          </p:cNvPr>
          <p:cNvSpPr txBox="1">
            <a:spLocks noGrp="1"/>
          </p:cNvSpPr>
          <p:nvPr>
            <p:ph idx="1"/>
          </p:nvPr>
        </p:nvSpPr>
        <p:spPr>
          <a:xfrm>
            <a:off x="2422533" y="213810"/>
            <a:ext cx="4147930" cy="707886"/>
          </a:xfrm>
          <a:prstGeom prst="rect">
            <a:avLst/>
          </a:prstGeom>
          <a:noFill/>
        </p:spPr>
        <p:txBody>
          <a:bodyPr wrap="square">
            <a:spAutoFit/>
          </a:bodyPr>
          <a:lstStyle/>
          <a:p>
            <a:pPr algn="ctr"/>
            <a:r>
              <a:rPr lang="en-GB" sz="4000" b="1" dirty="0">
                <a:solidFill>
                  <a:srgbClr val="004976"/>
                </a:solidFill>
                <a:latin typeface="+mj-lt"/>
              </a:rPr>
              <a:t>Advisory panel</a:t>
            </a:r>
          </a:p>
        </p:txBody>
      </p:sp>
      <p:grpSp>
        <p:nvGrpSpPr>
          <p:cNvPr id="30" name="Group 29">
            <a:extLst>
              <a:ext uri="{FF2B5EF4-FFF2-40B4-BE49-F238E27FC236}">
                <a16:creationId xmlns:a16="http://schemas.microsoft.com/office/drawing/2014/main" id="{296D0342-ACFA-496B-9C0E-4D61D69760AC}"/>
              </a:ext>
            </a:extLst>
          </p:cNvPr>
          <p:cNvGrpSpPr/>
          <p:nvPr/>
        </p:nvGrpSpPr>
        <p:grpSpPr>
          <a:xfrm>
            <a:off x="534589" y="1099441"/>
            <a:ext cx="8099236" cy="2051942"/>
            <a:chOff x="534589" y="1320000"/>
            <a:chExt cx="8099236" cy="2051942"/>
          </a:xfrm>
        </p:grpSpPr>
        <p:pic>
          <p:nvPicPr>
            <p:cNvPr id="15" name="Picture 14" descr="Graphical user interface, application&#10;&#10;Description automatically generated">
              <a:hlinkClick r:id="rId2" action="ppaction://hlinksldjump"/>
              <a:extLst>
                <a:ext uri="{FF2B5EF4-FFF2-40B4-BE49-F238E27FC236}">
                  <a16:creationId xmlns:a16="http://schemas.microsoft.com/office/drawing/2014/main" id="{6AE9A01C-ECB2-4835-8BBC-561684D85A48}"/>
                </a:ext>
              </a:extLst>
            </p:cNvPr>
            <p:cNvPicPr>
              <a:picLocks noChangeAspect="1"/>
            </p:cNvPicPr>
            <p:nvPr/>
          </p:nvPicPr>
          <p:blipFill>
            <a:blip r:embed="rId3"/>
            <a:stretch>
              <a:fillRect/>
            </a:stretch>
          </p:blipFill>
          <p:spPr>
            <a:xfrm>
              <a:off x="7387015" y="1320000"/>
              <a:ext cx="1067985" cy="1440000"/>
            </a:xfrm>
            <a:prstGeom prst="rect">
              <a:avLst/>
            </a:prstGeom>
          </p:spPr>
        </p:pic>
        <p:pic>
          <p:nvPicPr>
            <p:cNvPr id="17" name="Picture 16" descr="A picture containing text, clipart, vector graphics&#10;&#10;Description automatically generated">
              <a:hlinkClick r:id="rId4" action="ppaction://hlinksldjump"/>
              <a:extLst>
                <a:ext uri="{FF2B5EF4-FFF2-40B4-BE49-F238E27FC236}">
                  <a16:creationId xmlns:a16="http://schemas.microsoft.com/office/drawing/2014/main" id="{595F46BE-9870-4CF1-99B9-BEDAF4D143CE}"/>
                </a:ext>
              </a:extLst>
            </p:cNvPr>
            <p:cNvPicPr>
              <a:picLocks noChangeAspect="1"/>
            </p:cNvPicPr>
            <p:nvPr/>
          </p:nvPicPr>
          <p:blipFill>
            <a:blip r:embed="rId5"/>
            <a:stretch>
              <a:fillRect/>
            </a:stretch>
          </p:blipFill>
          <p:spPr>
            <a:xfrm>
              <a:off x="5165800" y="1320000"/>
              <a:ext cx="1066667" cy="1440000"/>
            </a:xfrm>
            <a:prstGeom prst="rect">
              <a:avLst/>
            </a:prstGeom>
          </p:spPr>
        </p:pic>
        <p:pic>
          <p:nvPicPr>
            <p:cNvPr id="19" name="Picture 18" descr="Icon&#10;&#10;Description automatically generated">
              <a:hlinkClick r:id="rId6" action="ppaction://hlinksldjump"/>
              <a:extLst>
                <a:ext uri="{FF2B5EF4-FFF2-40B4-BE49-F238E27FC236}">
                  <a16:creationId xmlns:a16="http://schemas.microsoft.com/office/drawing/2014/main" id="{36D94D34-C431-4550-A52F-B73994AB3B1D}"/>
                </a:ext>
              </a:extLst>
            </p:cNvPr>
            <p:cNvPicPr>
              <a:picLocks noChangeAspect="1"/>
            </p:cNvPicPr>
            <p:nvPr/>
          </p:nvPicPr>
          <p:blipFill>
            <a:blip r:embed="rId7"/>
            <a:stretch>
              <a:fillRect/>
            </a:stretch>
          </p:blipFill>
          <p:spPr>
            <a:xfrm>
              <a:off x="2951822" y="1320000"/>
              <a:ext cx="1067985" cy="1440000"/>
            </a:xfrm>
            <a:prstGeom prst="rect">
              <a:avLst/>
            </a:prstGeom>
          </p:spPr>
        </p:pic>
        <p:pic>
          <p:nvPicPr>
            <p:cNvPr id="21" name="Picture 20" descr="A picture containing shape&#10;&#10;Description automatically generated">
              <a:hlinkClick r:id="rId8" action="ppaction://hlinksldjump"/>
              <a:extLst>
                <a:ext uri="{FF2B5EF4-FFF2-40B4-BE49-F238E27FC236}">
                  <a16:creationId xmlns:a16="http://schemas.microsoft.com/office/drawing/2014/main" id="{59AD1100-43FB-4596-B697-F7B7F30A7C0B}"/>
                </a:ext>
              </a:extLst>
            </p:cNvPr>
            <p:cNvPicPr>
              <a:picLocks noChangeAspect="1"/>
            </p:cNvPicPr>
            <p:nvPr/>
          </p:nvPicPr>
          <p:blipFill>
            <a:blip r:embed="rId9"/>
            <a:stretch>
              <a:fillRect/>
            </a:stretch>
          </p:blipFill>
          <p:spPr>
            <a:xfrm>
              <a:off x="689000" y="1320000"/>
              <a:ext cx="1067985" cy="1440000"/>
            </a:xfrm>
            <a:prstGeom prst="rect">
              <a:avLst/>
            </a:prstGeom>
          </p:spPr>
        </p:pic>
        <p:sp>
          <p:nvSpPr>
            <p:cNvPr id="22" name="TextBox 21">
              <a:extLst>
                <a:ext uri="{FF2B5EF4-FFF2-40B4-BE49-F238E27FC236}">
                  <a16:creationId xmlns:a16="http://schemas.microsoft.com/office/drawing/2014/main" id="{B83CB43F-4249-4688-B3A7-FAEA0D51FBB3}"/>
                </a:ext>
              </a:extLst>
            </p:cNvPr>
            <p:cNvSpPr txBox="1"/>
            <p:nvPr/>
          </p:nvSpPr>
          <p:spPr>
            <a:xfrm>
              <a:off x="534589" y="2848722"/>
              <a:ext cx="1376805" cy="523220"/>
            </a:xfrm>
            <a:prstGeom prst="rect">
              <a:avLst/>
            </a:prstGeom>
            <a:noFill/>
          </p:spPr>
          <p:txBody>
            <a:bodyPr wrap="square" rtlCol="0">
              <a:spAutoFit/>
            </a:bodyPr>
            <a:lstStyle/>
            <a:p>
              <a:pPr algn="ctr">
                <a:spcAft>
                  <a:spcPts val="600"/>
                </a:spcAft>
              </a:pPr>
              <a:r>
                <a:rPr lang="en-GB" sz="1400" b="1" dirty="0">
                  <a:solidFill>
                    <a:srgbClr val="54585A"/>
                  </a:solidFill>
                  <a:effectLst/>
                  <a:latin typeface="Arial" panose="020B0604020202020204" pitchFamily="34" charset="0"/>
                  <a:ea typeface="Calibri" panose="020F0502020204030204" pitchFamily="34" charset="0"/>
                </a:rPr>
                <a:t>Atmospheric scientist</a:t>
              </a:r>
            </a:p>
          </p:txBody>
        </p:sp>
        <p:sp>
          <p:nvSpPr>
            <p:cNvPr id="23" name="TextBox 22">
              <a:extLst>
                <a:ext uri="{FF2B5EF4-FFF2-40B4-BE49-F238E27FC236}">
                  <a16:creationId xmlns:a16="http://schemas.microsoft.com/office/drawing/2014/main" id="{FF0E846B-6A2C-41F3-B3D3-0F7CB78C9B17}"/>
                </a:ext>
              </a:extLst>
            </p:cNvPr>
            <p:cNvSpPr txBox="1"/>
            <p:nvPr/>
          </p:nvSpPr>
          <p:spPr>
            <a:xfrm>
              <a:off x="2797411" y="2848722"/>
              <a:ext cx="1376805" cy="523220"/>
            </a:xfrm>
            <a:prstGeom prst="rect">
              <a:avLst/>
            </a:prstGeom>
            <a:noFill/>
          </p:spPr>
          <p:txBody>
            <a:bodyPr wrap="square" rtlCol="0">
              <a:spAutoFit/>
            </a:bodyPr>
            <a:lstStyle/>
            <a:p>
              <a:pPr algn="ctr">
                <a:spcAft>
                  <a:spcPts val="600"/>
                </a:spcAft>
              </a:pPr>
              <a:r>
                <a:rPr lang="en-GB" sz="1400" b="1" dirty="0">
                  <a:solidFill>
                    <a:srgbClr val="54585A"/>
                  </a:solidFill>
                  <a:effectLst/>
                  <a:latin typeface="Arial" panose="020B0604020202020204" pitchFamily="34" charset="0"/>
                  <a:ea typeface="Calibri" panose="020F0502020204030204" pitchFamily="34" charset="0"/>
                </a:rPr>
                <a:t>Economic adviser</a:t>
              </a:r>
            </a:p>
          </p:txBody>
        </p:sp>
        <p:sp>
          <p:nvSpPr>
            <p:cNvPr id="24" name="TextBox 23">
              <a:extLst>
                <a:ext uri="{FF2B5EF4-FFF2-40B4-BE49-F238E27FC236}">
                  <a16:creationId xmlns:a16="http://schemas.microsoft.com/office/drawing/2014/main" id="{D5BC692A-4771-47FB-A197-CC44ED2967BF}"/>
                </a:ext>
              </a:extLst>
            </p:cNvPr>
            <p:cNvSpPr txBox="1"/>
            <p:nvPr/>
          </p:nvSpPr>
          <p:spPr>
            <a:xfrm>
              <a:off x="4906528" y="2846887"/>
              <a:ext cx="1585210" cy="523220"/>
            </a:xfrm>
            <a:prstGeom prst="rect">
              <a:avLst/>
            </a:prstGeom>
            <a:noFill/>
          </p:spPr>
          <p:txBody>
            <a:bodyPr wrap="square" rtlCol="0">
              <a:spAutoFit/>
            </a:bodyPr>
            <a:lstStyle/>
            <a:p>
              <a:pPr algn="ctr">
                <a:spcAft>
                  <a:spcPts val="600"/>
                </a:spcAft>
              </a:pPr>
              <a:r>
                <a:rPr lang="en-GB" sz="1400" b="1" dirty="0">
                  <a:solidFill>
                    <a:srgbClr val="54585A"/>
                  </a:solidFill>
                  <a:effectLst/>
                  <a:latin typeface="Arial" panose="020B0604020202020204" pitchFamily="34" charset="0"/>
                  <a:ea typeface="Calibri" panose="020F0502020204030204" pitchFamily="34" charset="0"/>
                </a:rPr>
                <a:t>Energy company CEO</a:t>
              </a:r>
            </a:p>
          </p:txBody>
        </p:sp>
        <p:sp>
          <p:nvSpPr>
            <p:cNvPr id="25" name="TextBox 24">
              <a:extLst>
                <a:ext uri="{FF2B5EF4-FFF2-40B4-BE49-F238E27FC236}">
                  <a16:creationId xmlns:a16="http://schemas.microsoft.com/office/drawing/2014/main" id="{754C6EBC-62A2-497E-A1AC-71E63B4FB34C}"/>
                </a:ext>
              </a:extLst>
            </p:cNvPr>
            <p:cNvSpPr txBox="1"/>
            <p:nvPr/>
          </p:nvSpPr>
          <p:spPr>
            <a:xfrm>
              <a:off x="7257020" y="2848722"/>
              <a:ext cx="1376805" cy="523220"/>
            </a:xfrm>
            <a:prstGeom prst="rect">
              <a:avLst/>
            </a:prstGeom>
            <a:noFill/>
          </p:spPr>
          <p:txBody>
            <a:bodyPr wrap="square" rtlCol="0">
              <a:spAutoFit/>
            </a:bodyPr>
            <a:lstStyle/>
            <a:p>
              <a:pPr algn="ctr">
                <a:spcAft>
                  <a:spcPts val="600"/>
                </a:spcAft>
              </a:pPr>
              <a:r>
                <a:rPr lang="en-GB" sz="1400" b="1" dirty="0">
                  <a:solidFill>
                    <a:srgbClr val="54585A"/>
                  </a:solidFill>
                  <a:effectLst/>
                  <a:latin typeface="Arial" panose="020B0604020202020204" pitchFamily="34" charset="0"/>
                  <a:ea typeface="Calibri" panose="020F0502020204030204" pitchFamily="34" charset="0"/>
                </a:rPr>
                <a:t>Financial adviser</a:t>
              </a:r>
            </a:p>
          </p:txBody>
        </p:sp>
      </p:grpSp>
      <p:grpSp>
        <p:nvGrpSpPr>
          <p:cNvPr id="31" name="Group 30">
            <a:extLst>
              <a:ext uri="{FF2B5EF4-FFF2-40B4-BE49-F238E27FC236}">
                <a16:creationId xmlns:a16="http://schemas.microsoft.com/office/drawing/2014/main" id="{571ACA41-06D2-4EB8-B641-C7FF0C718FE5}"/>
              </a:ext>
            </a:extLst>
          </p:cNvPr>
          <p:cNvGrpSpPr/>
          <p:nvPr/>
        </p:nvGrpSpPr>
        <p:grpSpPr>
          <a:xfrm>
            <a:off x="1526479" y="3260716"/>
            <a:ext cx="6091041" cy="2039568"/>
            <a:chOff x="1575017" y="3604907"/>
            <a:chExt cx="6091041" cy="2039568"/>
          </a:xfrm>
        </p:grpSpPr>
        <p:pic>
          <p:nvPicPr>
            <p:cNvPr id="9" name="Picture 8" descr="A picture containing shape&#10;&#10;Description automatically generated">
              <a:hlinkClick r:id="rId10" action="ppaction://hlinksldjump"/>
              <a:extLst>
                <a:ext uri="{FF2B5EF4-FFF2-40B4-BE49-F238E27FC236}">
                  <a16:creationId xmlns:a16="http://schemas.microsoft.com/office/drawing/2014/main" id="{E4632034-4842-4413-B784-18EE73C7F852}"/>
                </a:ext>
              </a:extLst>
            </p:cNvPr>
            <p:cNvPicPr>
              <a:picLocks noChangeAspect="1"/>
            </p:cNvPicPr>
            <p:nvPr/>
          </p:nvPicPr>
          <p:blipFill>
            <a:blip r:embed="rId11"/>
            <a:stretch>
              <a:fillRect/>
            </a:stretch>
          </p:blipFill>
          <p:spPr>
            <a:xfrm>
              <a:off x="6320348" y="3604907"/>
              <a:ext cx="1066667" cy="1440000"/>
            </a:xfrm>
            <a:prstGeom prst="rect">
              <a:avLst/>
            </a:prstGeom>
          </p:spPr>
        </p:pic>
        <p:pic>
          <p:nvPicPr>
            <p:cNvPr id="11" name="Picture 10">
              <a:hlinkClick r:id="rId12" action="ppaction://hlinksldjump"/>
              <a:extLst>
                <a:ext uri="{FF2B5EF4-FFF2-40B4-BE49-F238E27FC236}">
                  <a16:creationId xmlns:a16="http://schemas.microsoft.com/office/drawing/2014/main" id="{3D1EBF9A-D457-4FBE-9D6C-61A7E1699B6C}"/>
                </a:ext>
              </a:extLst>
            </p:cNvPr>
            <p:cNvPicPr>
              <a:picLocks noChangeAspect="1"/>
            </p:cNvPicPr>
            <p:nvPr/>
          </p:nvPicPr>
          <p:blipFill>
            <a:blip r:embed="rId13"/>
            <a:stretch>
              <a:fillRect/>
            </a:stretch>
          </p:blipFill>
          <p:spPr>
            <a:xfrm>
              <a:off x="4038666" y="3604907"/>
              <a:ext cx="1066667" cy="1440000"/>
            </a:xfrm>
            <a:prstGeom prst="rect">
              <a:avLst/>
            </a:prstGeom>
          </p:spPr>
        </p:pic>
        <p:pic>
          <p:nvPicPr>
            <p:cNvPr id="13" name="Picture 12" descr="A picture containing shape&#10;&#10;Description automatically generated">
              <a:hlinkClick r:id="rId14" action="ppaction://hlinksldjump"/>
              <a:extLst>
                <a:ext uri="{FF2B5EF4-FFF2-40B4-BE49-F238E27FC236}">
                  <a16:creationId xmlns:a16="http://schemas.microsoft.com/office/drawing/2014/main" id="{7BA1F75A-CC8D-49BE-A3D3-43E0068DCF34}"/>
                </a:ext>
              </a:extLst>
            </p:cNvPr>
            <p:cNvPicPr>
              <a:picLocks noChangeAspect="1"/>
            </p:cNvPicPr>
            <p:nvPr/>
          </p:nvPicPr>
          <p:blipFill>
            <a:blip r:embed="rId15"/>
            <a:stretch>
              <a:fillRect/>
            </a:stretch>
          </p:blipFill>
          <p:spPr>
            <a:xfrm>
              <a:off x="1756985" y="3604907"/>
              <a:ext cx="1067985" cy="1440000"/>
            </a:xfrm>
            <a:prstGeom prst="rect">
              <a:avLst/>
            </a:prstGeom>
          </p:spPr>
        </p:pic>
        <p:sp>
          <p:nvSpPr>
            <p:cNvPr id="26" name="TextBox 25">
              <a:extLst>
                <a:ext uri="{FF2B5EF4-FFF2-40B4-BE49-F238E27FC236}">
                  <a16:creationId xmlns:a16="http://schemas.microsoft.com/office/drawing/2014/main" id="{37FBB93E-005C-4B9A-B322-0C64F460F48D}"/>
                </a:ext>
              </a:extLst>
            </p:cNvPr>
            <p:cNvSpPr txBox="1"/>
            <p:nvPr/>
          </p:nvSpPr>
          <p:spPr>
            <a:xfrm>
              <a:off x="1575017" y="5121255"/>
              <a:ext cx="1376805" cy="523220"/>
            </a:xfrm>
            <a:prstGeom prst="rect">
              <a:avLst/>
            </a:prstGeom>
            <a:noFill/>
          </p:spPr>
          <p:txBody>
            <a:bodyPr wrap="square" rtlCol="0">
              <a:spAutoFit/>
            </a:bodyPr>
            <a:lstStyle/>
            <a:p>
              <a:pPr algn="ctr">
                <a:spcAft>
                  <a:spcPts val="600"/>
                </a:spcAft>
              </a:pPr>
              <a:r>
                <a:rPr lang="en-GB" sz="1400" b="1" dirty="0">
                  <a:solidFill>
                    <a:srgbClr val="54585A"/>
                  </a:solidFill>
                  <a:effectLst/>
                  <a:latin typeface="Arial" panose="020B0604020202020204" pitchFamily="34" charset="0"/>
                  <a:ea typeface="Calibri" panose="020F0502020204030204" pitchFamily="34" charset="0"/>
                </a:rPr>
                <a:t>International aid worker</a:t>
              </a:r>
            </a:p>
          </p:txBody>
        </p:sp>
        <p:sp>
          <p:nvSpPr>
            <p:cNvPr id="27" name="TextBox 26">
              <a:extLst>
                <a:ext uri="{FF2B5EF4-FFF2-40B4-BE49-F238E27FC236}">
                  <a16:creationId xmlns:a16="http://schemas.microsoft.com/office/drawing/2014/main" id="{27319269-5E7A-4881-9F26-034DC04EB1F2}"/>
                </a:ext>
              </a:extLst>
            </p:cNvPr>
            <p:cNvSpPr txBox="1"/>
            <p:nvPr/>
          </p:nvSpPr>
          <p:spPr>
            <a:xfrm>
              <a:off x="3835060" y="5121255"/>
              <a:ext cx="1473880" cy="523220"/>
            </a:xfrm>
            <a:prstGeom prst="rect">
              <a:avLst/>
            </a:prstGeom>
            <a:noFill/>
          </p:spPr>
          <p:txBody>
            <a:bodyPr wrap="square" rtlCol="0">
              <a:spAutoFit/>
            </a:bodyPr>
            <a:lstStyle/>
            <a:p>
              <a:pPr algn="ctr">
                <a:spcAft>
                  <a:spcPts val="600"/>
                </a:spcAft>
              </a:pPr>
              <a:r>
                <a:rPr lang="en-GB" sz="1400" b="1" dirty="0">
                  <a:solidFill>
                    <a:srgbClr val="54585A"/>
                  </a:solidFill>
                  <a:effectLst/>
                  <a:latin typeface="Arial" panose="020B0604020202020204" pitchFamily="34" charset="0"/>
                  <a:ea typeface="Calibri" panose="020F0502020204030204" pitchFamily="34" charset="0"/>
                </a:rPr>
                <a:t>Medical adviser</a:t>
              </a:r>
            </a:p>
          </p:txBody>
        </p:sp>
        <p:sp>
          <p:nvSpPr>
            <p:cNvPr id="28" name="TextBox 27">
              <a:extLst>
                <a:ext uri="{FF2B5EF4-FFF2-40B4-BE49-F238E27FC236}">
                  <a16:creationId xmlns:a16="http://schemas.microsoft.com/office/drawing/2014/main" id="{1D45834A-958F-491B-8A98-C2D084EB79C1}"/>
                </a:ext>
              </a:extLst>
            </p:cNvPr>
            <p:cNvSpPr txBox="1"/>
            <p:nvPr/>
          </p:nvSpPr>
          <p:spPr>
            <a:xfrm>
              <a:off x="6192178" y="5117585"/>
              <a:ext cx="1473880" cy="523220"/>
            </a:xfrm>
            <a:prstGeom prst="rect">
              <a:avLst/>
            </a:prstGeom>
            <a:noFill/>
          </p:spPr>
          <p:txBody>
            <a:bodyPr wrap="square" rtlCol="0">
              <a:spAutoFit/>
            </a:bodyPr>
            <a:lstStyle/>
            <a:p>
              <a:pPr algn="ctr">
                <a:spcAft>
                  <a:spcPts val="600"/>
                </a:spcAft>
              </a:pPr>
              <a:r>
                <a:rPr lang="en-GB" sz="1400" b="1" dirty="0">
                  <a:solidFill>
                    <a:srgbClr val="54585A"/>
                  </a:solidFill>
                  <a:effectLst/>
                  <a:latin typeface="Arial" panose="020B0604020202020204" pitchFamily="34" charset="0"/>
                  <a:ea typeface="Calibri" panose="020F0502020204030204" pitchFamily="34" charset="0"/>
                </a:rPr>
                <a:t>Scientific impact analyst</a:t>
              </a:r>
            </a:p>
          </p:txBody>
        </p:sp>
      </p:grpSp>
      <p:sp>
        <p:nvSpPr>
          <p:cNvPr id="29" name="TextBox 28">
            <a:extLst>
              <a:ext uri="{FF2B5EF4-FFF2-40B4-BE49-F238E27FC236}">
                <a16:creationId xmlns:a16="http://schemas.microsoft.com/office/drawing/2014/main" id="{FF45382E-0333-4F6F-A658-D70C21736627}"/>
              </a:ext>
            </a:extLst>
          </p:cNvPr>
          <p:cNvSpPr txBox="1"/>
          <p:nvPr/>
        </p:nvSpPr>
        <p:spPr>
          <a:xfrm>
            <a:off x="1357017" y="5389227"/>
            <a:ext cx="6429965" cy="369332"/>
          </a:xfrm>
          <a:prstGeom prst="rect">
            <a:avLst/>
          </a:prstGeom>
          <a:noFill/>
        </p:spPr>
        <p:txBody>
          <a:bodyPr wrap="none" rtlCol="0">
            <a:spAutoFit/>
          </a:bodyPr>
          <a:lstStyle/>
          <a:p>
            <a:r>
              <a:rPr lang="en-GB" i="1" dirty="0">
                <a:solidFill>
                  <a:srgbClr val="54585A"/>
                </a:solidFill>
                <a:latin typeface="Arial" panose="020B0604020202020204" pitchFamily="34" charset="0"/>
                <a:ea typeface="Calibri" panose="020F0502020204030204" pitchFamily="34" charset="0"/>
              </a:rPr>
              <a:t>Click on the image of each member to discover their opinion.</a:t>
            </a:r>
            <a:endParaRPr lang="en-GB" i="1" dirty="0">
              <a:solidFill>
                <a:srgbClr val="54585A"/>
              </a:solidFill>
            </a:endParaRPr>
          </a:p>
        </p:txBody>
      </p:sp>
    </p:spTree>
    <p:extLst>
      <p:ext uri="{BB962C8B-B14F-4D97-AF65-F5344CB8AC3E}">
        <p14:creationId xmlns:p14="http://schemas.microsoft.com/office/powerpoint/2010/main" val="3010844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D13364-C44C-4308-AF46-E6AFB399EF75}"/>
              </a:ext>
            </a:extLst>
          </p:cNvPr>
          <p:cNvSpPr>
            <a:spLocks noGrp="1"/>
          </p:cNvSpPr>
          <p:nvPr>
            <p:ph type="sldNum" sz="quarter" idx="12"/>
          </p:nvPr>
        </p:nvSpPr>
        <p:spPr/>
        <p:txBody>
          <a:bodyPr/>
          <a:lstStyle/>
          <a:p>
            <a:fld id="{D993BE9A-2295-974E-B063-F12D5C0A2200}" type="slidenum">
              <a:rPr lang="en-GB" smtClean="0"/>
              <a:t>5</a:t>
            </a:fld>
            <a:endParaRPr lang="en-GB"/>
          </a:p>
        </p:txBody>
      </p:sp>
      <p:sp>
        <p:nvSpPr>
          <p:cNvPr id="6" name="Content Placeholder 6">
            <a:extLst>
              <a:ext uri="{FF2B5EF4-FFF2-40B4-BE49-F238E27FC236}">
                <a16:creationId xmlns:a16="http://schemas.microsoft.com/office/drawing/2014/main" id="{EABF388C-033F-4E3B-8384-A363A91529CC}"/>
              </a:ext>
            </a:extLst>
          </p:cNvPr>
          <p:cNvSpPr txBox="1">
            <a:spLocks/>
          </p:cNvSpPr>
          <p:nvPr/>
        </p:nvSpPr>
        <p:spPr>
          <a:xfrm>
            <a:off x="214845" y="446275"/>
            <a:ext cx="8714306" cy="160063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500"/>
              </a:spcBef>
            </a:pPr>
            <a:r>
              <a:rPr lang="en-GB" sz="2400" i="1" dirty="0">
                <a:solidFill>
                  <a:srgbClr val="004976"/>
                </a:solidFill>
                <a:latin typeface="+mj-lt"/>
              </a:rPr>
              <a:t>Fossil fuels are a major contributor to global carbon emissions.</a:t>
            </a:r>
          </a:p>
          <a:p>
            <a:pPr algn="ctr">
              <a:spcBef>
                <a:spcPts val="500"/>
              </a:spcBef>
            </a:pPr>
            <a:r>
              <a:rPr lang="en-GB" sz="2400" i="1" dirty="0">
                <a:solidFill>
                  <a:srgbClr val="004976"/>
                </a:solidFill>
                <a:latin typeface="+mj-lt"/>
              </a:rPr>
              <a:t>There must be a global ban on the burning of fossil fuels to supply energy.</a:t>
            </a:r>
            <a:endParaRPr lang="en-GB" sz="2400" dirty="0">
              <a:solidFill>
                <a:srgbClr val="004976"/>
              </a:solidFill>
              <a:latin typeface="+mj-lt"/>
            </a:endParaRPr>
          </a:p>
        </p:txBody>
      </p:sp>
      <p:pic>
        <p:nvPicPr>
          <p:cNvPr id="7" name="Picture 6" descr="A picture containing shape&#10;&#10;Description automatically generated">
            <a:extLst>
              <a:ext uri="{FF2B5EF4-FFF2-40B4-BE49-F238E27FC236}">
                <a16:creationId xmlns:a16="http://schemas.microsoft.com/office/drawing/2014/main" id="{5A531A32-1F72-4C87-91FE-F1A547706C2D}"/>
              </a:ext>
            </a:extLst>
          </p:cNvPr>
          <p:cNvPicPr>
            <a:picLocks noChangeAspect="1"/>
          </p:cNvPicPr>
          <p:nvPr/>
        </p:nvPicPr>
        <p:blipFill>
          <a:blip r:embed="rId2"/>
          <a:stretch>
            <a:fillRect/>
          </a:stretch>
        </p:blipFill>
        <p:spPr>
          <a:xfrm>
            <a:off x="672221" y="2046914"/>
            <a:ext cx="1868974" cy="2520000"/>
          </a:xfrm>
          <a:prstGeom prst="rect">
            <a:avLst/>
          </a:prstGeom>
        </p:spPr>
      </p:pic>
      <p:sp>
        <p:nvSpPr>
          <p:cNvPr id="8" name="TextBox 7">
            <a:extLst>
              <a:ext uri="{FF2B5EF4-FFF2-40B4-BE49-F238E27FC236}">
                <a16:creationId xmlns:a16="http://schemas.microsoft.com/office/drawing/2014/main" id="{2D123817-5EE1-43CD-9FA9-CF4BED8EECD6}"/>
              </a:ext>
            </a:extLst>
          </p:cNvPr>
          <p:cNvSpPr txBox="1"/>
          <p:nvPr/>
        </p:nvSpPr>
        <p:spPr>
          <a:xfrm>
            <a:off x="502402" y="4641728"/>
            <a:ext cx="2208611" cy="830997"/>
          </a:xfrm>
          <a:prstGeom prst="rect">
            <a:avLst/>
          </a:prstGeom>
          <a:noFill/>
        </p:spPr>
        <p:txBody>
          <a:bodyPr wrap="square" rtlCol="0">
            <a:spAutoFit/>
          </a:bodyPr>
          <a:lstStyle/>
          <a:p>
            <a:pPr algn="ctr">
              <a:spcAft>
                <a:spcPts val="600"/>
              </a:spcAft>
            </a:pPr>
            <a:r>
              <a:rPr lang="en-GB" sz="2400" b="1" dirty="0">
                <a:solidFill>
                  <a:srgbClr val="54585A"/>
                </a:solidFill>
                <a:effectLst/>
                <a:latin typeface="Arial" panose="020B0604020202020204" pitchFamily="34" charset="0"/>
                <a:ea typeface="Calibri" panose="020F0502020204030204" pitchFamily="34" charset="0"/>
              </a:rPr>
              <a:t>Atmospheric scientist</a:t>
            </a:r>
          </a:p>
        </p:txBody>
      </p:sp>
      <p:sp>
        <p:nvSpPr>
          <p:cNvPr id="9" name="Speech Bubble: Rectangle with Corners Rounded 8">
            <a:extLst>
              <a:ext uri="{FF2B5EF4-FFF2-40B4-BE49-F238E27FC236}">
                <a16:creationId xmlns:a16="http://schemas.microsoft.com/office/drawing/2014/main" id="{D4685CBA-434E-4015-BEDB-DF4166020163}"/>
              </a:ext>
            </a:extLst>
          </p:cNvPr>
          <p:cNvSpPr/>
          <p:nvPr/>
        </p:nvSpPr>
        <p:spPr>
          <a:xfrm>
            <a:off x="3246960" y="2046914"/>
            <a:ext cx="5596381" cy="2916917"/>
          </a:xfrm>
          <a:prstGeom prst="wedgeRoundRectCallout">
            <a:avLst>
              <a:gd name="adj1" fmla="val -62362"/>
              <a:gd name="adj2" fmla="val -6109"/>
              <a:gd name="adj3" fmla="val 16667"/>
            </a:avLst>
          </a:prstGeom>
          <a:solidFill>
            <a:schemeClr val="bg1"/>
          </a:solidFill>
          <a:ln w="285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BA8285F3-2FD1-4B5B-A651-88B7601A31A0}"/>
              </a:ext>
            </a:extLst>
          </p:cNvPr>
          <p:cNvSpPr txBox="1"/>
          <p:nvPr/>
        </p:nvSpPr>
        <p:spPr>
          <a:xfrm>
            <a:off x="3472320" y="2222148"/>
            <a:ext cx="5247259" cy="2592313"/>
          </a:xfrm>
          <a:prstGeom prst="rect">
            <a:avLst/>
          </a:prstGeom>
          <a:noFill/>
        </p:spPr>
        <p:txBody>
          <a:bodyPr wrap="square">
            <a:spAutoFit/>
          </a:bodyPr>
          <a:lstStyle/>
          <a:p>
            <a:pPr algn="ctr">
              <a:lnSpc>
                <a:spcPct val="114000"/>
              </a:lnSpc>
              <a:spcAft>
                <a:spcPts val="1200"/>
              </a:spcAft>
            </a:pPr>
            <a:r>
              <a:rPr lang="en-GB" i="1" dirty="0">
                <a:solidFill>
                  <a:srgbClr val="231F20"/>
                </a:solidFill>
                <a:latin typeface="Arial" panose="020B0604020202020204" pitchFamily="34" charset="0"/>
                <a:ea typeface="Calibri" panose="020F0502020204030204" pitchFamily="34" charset="0"/>
              </a:rPr>
              <a:t>‘</a:t>
            </a:r>
            <a:r>
              <a:rPr lang="en-GB" sz="1800" i="1" dirty="0">
                <a:solidFill>
                  <a:srgbClr val="231F20"/>
                </a:solidFill>
                <a:effectLst/>
                <a:latin typeface="Arial" panose="020B0604020202020204" pitchFamily="34" charset="0"/>
                <a:ea typeface="Calibri" panose="020F0502020204030204" pitchFamily="34" charset="0"/>
              </a:rPr>
              <a:t>There is a clear link between increasing levels of carbon dioxide in the atmosphere and a rise in the Earth’s average temperature. Global warming is having a large impact on the world’s climates with more extreme weather events. These changes will have the most impact on the poorest countries. We must act now by banning the burning of fossil fuels.’</a:t>
            </a:r>
            <a:endParaRPr lang="en-GB" sz="1800" dirty="0">
              <a:effectLst/>
              <a:latin typeface="Arial" panose="020B0604020202020204" pitchFamily="34" charset="0"/>
              <a:ea typeface="Calibri" panose="020F0502020204030204" pitchFamily="34" charset="0"/>
            </a:endParaRPr>
          </a:p>
        </p:txBody>
      </p:sp>
      <p:sp>
        <p:nvSpPr>
          <p:cNvPr id="11" name="TextBox 10">
            <a:hlinkClick r:id="rId3" action="ppaction://hlinksldjump"/>
            <a:extLst>
              <a:ext uri="{FF2B5EF4-FFF2-40B4-BE49-F238E27FC236}">
                <a16:creationId xmlns:a16="http://schemas.microsoft.com/office/drawing/2014/main" id="{4734D714-7992-44E0-9446-885A1B99753F}"/>
              </a:ext>
            </a:extLst>
          </p:cNvPr>
          <p:cNvSpPr txBox="1"/>
          <p:nvPr/>
        </p:nvSpPr>
        <p:spPr>
          <a:xfrm>
            <a:off x="5743608" y="5781298"/>
            <a:ext cx="3249608" cy="369332"/>
          </a:xfrm>
          <a:prstGeom prst="rect">
            <a:avLst/>
          </a:prstGeom>
          <a:noFill/>
        </p:spPr>
        <p:txBody>
          <a:bodyPr wrap="none" rtlCol="0">
            <a:spAutoFit/>
          </a:bodyPr>
          <a:lstStyle/>
          <a:p>
            <a:r>
              <a:rPr lang="en-GB" b="1" dirty="0">
                <a:hlinkClick r:id="rId4" action="ppaction://hlinksldjump"/>
              </a:rPr>
              <a:t>Return</a:t>
            </a:r>
            <a:r>
              <a:rPr lang="en-GB" b="1" dirty="0"/>
              <a:t> </a:t>
            </a:r>
            <a:r>
              <a:rPr lang="en-GB" dirty="0"/>
              <a:t>to your advisory panel</a:t>
            </a:r>
          </a:p>
        </p:txBody>
      </p:sp>
    </p:spTree>
    <p:extLst>
      <p:ext uri="{BB962C8B-B14F-4D97-AF65-F5344CB8AC3E}">
        <p14:creationId xmlns:p14="http://schemas.microsoft.com/office/powerpoint/2010/main" val="2559826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D13364-C44C-4308-AF46-E6AFB399EF75}"/>
              </a:ext>
            </a:extLst>
          </p:cNvPr>
          <p:cNvSpPr>
            <a:spLocks noGrp="1"/>
          </p:cNvSpPr>
          <p:nvPr>
            <p:ph type="sldNum" sz="quarter" idx="12"/>
          </p:nvPr>
        </p:nvSpPr>
        <p:spPr/>
        <p:txBody>
          <a:bodyPr/>
          <a:lstStyle/>
          <a:p>
            <a:fld id="{D993BE9A-2295-974E-B063-F12D5C0A2200}" type="slidenum">
              <a:rPr lang="en-GB" smtClean="0"/>
              <a:t>6</a:t>
            </a:fld>
            <a:endParaRPr lang="en-GB"/>
          </a:p>
        </p:txBody>
      </p:sp>
      <p:sp>
        <p:nvSpPr>
          <p:cNvPr id="6" name="Content Placeholder 6">
            <a:extLst>
              <a:ext uri="{FF2B5EF4-FFF2-40B4-BE49-F238E27FC236}">
                <a16:creationId xmlns:a16="http://schemas.microsoft.com/office/drawing/2014/main" id="{EABF388C-033F-4E3B-8384-A363A91529CC}"/>
              </a:ext>
            </a:extLst>
          </p:cNvPr>
          <p:cNvSpPr txBox="1">
            <a:spLocks/>
          </p:cNvSpPr>
          <p:nvPr/>
        </p:nvSpPr>
        <p:spPr>
          <a:xfrm>
            <a:off x="214845" y="446275"/>
            <a:ext cx="8714306" cy="160063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500"/>
              </a:spcBef>
            </a:pPr>
            <a:r>
              <a:rPr lang="en-GB" sz="2400" i="1" dirty="0">
                <a:solidFill>
                  <a:srgbClr val="004976"/>
                </a:solidFill>
                <a:latin typeface="+mj-lt"/>
              </a:rPr>
              <a:t>Fossil fuels are a major contributor to global carbon emissions.</a:t>
            </a:r>
          </a:p>
          <a:p>
            <a:pPr algn="ctr">
              <a:spcBef>
                <a:spcPts val="500"/>
              </a:spcBef>
            </a:pPr>
            <a:r>
              <a:rPr lang="en-GB" sz="2400" i="1" dirty="0">
                <a:solidFill>
                  <a:srgbClr val="004976"/>
                </a:solidFill>
                <a:latin typeface="+mj-lt"/>
              </a:rPr>
              <a:t>There must be a global ban on the burning of fossil fuels to supply energy.</a:t>
            </a:r>
            <a:endParaRPr lang="en-GB" sz="2400" dirty="0">
              <a:solidFill>
                <a:srgbClr val="004976"/>
              </a:solidFill>
              <a:latin typeface="+mj-lt"/>
            </a:endParaRPr>
          </a:p>
        </p:txBody>
      </p:sp>
      <p:sp>
        <p:nvSpPr>
          <p:cNvPr id="5" name="TextBox 4">
            <a:hlinkClick r:id="rId2" action="ppaction://hlinksldjump"/>
            <a:extLst>
              <a:ext uri="{FF2B5EF4-FFF2-40B4-BE49-F238E27FC236}">
                <a16:creationId xmlns:a16="http://schemas.microsoft.com/office/drawing/2014/main" id="{FB5536FE-C35D-4336-8C62-F8940198325F}"/>
              </a:ext>
            </a:extLst>
          </p:cNvPr>
          <p:cNvSpPr txBox="1"/>
          <p:nvPr/>
        </p:nvSpPr>
        <p:spPr>
          <a:xfrm>
            <a:off x="5743608" y="5781298"/>
            <a:ext cx="3249608" cy="369332"/>
          </a:xfrm>
          <a:prstGeom prst="rect">
            <a:avLst/>
          </a:prstGeom>
          <a:noFill/>
        </p:spPr>
        <p:txBody>
          <a:bodyPr wrap="none" rtlCol="0">
            <a:spAutoFit/>
          </a:bodyPr>
          <a:lstStyle/>
          <a:p>
            <a:r>
              <a:rPr lang="en-GB" b="1" dirty="0">
                <a:hlinkClick r:id="rId3" action="ppaction://hlinksldjump"/>
              </a:rPr>
              <a:t>Return</a:t>
            </a:r>
            <a:r>
              <a:rPr lang="en-GB" b="1" dirty="0"/>
              <a:t> </a:t>
            </a:r>
            <a:r>
              <a:rPr lang="en-GB" dirty="0"/>
              <a:t>to your advisory panel</a:t>
            </a:r>
          </a:p>
        </p:txBody>
      </p:sp>
      <p:pic>
        <p:nvPicPr>
          <p:cNvPr id="7" name="Picture 6" descr="Icon&#10;&#10;Description automatically generated">
            <a:extLst>
              <a:ext uri="{FF2B5EF4-FFF2-40B4-BE49-F238E27FC236}">
                <a16:creationId xmlns:a16="http://schemas.microsoft.com/office/drawing/2014/main" id="{E34CB069-567E-4ACE-84C8-EDCCB9FC5D22}"/>
              </a:ext>
            </a:extLst>
          </p:cNvPr>
          <p:cNvPicPr>
            <a:picLocks noChangeAspect="1"/>
          </p:cNvPicPr>
          <p:nvPr/>
        </p:nvPicPr>
        <p:blipFill>
          <a:blip r:embed="rId4"/>
          <a:stretch>
            <a:fillRect/>
          </a:stretch>
        </p:blipFill>
        <p:spPr>
          <a:xfrm>
            <a:off x="728738" y="2169000"/>
            <a:ext cx="1868974" cy="2520000"/>
          </a:xfrm>
          <a:prstGeom prst="rect">
            <a:avLst/>
          </a:prstGeom>
        </p:spPr>
      </p:pic>
      <p:sp>
        <p:nvSpPr>
          <p:cNvPr id="8" name="TextBox 7">
            <a:extLst>
              <a:ext uri="{FF2B5EF4-FFF2-40B4-BE49-F238E27FC236}">
                <a16:creationId xmlns:a16="http://schemas.microsoft.com/office/drawing/2014/main" id="{6D6CDE2C-55D8-482B-86EF-D8B1CD5218A8}"/>
              </a:ext>
            </a:extLst>
          </p:cNvPr>
          <p:cNvSpPr txBox="1"/>
          <p:nvPr/>
        </p:nvSpPr>
        <p:spPr>
          <a:xfrm>
            <a:off x="427839" y="4777530"/>
            <a:ext cx="2483141" cy="830997"/>
          </a:xfrm>
          <a:prstGeom prst="rect">
            <a:avLst/>
          </a:prstGeom>
          <a:noFill/>
        </p:spPr>
        <p:txBody>
          <a:bodyPr wrap="square" rtlCol="0">
            <a:spAutoFit/>
          </a:bodyPr>
          <a:lstStyle/>
          <a:p>
            <a:pPr algn="ctr">
              <a:spcAft>
                <a:spcPts val="600"/>
              </a:spcAft>
            </a:pPr>
            <a:r>
              <a:rPr lang="en-GB" sz="2400" b="1" dirty="0">
                <a:solidFill>
                  <a:srgbClr val="54585A"/>
                </a:solidFill>
                <a:effectLst/>
                <a:latin typeface="Arial" panose="020B0604020202020204" pitchFamily="34" charset="0"/>
                <a:ea typeface="Calibri" panose="020F0502020204030204" pitchFamily="34" charset="0"/>
              </a:rPr>
              <a:t>Economic adviser</a:t>
            </a:r>
          </a:p>
        </p:txBody>
      </p:sp>
      <p:sp>
        <p:nvSpPr>
          <p:cNvPr id="9" name="Speech Bubble: Oval 8">
            <a:extLst>
              <a:ext uri="{FF2B5EF4-FFF2-40B4-BE49-F238E27FC236}">
                <a16:creationId xmlns:a16="http://schemas.microsoft.com/office/drawing/2014/main" id="{78C9C1D9-A509-40A5-BB2E-E8D159D904F0}"/>
              </a:ext>
            </a:extLst>
          </p:cNvPr>
          <p:cNvSpPr/>
          <p:nvPr/>
        </p:nvSpPr>
        <p:spPr>
          <a:xfrm>
            <a:off x="3333206" y="1745551"/>
            <a:ext cx="5660010" cy="3663950"/>
          </a:xfrm>
          <a:prstGeom prst="wedgeEllipseCallout">
            <a:avLst>
              <a:gd name="adj1" fmla="val -62251"/>
              <a:gd name="adj2" fmla="val -6546"/>
            </a:avLst>
          </a:prstGeom>
          <a:solidFill>
            <a:schemeClr val="bg1"/>
          </a:solidFill>
          <a:ln w="285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4342E6-4EE6-49A2-B1A8-2459EED65F97}"/>
              </a:ext>
            </a:extLst>
          </p:cNvPr>
          <p:cNvSpPr txBox="1"/>
          <p:nvPr/>
        </p:nvSpPr>
        <p:spPr>
          <a:xfrm>
            <a:off x="4023734" y="2299917"/>
            <a:ext cx="4055082" cy="2592313"/>
          </a:xfrm>
          <a:prstGeom prst="rect">
            <a:avLst/>
          </a:prstGeom>
          <a:noFill/>
        </p:spPr>
        <p:txBody>
          <a:bodyPr wrap="square">
            <a:spAutoFit/>
          </a:bodyPr>
          <a:lstStyle/>
          <a:p>
            <a:pPr algn="ctr">
              <a:lnSpc>
                <a:spcPct val="114000"/>
              </a:lnSpc>
              <a:spcAft>
                <a:spcPts val="1200"/>
              </a:spcAft>
            </a:pPr>
            <a:r>
              <a:rPr lang="en-GB" i="1" dirty="0">
                <a:solidFill>
                  <a:srgbClr val="231F20"/>
                </a:solidFill>
                <a:latin typeface="Arial" panose="020B0604020202020204" pitchFamily="34" charset="0"/>
                <a:ea typeface="Calibri" panose="020F0502020204030204" pitchFamily="34" charset="0"/>
              </a:rPr>
              <a:t>‘</a:t>
            </a:r>
            <a:r>
              <a:rPr lang="en-GB" sz="1800" i="1" dirty="0">
                <a:solidFill>
                  <a:srgbClr val="231F20"/>
                </a:solidFill>
                <a:effectLst/>
                <a:latin typeface="Arial" panose="020B0604020202020204" pitchFamily="34" charset="0"/>
                <a:ea typeface="Calibri" panose="020F0502020204030204" pitchFamily="34" charset="0"/>
              </a:rPr>
              <a:t>The global economy relies on the transport of goods around the world by ships, planes and trucks, all powered by fossil fuels. The infrastructure needed for electric, or hydrogen powered vehicles to replace fossil fuels isn’t currently ready. There are no viable alternatives.’</a:t>
            </a:r>
            <a:endParaRPr lang="en-GB" sz="1800" dirty="0">
              <a:effectLst/>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1832326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D13364-C44C-4308-AF46-E6AFB399EF75}"/>
              </a:ext>
            </a:extLst>
          </p:cNvPr>
          <p:cNvSpPr>
            <a:spLocks noGrp="1"/>
          </p:cNvSpPr>
          <p:nvPr>
            <p:ph type="sldNum" sz="quarter" idx="12"/>
          </p:nvPr>
        </p:nvSpPr>
        <p:spPr/>
        <p:txBody>
          <a:bodyPr/>
          <a:lstStyle/>
          <a:p>
            <a:fld id="{D993BE9A-2295-974E-B063-F12D5C0A2200}" type="slidenum">
              <a:rPr lang="en-GB" smtClean="0"/>
              <a:t>7</a:t>
            </a:fld>
            <a:endParaRPr lang="en-GB"/>
          </a:p>
        </p:txBody>
      </p:sp>
      <p:sp>
        <p:nvSpPr>
          <p:cNvPr id="6" name="Content Placeholder 6">
            <a:extLst>
              <a:ext uri="{FF2B5EF4-FFF2-40B4-BE49-F238E27FC236}">
                <a16:creationId xmlns:a16="http://schemas.microsoft.com/office/drawing/2014/main" id="{EABF388C-033F-4E3B-8384-A363A91529CC}"/>
              </a:ext>
            </a:extLst>
          </p:cNvPr>
          <p:cNvSpPr txBox="1">
            <a:spLocks/>
          </p:cNvSpPr>
          <p:nvPr/>
        </p:nvSpPr>
        <p:spPr>
          <a:xfrm>
            <a:off x="214845" y="446275"/>
            <a:ext cx="8714306" cy="160063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500"/>
              </a:spcBef>
            </a:pPr>
            <a:r>
              <a:rPr lang="en-GB" sz="2400" i="1" dirty="0">
                <a:solidFill>
                  <a:srgbClr val="004976"/>
                </a:solidFill>
                <a:latin typeface="+mj-lt"/>
              </a:rPr>
              <a:t>Fossil fuels are a major contributor to global carbon emissions.</a:t>
            </a:r>
          </a:p>
          <a:p>
            <a:pPr algn="ctr">
              <a:spcBef>
                <a:spcPts val="500"/>
              </a:spcBef>
            </a:pPr>
            <a:r>
              <a:rPr lang="en-GB" sz="2400" i="1" dirty="0">
                <a:solidFill>
                  <a:srgbClr val="004976"/>
                </a:solidFill>
                <a:latin typeface="+mj-lt"/>
              </a:rPr>
              <a:t>There must be a global ban on the burning of fossil fuels to supply energy.</a:t>
            </a:r>
            <a:endParaRPr lang="en-GB" sz="2400" dirty="0">
              <a:solidFill>
                <a:srgbClr val="004976"/>
              </a:solidFill>
              <a:latin typeface="+mj-lt"/>
            </a:endParaRPr>
          </a:p>
        </p:txBody>
      </p:sp>
      <p:sp>
        <p:nvSpPr>
          <p:cNvPr id="4" name="TextBox 3">
            <a:hlinkClick r:id="rId2" action="ppaction://hlinksldjump"/>
            <a:extLst>
              <a:ext uri="{FF2B5EF4-FFF2-40B4-BE49-F238E27FC236}">
                <a16:creationId xmlns:a16="http://schemas.microsoft.com/office/drawing/2014/main" id="{96DBFDCA-4F46-419B-9F10-B02087DF552D}"/>
              </a:ext>
            </a:extLst>
          </p:cNvPr>
          <p:cNvSpPr txBox="1"/>
          <p:nvPr/>
        </p:nvSpPr>
        <p:spPr>
          <a:xfrm>
            <a:off x="5743608" y="5782581"/>
            <a:ext cx="3249608" cy="369332"/>
          </a:xfrm>
          <a:prstGeom prst="rect">
            <a:avLst/>
          </a:prstGeom>
          <a:noFill/>
        </p:spPr>
        <p:txBody>
          <a:bodyPr wrap="none" rtlCol="0">
            <a:spAutoFit/>
          </a:bodyPr>
          <a:lstStyle/>
          <a:p>
            <a:r>
              <a:rPr lang="en-GB" b="1" dirty="0">
                <a:hlinkClick r:id="rId3" action="ppaction://hlinksldjump"/>
              </a:rPr>
              <a:t>Return</a:t>
            </a:r>
            <a:r>
              <a:rPr lang="en-GB" b="1" dirty="0"/>
              <a:t> </a:t>
            </a:r>
            <a:r>
              <a:rPr lang="en-GB" dirty="0"/>
              <a:t>to your advisory panel</a:t>
            </a:r>
          </a:p>
        </p:txBody>
      </p:sp>
      <p:pic>
        <p:nvPicPr>
          <p:cNvPr id="5" name="Picture 4" descr="A picture containing text, clipart, vector graphics&#10;&#10;Description automatically generated">
            <a:extLst>
              <a:ext uri="{FF2B5EF4-FFF2-40B4-BE49-F238E27FC236}">
                <a16:creationId xmlns:a16="http://schemas.microsoft.com/office/drawing/2014/main" id="{7C74B0C7-1100-4092-B47D-3E862E10FDD3}"/>
              </a:ext>
            </a:extLst>
          </p:cNvPr>
          <p:cNvPicPr>
            <a:picLocks noChangeAspect="1"/>
          </p:cNvPicPr>
          <p:nvPr/>
        </p:nvPicPr>
        <p:blipFill>
          <a:blip r:embed="rId4"/>
          <a:stretch>
            <a:fillRect/>
          </a:stretch>
        </p:blipFill>
        <p:spPr>
          <a:xfrm>
            <a:off x="6659040" y="2046914"/>
            <a:ext cx="1866667" cy="2520000"/>
          </a:xfrm>
          <a:prstGeom prst="rect">
            <a:avLst/>
          </a:prstGeom>
        </p:spPr>
      </p:pic>
      <p:sp>
        <p:nvSpPr>
          <p:cNvPr id="7" name="TextBox 6">
            <a:extLst>
              <a:ext uri="{FF2B5EF4-FFF2-40B4-BE49-F238E27FC236}">
                <a16:creationId xmlns:a16="http://schemas.microsoft.com/office/drawing/2014/main" id="{7A6CD8A6-705F-4F9E-B376-0CA210C5A43E}"/>
              </a:ext>
            </a:extLst>
          </p:cNvPr>
          <p:cNvSpPr txBox="1"/>
          <p:nvPr/>
        </p:nvSpPr>
        <p:spPr>
          <a:xfrm>
            <a:off x="5909864" y="4566914"/>
            <a:ext cx="3365017" cy="830997"/>
          </a:xfrm>
          <a:prstGeom prst="rect">
            <a:avLst/>
          </a:prstGeom>
          <a:noFill/>
        </p:spPr>
        <p:txBody>
          <a:bodyPr wrap="square" rtlCol="0">
            <a:spAutoFit/>
          </a:bodyPr>
          <a:lstStyle/>
          <a:p>
            <a:pPr algn="ctr">
              <a:spcAft>
                <a:spcPts val="600"/>
              </a:spcAft>
            </a:pPr>
            <a:r>
              <a:rPr lang="en-GB" sz="2400" b="1" dirty="0">
                <a:solidFill>
                  <a:srgbClr val="54585A"/>
                </a:solidFill>
                <a:effectLst/>
                <a:latin typeface="Arial" panose="020B0604020202020204" pitchFamily="34" charset="0"/>
                <a:ea typeface="Calibri" panose="020F0502020204030204" pitchFamily="34" charset="0"/>
              </a:rPr>
              <a:t>Energy company CEO</a:t>
            </a:r>
          </a:p>
        </p:txBody>
      </p:sp>
      <p:sp>
        <p:nvSpPr>
          <p:cNvPr id="8" name="Speech Bubble: Oval 7">
            <a:extLst>
              <a:ext uri="{FF2B5EF4-FFF2-40B4-BE49-F238E27FC236}">
                <a16:creationId xmlns:a16="http://schemas.microsoft.com/office/drawing/2014/main" id="{A9728F9C-2BB5-4C83-9FFB-50C461159B62}"/>
              </a:ext>
            </a:extLst>
          </p:cNvPr>
          <p:cNvSpPr/>
          <p:nvPr/>
        </p:nvSpPr>
        <p:spPr>
          <a:xfrm>
            <a:off x="339758" y="2046914"/>
            <a:ext cx="5403850" cy="3289300"/>
          </a:xfrm>
          <a:prstGeom prst="wedgeEllipseCallout">
            <a:avLst>
              <a:gd name="adj1" fmla="val 65418"/>
              <a:gd name="adj2" fmla="val -13175"/>
            </a:avLst>
          </a:prstGeom>
          <a:solidFill>
            <a:schemeClr val="bg1"/>
          </a:solidFill>
          <a:ln w="285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43A1AEEF-07F1-4359-8758-ABF48599F79C}"/>
              </a:ext>
            </a:extLst>
          </p:cNvPr>
          <p:cNvSpPr txBox="1"/>
          <p:nvPr/>
        </p:nvSpPr>
        <p:spPr>
          <a:xfrm>
            <a:off x="915311" y="2683043"/>
            <a:ext cx="4252744" cy="2276521"/>
          </a:xfrm>
          <a:prstGeom prst="rect">
            <a:avLst/>
          </a:prstGeom>
          <a:noFill/>
        </p:spPr>
        <p:txBody>
          <a:bodyPr wrap="square">
            <a:spAutoFit/>
          </a:bodyPr>
          <a:lstStyle/>
          <a:p>
            <a:pPr algn="ctr">
              <a:lnSpc>
                <a:spcPct val="114000"/>
              </a:lnSpc>
              <a:spcAft>
                <a:spcPts val="1200"/>
              </a:spcAft>
            </a:pPr>
            <a:r>
              <a:rPr lang="en-GB" i="1" dirty="0">
                <a:solidFill>
                  <a:srgbClr val="000000"/>
                </a:solidFill>
                <a:latin typeface="Arial" panose="020B0604020202020204" pitchFamily="34" charset="0"/>
                <a:ea typeface="Calibri" panose="020F0502020204030204" pitchFamily="34" charset="0"/>
              </a:rPr>
              <a:t>‘</a:t>
            </a:r>
            <a:r>
              <a:rPr lang="en-GB" sz="1800" i="1" dirty="0">
                <a:solidFill>
                  <a:srgbClr val="000000"/>
                </a:solidFill>
                <a:effectLst/>
                <a:latin typeface="Arial" panose="020B0604020202020204" pitchFamily="34" charset="0"/>
                <a:ea typeface="Calibri" panose="020F0502020204030204" pitchFamily="34" charset="0"/>
              </a:rPr>
              <a:t>The simple fact is that no renewable energy source is currently capable of supplying a reliable alternative energy supply. Natural gas should be considered as an acceptable alternative until new renewable technologies are developed.’</a:t>
            </a:r>
            <a:endParaRPr lang="en-GB" sz="1800" dirty="0">
              <a:solidFill>
                <a:srgbClr val="000000"/>
              </a:solidFill>
              <a:effectLst/>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2625105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D13364-C44C-4308-AF46-E6AFB399EF75}"/>
              </a:ext>
            </a:extLst>
          </p:cNvPr>
          <p:cNvSpPr>
            <a:spLocks noGrp="1"/>
          </p:cNvSpPr>
          <p:nvPr>
            <p:ph type="sldNum" sz="quarter" idx="12"/>
          </p:nvPr>
        </p:nvSpPr>
        <p:spPr/>
        <p:txBody>
          <a:bodyPr/>
          <a:lstStyle/>
          <a:p>
            <a:fld id="{D993BE9A-2295-974E-B063-F12D5C0A2200}" type="slidenum">
              <a:rPr lang="en-GB" smtClean="0"/>
              <a:t>8</a:t>
            </a:fld>
            <a:endParaRPr lang="en-GB"/>
          </a:p>
        </p:txBody>
      </p:sp>
      <p:sp>
        <p:nvSpPr>
          <p:cNvPr id="6" name="Content Placeholder 6">
            <a:extLst>
              <a:ext uri="{FF2B5EF4-FFF2-40B4-BE49-F238E27FC236}">
                <a16:creationId xmlns:a16="http://schemas.microsoft.com/office/drawing/2014/main" id="{EABF388C-033F-4E3B-8384-A363A91529CC}"/>
              </a:ext>
            </a:extLst>
          </p:cNvPr>
          <p:cNvSpPr txBox="1">
            <a:spLocks/>
          </p:cNvSpPr>
          <p:nvPr/>
        </p:nvSpPr>
        <p:spPr>
          <a:xfrm>
            <a:off x="214845" y="446275"/>
            <a:ext cx="8714306" cy="160063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500"/>
              </a:spcBef>
            </a:pPr>
            <a:r>
              <a:rPr lang="en-GB" sz="2400" i="1" dirty="0">
                <a:solidFill>
                  <a:srgbClr val="004976"/>
                </a:solidFill>
                <a:latin typeface="+mj-lt"/>
              </a:rPr>
              <a:t>Fossil fuels are a major contributor to global carbon emissions.</a:t>
            </a:r>
          </a:p>
          <a:p>
            <a:pPr algn="ctr">
              <a:spcBef>
                <a:spcPts val="500"/>
              </a:spcBef>
            </a:pPr>
            <a:r>
              <a:rPr lang="en-GB" sz="2400" i="1" dirty="0">
                <a:solidFill>
                  <a:srgbClr val="004976"/>
                </a:solidFill>
                <a:latin typeface="+mj-lt"/>
              </a:rPr>
              <a:t>There must be a global ban on the burning of fossil fuels to supply energy.</a:t>
            </a:r>
            <a:endParaRPr lang="en-GB" sz="2400" dirty="0">
              <a:solidFill>
                <a:srgbClr val="004976"/>
              </a:solidFill>
              <a:latin typeface="+mj-lt"/>
            </a:endParaRPr>
          </a:p>
        </p:txBody>
      </p:sp>
      <p:sp>
        <p:nvSpPr>
          <p:cNvPr id="4" name="TextBox 3">
            <a:hlinkClick r:id="rId2" action="ppaction://hlinksldjump"/>
            <a:extLst>
              <a:ext uri="{FF2B5EF4-FFF2-40B4-BE49-F238E27FC236}">
                <a16:creationId xmlns:a16="http://schemas.microsoft.com/office/drawing/2014/main" id="{96DBFDCA-4F46-419B-9F10-B02087DF552D}"/>
              </a:ext>
            </a:extLst>
          </p:cNvPr>
          <p:cNvSpPr txBox="1"/>
          <p:nvPr/>
        </p:nvSpPr>
        <p:spPr>
          <a:xfrm>
            <a:off x="5743608" y="5782581"/>
            <a:ext cx="3249608" cy="369332"/>
          </a:xfrm>
          <a:prstGeom prst="rect">
            <a:avLst/>
          </a:prstGeom>
          <a:noFill/>
        </p:spPr>
        <p:txBody>
          <a:bodyPr wrap="none" rtlCol="0">
            <a:spAutoFit/>
          </a:bodyPr>
          <a:lstStyle/>
          <a:p>
            <a:r>
              <a:rPr lang="en-GB" b="1" dirty="0">
                <a:hlinkClick r:id="rId3" action="ppaction://hlinksldjump"/>
              </a:rPr>
              <a:t>Return</a:t>
            </a:r>
            <a:r>
              <a:rPr lang="en-GB" b="1" dirty="0"/>
              <a:t> </a:t>
            </a:r>
            <a:r>
              <a:rPr lang="en-GB" dirty="0"/>
              <a:t>to your advisory panel</a:t>
            </a:r>
          </a:p>
        </p:txBody>
      </p:sp>
      <p:pic>
        <p:nvPicPr>
          <p:cNvPr id="5" name="Picture 4" descr="Graphical user interface, application&#10;&#10;Description automatically generated">
            <a:extLst>
              <a:ext uri="{FF2B5EF4-FFF2-40B4-BE49-F238E27FC236}">
                <a16:creationId xmlns:a16="http://schemas.microsoft.com/office/drawing/2014/main" id="{FC89916A-4C78-4D83-A204-ACD1A030AB9F}"/>
              </a:ext>
            </a:extLst>
          </p:cNvPr>
          <p:cNvPicPr>
            <a:picLocks noChangeAspect="1"/>
          </p:cNvPicPr>
          <p:nvPr/>
        </p:nvPicPr>
        <p:blipFill>
          <a:blip r:embed="rId4"/>
          <a:stretch>
            <a:fillRect/>
          </a:stretch>
        </p:blipFill>
        <p:spPr>
          <a:xfrm>
            <a:off x="466097" y="1941823"/>
            <a:ext cx="1868974" cy="2520000"/>
          </a:xfrm>
          <a:prstGeom prst="rect">
            <a:avLst/>
          </a:prstGeom>
        </p:spPr>
      </p:pic>
      <p:sp>
        <p:nvSpPr>
          <p:cNvPr id="7" name="TextBox 6">
            <a:extLst>
              <a:ext uri="{FF2B5EF4-FFF2-40B4-BE49-F238E27FC236}">
                <a16:creationId xmlns:a16="http://schemas.microsoft.com/office/drawing/2014/main" id="{A351A81D-AA08-4853-A7A4-A3C6BA7DCC6F}"/>
              </a:ext>
            </a:extLst>
          </p:cNvPr>
          <p:cNvSpPr txBox="1"/>
          <p:nvPr/>
        </p:nvSpPr>
        <p:spPr>
          <a:xfrm>
            <a:off x="527352" y="4586538"/>
            <a:ext cx="1746463" cy="830997"/>
          </a:xfrm>
          <a:prstGeom prst="rect">
            <a:avLst/>
          </a:prstGeom>
          <a:noFill/>
        </p:spPr>
        <p:txBody>
          <a:bodyPr wrap="square" rtlCol="0">
            <a:spAutoFit/>
          </a:bodyPr>
          <a:lstStyle/>
          <a:p>
            <a:pPr algn="ctr">
              <a:spcAft>
                <a:spcPts val="600"/>
              </a:spcAft>
            </a:pPr>
            <a:r>
              <a:rPr lang="en-GB" sz="2400" b="1" dirty="0">
                <a:solidFill>
                  <a:srgbClr val="54585A"/>
                </a:solidFill>
                <a:effectLst/>
                <a:latin typeface="Arial" panose="020B0604020202020204" pitchFamily="34" charset="0"/>
                <a:ea typeface="Calibri" panose="020F0502020204030204" pitchFamily="34" charset="0"/>
              </a:rPr>
              <a:t>Financial adviser</a:t>
            </a:r>
          </a:p>
        </p:txBody>
      </p:sp>
      <p:sp>
        <p:nvSpPr>
          <p:cNvPr id="8" name="Speech Bubble: Oval 7">
            <a:extLst>
              <a:ext uri="{FF2B5EF4-FFF2-40B4-BE49-F238E27FC236}">
                <a16:creationId xmlns:a16="http://schemas.microsoft.com/office/drawing/2014/main" id="{CCDCD131-A16A-46FB-A493-7F9F6674C6BC}"/>
              </a:ext>
            </a:extLst>
          </p:cNvPr>
          <p:cNvSpPr/>
          <p:nvPr/>
        </p:nvSpPr>
        <p:spPr>
          <a:xfrm>
            <a:off x="3648115" y="2046914"/>
            <a:ext cx="4572000" cy="3289300"/>
          </a:xfrm>
          <a:prstGeom prst="wedgeEllipseCallout">
            <a:avLst>
              <a:gd name="adj1" fmla="val -75586"/>
              <a:gd name="adj2" fmla="val -17704"/>
            </a:avLst>
          </a:prstGeom>
          <a:solidFill>
            <a:schemeClr val="bg1"/>
          </a:solidFill>
          <a:ln w="285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B082F96D-91B0-4E5F-B108-F118164E0E8D}"/>
              </a:ext>
            </a:extLst>
          </p:cNvPr>
          <p:cNvSpPr txBox="1"/>
          <p:nvPr/>
        </p:nvSpPr>
        <p:spPr>
          <a:xfrm>
            <a:off x="4289969" y="2742351"/>
            <a:ext cx="3288291" cy="1960730"/>
          </a:xfrm>
          <a:prstGeom prst="rect">
            <a:avLst/>
          </a:prstGeom>
          <a:noFill/>
        </p:spPr>
        <p:txBody>
          <a:bodyPr wrap="square">
            <a:spAutoFit/>
          </a:bodyPr>
          <a:lstStyle/>
          <a:p>
            <a:pPr algn="ctr">
              <a:lnSpc>
                <a:spcPct val="114000"/>
              </a:lnSpc>
              <a:spcAft>
                <a:spcPts val="1200"/>
              </a:spcAft>
            </a:pPr>
            <a:r>
              <a:rPr lang="en-GB" i="1" dirty="0">
                <a:solidFill>
                  <a:srgbClr val="000000"/>
                </a:solidFill>
                <a:latin typeface="Arial" panose="020B0604020202020204" pitchFamily="34" charset="0"/>
                <a:ea typeface="Calibri" panose="020F0502020204030204" pitchFamily="34" charset="0"/>
              </a:rPr>
              <a:t>‘</a:t>
            </a:r>
            <a:r>
              <a:rPr lang="en-GB" sz="1800" i="1" dirty="0">
                <a:solidFill>
                  <a:srgbClr val="000000"/>
                </a:solidFill>
                <a:effectLst/>
                <a:latin typeface="Arial" panose="020B0604020202020204" pitchFamily="34" charset="0"/>
                <a:ea typeface="Calibri" panose="020F0502020204030204" pitchFamily="34" charset="0"/>
              </a:rPr>
              <a:t>It’s quite simple</a:t>
            </a:r>
            <a:r>
              <a:rPr lang="en-GB" i="1" dirty="0">
                <a:solidFill>
                  <a:srgbClr val="000000"/>
                </a:solidFill>
                <a:latin typeface="Arial" panose="020B0604020202020204" pitchFamily="34" charset="0"/>
                <a:ea typeface="Calibri" panose="020F0502020204030204" pitchFamily="34" charset="0"/>
              </a:rPr>
              <a:t>, t</a:t>
            </a:r>
            <a:r>
              <a:rPr lang="en-GB" sz="1800" i="1" dirty="0">
                <a:solidFill>
                  <a:srgbClr val="000000"/>
                </a:solidFill>
                <a:effectLst/>
                <a:latin typeface="Arial" panose="020B0604020202020204" pitchFamily="34" charset="0"/>
                <a:ea typeface="Calibri" panose="020F0502020204030204" pitchFamily="34" charset="0"/>
              </a:rPr>
              <a:t>he polluter pays. Taxes </a:t>
            </a:r>
            <a:r>
              <a:rPr lang="en-GB" i="1" dirty="0">
                <a:solidFill>
                  <a:srgbClr val="000000"/>
                </a:solidFill>
                <a:latin typeface="Arial" panose="020B0604020202020204" pitchFamily="34" charset="0"/>
                <a:ea typeface="Calibri" panose="020F0502020204030204" pitchFamily="34" charset="0"/>
              </a:rPr>
              <a:t>on fossil fuel use must </a:t>
            </a:r>
            <a:r>
              <a:rPr lang="en-GB" sz="1800" i="1" dirty="0">
                <a:solidFill>
                  <a:srgbClr val="000000"/>
                </a:solidFill>
                <a:effectLst/>
                <a:latin typeface="Arial" panose="020B0604020202020204" pitchFamily="34" charset="0"/>
                <a:ea typeface="Calibri" panose="020F0502020204030204" pitchFamily="34" charset="0"/>
              </a:rPr>
              <a:t>be increased. The money raised can then be reinvested into carbon capture and renewable technologies.’</a:t>
            </a:r>
            <a:endParaRPr lang="en-GB" sz="1800" dirty="0">
              <a:solidFill>
                <a:srgbClr val="000000"/>
              </a:solidFill>
              <a:effectLst/>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2862583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D13364-C44C-4308-AF46-E6AFB399EF75}"/>
              </a:ext>
            </a:extLst>
          </p:cNvPr>
          <p:cNvSpPr>
            <a:spLocks noGrp="1"/>
          </p:cNvSpPr>
          <p:nvPr>
            <p:ph type="sldNum" sz="quarter" idx="12"/>
          </p:nvPr>
        </p:nvSpPr>
        <p:spPr/>
        <p:txBody>
          <a:bodyPr/>
          <a:lstStyle/>
          <a:p>
            <a:fld id="{D993BE9A-2295-974E-B063-F12D5C0A2200}" type="slidenum">
              <a:rPr lang="en-GB" smtClean="0"/>
              <a:t>9</a:t>
            </a:fld>
            <a:endParaRPr lang="en-GB"/>
          </a:p>
        </p:txBody>
      </p:sp>
      <p:sp>
        <p:nvSpPr>
          <p:cNvPr id="6" name="Content Placeholder 6">
            <a:extLst>
              <a:ext uri="{FF2B5EF4-FFF2-40B4-BE49-F238E27FC236}">
                <a16:creationId xmlns:a16="http://schemas.microsoft.com/office/drawing/2014/main" id="{EABF388C-033F-4E3B-8384-A363A91529CC}"/>
              </a:ext>
            </a:extLst>
          </p:cNvPr>
          <p:cNvSpPr txBox="1">
            <a:spLocks/>
          </p:cNvSpPr>
          <p:nvPr/>
        </p:nvSpPr>
        <p:spPr>
          <a:xfrm>
            <a:off x="214845" y="446275"/>
            <a:ext cx="8714306" cy="160063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500"/>
              </a:spcBef>
            </a:pPr>
            <a:r>
              <a:rPr lang="en-GB" sz="2400" i="1" dirty="0">
                <a:solidFill>
                  <a:srgbClr val="004976"/>
                </a:solidFill>
                <a:latin typeface="+mj-lt"/>
              </a:rPr>
              <a:t>Fossil fuels are a major contributor to global carbon emissions.</a:t>
            </a:r>
          </a:p>
          <a:p>
            <a:pPr algn="ctr">
              <a:spcBef>
                <a:spcPts val="500"/>
              </a:spcBef>
            </a:pPr>
            <a:r>
              <a:rPr lang="en-GB" sz="2400" i="1" dirty="0">
                <a:solidFill>
                  <a:srgbClr val="004976"/>
                </a:solidFill>
                <a:latin typeface="+mj-lt"/>
              </a:rPr>
              <a:t>There must be a global ban on the burning of fossil fuels to supply energy.</a:t>
            </a:r>
            <a:endParaRPr lang="en-GB" sz="2400" dirty="0">
              <a:solidFill>
                <a:srgbClr val="004976"/>
              </a:solidFill>
              <a:latin typeface="+mj-lt"/>
            </a:endParaRPr>
          </a:p>
        </p:txBody>
      </p:sp>
      <p:sp>
        <p:nvSpPr>
          <p:cNvPr id="4" name="TextBox 3">
            <a:hlinkClick r:id="rId2" action="ppaction://hlinksldjump"/>
            <a:extLst>
              <a:ext uri="{FF2B5EF4-FFF2-40B4-BE49-F238E27FC236}">
                <a16:creationId xmlns:a16="http://schemas.microsoft.com/office/drawing/2014/main" id="{96DBFDCA-4F46-419B-9F10-B02087DF552D}"/>
              </a:ext>
            </a:extLst>
          </p:cNvPr>
          <p:cNvSpPr txBox="1"/>
          <p:nvPr/>
        </p:nvSpPr>
        <p:spPr>
          <a:xfrm>
            <a:off x="5743608" y="5782581"/>
            <a:ext cx="3249608" cy="369332"/>
          </a:xfrm>
          <a:prstGeom prst="rect">
            <a:avLst/>
          </a:prstGeom>
          <a:noFill/>
        </p:spPr>
        <p:txBody>
          <a:bodyPr wrap="none" rtlCol="0">
            <a:spAutoFit/>
          </a:bodyPr>
          <a:lstStyle/>
          <a:p>
            <a:r>
              <a:rPr lang="en-GB" b="1" dirty="0">
                <a:hlinkClick r:id="rId3" action="ppaction://hlinksldjump"/>
              </a:rPr>
              <a:t>Return</a:t>
            </a:r>
            <a:r>
              <a:rPr lang="en-GB" b="1" dirty="0"/>
              <a:t> </a:t>
            </a:r>
            <a:r>
              <a:rPr lang="en-GB" dirty="0"/>
              <a:t>to your advisory panel</a:t>
            </a:r>
          </a:p>
        </p:txBody>
      </p:sp>
      <p:pic>
        <p:nvPicPr>
          <p:cNvPr id="5" name="Picture 4" descr="A picture containing shape&#10;&#10;Description automatically generated">
            <a:extLst>
              <a:ext uri="{FF2B5EF4-FFF2-40B4-BE49-F238E27FC236}">
                <a16:creationId xmlns:a16="http://schemas.microsoft.com/office/drawing/2014/main" id="{FD208306-C2F8-4AA2-9482-621AE27383E3}"/>
              </a:ext>
            </a:extLst>
          </p:cNvPr>
          <p:cNvPicPr>
            <a:picLocks noChangeAspect="1"/>
          </p:cNvPicPr>
          <p:nvPr/>
        </p:nvPicPr>
        <p:blipFill>
          <a:blip r:embed="rId4"/>
          <a:stretch>
            <a:fillRect/>
          </a:stretch>
        </p:blipFill>
        <p:spPr>
          <a:xfrm>
            <a:off x="6451315" y="1749408"/>
            <a:ext cx="1868974" cy="2520000"/>
          </a:xfrm>
          <a:prstGeom prst="rect">
            <a:avLst/>
          </a:prstGeom>
        </p:spPr>
      </p:pic>
      <p:sp>
        <p:nvSpPr>
          <p:cNvPr id="7" name="TextBox 6">
            <a:extLst>
              <a:ext uri="{FF2B5EF4-FFF2-40B4-BE49-F238E27FC236}">
                <a16:creationId xmlns:a16="http://schemas.microsoft.com/office/drawing/2014/main" id="{F3D472D5-BD72-45E9-A18A-03388C4A74EC}"/>
              </a:ext>
            </a:extLst>
          </p:cNvPr>
          <p:cNvSpPr txBox="1"/>
          <p:nvPr/>
        </p:nvSpPr>
        <p:spPr>
          <a:xfrm>
            <a:off x="6234005" y="4269408"/>
            <a:ext cx="2303594" cy="830997"/>
          </a:xfrm>
          <a:prstGeom prst="rect">
            <a:avLst/>
          </a:prstGeom>
          <a:noFill/>
        </p:spPr>
        <p:txBody>
          <a:bodyPr wrap="square" rtlCol="0">
            <a:spAutoFit/>
          </a:bodyPr>
          <a:lstStyle/>
          <a:p>
            <a:pPr algn="ctr">
              <a:spcAft>
                <a:spcPts val="600"/>
              </a:spcAft>
            </a:pPr>
            <a:r>
              <a:rPr lang="en-GB" sz="2400" b="1" dirty="0">
                <a:solidFill>
                  <a:srgbClr val="54585A"/>
                </a:solidFill>
                <a:effectLst/>
                <a:latin typeface="Arial" panose="020B0604020202020204" pitchFamily="34" charset="0"/>
                <a:ea typeface="Calibri" panose="020F0502020204030204" pitchFamily="34" charset="0"/>
              </a:rPr>
              <a:t>International aid worker</a:t>
            </a:r>
          </a:p>
        </p:txBody>
      </p:sp>
      <p:sp>
        <p:nvSpPr>
          <p:cNvPr id="8" name="Speech Bubble: Rectangle with Corners Rounded 7">
            <a:extLst>
              <a:ext uri="{FF2B5EF4-FFF2-40B4-BE49-F238E27FC236}">
                <a16:creationId xmlns:a16="http://schemas.microsoft.com/office/drawing/2014/main" id="{45BADC37-6389-4B36-BFDE-D83E89128779}"/>
              </a:ext>
            </a:extLst>
          </p:cNvPr>
          <p:cNvSpPr/>
          <p:nvPr/>
        </p:nvSpPr>
        <p:spPr>
          <a:xfrm>
            <a:off x="420315" y="2053480"/>
            <a:ext cx="5502314" cy="3332234"/>
          </a:xfrm>
          <a:prstGeom prst="wedgeRoundRectCallout">
            <a:avLst>
              <a:gd name="adj1" fmla="val 58307"/>
              <a:gd name="adj2" fmla="val -29228"/>
              <a:gd name="adj3" fmla="val 16667"/>
            </a:avLst>
          </a:prstGeom>
          <a:solidFill>
            <a:schemeClr val="bg1"/>
          </a:solidFill>
          <a:ln w="285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E8AD476F-7182-4D6F-9B9F-010E930EF204}"/>
              </a:ext>
            </a:extLst>
          </p:cNvPr>
          <p:cNvSpPr txBox="1"/>
          <p:nvPr/>
        </p:nvSpPr>
        <p:spPr>
          <a:xfrm>
            <a:off x="567888" y="2161818"/>
            <a:ext cx="5207167" cy="3223896"/>
          </a:xfrm>
          <a:prstGeom prst="rect">
            <a:avLst/>
          </a:prstGeom>
          <a:noFill/>
        </p:spPr>
        <p:txBody>
          <a:bodyPr wrap="square">
            <a:spAutoFit/>
          </a:bodyPr>
          <a:lstStyle/>
          <a:p>
            <a:pPr algn="ctr">
              <a:lnSpc>
                <a:spcPct val="114000"/>
              </a:lnSpc>
              <a:spcAft>
                <a:spcPts val="1200"/>
              </a:spcAft>
            </a:pPr>
            <a:r>
              <a:rPr lang="en-GB" i="1" dirty="0">
                <a:solidFill>
                  <a:srgbClr val="000000"/>
                </a:solidFill>
                <a:latin typeface="Arial" panose="020B0604020202020204" pitchFamily="34" charset="0"/>
                <a:ea typeface="Calibri" panose="020F0502020204030204" pitchFamily="34" charset="0"/>
              </a:rPr>
              <a:t>‘</a:t>
            </a:r>
            <a:r>
              <a:rPr lang="en-GB" sz="1800" i="1" dirty="0">
                <a:solidFill>
                  <a:srgbClr val="000000"/>
                </a:solidFill>
                <a:effectLst/>
                <a:latin typeface="Arial" panose="020B0604020202020204" pitchFamily="34" charset="0"/>
                <a:ea typeface="Calibri" panose="020F0502020204030204" pitchFamily="34" charset="0"/>
              </a:rPr>
              <a:t>Without electricity women and girls have to spend hours fetching water, clinics cannot store vaccines, many school children cannot do homework at night. Finding a cheap and sustainable source of energy is essential for communities to develop and grow. We should be investing in affordable, sustainable technologies such as wind turbines to provide energy for all but until this is available the burning of fossil fuels must continue.’</a:t>
            </a:r>
            <a:endParaRPr lang="en-GB" sz="1800" dirty="0">
              <a:solidFill>
                <a:srgbClr val="000000"/>
              </a:solidFill>
              <a:effectLst/>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3880574313"/>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520686E-D0C1-4083-975B-80B1A93A3BD9}" vid="{155F70C1-B673-44C5-866D-58A5F67A6732}"/>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520686E-D0C1-4083-975B-80B1A93A3BD9}" vid="{4ABE18D0-3872-4301-93C4-69E152A96F1D}"/>
    </a:ext>
  </a:extLst>
</a:theme>
</file>

<file path=ppt/theme/theme3.xml><?xml version="1.0" encoding="utf-8"?>
<a:theme xmlns:a="http://schemas.openxmlformats.org/drawingml/2006/main" name="2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520686E-D0C1-4083-975B-80B1A93A3BD9}" vid="{41A262D9-FF9A-401A-9FFD-A64C820F6FDD}"/>
    </a:ext>
  </a:extLst>
</a:theme>
</file>

<file path=ppt/theme/theme4.xml><?xml version="1.0" encoding="utf-8"?>
<a:theme xmlns:a="http://schemas.openxmlformats.org/drawingml/2006/main" name="RSC_Dividers with background_RHS">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520686E-D0C1-4083-975B-80B1A93A3BD9}" vid="{30A97393-1244-4D4A-AFAB-BB0864244D13}"/>
    </a:ext>
  </a:extLst>
</a:theme>
</file>

<file path=ppt/theme/theme5.xml><?xml version="1.0" encoding="utf-8"?>
<a:theme xmlns:a="http://schemas.openxmlformats.org/drawingml/2006/main" name="1_RSC_Dividers with background_RHS">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520686E-D0C1-4083-975B-80B1A93A3BD9}" vid="{6D0B8FF5-F2DC-40F3-80A0-FF4B4B6C7EFC}"/>
    </a:ext>
  </a:extLst>
</a:theme>
</file>

<file path=ppt/theme/theme6.xml><?xml version="1.0" encoding="utf-8"?>
<a:theme xmlns:a="http://schemas.openxmlformats.org/drawingml/2006/main" name="RSC Title slides with image suggestions">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520686E-D0C1-4083-975B-80B1A93A3BD9}" vid="{9A782A33-977C-46B2-9FE9-1667B19474D6}"/>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NEW EiC download powerpoint template 4_3</Template>
  <TotalTime>0</TotalTime>
  <Words>912</Words>
  <Application>Microsoft Office PowerPoint</Application>
  <PresentationFormat>On-screen Show (4:3)</PresentationFormat>
  <Paragraphs>76</Paragraphs>
  <Slides>12</Slides>
  <Notes>2</Notes>
  <HiddenSlides>0</HiddenSlides>
  <MMClips>0</MMClips>
  <ScaleCrop>false</ScaleCrop>
  <HeadingPairs>
    <vt:vector size="6" baseType="variant">
      <vt:variant>
        <vt:lpstr>Fonts Used</vt:lpstr>
      </vt:variant>
      <vt:variant>
        <vt:i4>3</vt:i4>
      </vt:variant>
      <vt:variant>
        <vt:lpstr>Theme</vt:lpstr>
      </vt:variant>
      <vt:variant>
        <vt:i4>6</vt:i4>
      </vt:variant>
      <vt:variant>
        <vt:lpstr>Slide Titles</vt:lpstr>
      </vt:variant>
      <vt:variant>
        <vt:i4>12</vt:i4>
      </vt:variant>
    </vt:vector>
  </HeadingPairs>
  <TitlesOfParts>
    <vt:vector size="21" baseType="lpstr">
      <vt:lpstr>Arial</vt:lpstr>
      <vt:lpstr>Calibri</vt:lpstr>
      <vt:lpstr>Calibri Light</vt:lpstr>
      <vt:lpstr>1_RSC_Plain_no footer</vt:lpstr>
      <vt:lpstr>Custom Design</vt:lpstr>
      <vt:lpstr>2_RSC_Plain_no footer</vt:lpstr>
      <vt:lpstr>RSC_Dividers with background_RHS</vt:lpstr>
      <vt:lpstr>1_RSC_Dividers with background_RHS</vt:lpstr>
      <vt:lpstr>RSC Title slides with image suggestions</vt:lpstr>
      <vt:lpstr>Fossil fuels and global carbon emissions</vt:lpstr>
      <vt:lpstr>Goal 7 </vt:lpstr>
      <vt:lpstr>What do you think?  You are a policy maker. You need to decide if the burning of fossil fuels should be banned globally. Like all policy makers you have advisers to help you decide. On the next slide you’ll meet your advisory panel. Discover their opinions, before debating the pros and cons of banning the burning of fossil fuels with your classmates.  When you are ready, write down what your policy for the future use of fossil fuels will be. Should there be a global ban?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 find out more about the role chemists play in solving global issues visit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Fossil fuels and global carbon emissions</dc:title>
  <dc:creator/>
  <cp:keywords>Energy, sustainable energy, fossil fuels, carbon, energy policy, debate</cp:keywords>
  <cp:lastModifiedBy/>
  <cp:revision>1</cp:revision>
  <dcterms:created xsi:type="dcterms:W3CDTF">2021-07-20T06:31:25Z</dcterms:created>
  <dcterms:modified xsi:type="dcterms:W3CDTF">2021-07-20T09:50:24Z</dcterms:modified>
  <cp:category>From Education in Chemistry rsc.li/3zdHdX8</cp:category>
</cp:coreProperties>
</file>