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78" r:id="rId2"/>
    <p:sldId id="372" r:id="rId3"/>
    <p:sldId id="373" r:id="rId4"/>
    <p:sldId id="374" r:id="rId5"/>
    <p:sldId id="375" r:id="rId6"/>
    <p:sldId id="377" r:id="rId7"/>
    <p:sldId id="280" r:id="rId8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76319" autoAdjust="0"/>
  </p:normalViewPr>
  <p:slideViewPr>
    <p:cSldViewPr snapToGrid="0" snapToObjects="1">
      <p:cViewPr varScale="1">
        <p:scale>
          <a:sx n="90" d="100"/>
          <a:sy n="90" d="100"/>
        </p:scale>
        <p:origin x="1624" y="5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1526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25/02/2021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4600"/>
            <a:ext cx="5962650" cy="3354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0" tIns="45925" rIns="91850" bIns="459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86364"/>
            <a:ext cx="5486400" cy="3916115"/>
          </a:xfrm>
          <a:prstGeom prst="rect">
            <a:avLst/>
          </a:prstGeom>
        </p:spPr>
        <p:txBody>
          <a:bodyPr vert="horz" lIns="91850" tIns="45925" rIns="91850" bIns="459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Identifying ions: flame test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 smtClean="0"/>
              <a:t>Use splints that have been soaked in water for 24 hours. Leave in each solution for one hour before test:</a:t>
            </a:r>
            <a:endParaRPr lang="en-GB" baseline="0" dirty="0"/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distilled water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lithium chloride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potassium chloride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calcium chloride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copper(II) chloride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sodium chloride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baseline="0" dirty="0"/>
              <a:t>Hold the splint in a roaring blue flame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baseline="0" dirty="0"/>
              <a:t>Observe and record the flame colour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59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Identifying ions: testing for positive ions with sodium hydroxide solution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Add two drops of NaOH(aq) to each box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Add two drops of the positive ion solution to the appropriate NaOH(aq) drop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dirty="0"/>
              <a:t>Fe</a:t>
            </a:r>
            <a:r>
              <a:rPr lang="en-GB" baseline="30000" dirty="0"/>
              <a:t>2+</a:t>
            </a:r>
            <a:r>
              <a:rPr lang="en-GB" baseline="0" dirty="0"/>
              <a:t>(aq)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Fe</a:t>
            </a:r>
            <a:r>
              <a:rPr lang="en-GB" baseline="30000" dirty="0"/>
              <a:t>3+</a:t>
            </a:r>
            <a:r>
              <a:rPr lang="en-GB" baseline="0" dirty="0"/>
              <a:t>(aq)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Cu</a:t>
            </a:r>
            <a:r>
              <a:rPr lang="en-GB" baseline="30000" dirty="0"/>
              <a:t>2+</a:t>
            </a:r>
            <a:r>
              <a:rPr lang="en-GB" baseline="0" dirty="0"/>
              <a:t>(aq)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Al</a:t>
            </a:r>
            <a:r>
              <a:rPr lang="en-GB" baseline="30000" dirty="0"/>
              <a:t>3+</a:t>
            </a:r>
            <a:r>
              <a:rPr lang="en-GB" baseline="0" dirty="0"/>
              <a:t>(aq)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Ca</a:t>
            </a:r>
            <a:r>
              <a:rPr lang="en-GB" baseline="30000" dirty="0"/>
              <a:t>2+</a:t>
            </a:r>
            <a:r>
              <a:rPr lang="en-GB" baseline="0" dirty="0"/>
              <a:t>(aq)</a:t>
            </a:r>
          </a:p>
          <a:p>
            <a:pPr marL="685800" lvl="1" indent="-228600">
              <a:buFont typeface="+mj-lt"/>
              <a:buAutoNum type="alphaLcParenR"/>
            </a:pPr>
            <a:r>
              <a:rPr lang="en-GB" baseline="0" dirty="0"/>
              <a:t>Mg</a:t>
            </a:r>
            <a:r>
              <a:rPr lang="en-GB" baseline="30000" dirty="0"/>
              <a:t>2+</a:t>
            </a:r>
            <a:r>
              <a:rPr lang="en-GB" baseline="0" dirty="0"/>
              <a:t>(aq)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baseline="0" dirty="0"/>
              <a:t>Observe and record the colour of the precipitate formed.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baseline="0" dirty="0"/>
              <a:t>Add 5 more drops NaOH(aq) to each drop.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baseline="0" dirty="0"/>
              <a:t>Observe and record your observations.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358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Identifying ions: negative ions</a:t>
            </a:r>
          </a:p>
          <a:p>
            <a:r>
              <a:rPr lang="en-GB" baseline="0" dirty="0"/>
              <a:t>Carbonate ions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limewater to a clean test tube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sodium carbonate to a second test tube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hydrochloric acid to the sodium carbonate test tube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Transfer gas produced to the limewater.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755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Identifying ions: sulfate(VI) ions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2-3 cm</a:t>
            </a:r>
            <a:r>
              <a:rPr lang="en-GB" baseline="30000" dirty="0"/>
              <a:t>3</a:t>
            </a:r>
            <a:r>
              <a:rPr lang="en-GB" baseline="0" dirty="0"/>
              <a:t> of sulfate(VI) ion solution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of hydrochloric acid.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of barium chloride solution.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670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Identifying ions: </a:t>
            </a:r>
            <a:r>
              <a:rPr lang="en-GB" dirty="0" smtClean="0"/>
              <a:t>halide </a:t>
            </a:r>
            <a:r>
              <a:rPr lang="en-GB" dirty="0"/>
              <a:t>ions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2-3 cm</a:t>
            </a:r>
            <a:r>
              <a:rPr lang="en-GB" baseline="30000" dirty="0"/>
              <a:t>3</a:t>
            </a:r>
            <a:r>
              <a:rPr lang="en-GB" baseline="0" dirty="0"/>
              <a:t> of potassium halide ion solution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0.5 cm</a:t>
            </a:r>
            <a:r>
              <a:rPr lang="en-GB" baseline="30000" dirty="0"/>
              <a:t>3</a:t>
            </a:r>
            <a:r>
              <a:rPr lang="en-GB" baseline="0" dirty="0"/>
              <a:t> of hydrochloric acid.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3-4 drops of silver nitrate solution.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177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2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4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9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93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09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51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99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32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01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25/02/2021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rsc.li/3dhnn5B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dhnn5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dhnn5B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dhnn5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dhnn5B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31398" cy="6858000"/>
          </a:xfrm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360436" y="3010668"/>
            <a:ext cx="5607972" cy="103665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</a:t>
            </a:r>
            <a:r>
              <a:rPr lang="en-GB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060792" y="6566946"/>
            <a:ext cx="22098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8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Gotham Book"/>
              <a:ea typeface="Source Sans Pro" panose="020B0503030403020204" pitchFamily="34" charset="0"/>
              <a:cs typeface="Source Sans Pro" panose="020B0503030403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87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rc 87">
            <a:extLst>
              <a:ext uri="{FF2B5EF4-FFF2-40B4-BE49-F238E27FC236}">
                <a16:creationId xmlns:a16="http://schemas.microsoft.com/office/drawing/2014/main" id="{9BCB6F98-5197-444E-A03F-AA39F75C69BD}"/>
              </a:ext>
            </a:extLst>
          </p:cNvPr>
          <p:cNvSpPr/>
          <p:nvPr/>
        </p:nvSpPr>
        <p:spPr>
          <a:xfrm rot="15590182">
            <a:off x="1434014" y="-255497"/>
            <a:ext cx="7622415" cy="9590036"/>
          </a:xfrm>
          <a:prstGeom prst="arc">
            <a:avLst>
              <a:gd name="adj1" fmla="val 20278490"/>
              <a:gd name="adj2" fmla="val 5439008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5" y="5749127"/>
            <a:ext cx="2973437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Identifying ions: flame </a:t>
            </a:r>
            <a:r>
              <a:rPr lang="en-GB" sz="1200" b="1" dirty="0" smtClean="0">
                <a:sym typeface="Wingdings 2" panose="05020102010507070707" pitchFamily="18" charset="2"/>
              </a:rPr>
              <a:t>tests</a:t>
            </a:r>
          </a:p>
          <a:p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/>
              </a:rPr>
              <a:t>rsc.li/3dhnn5B</a:t>
            </a:r>
            <a:endParaRPr lang="en-GB" dirty="0"/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6882D69-197F-41BB-80F3-D7FA42342BF4}"/>
              </a:ext>
            </a:extLst>
          </p:cNvPr>
          <p:cNvGrpSpPr/>
          <p:nvPr/>
        </p:nvGrpSpPr>
        <p:grpSpPr>
          <a:xfrm>
            <a:off x="6756982" y="3689680"/>
            <a:ext cx="1475106" cy="2121692"/>
            <a:chOff x="7383146" y="1745457"/>
            <a:chExt cx="1475106" cy="212169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5DE0C2B-7C5D-4D46-9D5A-2B75E661ED06}"/>
                </a:ext>
              </a:extLst>
            </p:cNvPr>
            <p:cNvSpPr/>
            <p:nvPr/>
          </p:nvSpPr>
          <p:spPr>
            <a:xfrm>
              <a:off x="7830186" y="1745457"/>
              <a:ext cx="190500" cy="80962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8BBFC19-8A07-4AEF-B0F9-66C31AC6BD3C}"/>
                </a:ext>
              </a:extLst>
            </p:cNvPr>
            <p:cNvSpPr/>
            <p:nvPr/>
          </p:nvSpPr>
          <p:spPr>
            <a:xfrm>
              <a:off x="7830186" y="2044304"/>
              <a:ext cx="190500" cy="8096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CBFFED8-C1D5-4F3E-A3B9-B2CC3EA7D24C}"/>
                </a:ext>
              </a:extLst>
            </p:cNvPr>
            <p:cNvSpPr/>
            <p:nvPr/>
          </p:nvSpPr>
          <p:spPr>
            <a:xfrm>
              <a:off x="7830186" y="2200274"/>
              <a:ext cx="190500" cy="152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4B5E53-FF75-4775-9DE3-E6F972EB53AA}"/>
                </a:ext>
              </a:extLst>
            </p:cNvPr>
            <p:cNvSpPr/>
            <p:nvPr/>
          </p:nvSpPr>
          <p:spPr>
            <a:xfrm rot="16200000">
              <a:off x="7853999" y="3253421"/>
              <a:ext cx="142875" cy="10845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201A9C4-D7B2-49E3-8F55-1D152C324552}"/>
                </a:ext>
              </a:extLst>
            </p:cNvPr>
            <p:cNvSpPr/>
            <p:nvPr/>
          </p:nvSpPr>
          <p:spPr>
            <a:xfrm>
              <a:off x="7854561" y="3438525"/>
              <a:ext cx="144000" cy="144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EF1FF3F-3C90-43DA-AC2E-22DDB823391C}"/>
                </a:ext>
              </a:extLst>
            </p:cNvPr>
            <p:cNvSpPr/>
            <p:nvPr/>
          </p:nvSpPr>
          <p:spPr>
            <a:xfrm rot="16200000">
              <a:off x="8428797" y="3098213"/>
              <a:ext cx="45719" cy="81319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35" title="Moderate hazard">
            <a:extLst>
              <a:ext uri="{FF2B5EF4-FFF2-40B4-BE49-F238E27FC236}">
                <a16:creationId xmlns:a16="http://schemas.microsoft.com/office/drawing/2014/main" id="{70003CE3-CD4B-48E4-A7CB-E9E2C2EB80B1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06" y="625776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 title="Environmental hazard">
            <a:extLst>
              <a:ext uri="{FF2B5EF4-FFF2-40B4-BE49-F238E27FC236}">
                <a16:creationId xmlns:a16="http://schemas.microsoft.com/office/drawing/2014/main" id="{169CAA9D-F264-43F5-8DF6-A49BA5B71BF6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90" y="6257767"/>
            <a:ext cx="535940" cy="5359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8347AA9-5FC7-43D1-ADBF-5301EDEF7809}"/>
              </a:ext>
            </a:extLst>
          </p:cNvPr>
          <p:cNvGrpSpPr/>
          <p:nvPr/>
        </p:nvGrpSpPr>
        <p:grpSpPr>
          <a:xfrm>
            <a:off x="3886750" y="2350072"/>
            <a:ext cx="400810" cy="2748500"/>
            <a:chOff x="3886750" y="2350072"/>
            <a:chExt cx="400810" cy="274850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812ADAB-B639-4DC0-93BF-20E48C2568C1}"/>
                </a:ext>
              </a:extLst>
            </p:cNvPr>
            <p:cNvGrpSpPr/>
            <p:nvPr/>
          </p:nvGrpSpPr>
          <p:grpSpPr>
            <a:xfrm>
              <a:off x="3886750" y="3073256"/>
              <a:ext cx="400810" cy="2025316"/>
              <a:chOff x="10412717" y="1974850"/>
              <a:chExt cx="737882" cy="2622559"/>
            </a:xfrm>
          </p:grpSpPr>
          <p:sp>
            <p:nvSpPr>
              <p:cNvPr id="39" name="Freeform 47">
                <a:extLst>
                  <a:ext uri="{FF2B5EF4-FFF2-40B4-BE49-F238E27FC236}">
                    <a16:creationId xmlns:a16="http://schemas.microsoft.com/office/drawing/2014/main" id="{1442B741-FAB4-4CEA-81ED-6DE5DD665CE6}"/>
                  </a:ext>
                </a:extLst>
              </p:cNvPr>
              <p:cNvSpPr/>
              <p:nvPr/>
            </p:nvSpPr>
            <p:spPr>
              <a:xfrm>
                <a:off x="10412717" y="3873500"/>
                <a:ext cx="737882" cy="723909"/>
              </a:xfrm>
              <a:custGeom>
                <a:avLst/>
                <a:gdLst>
                  <a:gd name="connsiteX0" fmla="*/ 0 w 749300"/>
                  <a:gd name="connsiteY0" fmla="*/ 0 h 723900"/>
                  <a:gd name="connsiteX1" fmla="*/ 749300 w 749300"/>
                  <a:gd name="connsiteY1" fmla="*/ 0 h 723900"/>
                  <a:gd name="connsiteX2" fmla="*/ 742950 w 749300"/>
                  <a:gd name="connsiteY2" fmla="*/ 292100 h 723900"/>
                  <a:gd name="connsiteX3" fmla="*/ 381000 w 749300"/>
                  <a:gd name="connsiteY3" fmla="*/ 723900 h 723900"/>
                  <a:gd name="connsiteX4" fmla="*/ 12700 w 749300"/>
                  <a:gd name="connsiteY4" fmla="*/ 285750 h 723900"/>
                  <a:gd name="connsiteX5" fmla="*/ 0 w 749300"/>
                  <a:gd name="connsiteY5" fmla="*/ 0 h 723900"/>
                  <a:gd name="connsiteX0" fmla="*/ 0 w 749300"/>
                  <a:gd name="connsiteY0" fmla="*/ 0 h 723902"/>
                  <a:gd name="connsiteX1" fmla="*/ 749300 w 749300"/>
                  <a:gd name="connsiteY1" fmla="*/ 0 h 723902"/>
                  <a:gd name="connsiteX2" fmla="*/ 742950 w 749300"/>
                  <a:gd name="connsiteY2" fmla="*/ 292100 h 723902"/>
                  <a:gd name="connsiteX3" fmla="*/ 381000 w 749300"/>
                  <a:gd name="connsiteY3" fmla="*/ 723900 h 723902"/>
                  <a:gd name="connsiteX4" fmla="*/ 12700 w 749300"/>
                  <a:gd name="connsiteY4" fmla="*/ 285750 h 723902"/>
                  <a:gd name="connsiteX5" fmla="*/ 0 w 749300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03639"/>
                  <a:gd name="connsiteY0" fmla="*/ 0 h 723913"/>
                  <a:gd name="connsiteX1" fmla="*/ 749300 w 803639"/>
                  <a:gd name="connsiteY1" fmla="*/ 0 h 723913"/>
                  <a:gd name="connsiteX2" fmla="*/ 742950 w 803639"/>
                  <a:gd name="connsiteY2" fmla="*/ 292100 h 723913"/>
                  <a:gd name="connsiteX3" fmla="*/ 381000 w 803639"/>
                  <a:gd name="connsiteY3" fmla="*/ 723900 h 723913"/>
                  <a:gd name="connsiteX4" fmla="*/ 12700 w 803639"/>
                  <a:gd name="connsiteY4" fmla="*/ 285750 h 723913"/>
                  <a:gd name="connsiteX5" fmla="*/ 0 w 803639"/>
                  <a:gd name="connsiteY5" fmla="*/ 0 h 723913"/>
                  <a:gd name="connsiteX0" fmla="*/ 0 w 818255"/>
                  <a:gd name="connsiteY0" fmla="*/ 36116 h 760029"/>
                  <a:gd name="connsiteX1" fmla="*/ 749300 w 818255"/>
                  <a:gd name="connsiteY1" fmla="*/ 36116 h 760029"/>
                  <a:gd name="connsiteX2" fmla="*/ 742950 w 818255"/>
                  <a:gd name="connsiteY2" fmla="*/ 328216 h 760029"/>
                  <a:gd name="connsiteX3" fmla="*/ 381000 w 818255"/>
                  <a:gd name="connsiteY3" fmla="*/ 760016 h 760029"/>
                  <a:gd name="connsiteX4" fmla="*/ 12700 w 818255"/>
                  <a:gd name="connsiteY4" fmla="*/ 321866 h 760029"/>
                  <a:gd name="connsiteX5" fmla="*/ 0 w 818255"/>
                  <a:gd name="connsiteY5" fmla="*/ 36116 h 760029"/>
                  <a:gd name="connsiteX0" fmla="*/ 0 w 769762"/>
                  <a:gd name="connsiteY0" fmla="*/ 71169 h 795082"/>
                  <a:gd name="connsiteX1" fmla="*/ 749300 w 769762"/>
                  <a:gd name="connsiteY1" fmla="*/ 71169 h 795082"/>
                  <a:gd name="connsiteX2" fmla="*/ 742950 w 769762"/>
                  <a:gd name="connsiteY2" fmla="*/ 363269 h 795082"/>
                  <a:gd name="connsiteX3" fmla="*/ 381000 w 769762"/>
                  <a:gd name="connsiteY3" fmla="*/ 795069 h 795082"/>
                  <a:gd name="connsiteX4" fmla="*/ 12700 w 769762"/>
                  <a:gd name="connsiteY4" fmla="*/ 356919 h 795082"/>
                  <a:gd name="connsiteX5" fmla="*/ 0 w 769762"/>
                  <a:gd name="connsiteY5" fmla="*/ 71169 h 795082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768651"/>
                  <a:gd name="connsiteY0" fmla="*/ 19752 h 743665"/>
                  <a:gd name="connsiteX1" fmla="*/ 749300 w 768651"/>
                  <a:gd name="connsiteY1" fmla="*/ 19752 h 743665"/>
                  <a:gd name="connsiteX2" fmla="*/ 742950 w 768651"/>
                  <a:gd name="connsiteY2" fmla="*/ 311852 h 743665"/>
                  <a:gd name="connsiteX3" fmla="*/ 381000 w 768651"/>
                  <a:gd name="connsiteY3" fmla="*/ 743652 h 743665"/>
                  <a:gd name="connsiteX4" fmla="*/ 12700 w 768651"/>
                  <a:gd name="connsiteY4" fmla="*/ 305502 h 743665"/>
                  <a:gd name="connsiteX5" fmla="*/ 0 w 768651"/>
                  <a:gd name="connsiteY5" fmla="*/ 19752 h 743665"/>
                  <a:gd name="connsiteX0" fmla="*/ 0 w 768651"/>
                  <a:gd name="connsiteY0" fmla="*/ 21086 h 744999"/>
                  <a:gd name="connsiteX1" fmla="*/ 749300 w 768651"/>
                  <a:gd name="connsiteY1" fmla="*/ 21086 h 744999"/>
                  <a:gd name="connsiteX2" fmla="*/ 742950 w 768651"/>
                  <a:gd name="connsiteY2" fmla="*/ 313186 h 744999"/>
                  <a:gd name="connsiteX3" fmla="*/ 381000 w 768651"/>
                  <a:gd name="connsiteY3" fmla="*/ 744986 h 744999"/>
                  <a:gd name="connsiteX4" fmla="*/ 12700 w 768651"/>
                  <a:gd name="connsiteY4" fmla="*/ 306836 h 744999"/>
                  <a:gd name="connsiteX5" fmla="*/ 0 w 768651"/>
                  <a:gd name="connsiteY5" fmla="*/ 21086 h 744999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51809"/>
                  <a:gd name="connsiteY0" fmla="*/ 1334 h 725236"/>
                  <a:gd name="connsiteX1" fmla="*/ 749300 w 751809"/>
                  <a:gd name="connsiteY1" fmla="*/ 1334 h 725236"/>
                  <a:gd name="connsiteX2" fmla="*/ 742950 w 751809"/>
                  <a:gd name="connsiteY2" fmla="*/ 293434 h 725236"/>
                  <a:gd name="connsiteX3" fmla="*/ 381000 w 751809"/>
                  <a:gd name="connsiteY3" fmla="*/ 725234 h 725236"/>
                  <a:gd name="connsiteX4" fmla="*/ 12700 w 751809"/>
                  <a:gd name="connsiteY4" fmla="*/ 287084 h 725236"/>
                  <a:gd name="connsiteX5" fmla="*/ 0 w 751809"/>
                  <a:gd name="connsiteY5" fmla="*/ 1334 h 725236"/>
                  <a:gd name="connsiteX0" fmla="*/ 0 w 749300"/>
                  <a:gd name="connsiteY0" fmla="*/ 1334 h 725243"/>
                  <a:gd name="connsiteX1" fmla="*/ 749300 w 749300"/>
                  <a:gd name="connsiteY1" fmla="*/ 1334 h 725243"/>
                  <a:gd name="connsiteX2" fmla="*/ 742950 w 749300"/>
                  <a:gd name="connsiteY2" fmla="*/ 293434 h 725243"/>
                  <a:gd name="connsiteX3" fmla="*/ 381000 w 749300"/>
                  <a:gd name="connsiteY3" fmla="*/ 725234 h 725243"/>
                  <a:gd name="connsiteX4" fmla="*/ 12700 w 749300"/>
                  <a:gd name="connsiteY4" fmla="*/ 287084 h 725243"/>
                  <a:gd name="connsiteX5" fmla="*/ 0 w 749300"/>
                  <a:gd name="connsiteY5" fmla="*/ 1334 h 725243"/>
                  <a:gd name="connsiteX0" fmla="*/ 16520 w 765820"/>
                  <a:gd name="connsiteY0" fmla="*/ 6350 h 723909"/>
                  <a:gd name="connsiteX1" fmla="*/ 765820 w 765820"/>
                  <a:gd name="connsiteY1" fmla="*/ 0 h 723909"/>
                  <a:gd name="connsiteX2" fmla="*/ 759470 w 765820"/>
                  <a:gd name="connsiteY2" fmla="*/ 292100 h 723909"/>
                  <a:gd name="connsiteX3" fmla="*/ 397520 w 765820"/>
                  <a:gd name="connsiteY3" fmla="*/ 723900 h 723909"/>
                  <a:gd name="connsiteX4" fmla="*/ 29220 w 765820"/>
                  <a:gd name="connsiteY4" fmla="*/ 285750 h 723909"/>
                  <a:gd name="connsiteX5" fmla="*/ 16520 w 76582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26198 w 761210"/>
                  <a:gd name="connsiteY0" fmla="*/ 6350 h 723909"/>
                  <a:gd name="connsiteX1" fmla="*/ 761210 w 761210"/>
                  <a:gd name="connsiteY1" fmla="*/ 0 h 723909"/>
                  <a:gd name="connsiteX2" fmla="*/ 754860 w 761210"/>
                  <a:gd name="connsiteY2" fmla="*/ 292100 h 723909"/>
                  <a:gd name="connsiteX3" fmla="*/ 392910 w 761210"/>
                  <a:gd name="connsiteY3" fmla="*/ 723900 h 723909"/>
                  <a:gd name="connsiteX4" fmla="*/ 24610 w 761210"/>
                  <a:gd name="connsiteY4" fmla="*/ 285750 h 723909"/>
                  <a:gd name="connsiteX5" fmla="*/ 26198 w 761210"/>
                  <a:gd name="connsiteY5" fmla="*/ 6350 h 723909"/>
                  <a:gd name="connsiteX0" fmla="*/ 28118 w 763130"/>
                  <a:gd name="connsiteY0" fmla="*/ 6350 h 723909"/>
                  <a:gd name="connsiteX1" fmla="*/ 763130 w 763130"/>
                  <a:gd name="connsiteY1" fmla="*/ 0 h 723909"/>
                  <a:gd name="connsiteX2" fmla="*/ 756780 w 763130"/>
                  <a:gd name="connsiteY2" fmla="*/ 292100 h 723909"/>
                  <a:gd name="connsiteX3" fmla="*/ 394830 w 763130"/>
                  <a:gd name="connsiteY3" fmla="*/ 723900 h 723909"/>
                  <a:gd name="connsiteX4" fmla="*/ 26530 w 763130"/>
                  <a:gd name="connsiteY4" fmla="*/ 285750 h 723909"/>
                  <a:gd name="connsiteX5" fmla="*/ 28118 w 76313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2870 w 737882"/>
                  <a:gd name="connsiteY0" fmla="*/ 6350 h 723909"/>
                  <a:gd name="connsiteX1" fmla="*/ 737882 w 737882"/>
                  <a:gd name="connsiteY1" fmla="*/ 0 h 723909"/>
                  <a:gd name="connsiteX2" fmla="*/ 731532 w 737882"/>
                  <a:gd name="connsiteY2" fmla="*/ 292100 h 723909"/>
                  <a:gd name="connsiteX3" fmla="*/ 369582 w 737882"/>
                  <a:gd name="connsiteY3" fmla="*/ 723900 h 723909"/>
                  <a:gd name="connsiteX4" fmla="*/ 1282 w 737882"/>
                  <a:gd name="connsiteY4" fmla="*/ 285750 h 723909"/>
                  <a:gd name="connsiteX5" fmla="*/ 2870 w 737882"/>
                  <a:gd name="connsiteY5" fmla="*/ 6350 h 72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7882" h="723909">
                    <a:moveTo>
                      <a:pt x="2870" y="6350"/>
                    </a:moveTo>
                    <a:lnTo>
                      <a:pt x="737882" y="0"/>
                    </a:lnTo>
                    <a:cubicBezTo>
                      <a:pt x="723120" y="354390"/>
                      <a:pt x="735765" y="-50800"/>
                      <a:pt x="731532" y="292100"/>
                    </a:cubicBezTo>
                    <a:cubicBezTo>
                      <a:pt x="727299" y="635000"/>
                      <a:pt x="491290" y="724958"/>
                      <a:pt x="369582" y="723900"/>
                    </a:cubicBezTo>
                    <a:cubicBezTo>
                      <a:pt x="247874" y="722842"/>
                      <a:pt x="5252" y="617273"/>
                      <a:pt x="1282" y="285750"/>
                    </a:cubicBezTo>
                    <a:cubicBezTo>
                      <a:pt x="-2688" y="-45773"/>
                      <a:pt x="3928" y="482600"/>
                      <a:pt x="2870" y="63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Freeform 46">
                <a:extLst>
                  <a:ext uri="{FF2B5EF4-FFF2-40B4-BE49-F238E27FC236}">
                    <a16:creationId xmlns:a16="http://schemas.microsoft.com/office/drawing/2014/main" id="{21DE9BA2-11C4-4ADD-882D-481B05CFF64A}"/>
                  </a:ext>
                </a:extLst>
              </p:cNvPr>
              <p:cNvSpPr/>
              <p:nvPr/>
            </p:nvSpPr>
            <p:spPr>
              <a:xfrm>
                <a:off x="10413994" y="1974850"/>
                <a:ext cx="733783" cy="2616203"/>
              </a:xfrm>
              <a:custGeom>
                <a:avLst/>
                <a:gdLst>
                  <a:gd name="connsiteX0" fmla="*/ 36050 w 795698"/>
                  <a:gd name="connsiteY0" fmla="*/ 0 h 2616279"/>
                  <a:gd name="connsiteX1" fmla="*/ 36050 w 795698"/>
                  <a:gd name="connsiteY1" fmla="*/ 2178050 h 2616279"/>
                  <a:gd name="connsiteX2" fmla="*/ 410700 w 795698"/>
                  <a:gd name="connsiteY2" fmla="*/ 2616200 h 2616279"/>
                  <a:gd name="connsiteX3" fmla="*/ 759950 w 795698"/>
                  <a:gd name="connsiteY3" fmla="*/ 2171700 h 2616279"/>
                  <a:gd name="connsiteX4" fmla="*/ 766300 w 795698"/>
                  <a:gd name="connsiteY4" fmla="*/ 12700 h 2616279"/>
                  <a:gd name="connsiteX0" fmla="*/ 27635 w 787283"/>
                  <a:gd name="connsiteY0" fmla="*/ 0 h 2616279"/>
                  <a:gd name="connsiteX1" fmla="*/ 27635 w 787283"/>
                  <a:gd name="connsiteY1" fmla="*/ 2178050 h 2616279"/>
                  <a:gd name="connsiteX2" fmla="*/ 402285 w 787283"/>
                  <a:gd name="connsiteY2" fmla="*/ 2616200 h 2616279"/>
                  <a:gd name="connsiteX3" fmla="*/ 751535 w 787283"/>
                  <a:gd name="connsiteY3" fmla="*/ 2171700 h 2616279"/>
                  <a:gd name="connsiteX4" fmla="*/ 757885 w 787283"/>
                  <a:gd name="connsiteY4" fmla="*/ 12700 h 2616279"/>
                  <a:gd name="connsiteX0" fmla="*/ 27635 w 781551"/>
                  <a:gd name="connsiteY0" fmla="*/ 0 h 2616279"/>
                  <a:gd name="connsiteX1" fmla="*/ 27635 w 781551"/>
                  <a:gd name="connsiteY1" fmla="*/ 2178050 h 2616279"/>
                  <a:gd name="connsiteX2" fmla="*/ 402285 w 781551"/>
                  <a:gd name="connsiteY2" fmla="*/ 2616200 h 2616279"/>
                  <a:gd name="connsiteX3" fmla="*/ 751535 w 781551"/>
                  <a:gd name="connsiteY3" fmla="*/ 2171700 h 2616279"/>
                  <a:gd name="connsiteX4" fmla="*/ 757885 w 781551"/>
                  <a:gd name="connsiteY4" fmla="*/ 12700 h 2616279"/>
                  <a:gd name="connsiteX0" fmla="*/ 27635 w 763164"/>
                  <a:gd name="connsiteY0" fmla="*/ 0 h 2616279"/>
                  <a:gd name="connsiteX1" fmla="*/ 27635 w 763164"/>
                  <a:gd name="connsiteY1" fmla="*/ 2178050 h 2616279"/>
                  <a:gd name="connsiteX2" fmla="*/ 402285 w 763164"/>
                  <a:gd name="connsiteY2" fmla="*/ 2616200 h 2616279"/>
                  <a:gd name="connsiteX3" fmla="*/ 751535 w 763164"/>
                  <a:gd name="connsiteY3" fmla="*/ 2171700 h 2616279"/>
                  <a:gd name="connsiteX4" fmla="*/ 757885 w 763164"/>
                  <a:gd name="connsiteY4" fmla="*/ 12700 h 2616279"/>
                  <a:gd name="connsiteX0" fmla="*/ 27635 w 761412"/>
                  <a:gd name="connsiteY0" fmla="*/ 0 h 2616279"/>
                  <a:gd name="connsiteX1" fmla="*/ 27635 w 761412"/>
                  <a:gd name="connsiteY1" fmla="*/ 2178050 h 2616279"/>
                  <a:gd name="connsiteX2" fmla="*/ 402285 w 761412"/>
                  <a:gd name="connsiteY2" fmla="*/ 2616200 h 2616279"/>
                  <a:gd name="connsiteX3" fmla="*/ 751535 w 761412"/>
                  <a:gd name="connsiteY3" fmla="*/ 2171700 h 2616279"/>
                  <a:gd name="connsiteX4" fmla="*/ 757885 w 761412"/>
                  <a:gd name="connsiteY4" fmla="*/ 12700 h 2616279"/>
                  <a:gd name="connsiteX0" fmla="*/ 4 w 733781"/>
                  <a:gd name="connsiteY0" fmla="*/ 0 h 2616203"/>
                  <a:gd name="connsiteX1" fmla="*/ 4 w 733781"/>
                  <a:gd name="connsiteY1" fmla="*/ 2178050 h 2616203"/>
                  <a:gd name="connsiteX2" fmla="*/ 374654 w 733781"/>
                  <a:gd name="connsiteY2" fmla="*/ 2616200 h 2616203"/>
                  <a:gd name="connsiteX3" fmla="*/ 723904 w 733781"/>
                  <a:gd name="connsiteY3" fmla="*/ 2171700 h 2616203"/>
                  <a:gd name="connsiteX4" fmla="*/ 730254 w 733781"/>
                  <a:gd name="connsiteY4" fmla="*/ 12700 h 2616203"/>
                  <a:gd name="connsiteX0" fmla="*/ 6 w 733783"/>
                  <a:gd name="connsiteY0" fmla="*/ 0 h 2616203"/>
                  <a:gd name="connsiteX1" fmla="*/ 6 w 733783"/>
                  <a:gd name="connsiteY1" fmla="*/ 2178050 h 2616203"/>
                  <a:gd name="connsiteX2" fmla="*/ 374656 w 733783"/>
                  <a:gd name="connsiteY2" fmla="*/ 2616200 h 2616203"/>
                  <a:gd name="connsiteX3" fmla="*/ 723906 w 733783"/>
                  <a:gd name="connsiteY3" fmla="*/ 2171700 h 2616203"/>
                  <a:gd name="connsiteX4" fmla="*/ 730256 w 733783"/>
                  <a:gd name="connsiteY4" fmla="*/ 12700 h 261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783" h="2616203">
                    <a:moveTo>
                      <a:pt x="6" y="0"/>
                    </a:moveTo>
                    <a:cubicBezTo>
                      <a:pt x="535" y="2077508"/>
                      <a:pt x="1064" y="1951567"/>
                      <a:pt x="6" y="2178050"/>
                    </a:cubicBezTo>
                    <a:cubicBezTo>
                      <a:pt x="-1052" y="2404533"/>
                      <a:pt x="127006" y="2617258"/>
                      <a:pt x="374656" y="2616200"/>
                    </a:cubicBezTo>
                    <a:cubicBezTo>
                      <a:pt x="622306" y="2615142"/>
                      <a:pt x="715439" y="2440516"/>
                      <a:pt x="723906" y="2171700"/>
                    </a:cubicBezTo>
                    <a:cubicBezTo>
                      <a:pt x="732373" y="1902884"/>
                      <a:pt x="737664" y="1821392"/>
                      <a:pt x="730256" y="1270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76E5416-B0E1-4D86-9712-609A8CCEDB94}"/>
                </a:ext>
              </a:extLst>
            </p:cNvPr>
            <p:cNvSpPr/>
            <p:nvPr/>
          </p:nvSpPr>
          <p:spPr>
            <a:xfrm rot="5094707">
              <a:off x="2695364" y="3635680"/>
              <a:ext cx="2679216" cy="1080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6532937C-D342-4106-A90B-5D065CD36471}"/>
              </a:ext>
            </a:extLst>
          </p:cNvPr>
          <p:cNvSpPr/>
          <p:nvPr/>
        </p:nvSpPr>
        <p:spPr>
          <a:xfrm rot="2041488">
            <a:off x="4819187" y="2847894"/>
            <a:ext cx="2679216" cy="10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59C143A-7316-4E5F-B3CC-CDA362DB4097}"/>
              </a:ext>
            </a:extLst>
          </p:cNvPr>
          <p:cNvSpPr txBox="1"/>
          <p:nvPr/>
        </p:nvSpPr>
        <p:spPr>
          <a:xfrm>
            <a:off x="242885" y="493811"/>
            <a:ext cx="3177121" cy="1966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1436688" algn="r"/>
                <a:tab pos="2954338" algn="r"/>
              </a:tabLst>
            </a:pPr>
            <a:r>
              <a:rPr lang="en-GB" sz="2400" dirty="0"/>
              <a:t>❶ Soak splints in solutions </a:t>
            </a:r>
            <a:r>
              <a:rPr lang="en-GB" sz="2400" dirty="0" smtClean="0"/>
              <a:t>for 1 hour</a:t>
            </a:r>
            <a:endParaRPr lang="en-GB" sz="2400" dirty="0"/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/>
              <a:t>	water	</a:t>
            </a:r>
            <a:r>
              <a:rPr lang="en-GB" sz="2400" dirty="0">
                <a:sym typeface="Wingdings" panose="05000000000000000000" pitchFamily="2" charset="2"/>
              </a:rPr>
              <a:t>	Li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K</a:t>
            </a:r>
            <a:r>
              <a:rPr lang="en-GB" sz="2400" baseline="30000" dirty="0">
                <a:sym typeface="Wingdings" panose="05000000000000000000" pitchFamily="2" charset="2"/>
              </a:rPr>
              <a:t>+ 	</a:t>
            </a:r>
            <a:r>
              <a:rPr lang="en-GB" sz="2400" dirty="0">
                <a:sym typeface="Wingdings" panose="05000000000000000000" pitchFamily="2" charset="2"/>
              </a:rPr>
              <a:t>	Ca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Cu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	Na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54E78CD-23EB-4BD3-8321-664927A6E8CB}"/>
              </a:ext>
            </a:extLst>
          </p:cNvPr>
          <p:cNvSpPr txBox="1"/>
          <p:nvPr/>
        </p:nvSpPr>
        <p:spPr>
          <a:xfrm>
            <a:off x="6517842" y="489488"/>
            <a:ext cx="3177121" cy="1966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1436688" algn="r"/>
                <a:tab pos="2954338" algn="r"/>
              </a:tabLst>
            </a:pPr>
            <a:r>
              <a:rPr lang="en-GB" sz="2400" dirty="0"/>
              <a:t>❷ Splint into roaring blue flame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/>
              <a:t>	water	</a:t>
            </a:r>
            <a:r>
              <a:rPr lang="en-GB" sz="2400" dirty="0">
                <a:sym typeface="Wingdings" panose="05000000000000000000" pitchFamily="2" charset="2"/>
              </a:rPr>
              <a:t>	Li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K</a:t>
            </a:r>
            <a:r>
              <a:rPr lang="en-GB" sz="2400" baseline="30000" dirty="0">
                <a:sym typeface="Wingdings" panose="05000000000000000000" pitchFamily="2" charset="2"/>
              </a:rPr>
              <a:t>+ 	</a:t>
            </a:r>
            <a:r>
              <a:rPr lang="en-GB" sz="2400" dirty="0">
                <a:sym typeface="Wingdings" panose="05000000000000000000" pitchFamily="2" charset="2"/>
              </a:rPr>
              <a:t>	Ca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Cu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	Na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0DD242A-F07D-486E-BAFC-B3CA48DA9F08}"/>
              </a:ext>
            </a:extLst>
          </p:cNvPr>
          <p:cNvSpPr txBox="1"/>
          <p:nvPr/>
        </p:nvSpPr>
        <p:spPr>
          <a:xfrm>
            <a:off x="8786581" y="3765682"/>
            <a:ext cx="3177121" cy="19663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1436688" algn="r"/>
                <a:tab pos="2954338" algn="r"/>
              </a:tabLst>
            </a:pPr>
            <a:r>
              <a:rPr lang="en-GB" sz="2400" dirty="0"/>
              <a:t>❸ Observe &amp; record flame colour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/>
              <a:t>	water	</a:t>
            </a:r>
            <a:r>
              <a:rPr lang="en-GB" sz="2400" dirty="0">
                <a:sym typeface="Wingdings" panose="05000000000000000000" pitchFamily="2" charset="2"/>
              </a:rPr>
              <a:t>	Li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K</a:t>
            </a:r>
            <a:r>
              <a:rPr lang="en-GB" sz="2400" baseline="30000" dirty="0">
                <a:sym typeface="Wingdings" panose="05000000000000000000" pitchFamily="2" charset="2"/>
              </a:rPr>
              <a:t>+ 	</a:t>
            </a:r>
            <a:r>
              <a:rPr lang="en-GB" sz="2400" dirty="0">
                <a:sym typeface="Wingdings" panose="05000000000000000000" pitchFamily="2" charset="2"/>
              </a:rPr>
              <a:t>	Ca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</a:t>
            </a:r>
          </a:p>
          <a:p>
            <a:pPr>
              <a:tabLst>
                <a:tab pos="631825" algn="l"/>
                <a:tab pos="1795463" algn="r"/>
                <a:tab pos="2057400" algn="l"/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Cu</a:t>
            </a:r>
            <a:r>
              <a:rPr lang="en-GB" sz="2400" baseline="30000" dirty="0">
                <a:sym typeface="Wingdings" panose="05000000000000000000" pitchFamily="2" charset="2"/>
              </a:rPr>
              <a:t>2+</a:t>
            </a:r>
            <a:r>
              <a:rPr lang="en-GB" sz="2400" dirty="0">
                <a:sym typeface="Wingdings" panose="05000000000000000000" pitchFamily="2" charset="2"/>
              </a:rPr>
              <a:t>	 	Na</a:t>
            </a:r>
            <a:r>
              <a:rPr lang="en-GB" sz="2400" baseline="30000" dirty="0">
                <a:sym typeface="Wingdings" panose="05000000000000000000" pitchFamily="2" charset="2"/>
              </a:rPr>
              <a:t>+</a:t>
            </a:r>
            <a:r>
              <a:rPr lang="en-GB" sz="2400" dirty="0">
                <a:sym typeface="Wingdings" panose="05000000000000000000" pitchFamily="2" charset="2"/>
              </a:rPr>
              <a:t> 	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039A496-DAE7-4F58-9D1A-C8D359581A9A}"/>
              </a:ext>
            </a:extLst>
          </p:cNvPr>
          <p:cNvGrpSpPr/>
          <p:nvPr/>
        </p:nvGrpSpPr>
        <p:grpSpPr>
          <a:xfrm>
            <a:off x="11603774" y="3478262"/>
            <a:ext cx="588226" cy="524189"/>
            <a:chOff x="10472150" y="6178006"/>
            <a:chExt cx="588226" cy="52418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DAC9DA1-7D94-4E83-876D-0408E9FE3E8B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FC0E14B5-D0BC-4894-A021-62E15F56478E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161204F4-6688-4598-B021-198FFF4502CF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32B463F6-0F3E-48C1-BEE1-021A48A3A7C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60EC39-9C22-4102-8180-D4F819AB9FAE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16B353A-AF48-4EE3-BAC1-629F6A4393B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F8CF4779-B9E5-477D-8A7A-D385F8561B7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D36AE07C-F876-4520-9B76-33D7A36EE710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92598568-6F09-4AA3-95FF-A875AF0AFE3F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B1E6E1A9-A974-4120-B9DA-AD6AEE5222D5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D5638EE-7BDB-4056-9DDC-D8B252B1B308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B5AB18FD-C7D2-4B7B-8EC5-EE7DD47DCFFE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19FE4182-17FA-4DF9-8AD4-1DF9BD2568A9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7D515407-51B5-42AB-9CD9-FDC583BC4DB0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91FD0CCB-CA71-467A-9307-D242EDF3B62F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38DC494B-48C6-42CD-9178-0472D358009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17E0A724-C367-468B-B098-E19E54BE23F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5AA8F35-AFC7-4254-BAD3-CA605EBB84A6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3A87781E-27FC-48ED-8DD4-A4E348FC1BB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098AFA3-6676-4EBC-8998-7E6D211DC530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168E6FA4-330D-491C-8045-897CECEFFE2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7180706-D6EB-43FD-B3E2-7E5B4D75C1E0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3DC62D7-A44F-45A7-AC53-00A9791B8B09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077D0EAD-D534-46A3-88D7-39E93A7B8771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Isosceles Triangle 64">
                <a:extLst>
                  <a:ext uri="{FF2B5EF4-FFF2-40B4-BE49-F238E27FC236}">
                    <a16:creationId xmlns:a16="http://schemas.microsoft.com/office/drawing/2014/main" id="{38FFF1DA-4583-40EC-85C6-7D0431645A9D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AAB82C6-E24E-45FE-98A6-A30837BC17D3}"/>
              </a:ext>
            </a:extLst>
          </p:cNvPr>
          <p:cNvGrpSpPr/>
          <p:nvPr/>
        </p:nvGrpSpPr>
        <p:grpSpPr>
          <a:xfrm rot="10247588">
            <a:off x="8392488" y="3284966"/>
            <a:ext cx="721988" cy="720000"/>
            <a:chOff x="1724093" y="4217043"/>
            <a:chExt cx="721988" cy="720000"/>
          </a:xfrm>
        </p:grpSpPr>
        <p:sp>
          <p:nvSpPr>
            <p:cNvPr id="90" name="Partial Circle 89">
              <a:extLst>
                <a:ext uri="{FF2B5EF4-FFF2-40B4-BE49-F238E27FC236}">
                  <a16:creationId xmlns:a16="http://schemas.microsoft.com/office/drawing/2014/main" id="{8460F860-E40D-4245-A796-346FE5993BBF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E9C00D6-4E99-48B7-83D8-B350214C2160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80A1D0B-4FAE-4BF3-8995-1F46BF07A148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A182C28-075D-46C3-A952-FEA04614D8C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7C5E9064-26E8-4607-B09E-11496F7DFF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28482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Arc 92">
            <a:extLst>
              <a:ext uri="{FF2B5EF4-FFF2-40B4-BE49-F238E27FC236}">
                <a16:creationId xmlns:a16="http://schemas.microsoft.com/office/drawing/2014/main" id="{898AEAEB-ADBC-46E9-91FC-571DFAA6526B}"/>
              </a:ext>
            </a:extLst>
          </p:cNvPr>
          <p:cNvSpPr/>
          <p:nvPr/>
        </p:nvSpPr>
        <p:spPr>
          <a:xfrm rot="10800000">
            <a:off x="989542" y="1018480"/>
            <a:ext cx="10484702" cy="4942618"/>
          </a:xfrm>
          <a:prstGeom prst="arc">
            <a:avLst>
              <a:gd name="adj1" fmla="val 21517902"/>
              <a:gd name="adj2" fmla="val 12568845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3031924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Identifying ions: testing for positive ions with sodium hydroxide </a:t>
            </a:r>
            <a:r>
              <a:rPr lang="en-GB" sz="1200" b="1" dirty="0" smtClean="0">
                <a:sym typeface="Wingdings 2" panose="05020102010507070707" pitchFamily="18" charset="2"/>
              </a:rPr>
              <a:t>solution</a:t>
            </a:r>
          </a:p>
          <a:p>
            <a:endParaRPr lang="en-GB" sz="1200" b="1" dirty="0" smtClean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/>
              </a:rPr>
              <a:t>rsc.li/3dhnn5B</a:t>
            </a:r>
            <a:endParaRPr lang="en-GB" dirty="0"/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AAE926C-E197-4659-A8CA-CBB446CCCB5D}"/>
              </a:ext>
            </a:extLst>
          </p:cNvPr>
          <p:cNvGrpSpPr/>
          <p:nvPr/>
        </p:nvGrpSpPr>
        <p:grpSpPr>
          <a:xfrm>
            <a:off x="2856000" y="2568847"/>
            <a:ext cx="6480000" cy="2160000"/>
            <a:chOff x="2774092" y="1965685"/>
            <a:chExt cx="6480000" cy="21600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33FA5EE-4617-4D95-842D-07E497BA57DB}"/>
                </a:ext>
              </a:extLst>
            </p:cNvPr>
            <p:cNvGrpSpPr/>
            <p:nvPr/>
          </p:nvGrpSpPr>
          <p:grpSpPr>
            <a:xfrm>
              <a:off x="277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B7DED23-649E-45DF-BF2E-BA6AACEFF679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8FED3792-2734-41C4-B963-376CF5C5D56C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F86E636-4D7E-40ED-8E91-18C39A5EEF4A}"/>
                </a:ext>
              </a:extLst>
            </p:cNvPr>
            <p:cNvGrpSpPr/>
            <p:nvPr/>
          </p:nvGrpSpPr>
          <p:grpSpPr>
            <a:xfrm>
              <a:off x="385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809D366-F788-4652-98CF-1F8996960C35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9C0223E-F361-491F-8498-E1D557E3D859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6202CA6-4091-4EE3-A917-54BC63D873D9}"/>
                </a:ext>
              </a:extLst>
            </p:cNvPr>
            <p:cNvGrpSpPr/>
            <p:nvPr/>
          </p:nvGrpSpPr>
          <p:grpSpPr>
            <a:xfrm>
              <a:off x="493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D0E71DE-4054-454E-9422-4D9A6FE91E7F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49E888A-3F10-4FC0-AFC1-3398363EEC43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E993A85-F49D-40BA-876C-0BCC3B48B32B}"/>
                </a:ext>
              </a:extLst>
            </p:cNvPr>
            <p:cNvGrpSpPr/>
            <p:nvPr/>
          </p:nvGrpSpPr>
          <p:grpSpPr>
            <a:xfrm>
              <a:off x="601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BD24155-8D12-4637-8E2B-BCA727C2C88A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243AB42-1FA2-45A1-90D0-BB87FA2CBC8C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AEC17CC-8A30-44DB-9D6A-2AA4F079C39E}"/>
                </a:ext>
              </a:extLst>
            </p:cNvPr>
            <p:cNvGrpSpPr/>
            <p:nvPr/>
          </p:nvGrpSpPr>
          <p:grpSpPr>
            <a:xfrm>
              <a:off x="709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7B0B957F-B876-4808-93AD-FD85C4A52FC4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40D0222-2A0C-4989-BD9B-20C72E01EDCF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DA72BAD-CB65-4AF1-B033-C551F6BD518C}"/>
                </a:ext>
              </a:extLst>
            </p:cNvPr>
            <p:cNvGrpSpPr/>
            <p:nvPr/>
          </p:nvGrpSpPr>
          <p:grpSpPr>
            <a:xfrm>
              <a:off x="8174092" y="3045685"/>
              <a:ext cx="1080000" cy="1080000"/>
              <a:chOff x="2576392" y="2349000"/>
              <a:chExt cx="1080000" cy="108000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3743C8F-E7CF-41C4-BA31-7C7FFFB4CDE9}"/>
                  </a:ext>
                </a:extLst>
              </p:cNvPr>
              <p:cNvSpPr/>
              <p:nvPr/>
            </p:nvSpPr>
            <p:spPr>
              <a:xfrm>
                <a:off x="2576392" y="2349000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1834D86-66C0-43AA-B0A1-A1B518B7F95E}"/>
                  </a:ext>
                </a:extLst>
              </p:cNvPr>
              <p:cNvSpPr/>
              <p:nvPr/>
            </p:nvSpPr>
            <p:spPr>
              <a:xfrm>
                <a:off x="2756392" y="2529000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ED2E507-7177-4D6C-A6E8-66DCD7BDDF46}"/>
                </a:ext>
              </a:extLst>
            </p:cNvPr>
            <p:cNvSpPr/>
            <p:nvPr/>
          </p:nvSpPr>
          <p:spPr>
            <a:xfrm>
              <a:off x="277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Fe</a:t>
              </a:r>
              <a:r>
                <a:rPr lang="en-GB" sz="2400" baseline="30000" dirty="0">
                  <a:solidFill>
                    <a:schemeClr val="tx1"/>
                  </a:solidFill>
                </a:rPr>
                <a:t>2+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6E7AEB0-924A-420C-AA9E-FE7E7B11A968}"/>
                </a:ext>
              </a:extLst>
            </p:cNvPr>
            <p:cNvSpPr/>
            <p:nvPr/>
          </p:nvSpPr>
          <p:spPr>
            <a:xfrm>
              <a:off x="385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Fe</a:t>
              </a:r>
              <a:r>
                <a:rPr lang="en-GB" sz="2400" baseline="30000" dirty="0">
                  <a:solidFill>
                    <a:schemeClr val="tx1"/>
                  </a:solidFill>
                </a:rPr>
                <a:t>3+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DEBDB71-91DE-48E4-8DC2-1600B23AF77C}"/>
                </a:ext>
              </a:extLst>
            </p:cNvPr>
            <p:cNvSpPr/>
            <p:nvPr/>
          </p:nvSpPr>
          <p:spPr>
            <a:xfrm>
              <a:off x="493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Cu</a:t>
              </a:r>
              <a:r>
                <a:rPr lang="en-GB" sz="2400" baseline="30000" dirty="0">
                  <a:solidFill>
                    <a:schemeClr val="tx1"/>
                  </a:solidFill>
                </a:rPr>
                <a:t>2+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C42430A-4ECE-4938-9B27-C7095F3FB5F1}"/>
                </a:ext>
              </a:extLst>
            </p:cNvPr>
            <p:cNvSpPr/>
            <p:nvPr/>
          </p:nvSpPr>
          <p:spPr>
            <a:xfrm>
              <a:off x="601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Al</a:t>
              </a:r>
              <a:r>
                <a:rPr lang="en-GB" sz="2400" baseline="30000" dirty="0">
                  <a:solidFill>
                    <a:schemeClr val="tx1"/>
                  </a:solidFill>
                </a:rPr>
                <a:t>3+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3B11E27-94DE-4CEA-930D-537EA4228C1B}"/>
                </a:ext>
              </a:extLst>
            </p:cNvPr>
            <p:cNvSpPr/>
            <p:nvPr/>
          </p:nvSpPr>
          <p:spPr>
            <a:xfrm>
              <a:off x="709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Ca</a:t>
              </a:r>
              <a:r>
                <a:rPr lang="en-GB" sz="2400" baseline="30000" dirty="0">
                  <a:solidFill>
                    <a:schemeClr val="tx1"/>
                  </a:solidFill>
                </a:rPr>
                <a:t>2+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BAAFB65-6675-40C5-8C74-39BC3E20E5E1}"/>
                </a:ext>
              </a:extLst>
            </p:cNvPr>
            <p:cNvSpPr/>
            <p:nvPr/>
          </p:nvSpPr>
          <p:spPr>
            <a:xfrm>
              <a:off x="8174092" y="1965685"/>
              <a:ext cx="1080000" cy="1080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chemeClr val="tx1"/>
                  </a:solidFill>
                </a:rPr>
                <a:t>Mg</a:t>
              </a:r>
              <a:r>
                <a:rPr lang="en-GB" sz="2400" baseline="30000" dirty="0">
                  <a:solidFill>
                    <a:schemeClr val="tx1"/>
                  </a:solidFill>
                </a:rPr>
                <a:t>2+</a:t>
              </a:r>
              <a:endParaRPr lang="en-GB" sz="2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3CA2CB7-8DD4-4FC4-9867-4C114F754629}"/>
              </a:ext>
            </a:extLst>
          </p:cNvPr>
          <p:cNvGrpSpPr/>
          <p:nvPr/>
        </p:nvGrpSpPr>
        <p:grpSpPr>
          <a:xfrm>
            <a:off x="194934" y="3397981"/>
            <a:ext cx="2571066" cy="1581732"/>
            <a:chOff x="194934" y="2974819"/>
            <a:chExt cx="2571066" cy="1581732"/>
          </a:xfrm>
        </p:grpSpPr>
        <p:sp>
          <p:nvSpPr>
            <p:cNvPr id="46" name="Right Arrow 90">
              <a:extLst>
                <a:ext uri="{FF2B5EF4-FFF2-40B4-BE49-F238E27FC236}">
                  <a16:creationId xmlns:a16="http://schemas.microsoft.com/office/drawing/2014/main" id="{A55464C7-8678-4AF9-8865-353101FC3DD9}"/>
                </a:ext>
              </a:extLst>
            </p:cNvPr>
            <p:cNvSpPr/>
            <p:nvPr/>
          </p:nvSpPr>
          <p:spPr>
            <a:xfrm rot="10800000" flipH="1">
              <a:off x="1378486" y="3648847"/>
              <a:ext cx="1387514" cy="233676"/>
            </a:xfrm>
            <a:prstGeom prst="rightArrow">
              <a:avLst>
                <a:gd name="adj1" fmla="val 44532"/>
                <a:gd name="adj2" fmla="val 9544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84694F7-EB17-4546-95FB-6620CE870D0E}"/>
                </a:ext>
              </a:extLst>
            </p:cNvPr>
            <p:cNvSpPr txBox="1"/>
            <p:nvPr/>
          </p:nvSpPr>
          <p:spPr>
            <a:xfrm>
              <a:off x="194934" y="2974819"/>
              <a:ext cx="1877309" cy="15817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❶ 2 drops NaOH(aq) to each circle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</p:grpSp>
      <p:sp>
        <p:nvSpPr>
          <p:cNvPr id="51" name="Right Arrow 90">
            <a:extLst>
              <a:ext uri="{FF2B5EF4-FFF2-40B4-BE49-F238E27FC236}">
                <a16:creationId xmlns:a16="http://schemas.microsoft.com/office/drawing/2014/main" id="{7707C460-AFE3-4C64-9D30-DA49EC0AFEDF}"/>
              </a:ext>
            </a:extLst>
          </p:cNvPr>
          <p:cNvSpPr/>
          <p:nvPr/>
        </p:nvSpPr>
        <p:spPr>
          <a:xfrm rot="10800000" flipV="1">
            <a:off x="9436206" y="4068542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C2169F7-3144-4B48-BB39-2C3AC71BC344}"/>
              </a:ext>
            </a:extLst>
          </p:cNvPr>
          <p:cNvSpPr txBox="1"/>
          <p:nvPr/>
        </p:nvSpPr>
        <p:spPr>
          <a:xfrm>
            <a:off x="10119757" y="3397981"/>
            <a:ext cx="1877309" cy="15817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5 drops NaOH(aq) to each circle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8D5E598-4070-4E71-9339-A44EC2F1D2B3}"/>
              </a:ext>
            </a:extLst>
          </p:cNvPr>
          <p:cNvGrpSpPr/>
          <p:nvPr/>
        </p:nvGrpSpPr>
        <p:grpSpPr>
          <a:xfrm>
            <a:off x="2166686" y="771845"/>
            <a:ext cx="6743873" cy="1707002"/>
            <a:chOff x="2166686" y="771845"/>
            <a:chExt cx="6743873" cy="1707002"/>
          </a:xfrm>
        </p:grpSpPr>
        <p:sp>
          <p:nvSpPr>
            <p:cNvPr id="59" name="Bent Arrow 118">
              <a:extLst>
                <a:ext uri="{FF2B5EF4-FFF2-40B4-BE49-F238E27FC236}">
                  <a16:creationId xmlns:a16="http://schemas.microsoft.com/office/drawing/2014/main" id="{D913BF67-EEE8-4CF0-A442-F3D17BB709FC}"/>
                </a:ext>
              </a:extLst>
            </p:cNvPr>
            <p:cNvSpPr/>
            <p:nvPr/>
          </p:nvSpPr>
          <p:spPr>
            <a:xfrm rot="5400000">
              <a:off x="6636334" y="1288688"/>
              <a:ext cx="711200" cy="1669118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6" name="Bent Arrow 118">
              <a:extLst>
                <a:ext uri="{FF2B5EF4-FFF2-40B4-BE49-F238E27FC236}">
                  <a16:creationId xmlns:a16="http://schemas.microsoft.com/office/drawing/2014/main" id="{4396E4EF-69CD-4EDD-BA03-4EEF9E13B54E}"/>
                </a:ext>
              </a:extLst>
            </p:cNvPr>
            <p:cNvSpPr/>
            <p:nvPr/>
          </p:nvSpPr>
          <p:spPr>
            <a:xfrm rot="5400000">
              <a:off x="3761468" y="1656696"/>
              <a:ext cx="711200" cy="933102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7" name="Bent Arrow 118">
              <a:extLst>
                <a:ext uri="{FF2B5EF4-FFF2-40B4-BE49-F238E27FC236}">
                  <a16:creationId xmlns:a16="http://schemas.microsoft.com/office/drawing/2014/main" id="{3FA709F0-0C1E-4AC1-A527-F8A35C192864}"/>
                </a:ext>
              </a:extLst>
            </p:cNvPr>
            <p:cNvSpPr/>
            <p:nvPr/>
          </p:nvSpPr>
          <p:spPr>
            <a:xfrm rot="5400000">
              <a:off x="4840400" y="1656696"/>
              <a:ext cx="711200" cy="933102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1" name="Bent Arrow 118">
              <a:extLst>
                <a:ext uri="{FF2B5EF4-FFF2-40B4-BE49-F238E27FC236}">
                  <a16:creationId xmlns:a16="http://schemas.microsoft.com/office/drawing/2014/main" id="{FB1132DE-47A8-49F3-B4D8-EADE36AA5043}"/>
                </a:ext>
              </a:extLst>
            </p:cNvPr>
            <p:cNvSpPr/>
            <p:nvPr/>
          </p:nvSpPr>
          <p:spPr>
            <a:xfrm rot="5400000">
              <a:off x="7720400" y="1288688"/>
              <a:ext cx="711200" cy="1669118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8" name="Bent Arrow 118">
              <a:extLst>
                <a:ext uri="{FF2B5EF4-FFF2-40B4-BE49-F238E27FC236}">
                  <a16:creationId xmlns:a16="http://schemas.microsoft.com/office/drawing/2014/main" id="{BE05B174-8778-4B86-BDF2-D4F984915325}"/>
                </a:ext>
              </a:extLst>
            </p:cNvPr>
            <p:cNvSpPr/>
            <p:nvPr/>
          </p:nvSpPr>
          <p:spPr>
            <a:xfrm rot="5400000">
              <a:off x="5667436" y="1403731"/>
              <a:ext cx="711200" cy="1439031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2" name="Bent Arrow 118">
              <a:extLst>
                <a:ext uri="{FF2B5EF4-FFF2-40B4-BE49-F238E27FC236}">
                  <a16:creationId xmlns:a16="http://schemas.microsoft.com/office/drawing/2014/main" id="{8A2029AB-AFF3-4287-BDC0-DD1583D77B48}"/>
                </a:ext>
              </a:extLst>
            </p:cNvPr>
            <p:cNvSpPr/>
            <p:nvPr/>
          </p:nvSpPr>
          <p:spPr>
            <a:xfrm rot="5400000">
              <a:off x="2692148" y="1656696"/>
              <a:ext cx="711200" cy="933102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F040A5-3AC6-4B10-9ECC-882BD2B7A5FC}"/>
                </a:ext>
              </a:extLst>
            </p:cNvPr>
            <p:cNvSpPr txBox="1"/>
            <p:nvPr/>
          </p:nvSpPr>
          <p:spPr>
            <a:xfrm>
              <a:off x="2166686" y="771845"/>
              <a:ext cx="3295330" cy="11938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3048000" algn="r"/>
                </a:tabLst>
              </a:pPr>
              <a:r>
                <a:rPr lang="en-GB" sz="2400" dirty="0"/>
                <a:t>❷ 2 drops metal ion solution to appropriate drops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1953B673-B833-4DE0-B71B-1C6E0177BAE5}"/>
              </a:ext>
            </a:extLst>
          </p:cNvPr>
          <p:cNvSpPr txBox="1"/>
          <p:nvPr/>
        </p:nvSpPr>
        <p:spPr>
          <a:xfrm>
            <a:off x="9336001" y="723675"/>
            <a:ext cx="2661065" cy="1193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Observe and record colour of precipitates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D3E4E3F-380A-46E4-B892-F3A49CFE11E5}"/>
              </a:ext>
            </a:extLst>
          </p:cNvPr>
          <p:cNvSpPr txBox="1"/>
          <p:nvPr/>
        </p:nvSpPr>
        <p:spPr>
          <a:xfrm>
            <a:off x="6870861" y="5152190"/>
            <a:ext cx="2661065" cy="11938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❺ Observe and record colour of precipitates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B9B0CB0-8773-4407-BA42-A9FB7A779065}"/>
              </a:ext>
            </a:extLst>
          </p:cNvPr>
          <p:cNvGrpSpPr/>
          <p:nvPr/>
        </p:nvGrpSpPr>
        <p:grpSpPr>
          <a:xfrm rot="9214102">
            <a:off x="9511052" y="1795367"/>
            <a:ext cx="721988" cy="720000"/>
            <a:chOff x="1724093" y="4217043"/>
            <a:chExt cx="721988" cy="720000"/>
          </a:xfrm>
        </p:grpSpPr>
        <p:sp>
          <p:nvSpPr>
            <p:cNvPr id="76" name="Partial Circle 75">
              <a:extLst>
                <a:ext uri="{FF2B5EF4-FFF2-40B4-BE49-F238E27FC236}">
                  <a16:creationId xmlns:a16="http://schemas.microsoft.com/office/drawing/2014/main" id="{A672D16D-5C25-4223-B72A-845D8965792A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2AC921F8-27CB-40C7-9AEA-9368C47F7106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6D7460AC-AE61-426F-B29D-FB0B088C9E06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C5495D28-79A7-4D1C-B14C-5BB9A63F494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22F63E83-5166-486B-97E3-7D6498782F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F69A0E5-211D-4B98-A465-9B6C547B82B4}"/>
              </a:ext>
            </a:extLst>
          </p:cNvPr>
          <p:cNvGrpSpPr/>
          <p:nvPr/>
        </p:nvGrpSpPr>
        <p:grpSpPr>
          <a:xfrm rot="16200000" flipV="1">
            <a:off x="6090028" y="5601097"/>
            <a:ext cx="721988" cy="720000"/>
            <a:chOff x="1724093" y="4217043"/>
            <a:chExt cx="721988" cy="720000"/>
          </a:xfrm>
        </p:grpSpPr>
        <p:sp>
          <p:nvSpPr>
            <p:cNvPr id="88" name="Partial Circle 87">
              <a:extLst>
                <a:ext uri="{FF2B5EF4-FFF2-40B4-BE49-F238E27FC236}">
                  <a16:creationId xmlns:a16="http://schemas.microsoft.com/office/drawing/2014/main" id="{7A29454D-C712-4034-B6FB-4E60ADD5CF70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7FE63AEF-D4A5-4064-AA10-206FAD958FFB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F7E8AEB0-B7C3-4FC3-A538-009DD07151ED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D153CF54-4F85-417D-8A34-6D381E46042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817D1232-4E4A-4324-8C48-3F76C0DA98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2DD938-DCB0-45AF-A5EF-DB279902C5BF}"/>
              </a:ext>
            </a:extLst>
          </p:cNvPr>
          <p:cNvGrpSpPr/>
          <p:nvPr/>
        </p:nvGrpSpPr>
        <p:grpSpPr>
          <a:xfrm>
            <a:off x="6771707" y="6147947"/>
            <a:ext cx="588226" cy="524189"/>
            <a:chOff x="10472150" y="6178006"/>
            <a:chExt cx="588226" cy="524189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434AD56D-2A1D-4A6A-AC7A-1AFFD268578B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8B115ED0-E98E-4DB0-81C3-32BE2EA72108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9971D50E-A948-4F82-920C-CD4893BAB5A2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119" name="Rectangle 118">
                  <a:extLst>
                    <a:ext uri="{FF2B5EF4-FFF2-40B4-BE49-F238E27FC236}">
                      <a16:creationId xmlns:a16="http://schemas.microsoft.com/office/drawing/2014/main" id="{F5ABE248-4BE0-477D-A7A0-B729392C43A3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447DD190-7200-4093-9830-A8E671B1E1F4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B183A78E-2196-4D75-AFD6-07566DD6F6C0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4215050D-D46D-47A9-8B46-40F9BA47449C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35CA2D5D-AF32-469C-95B1-2247313E3A18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7C108992-5848-4D77-9C7E-FE8BA19F9B71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7AE29C18-CD4C-48D6-A65F-B0E7AED0A56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172828D6-27AB-40E0-9111-E5DF30D3BA7B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3FEC7881-9817-4E24-8B1D-86B46A41F2CC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18EF7761-104F-4924-A2F8-7909D0C02F4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5837DE46-8982-4E39-B6F6-18FC87D91F55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32FD4EA4-D2CB-483E-B785-008EEEC8C657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0246B007-349F-4A1F-8CF3-151E7312460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4B92F792-A16B-4347-805E-7B35DC5414FE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B3E0ECEC-CF57-4D84-825F-C4F8B8604ABD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C8118354-68BB-464E-B552-D9CC3216AAC3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97A09583-2425-43B7-969F-AD732C8BADE7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1B669DFB-21BF-4426-B111-FA8FD61E536D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A350351A-FEDE-46B9-B768-BBCBFB1BEBD2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AB3C1C1-CFD8-4A2C-9994-AC71D676278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269E3F4C-DDBA-400D-A791-9C3EEBC6D59B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Isosceles Triangle 98">
                <a:extLst>
                  <a:ext uri="{FF2B5EF4-FFF2-40B4-BE49-F238E27FC236}">
                    <a16:creationId xmlns:a16="http://schemas.microsoft.com/office/drawing/2014/main" id="{2523C289-35E2-483E-8BC4-F0FDEF5E9EFB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9245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5" y="5749127"/>
            <a:ext cx="3109897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Identifying ion: carbonate </a:t>
            </a:r>
            <a:r>
              <a:rPr lang="en-GB" sz="1200" b="1" dirty="0" smtClean="0">
                <a:sym typeface="Wingdings 2" panose="05020102010507070707" pitchFamily="18" charset="2"/>
              </a:rPr>
              <a:t>ions</a:t>
            </a:r>
          </a:p>
          <a:p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/>
              </a:rPr>
              <a:t>rsc.li/3dhnn5B</a:t>
            </a:r>
            <a:endParaRPr lang="en-GB" dirty="0"/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Bent Arrow 118">
            <a:extLst>
              <a:ext uri="{FF2B5EF4-FFF2-40B4-BE49-F238E27FC236}">
                <a16:creationId xmlns:a16="http://schemas.microsoft.com/office/drawing/2014/main" id="{959C6927-A640-4457-93B2-1972947AA1F2}"/>
              </a:ext>
            </a:extLst>
          </p:cNvPr>
          <p:cNvSpPr/>
          <p:nvPr/>
        </p:nvSpPr>
        <p:spPr>
          <a:xfrm rot="5400000">
            <a:off x="4731992" y="2482275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8960FA-4402-4883-9C9D-5CEB2789E93D}"/>
              </a:ext>
            </a:extLst>
          </p:cNvPr>
          <p:cNvSpPr txBox="1"/>
          <p:nvPr/>
        </p:nvSpPr>
        <p:spPr>
          <a:xfrm>
            <a:off x="1437614" y="2670391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2-3 cm</a:t>
            </a:r>
            <a:r>
              <a:rPr lang="en-GB" sz="2400" baseline="30000" dirty="0"/>
              <a:t>3</a:t>
            </a:r>
            <a:r>
              <a:rPr lang="en-GB" sz="2400" dirty="0"/>
              <a:t> Na</a:t>
            </a:r>
            <a:r>
              <a:rPr lang="en-GB" sz="2400" baseline="-25000" dirty="0"/>
              <a:t>2</a:t>
            </a:r>
            <a:r>
              <a:rPr lang="en-GB" sz="2400" dirty="0"/>
              <a:t>CO</a:t>
            </a:r>
            <a:r>
              <a:rPr lang="en-GB" sz="2400" baseline="-25000" dirty="0"/>
              <a:t>3</a:t>
            </a:r>
            <a:r>
              <a:rPr lang="en-GB" sz="2400" dirty="0"/>
              <a:t>(aq)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1FCBC66-176C-41CE-94D7-BFBA0020C306}"/>
              </a:ext>
            </a:extLst>
          </p:cNvPr>
          <p:cNvSpPr txBox="1"/>
          <p:nvPr/>
        </p:nvSpPr>
        <p:spPr>
          <a:xfrm>
            <a:off x="7348285" y="2410896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Transfer gas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01" name="Bent Arrow 118">
            <a:extLst>
              <a:ext uri="{FF2B5EF4-FFF2-40B4-BE49-F238E27FC236}">
                <a16:creationId xmlns:a16="http://schemas.microsoft.com/office/drawing/2014/main" id="{52B66A59-AAE8-48A0-B5D5-E55559A64967}"/>
              </a:ext>
            </a:extLst>
          </p:cNvPr>
          <p:cNvSpPr/>
          <p:nvPr/>
        </p:nvSpPr>
        <p:spPr>
          <a:xfrm rot="5400000">
            <a:off x="4813923" y="1723791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8463178A-9128-404D-B1B9-4005D3DA022F}"/>
              </a:ext>
            </a:extLst>
          </p:cNvPr>
          <p:cNvSpPr txBox="1"/>
          <p:nvPr/>
        </p:nvSpPr>
        <p:spPr>
          <a:xfrm>
            <a:off x="1437614" y="152096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2-3 cm</a:t>
            </a:r>
            <a:r>
              <a:rPr lang="en-GB" sz="2400" baseline="30000" dirty="0"/>
              <a:t>3</a:t>
            </a:r>
            <a:r>
              <a:rPr lang="en-GB" sz="2400" dirty="0"/>
              <a:t> HCl(aq)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02" name="Bent Arrow 118">
            <a:extLst>
              <a:ext uri="{FF2B5EF4-FFF2-40B4-BE49-F238E27FC236}">
                <a16:creationId xmlns:a16="http://schemas.microsoft.com/office/drawing/2014/main" id="{5D8021A6-6ED1-4F52-8B70-D6A79215ACF4}"/>
              </a:ext>
            </a:extLst>
          </p:cNvPr>
          <p:cNvSpPr/>
          <p:nvPr/>
        </p:nvSpPr>
        <p:spPr>
          <a:xfrm rot="16200000" flipH="1">
            <a:off x="6829342" y="1671471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5B08682-C58C-49AA-9598-D81364776B09}"/>
              </a:ext>
            </a:extLst>
          </p:cNvPr>
          <p:cNvGrpSpPr/>
          <p:nvPr/>
        </p:nvGrpSpPr>
        <p:grpSpPr>
          <a:xfrm>
            <a:off x="5561264" y="1907194"/>
            <a:ext cx="1109980" cy="2781819"/>
            <a:chOff x="5561264" y="1907194"/>
            <a:chExt cx="1109980" cy="2781819"/>
          </a:xfrm>
        </p:grpSpPr>
        <p:sp>
          <p:nvSpPr>
            <p:cNvPr id="103" name="Curved Down Arrow 25">
              <a:extLst>
                <a:ext uri="{FF2B5EF4-FFF2-40B4-BE49-F238E27FC236}">
                  <a16:creationId xmlns:a16="http://schemas.microsoft.com/office/drawing/2014/main" id="{00403C18-EFB0-4133-B305-BB480E59B466}"/>
                </a:ext>
              </a:extLst>
            </p:cNvPr>
            <p:cNvSpPr/>
            <p:nvPr/>
          </p:nvSpPr>
          <p:spPr>
            <a:xfrm>
              <a:off x="5561264" y="2403634"/>
              <a:ext cx="1109980" cy="2285379"/>
            </a:xfrm>
            <a:prstGeom prst="curvedDownArrow">
              <a:avLst>
                <a:gd name="adj1" fmla="val 9041"/>
                <a:gd name="adj2" fmla="val 18165"/>
                <a:gd name="adj3" fmla="val 1470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4" name="Freeform 159">
              <a:extLst>
                <a:ext uri="{FF2B5EF4-FFF2-40B4-BE49-F238E27FC236}">
                  <a16:creationId xmlns:a16="http://schemas.microsoft.com/office/drawing/2014/main" id="{D5F21FA0-60FC-400D-9C01-E50CC69C092F}"/>
                </a:ext>
              </a:extLst>
            </p:cNvPr>
            <p:cNvSpPr/>
            <p:nvPr/>
          </p:nvSpPr>
          <p:spPr>
            <a:xfrm rot="6867986" flipV="1">
              <a:off x="5666692" y="2364197"/>
              <a:ext cx="1047759" cy="133753"/>
            </a:xfrm>
            <a:custGeom>
              <a:avLst/>
              <a:gdLst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6120 w 3272470"/>
                <a:gd name="connsiteY0" fmla="*/ 177800 h 575802"/>
                <a:gd name="connsiteX1" fmla="*/ 1119820 w 3272470"/>
                <a:gd name="connsiteY1" fmla="*/ 184150 h 575802"/>
                <a:gd name="connsiteX2" fmla="*/ 783270 w 3272470"/>
                <a:gd name="connsiteY2" fmla="*/ 0 h 575802"/>
                <a:gd name="connsiteX3" fmla="*/ 154620 w 3272470"/>
                <a:gd name="connsiteY3" fmla="*/ 184150 h 575802"/>
                <a:gd name="connsiteX4" fmla="*/ 53020 w 3272470"/>
                <a:gd name="connsiteY4" fmla="*/ 431800 h 575802"/>
                <a:gd name="connsiteX5" fmla="*/ 859470 w 3272470"/>
                <a:gd name="connsiteY5" fmla="*/ 571500 h 575802"/>
                <a:gd name="connsiteX6" fmla="*/ 1107120 w 3272470"/>
                <a:gd name="connsiteY6" fmla="*/ 273050 h 575802"/>
                <a:gd name="connsiteX7" fmla="*/ 3272470 w 3272470"/>
                <a:gd name="connsiteY7" fmla="*/ 266700 h 575802"/>
                <a:gd name="connsiteX0" fmla="*/ 3262951 w 3269301"/>
                <a:gd name="connsiteY0" fmla="*/ 177800 h 444679"/>
                <a:gd name="connsiteX1" fmla="*/ 1116651 w 3269301"/>
                <a:gd name="connsiteY1" fmla="*/ 184150 h 444679"/>
                <a:gd name="connsiteX2" fmla="*/ 780101 w 3269301"/>
                <a:gd name="connsiteY2" fmla="*/ 0 h 444679"/>
                <a:gd name="connsiteX3" fmla="*/ 151451 w 3269301"/>
                <a:gd name="connsiteY3" fmla="*/ 184150 h 444679"/>
                <a:gd name="connsiteX4" fmla="*/ 49851 w 3269301"/>
                <a:gd name="connsiteY4" fmla="*/ 431800 h 444679"/>
                <a:gd name="connsiteX5" fmla="*/ 813439 w 3269301"/>
                <a:gd name="connsiteY5" fmla="*/ 395287 h 444679"/>
                <a:gd name="connsiteX6" fmla="*/ 1103951 w 3269301"/>
                <a:gd name="connsiteY6" fmla="*/ 273050 h 444679"/>
                <a:gd name="connsiteX7" fmla="*/ 3269301 w 3269301"/>
                <a:gd name="connsiteY7" fmla="*/ 266700 h 444679"/>
                <a:gd name="connsiteX0" fmla="*/ 3262951 w 3269301"/>
                <a:gd name="connsiteY0" fmla="*/ 194287 h 471479"/>
                <a:gd name="connsiteX1" fmla="*/ 1116651 w 3269301"/>
                <a:gd name="connsiteY1" fmla="*/ 200637 h 471479"/>
                <a:gd name="connsiteX2" fmla="*/ 780101 w 3269301"/>
                <a:gd name="connsiteY2" fmla="*/ 16487 h 471479"/>
                <a:gd name="connsiteX3" fmla="*/ 151451 w 3269301"/>
                <a:gd name="connsiteY3" fmla="*/ 57762 h 471479"/>
                <a:gd name="connsiteX4" fmla="*/ 49851 w 3269301"/>
                <a:gd name="connsiteY4" fmla="*/ 448287 h 471479"/>
                <a:gd name="connsiteX5" fmla="*/ 813439 w 3269301"/>
                <a:gd name="connsiteY5" fmla="*/ 411774 h 471479"/>
                <a:gd name="connsiteX6" fmla="*/ 1103951 w 3269301"/>
                <a:gd name="connsiteY6" fmla="*/ 289537 h 471479"/>
                <a:gd name="connsiteX7" fmla="*/ 3269301 w 3269301"/>
                <a:gd name="connsiteY7" fmla="*/ 283187 h 471479"/>
                <a:gd name="connsiteX0" fmla="*/ 3198705 w 3205055"/>
                <a:gd name="connsiteY0" fmla="*/ 189120 h 407249"/>
                <a:gd name="connsiteX1" fmla="*/ 1052405 w 3205055"/>
                <a:gd name="connsiteY1" fmla="*/ 195470 h 407249"/>
                <a:gd name="connsiteX2" fmla="*/ 715855 w 3205055"/>
                <a:gd name="connsiteY2" fmla="*/ 11320 h 407249"/>
                <a:gd name="connsiteX3" fmla="*/ 87205 w 3205055"/>
                <a:gd name="connsiteY3" fmla="*/ 52595 h 407249"/>
                <a:gd name="connsiteX4" fmla="*/ 76093 w 3205055"/>
                <a:gd name="connsiteY4" fmla="*/ 319295 h 407249"/>
                <a:gd name="connsiteX5" fmla="*/ 749193 w 3205055"/>
                <a:gd name="connsiteY5" fmla="*/ 406607 h 407249"/>
                <a:gd name="connsiteX6" fmla="*/ 1039705 w 3205055"/>
                <a:gd name="connsiteY6" fmla="*/ 284370 h 407249"/>
                <a:gd name="connsiteX7" fmla="*/ 3205055 w 3205055"/>
                <a:gd name="connsiteY7" fmla="*/ 278020 h 407249"/>
                <a:gd name="connsiteX0" fmla="*/ 3196516 w 3202866"/>
                <a:gd name="connsiteY0" fmla="*/ 189120 h 368552"/>
                <a:gd name="connsiteX1" fmla="*/ 1050216 w 3202866"/>
                <a:gd name="connsiteY1" fmla="*/ 195470 h 368552"/>
                <a:gd name="connsiteX2" fmla="*/ 713666 w 3202866"/>
                <a:gd name="connsiteY2" fmla="*/ 11320 h 368552"/>
                <a:gd name="connsiteX3" fmla="*/ 85016 w 3202866"/>
                <a:gd name="connsiteY3" fmla="*/ 52595 h 368552"/>
                <a:gd name="connsiteX4" fmla="*/ 73904 w 3202866"/>
                <a:gd name="connsiteY4" fmla="*/ 319295 h 368552"/>
                <a:gd name="connsiteX5" fmla="*/ 713666 w 3202866"/>
                <a:gd name="connsiteY5" fmla="*/ 363744 h 368552"/>
                <a:gd name="connsiteX6" fmla="*/ 1037516 w 3202866"/>
                <a:gd name="connsiteY6" fmla="*/ 284370 h 368552"/>
                <a:gd name="connsiteX7" fmla="*/ 3202866 w 3202866"/>
                <a:gd name="connsiteY7" fmla="*/ 278020 h 368552"/>
                <a:gd name="connsiteX0" fmla="*/ 3196516 w 3202866"/>
                <a:gd name="connsiteY0" fmla="*/ 156294 h 335726"/>
                <a:gd name="connsiteX1" fmla="*/ 1050216 w 3202866"/>
                <a:gd name="connsiteY1" fmla="*/ 162644 h 335726"/>
                <a:gd name="connsiteX2" fmla="*/ 713666 w 3202866"/>
                <a:gd name="connsiteY2" fmla="*/ 35644 h 335726"/>
                <a:gd name="connsiteX3" fmla="*/ 85016 w 3202866"/>
                <a:gd name="connsiteY3" fmla="*/ 19769 h 335726"/>
                <a:gd name="connsiteX4" fmla="*/ 73904 w 3202866"/>
                <a:gd name="connsiteY4" fmla="*/ 286469 h 335726"/>
                <a:gd name="connsiteX5" fmla="*/ 713666 w 3202866"/>
                <a:gd name="connsiteY5" fmla="*/ 330918 h 335726"/>
                <a:gd name="connsiteX6" fmla="*/ 1037516 w 3202866"/>
                <a:gd name="connsiteY6" fmla="*/ 251544 h 335726"/>
                <a:gd name="connsiteX7" fmla="*/ 3202866 w 3202866"/>
                <a:gd name="connsiteY7" fmla="*/ 245194 h 335726"/>
                <a:gd name="connsiteX0" fmla="*/ 3164659 w 3171009"/>
                <a:gd name="connsiteY0" fmla="*/ 132421 h 311853"/>
                <a:gd name="connsiteX1" fmla="*/ 1018359 w 3171009"/>
                <a:gd name="connsiteY1" fmla="*/ 138771 h 311853"/>
                <a:gd name="connsiteX2" fmla="*/ 681809 w 3171009"/>
                <a:gd name="connsiteY2" fmla="*/ 11771 h 311853"/>
                <a:gd name="connsiteX3" fmla="*/ 129359 w 3171009"/>
                <a:gd name="connsiteY3" fmla="*/ 33996 h 311853"/>
                <a:gd name="connsiteX4" fmla="*/ 42047 w 3171009"/>
                <a:gd name="connsiteY4" fmla="*/ 262596 h 311853"/>
                <a:gd name="connsiteX5" fmla="*/ 681809 w 3171009"/>
                <a:gd name="connsiteY5" fmla="*/ 307045 h 311853"/>
                <a:gd name="connsiteX6" fmla="*/ 1005659 w 3171009"/>
                <a:gd name="connsiteY6" fmla="*/ 227671 h 311853"/>
                <a:gd name="connsiteX7" fmla="*/ 3171009 w 3171009"/>
                <a:gd name="connsiteY7" fmla="*/ 221321 h 311853"/>
                <a:gd name="connsiteX0" fmla="*/ 3163954 w 3170304"/>
                <a:gd name="connsiteY0" fmla="*/ 132421 h 314888"/>
                <a:gd name="connsiteX1" fmla="*/ 1017654 w 3170304"/>
                <a:gd name="connsiteY1" fmla="*/ 138771 h 314888"/>
                <a:gd name="connsiteX2" fmla="*/ 681104 w 3170304"/>
                <a:gd name="connsiteY2" fmla="*/ 11771 h 314888"/>
                <a:gd name="connsiteX3" fmla="*/ 128654 w 3170304"/>
                <a:gd name="connsiteY3" fmla="*/ 33996 h 314888"/>
                <a:gd name="connsiteX4" fmla="*/ 41342 w 3170304"/>
                <a:gd name="connsiteY4" fmla="*/ 262596 h 314888"/>
                <a:gd name="connsiteX5" fmla="*/ 671579 w 3170304"/>
                <a:gd name="connsiteY5" fmla="*/ 311808 h 314888"/>
                <a:gd name="connsiteX6" fmla="*/ 1004954 w 3170304"/>
                <a:gd name="connsiteY6" fmla="*/ 227671 h 314888"/>
                <a:gd name="connsiteX7" fmla="*/ 3170304 w 3170304"/>
                <a:gd name="connsiteY7" fmla="*/ 221321 h 314888"/>
                <a:gd name="connsiteX0" fmla="*/ 3163954 w 3163954"/>
                <a:gd name="connsiteY0" fmla="*/ 132421 h 314888"/>
                <a:gd name="connsiteX1" fmla="*/ 1017654 w 3163954"/>
                <a:gd name="connsiteY1" fmla="*/ 138771 h 314888"/>
                <a:gd name="connsiteX2" fmla="*/ 681104 w 3163954"/>
                <a:gd name="connsiteY2" fmla="*/ 11771 h 314888"/>
                <a:gd name="connsiteX3" fmla="*/ 128654 w 3163954"/>
                <a:gd name="connsiteY3" fmla="*/ 33996 h 314888"/>
                <a:gd name="connsiteX4" fmla="*/ 41342 w 3163954"/>
                <a:gd name="connsiteY4" fmla="*/ 262596 h 314888"/>
                <a:gd name="connsiteX5" fmla="*/ 671579 w 3163954"/>
                <a:gd name="connsiteY5" fmla="*/ 311808 h 314888"/>
                <a:gd name="connsiteX6" fmla="*/ 1004954 w 3163954"/>
                <a:gd name="connsiteY6" fmla="*/ 227671 h 314888"/>
                <a:gd name="connsiteX7" fmla="*/ 3160779 w 3163954"/>
                <a:gd name="connsiteY7" fmla="*/ 218146 h 314888"/>
                <a:gd name="connsiteX0" fmla="*/ 3163954 w 3163954"/>
                <a:gd name="connsiteY0" fmla="*/ 132421 h 314888"/>
                <a:gd name="connsiteX1" fmla="*/ 1017654 w 3163954"/>
                <a:gd name="connsiteY1" fmla="*/ 138771 h 314888"/>
                <a:gd name="connsiteX2" fmla="*/ 681104 w 3163954"/>
                <a:gd name="connsiteY2" fmla="*/ 11771 h 314888"/>
                <a:gd name="connsiteX3" fmla="*/ 128654 w 3163954"/>
                <a:gd name="connsiteY3" fmla="*/ 33996 h 314888"/>
                <a:gd name="connsiteX4" fmla="*/ 41342 w 3163954"/>
                <a:gd name="connsiteY4" fmla="*/ 262596 h 314888"/>
                <a:gd name="connsiteX5" fmla="*/ 671579 w 3163954"/>
                <a:gd name="connsiteY5" fmla="*/ 311808 h 314888"/>
                <a:gd name="connsiteX6" fmla="*/ 1004954 w 3163954"/>
                <a:gd name="connsiteY6" fmla="*/ 227671 h 314888"/>
                <a:gd name="connsiteX7" fmla="*/ 3160779 w 3163954"/>
                <a:gd name="connsiteY7" fmla="*/ 218146 h 314888"/>
                <a:gd name="connsiteX0" fmla="*/ 3163954 w 3163954"/>
                <a:gd name="connsiteY0" fmla="*/ 132421 h 314888"/>
                <a:gd name="connsiteX1" fmla="*/ 1017654 w 3163954"/>
                <a:gd name="connsiteY1" fmla="*/ 138771 h 314888"/>
                <a:gd name="connsiteX2" fmla="*/ 681104 w 3163954"/>
                <a:gd name="connsiteY2" fmla="*/ 11771 h 314888"/>
                <a:gd name="connsiteX3" fmla="*/ 128654 w 3163954"/>
                <a:gd name="connsiteY3" fmla="*/ 33996 h 314888"/>
                <a:gd name="connsiteX4" fmla="*/ 41342 w 3163954"/>
                <a:gd name="connsiteY4" fmla="*/ 262596 h 314888"/>
                <a:gd name="connsiteX5" fmla="*/ 671579 w 3163954"/>
                <a:gd name="connsiteY5" fmla="*/ 311808 h 314888"/>
                <a:gd name="connsiteX6" fmla="*/ 1004954 w 3163954"/>
                <a:gd name="connsiteY6" fmla="*/ 227671 h 314888"/>
                <a:gd name="connsiteX7" fmla="*/ 3160779 w 3163954"/>
                <a:gd name="connsiteY7" fmla="*/ 218146 h 314888"/>
                <a:gd name="connsiteX0" fmla="*/ 3163954 w 3163954"/>
                <a:gd name="connsiteY0" fmla="*/ 132421 h 313985"/>
                <a:gd name="connsiteX1" fmla="*/ 1017654 w 3163954"/>
                <a:gd name="connsiteY1" fmla="*/ 138771 h 313985"/>
                <a:gd name="connsiteX2" fmla="*/ 681104 w 3163954"/>
                <a:gd name="connsiteY2" fmla="*/ 11771 h 313985"/>
                <a:gd name="connsiteX3" fmla="*/ 128654 w 3163954"/>
                <a:gd name="connsiteY3" fmla="*/ 33996 h 313985"/>
                <a:gd name="connsiteX4" fmla="*/ 41342 w 3163954"/>
                <a:gd name="connsiteY4" fmla="*/ 262596 h 313985"/>
                <a:gd name="connsiteX5" fmla="*/ 671579 w 3163954"/>
                <a:gd name="connsiteY5" fmla="*/ 311808 h 313985"/>
                <a:gd name="connsiteX6" fmla="*/ 1011304 w 3163954"/>
                <a:gd name="connsiteY6" fmla="*/ 218146 h 313985"/>
                <a:gd name="connsiteX7" fmla="*/ 3160779 w 3163954"/>
                <a:gd name="connsiteY7" fmla="*/ 218146 h 313985"/>
                <a:gd name="connsiteX0" fmla="*/ 3163954 w 3163954"/>
                <a:gd name="connsiteY0" fmla="*/ 132421 h 313985"/>
                <a:gd name="connsiteX1" fmla="*/ 1017654 w 3163954"/>
                <a:gd name="connsiteY1" fmla="*/ 138771 h 313985"/>
                <a:gd name="connsiteX2" fmla="*/ 681104 w 3163954"/>
                <a:gd name="connsiteY2" fmla="*/ 11771 h 313985"/>
                <a:gd name="connsiteX3" fmla="*/ 128654 w 3163954"/>
                <a:gd name="connsiteY3" fmla="*/ 33996 h 313985"/>
                <a:gd name="connsiteX4" fmla="*/ 41342 w 3163954"/>
                <a:gd name="connsiteY4" fmla="*/ 262596 h 313985"/>
                <a:gd name="connsiteX5" fmla="*/ 671579 w 3163954"/>
                <a:gd name="connsiteY5" fmla="*/ 311808 h 313985"/>
                <a:gd name="connsiteX6" fmla="*/ 1011304 w 3163954"/>
                <a:gd name="connsiteY6" fmla="*/ 218146 h 313985"/>
                <a:gd name="connsiteX7" fmla="*/ 3160779 w 3163954"/>
                <a:gd name="connsiteY7" fmla="*/ 218146 h 313985"/>
                <a:gd name="connsiteX0" fmla="*/ 3163954 w 3163954"/>
                <a:gd name="connsiteY0" fmla="*/ 132421 h 313985"/>
                <a:gd name="connsiteX1" fmla="*/ 1017654 w 3163954"/>
                <a:gd name="connsiteY1" fmla="*/ 138771 h 313985"/>
                <a:gd name="connsiteX2" fmla="*/ 681104 w 3163954"/>
                <a:gd name="connsiteY2" fmla="*/ 11771 h 313985"/>
                <a:gd name="connsiteX3" fmla="*/ 128654 w 3163954"/>
                <a:gd name="connsiteY3" fmla="*/ 33996 h 313985"/>
                <a:gd name="connsiteX4" fmla="*/ 41342 w 3163954"/>
                <a:gd name="connsiteY4" fmla="*/ 262596 h 313985"/>
                <a:gd name="connsiteX5" fmla="*/ 671579 w 3163954"/>
                <a:gd name="connsiteY5" fmla="*/ 311808 h 313985"/>
                <a:gd name="connsiteX6" fmla="*/ 1011304 w 3163954"/>
                <a:gd name="connsiteY6" fmla="*/ 218146 h 313985"/>
                <a:gd name="connsiteX7" fmla="*/ 3160779 w 3163954"/>
                <a:gd name="connsiteY7" fmla="*/ 218146 h 313985"/>
                <a:gd name="connsiteX0" fmla="*/ 3160779 w 3160779"/>
                <a:gd name="connsiteY0" fmla="*/ 135596 h 313985"/>
                <a:gd name="connsiteX1" fmla="*/ 1017654 w 3160779"/>
                <a:gd name="connsiteY1" fmla="*/ 138771 h 313985"/>
                <a:gd name="connsiteX2" fmla="*/ 681104 w 3160779"/>
                <a:gd name="connsiteY2" fmla="*/ 11771 h 313985"/>
                <a:gd name="connsiteX3" fmla="*/ 128654 w 3160779"/>
                <a:gd name="connsiteY3" fmla="*/ 33996 h 313985"/>
                <a:gd name="connsiteX4" fmla="*/ 41342 w 3160779"/>
                <a:gd name="connsiteY4" fmla="*/ 262596 h 313985"/>
                <a:gd name="connsiteX5" fmla="*/ 671579 w 3160779"/>
                <a:gd name="connsiteY5" fmla="*/ 311808 h 313985"/>
                <a:gd name="connsiteX6" fmla="*/ 1011304 w 3160779"/>
                <a:gd name="connsiteY6" fmla="*/ 218146 h 313985"/>
                <a:gd name="connsiteX7" fmla="*/ 3160779 w 3160779"/>
                <a:gd name="connsiteY7" fmla="*/ 218146 h 313985"/>
                <a:gd name="connsiteX0" fmla="*/ 3160779 w 3160779"/>
                <a:gd name="connsiteY0" fmla="*/ 135596 h 313985"/>
                <a:gd name="connsiteX1" fmla="*/ 1017654 w 3160779"/>
                <a:gd name="connsiteY1" fmla="*/ 138771 h 313985"/>
                <a:gd name="connsiteX2" fmla="*/ 681104 w 3160779"/>
                <a:gd name="connsiteY2" fmla="*/ 11771 h 313985"/>
                <a:gd name="connsiteX3" fmla="*/ 128654 w 3160779"/>
                <a:gd name="connsiteY3" fmla="*/ 33996 h 313985"/>
                <a:gd name="connsiteX4" fmla="*/ 41342 w 3160779"/>
                <a:gd name="connsiteY4" fmla="*/ 262596 h 313985"/>
                <a:gd name="connsiteX5" fmla="*/ 671579 w 3160779"/>
                <a:gd name="connsiteY5" fmla="*/ 311808 h 313985"/>
                <a:gd name="connsiteX6" fmla="*/ 1011304 w 3160779"/>
                <a:gd name="connsiteY6" fmla="*/ 218146 h 313985"/>
                <a:gd name="connsiteX7" fmla="*/ 3160779 w 3160779"/>
                <a:gd name="connsiteY7" fmla="*/ 218146 h 313985"/>
                <a:gd name="connsiteX0" fmla="*/ 3164537 w 3164537"/>
                <a:gd name="connsiteY0" fmla="*/ 135596 h 313985"/>
                <a:gd name="connsiteX1" fmla="*/ 1021412 w 3164537"/>
                <a:gd name="connsiteY1" fmla="*/ 138771 h 313985"/>
                <a:gd name="connsiteX2" fmla="*/ 684862 w 3164537"/>
                <a:gd name="connsiteY2" fmla="*/ 11771 h 313985"/>
                <a:gd name="connsiteX3" fmla="*/ 132412 w 3164537"/>
                <a:gd name="connsiteY3" fmla="*/ 33996 h 313985"/>
                <a:gd name="connsiteX4" fmla="*/ 45100 w 3164537"/>
                <a:gd name="connsiteY4" fmla="*/ 262596 h 313985"/>
                <a:gd name="connsiteX5" fmla="*/ 726137 w 3164537"/>
                <a:gd name="connsiteY5" fmla="*/ 311808 h 313985"/>
                <a:gd name="connsiteX6" fmla="*/ 1015062 w 3164537"/>
                <a:gd name="connsiteY6" fmla="*/ 218146 h 313985"/>
                <a:gd name="connsiteX7" fmla="*/ 3164537 w 3164537"/>
                <a:gd name="connsiteY7" fmla="*/ 218146 h 313985"/>
                <a:gd name="connsiteX0" fmla="*/ 3164537 w 3164537"/>
                <a:gd name="connsiteY0" fmla="*/ 136048 h 314437"/>
                <a:gd name="connsiteX1" fmla="*/ 1011887 w 3164537"/>
                <a:gd name="connsiteY1" fmla="*/ 145573 h 314437"/>
                <a:gd name="connsiteX2" fmla="*/ 684862 w 3164537"/>
                <a:gd name="connsiteY2" fmla="*/ 12223 h 314437"/>
                <a:gd name="connsiteX3" fmla="*/ 132412 w 3164537"/>
                <a:gd name="connsiteY3" fmla="*/ 34448 h 314437"/>
                <a:gd name="connsiteX4" fmla="*/ 45100 w 3164537"/>
                <a:gd name="connsiteY4" fmla="*/ 263048 h 314437"/>
                <a:gd name="connsiteX5" fmla="*/ 726137 w 3164537"/>
                <a:gd name="connsiteY5" fmla="*/ 312260 h 314437"/>
                <a:gd name="connsiteX6" fmla="*/ 1015062 w 3164537"/>
                <a:gd name="connsiteY6" fmla="*/ 218598 h 314437"/>
                <a:gd name="connsiteX7" fmla="*/ 3164537 w 3164537"/>
                <a:gd name="connsiteY7" fmla="*/ 218598 h 314437"/>
                <a:gd name="connsiteX0" fmla="*/ 3166357 w 3166357"/>
                <a:gd name="connsiteY0" fmla="*/ 142995 h 321384"/>
                <a:gd name="connsiteX1" fmla="*/ 1013707 w 3166357"/>
                <a:gd name="connsiteY1" fmla="*/ 152520 h 321384"/>
                <a:gd name="connsiteX2" fmla="*/ 737482 w 3166357"/>
                <a:gd name="connsiteY2" fmla="*/ 9645 h 321384"/>
                <a:gd name="connsiteX3" fmla="*/ 134232 w 3166357"/>
                <a:gd name="connsiteY3" fmla="*/ 41395 h 321384"/>
                <a:gd name="connsiteX4" fmla="*/ 46920 w 3166357"/>
                <a:gd name="connsiteY4" fmla="*/ 269995 h 321384"/>
                <a:gd name="connsiteX5" fmla="*/ 727957 w 3166357"/>
                <a:gd name="connsiteY5" fmla="*/ 319207 h 321384"/>
                <a:gd name="connsiteX6" fmla="*/ 1016882 w 3166357"/>
                <a:gd name="connsiteY6" fmla="*/ 225545 h 321384"/>
                <a:gd name="connsiteX7" fmla="*/ 3166357 w 3166357"/>
                <a:gd name="connsiteY7" fmla="*/ 225545 h 321384"/>
                <a:gd name="connsiteX0" fmla="*/ 3166125 w 3166125"/>
                <a:gd name="connsiteY0" fmla="*/ 142995 h 321384"/>
                <a:gd name="connsiteX1" fmla="*/ 1013475 w 3166125"/>
                <a:gd name="connsiteY1" fmla="*/ 152520 h 321384"/>
                <a:gd name="connsiteX2" fmla="*/ 730900 w 3166125"/>
                <a:gd name="connsiteY2" fmla="*/ 9645 h 321384"/>
                <a:gd name="connsiteX3" fmla="*/ 134000 w 3166125"/>
                <a:gd name="connsiteY3" fmla="*/ 41395 h 321384"/>
                <a:gd name="connsiteX4" fmla="*/ 46688 w 3166125"/>
                <a:gd name="connsiteY4" fmla="*/ 269995 h 321384"/>
                <a:gd name="connsiteX5" fmla="*/ 727725 w 3166125"/>
                <a:gd name="connsiteY5" fmla="*/ 319207 h 321384"/>
                <a:gd name="connsiteX6" fmla="*/ 1016650 w 3166125"/>
                <a:gd name="connsiteY6" fmla="*/ 225545 h 321384"/>
                <a:gd name="connsiteX7" fmla="*/ 3166125 w 3166125"/>
                <a:gd name="connsiteY7" fmla="*/ 225545 h 321384"/>
                <a:gd name="connsiteX0" fmla="*/ 3158468 w 3158468"/>
                <a:gd name="connsiteY0" fmla="*/ 159065 h 338000"/>
                <a:gd name="connsiteX1" fmla="*/ 1005818 w 3158468"/>
                <a:gd name="connsiteY1" fmla="*/ 168590 h 338000"/>
                <a:gd name="connsiteX2" fmla="*/ 723243 w 3158468"/>
                <a:gd name="connsiteY2" fmla="*/ 25715 h 338000"/>
                <a:gd name="connsiteX3" fmla="*/ 151743 w 3158468"/>
                <a:gd name="connsiteY3" fmla="*/ 25715 h 338000"/>
                <a:gd name="connsiteX4" fmla="*/ 39031 w 3158468"/>
                <a:gd name="connsiteY4" fmla="*/ 286065 h 338000"/>
                <a:gd name="connsiteX5" fmla="*/ 720068 w 3158468"/>
                <a:gd name="connsiteY5" fmla="*/ 335277 h 338000"/>
                <a:gd name="connsiteX6" fmla="*/ 1008993 w 3158468"/>
                <a:gd name="connsiteY6" fmla="*/ 241615 h 338000"/>
                <a:gd name="connsiteX7" fmla="*/ 3158468 w 3158468"/>
                <a:gd name="connsiteY7" fmla="*/ 241615 h 338000"/>
                <a:gd name="connsiteX0" fmla="*/ 3185752 w 3185752"/>
                <a:gd name="connsiteY0" fmla="*/ 144420 h 323355"/>
                <a:gd name="connsiteX1" fmla="*/ 1033102 w 3185752"/>
                <a:gd name="connsiteY1" fmla="*/ 153945 h 323355"/>
                <a:gd name="connsiteX2" fmla="*/ 750527 w 3185752"/>
                <a:gd name="connsiteY2" fmla="*/ 11070 h 323355"/>
                <a:gd name="connsiteX3" fmla="*/ 179027 w 3185752"/>
                <a:gd name="connsiteY3" fmla="*/ 11070 h 323355"/>
                <a:gd name="connsiteX4" fmla="*/ 66315 w 3185752"/>
                <a:gd name="connsiteY4" fmla="*/ 271420 h 323355"/>
                <a:gd name="connsiteX5" fmla="*/ 747352 w 3185752"/>
                <a:gd name="connsiteY5" fmla="*/ 320632 h 323355"/>
                <a:gd name="connsiteX6" fmla="*/ 1036277 w 3185752"/>
                <a:gd name="connsiteY6" fmla="*/ 226970 h 323355"/>
                <a:gd name="connsiteX7" fmla="*/ 3185752 w 3185752"/>
                <a:gd name="connsiteY7" fmla="*/ 226970 h 323355"/>
                <a:gd name="connsiteX0" fmla="*/ 3185752 w 3185752"/>
                <a:gd name="connsiteY0" fmla="*/ 137397 h 316332"/>
                <a:gd name="connsiteX1" fmla="*/ 1033102 w 3185752"/>
                <a:gd name="connsiteY1" fmla="*/ 146922 h 316332"/>
                <a:gd name="connsiteX2" fmla="*/ 750527 w 3185752"/>
                <a:gd name="connsiteY2" fmla="*/ 4047 h 316332"/>
                <a:gd name="connsiteX3" fmla="*/ 179027 w 3185752"/>
                <a:gd name="connsiteY3" fmla="*/ 4047 h 316332"/>
                <a:gd name="connsiteX4" fmla="*/ 66315 w 3185752"/>
                <a:gd name="connsiteY4" fmla="*/ 264397 h 316332"/>
                <a:gd name="connsiteX5" fmla="*/ 747352 w 3185752"/>
                <a:gd name="connsiteY5" fmla="*/ 313609 h 316332"/>
                <a:gd name="connsiteX6" fmla="*/ 1036277 w 3185752"/>
                <a:gd name="connsiteY6" fmla="*/ 219947 h 316332"/>
                <a:gd name="connsiteX7" fmla="*/ 3185752 w 3185752"/>
                <a:gd name="connsiteY7" fmla="*/ 219947 h 316332"/>
                <a:gd name="connsiteX0" fmla="*/ 3186871 w 3186871"/>
                <a:gd name="connsiteY0" fmla="*/ 137397 h 352654"/>
                <a:gd name="connsiteX1" fmla="*/ 1034221 w 3186871"/>
                <a:gd name="connsiteY1" fmla="*/ 146922 h 352654"/>
                <a:gd name="connsiteX2" fmla="*/ 751646 w 3186871"/>
                <a:gd name="connsiteY2" fmla="*/ 4047 h 352654"/>
                <a:gd name="connsiteX3" fmla="*/ 180146 w 3186871"/>
                <a:gd name="connsiteY3" fmla="*/ 4047 h 352654"/>
                <a:gd name="connsiteX4" fmla="*/ 67434 w 3186871"/>
                <a:gd name="connsiteY4" fmla="*/ 264397 h 352654"/>
                <a:gd name="connsiteX5" fmla="*/ 764346 w 3186871"/>
                <a:gd name="connsiteY5" fmla="*/ 351709 h 352654"/>
                <a:gd name="connsiteX6" fmla="*/ 1037396 w 3186871"/>
                <a:gd name="connsiteY6" fmla="*/ 219947 h 352654"/>
                <a:gd name="connsiteX7" fmla="*/ 3186871 w 3186871"/>
                <a:gd name="connsiteY7" fmla="*/ 219947 h 352654"/>
                <a:gd name="connsiteX0" fmla="*/ 3091323 w 3091323"/>
                <a:gd name="connsiteY0" fmla="*/ 161310 h 410348"/>
                <a:gd name="connsiteX1" fmla="*/ 938673 w 3091323"/>
                <a:gd name="connsiteY1" fmla="*/ 170835 h 410348"/>
                <a:gd name="connsiteX2" fmla="*/ 656098 w 3091323"/>
                <a:gd name="connsiteY2" fmla="*/ 27960 h 410348"/>
                <a:gd name="connsiteX3" fmla="*/ 84598 w 3091323"/>
                <a:gd name="connsiteY3" fmla="*/ 27960 h 410348"/>
                <a:gd name="connsiteX4" fmla="*/ 63961 w 3091323"/>
                <a:gd name="connsiteY4" fmla="*/ 380385 h 410348"/>
                <a:gd name="connsiteX5" fmla="*/ 668798 w 3091323"/>
                <a:gd name="connsiteY5" fmla="*/ 375622 h 410348"/>
                <a:gd name="connsiteX6" fmla="*/ 941848 w 3091323"/>
                <a:gd name="connsiteY6" fmla="*/ 243860 h 410348"/>
                <a:gd name="connsiteX7" fmla="*/ 3091323 w 3091323"/>
                <a:gd name="connsiteY7" fmla="*/ 243860 h 410348"/>
                <a:gd name="connsiteX0" fmla="*/ 3135872 w 3135872"/>
                <a:gd name="connsiteY0" fmla="*/ 161310 h 388300"/>
                <a:gd name="connsiteX1" fmla="*/ 983222 w 3135872"/>
                <a:gd name="connsiteY1" fmla="*/ 170835 h 388300"/>
                <a:gd name="connsiteX2" fmla="*/ 700647 w 3135872"/>
                <a:gd name="connsiteY2" fmla="*/ 27960 h 388300"/>
                <a:gd name="connsiteX3" fmla="*/ 129147 w 3135872"/>
                <a:gd name="connsiteY3" fmla="*/ 27960 h 388300"/>
                <a:gd name="connsiteX4" fmla="*/ 108510 w 3135872"/>
                <a:gd name="connsiteY4" fmla="*/ 380385 h 388300"/>
                <a:gd name="connsiteX5" fmla="*/ 713347 w 3135872"/>
                <a:gd name="connsiteY5" fmla="*/ 375622 h 388300"/>
                <a:gd name="connsiteX6" fmla="*/ 986397 w 3135872"/>
                <a:gd name="connsiteY6" fmla="*/ 243860 h 388300"/>
                <a:gd name="connsiteX7" fmla="*/ 3135872 w 3135872"/>
                <a:gd name="connsiteY7" fmla="*/ 243860 h 388300"/>
                <a:gd name="connsiteX0" fmla="*/ 3159586 w 3159586"/>
                <a:gd name="connsiteY0" fmla="*/ 137258 h 364248"/>
                <a:gd name="connsiteX1" fmla="*/ 1006936 w 3159586"/>
                <a:gd name="connsiteY1" fmla="*/ 146783 h 364248"/>
                <a:gd name="connsiteX2" fmla="*/ 724361 w 3159586"/>
                <a:gd name="connsiteY2" fmla="*/ 3908 h 364248"/>
                <a:gd name="connsiteX3" fmla="*/ 152861 w 3159586"/>
                <a:gd name="connsiteY3" fmla="*/ 3908 h 364248"/>
                <a:gd name="connsiteX4" fmla="*/ 132224 w 3159586"/>
                <a:gd name="connsiteY4" fmla="*/ 356333 h 364248"/>
                <a:gd name="connsiteX5" fmla="*/ 737061 w 3159586"/>
                <a:gd name="connsiteY5" fmla="*/ 351570 h 364248"/>
                <a:gd name="connsiteX6" fmla="*/ 1010111 w 3159586"/>
                <a:gd name="connsiteY6" fmla="*/ 219808 h 364248"/>
                <a:gd name="connsiteX7" fmla="*/ 3159586 w 3159586"/>
                <a:gd name="connsiteY7" fmla="*/ 219808 h 364248"/>
                <a:gd name="connsiteX0" fmla="*/ 3159586 w 3159586"/>
                <a:gd name="connsiteY0" fmla="*/ 137258 h 357785"/>
                <a:gd name="connsiteX1" fmla="*/ 1006936 w 3159586"/>
                <a:gd name="connsiteY1" fmla="*/ 146783 h 357785"/>
                <a:gd name="connsiteX2" fmla="*/ 724361 w 3159586"/>
                <a:gd name="connsiteY2" fmla="*/ 3908 h 357785"/>
                <a:gd name="connsiteX3" fmla="*/ 152861 w 3159586"/>
                <a:gd name="connsiteY3" fmla="*/ 3908 h 357785"/>
                <a:gd name="connsiteX4" fmla="*/ 132224 w 3159586"/>
                <a:gd name="connsiteY4" fmla="*/ 356333 h 357785"/>
                <a:gd name="connsiteX5" fmla="*/ 737061 w 3159586"/>
                <a:gd name="connsiteY5" fmla="*/ 351570 h 357785"/>
                <a:gd name="connsiteX6" fmla="*/ 1010111 w 3159586"/>
                <a:gd name="connsiteY6" fmla="*/ 219808 h 357785"/>
                <a:gd name="connsiteX7" fmla="*/ 3159586 w 3159586"/>
                <a:gd name="connsiteY7" fmla="*/ 219808 h 357785"/>
                <a:gd name="connsiteX0" fmla="*/ 3159586 w 3159586"/>
                <a:gd name="connsiteY0" fmla="*/ 133350 h 353877"/>
                <a:gd name="connsiteX1" fmla="*/ 1006936 w 3159586"/>
                <a:gd name="connsiteY1" fmla="*/ 142875 h 353877"/>
                <a:gd name="connsiteX2" fmla="*/ 724361 w 3159586"/>
                <a:gd name="connsiteY2" fmla="*/ 0 h 353877"/>
                <a:gd name="connsiteX3" fmla="*/ 152861 w 3159586"/>
                <a:gd name="connsiteY3" fmla="*/ 0 h 353877"/>
                <a:gd name="connsiteX4" fmla="*/ 132224 w 3159586"/>
                <a:gd name="connsiteY4" fmla="*/ 352425 h 353877"/>
                <a:gd name="connsiteX5" fmla="*/ 737061 w 3159586"/>
                <a:gd name="connsiteY5" fmla="*/ 347662 h 353877"/>
                <a:gd name="connsiteX6" fmla="*/ 1010111 w 3159586"/>
                <a:gd name="connsiteY6" fmla="*/ 215900 h 353877"/>
                <a:gd name="connsiteX7" fmla="*/ 3159586 w 3159586"/>
                <a:gd name="connsiteY7" fmla="*/ 215900 h 353877"/>
                <a:gd name="connsiteX0" fmla="*/ 3118665 w 3118665"/>
                <a:gd name="connsiteY0" fmla="*/ 133350 h 378827"/>
                <a:gd name="connsiteX1" fmla="*/ 966015 w 3118665"/>
                <a:gd name="connsiteY1" fmla="*/ 142875 h 378827"/>
                <a:gd name="connsiteX2" fmla="*/ 683440 w 3118665"/>
                <a:gd name="connsiteY2" fmla="*/ 0 h 378827"/>
                <a:gd name="connsiteX3" fmla="*/ 111940 w 3118665"/>
                <a:gd name="connsiteY3" fmla="*/ 0 h 378827"/>
                <a:gd name="connsiteX4" fmla="*/ 91303 w 3118665"/>
                <a:gd name="connsiteY4" fmla="*/ 352425 h 378827"/>
                <a:gd name="connsiteX5" fmla="*/ 680265 w 3118665"/>
                <a:gd name="connsiteY5" fmla="*/ 350837 h 378827"/>
                <a:gd name="connsiteX6" fmla="*/ 969190 w 3118665"/>
                <a:gd name="connsiteY6" fmla="*/ 215900 h 378827"/>
                <a:gd name="connsiteX7" fmla="*/ 3118665 w 3118665"/>
                <a:gd name="connsiteY7" fmla="*/ 215900 h 378827"/>
                <a:gd name="connsiteX0" fmla="*/ 3118665 w 3118665"/>
                <a:gd name="connsiteY0" fmla="*/ 133350 h 378827"/>
                <a:gd name="connsiteX1" fmla="*/ 966015 w 3118665"/>
                <a:gd name="connsiteY1" fmla="*/ 142875 h 378827"/>
                <a:gd name="connsiteX2" fmla="*/ 683440 w 3118665"/>
                <a:gd name="connsiteY2" fmla="*/ 0 h 378827"/>
                <a:gd name="connsiteX3" fmla="*/ 111940 w 3118665"/>
                <a:gd name="connsiteY3" fmla="*/ 0 h 378827"/>
                <a:gd name="connsiteX4" fmla="*/ 91303 w 3118665"/>
                <a:gd name="connsiteY4" fmla="*/ 352425 h 378827"/>
                <a:gd name="connsiteX5" fmla="*/ 680265 w 3118665"/>
                <a:gd name="connsiteY5" fmla="*/ 350837 h 378827"/>
                <a:gd name="connsiteX6" fmla="*/ 969190 w 3118665"/>
                <a:gd name="connsiteY6" fmla="*/ 215900 h 378827"/>
                <a:gd name="connsiteX7" fmla="*/ 3118665 w 3118665"/>
                <a:gd name="connsiteY7" fmla="*/ 215900 h 378827"/>
                <a:gd name="connsiteX0" fmla="*/ 3118665 w 3118665"/>
                <a:gd name="connsiteY0" fmla="*/ 133350 h 377444"/>
                <a:gd name="connsiteX1" fmla="*/ 966015 w 3118665"/>
                <a:gd name="connsiteY1" fmla="*/ 142875 h 377444"/>
                <a:gd name="connsiteX2" fmla="*/ 683440 w 3118665"/>
                <a:gd name="connsiteY2" fmla="*/ 0 h 377444"/>
                <a:gd name="connsiteX3" fmla="*/ 111940 w 3118665"/>
                <a:gd name="connsiteY3" fmla="*/ 0 h 377444"/>
                <a:gd name="connsiteX4" fmla="*/ 91303 w 3118665"/>
                <a:gd name="connsiteY4" fmla="*/ 352425 h 377444"/>
                <a:gd name="connsiteX5" fmla="*/ 680265 w 3118665"/>
                <a:gd name="connsiteY5" fmla="*/ 350837 h 377444"/>
                <a:gd name="connsiteX6" fmla="*/ 969190 w 3118665"/>
                <a:gd name="connsiteY6" fmla="*/ 215900 h 377444"/>
                <a:gd name="connsiteX7" fmla="*/ 3118665 w 3118665"/>
                <a:gd name="connsiteY7" fmla="*/ 215900 h 377444"/>
                <a:gd name="connsiteX0" fmla="*/ 3154677 w 3154677"/>
                <a:gd name="connsiteY0" fmla="*/ 133350 h 352425"/>
                <a:gd name="connsiteX1" fmla="*/ 1002027 w 3154677"/>
                <a:gd name="connsiteY1" fmla="*/ 142875 h 352425"/>
                <a:gd name="connsiteX2" fmla="*/ 719452 w 3154677"/>
                <a:gd name="connsiteY2" fmla="*/ 0 h 352425"/>
                <a:gd name="connsiteX3" fmla="*/ 147952 w 3154677"/>
                <a:gd name="connsiteY3" fmla="*/ 0 h 352425"/>
                <a:gd name="connsiteX4" fmla="*/ 127315 w 3154677"/>
                <a:gd name="connsiteY4" fmla="*/ 352425 h 352425"/>
                <a:gd name="connsiteX5" fmla="*/ 716277 w 3154677"/>
                <a:gd name="connsiteY5" fmla="*/ 350837 h 352425"/>
                <a:gd name="connsiteX6" fmla="*/ 1005202 w 3154677"/>
                <a:gd name="connsiteY6" fmla="*/ 215900 h 352425"/>
                <a:gd name="connsiteX7" fmla="*/ 3154677 w 3154677"/>
                <a:gd name="connsiteY7" fmla="*/ 215900 h 352425"/>
                <a:gd name="connsiteX0" fmla="*/ 3154677 w 3154677"/>
                <a:gd name="connsiteY0" fmla="*/ 133350 h 352425"/>
                <a:gd name="connsiteX1" fmla="*/ 1002027 w 3154677"/>
                <a:gd name="connsiteY1" fmla="*/ 142875 h 352425"/>
                <a:gd name="connsiteX2" fmla="*/ 719452 w 3154677"/>
                <a:gd name="connsiteY2" fmla="*/ 0 h 352425"/>
                <a:gd name="connsiteX3" fmla="*/ 147952 w 3154677"/>
                <a:gd name="connsiteY3" fmla="*/ 0 h 352425"/>
                <a:gd name="connsiteX4" fmla="*/ 127315 w 3154677"/>
                <a:gd name="connsiteY4" fmla="*/ 352425 h 352425"/>
                <a:gd name="connsiteX5" fmla="*/ 716277 w 3154677"/>
                <a:gd name="connsiteY5" fmla="*/ 350837 h 352425"/>
                <a:gd name="connsiteX6" fmla="*/ 1005202 w 3154677"/>
                <a:gd name="connsiteY6" fmla="*/ 215900 h 352425"/>
                <a:gd name="connsiteX7" fmla="*/ 3154677 w 3154677"/>
                <a:gd name="connsiteY7" fmla="*/ 215900 h 352425"/>
                <a:gd name="connsiteX0" fmla="*/ 3154677 w 3154677"/>
                <a:gd name="connsiteY0" fmla="*/ 133350 h 352425"/>
                <a:gd name="connsiteX1" fmla="*/ 1002027 w 3154677"/>
                <a:gd name="connsiteY1" fmla="*/ 142875 h 352425"/>
                <a:gd name="connsiteX2" fmla="*/ 719452 w 3154677"/>
                <a:gd name="connsiteY2" fmla="*/ 0 h 352425"/>
                <a:gd name="connsiteX3" fmla="*/ 147952 w 3154677"/>
                <a:gd name="connsiteY3" fmla="*/ 0 h 352425"/>
                <a:gd name="connsiteX4" fmla="*/ 127315 w 3154677"/>
                <a:gd name="connsiteY4" fmla="*/ 352425 h 352425"/>
                <a:gd name="connsiteX5" fmla="*/ 716277 w 3154677"/>
                <a:gd name="connsiteY5" fmla="*/ 350837 h 352425"/>
                <a:gd name="connsiteX6" fmla="*/ 1005202 w 3154677"/>
                <a:gd name="connsiteY6" fmla="*/ 215900 h 352425"/>
                <a:gd name="connsiteX7" fmla="*/ 3154677 w 3154677"/>
                <a:gd name="connsiteY7" fmla="*/ 215900 h 352425"/>
                <a:gd name="connsiteX0" fmla="*/ 3148242 w 3148242"/>
                <a:gd name="connsiteY0" fmla="*/ 133350 h 352425"/>
                <a:gd name="connsiteX1" fmla="*/ 995592 w 3148242"/>
                <a:gd name="connsiteY1" fmla="*/ 142875 h 352425"/>
                <a:gd name="connsiteX2" fmla="*/ 713017 w 3148242"/>
                <a:gd name="connsiteY2" fmla="*/ 0 h 352425"/>
                <a:gd name="connsiteX3" fmla="*/ 141517 w 3148242"/>
                <a:gd name="connsiteY3" fmla="*/ 0 h 352425"/>
                <a:gd name="connsiteX4" fmla="*/ 120880 w 3148242"/>
                <a:gd name="connsiteY4" fmla="*/ 352425 h 352425"/>
                <a:gd name="connsiteX5" fmla="*/ 709842 w 3148242"/>
                <a:gd name="connsiteY5" fmla="*/ 350837 h 352425"/>
                <a:gd name="connsiteX6" fmla="*/ 998767 w 3148242"/>
                <a:gd name="connsiteY6" fmla="*/ 215900 h 352425"/>
                <a:gd name="connsiteX7" fmla="*/ 3148242 w 3148242"/>
                <a:gd name="connsiteY7" fmla="*/ 215900 h 352425"/>
                <a:gd name="connsiteX0" fmla="*/ 3127865 w 3127865"/>
                <a:gd name="connsiteY0" fmla="*/ 133350 h 354169"/>
                <a:gd name="connsiteX1" fmla="*/ 975215 w 3127865"/>
                <a:gd name="connsiteY1" fmla="*/ 142875 h 354169"/>
                <a:gd name="connsiteX2" fmla="*/ 692640 w 3127865"/>
                <a:gd name="connsiteY2" fmla="*/ 0 h 354169"/>
                <a:gd name="connsiteX3" fmla="*/ 121140 w 3127865"/>
                <a:gd name="connsiteY3" fmla="*/ 0 h 354169"/>
                <a:gd name="connsiteX4" fmla="*/ 100503 w 3127865"/>
                <a:gd name="connsiteY4" fmla="*/ 352425 h 354169"/>
                <a:gd name="connsiteX5" fmla="*/ 689465 w 3127865"/>
                <a:gd name="connsiteY5" fmla="*/ 350837 h 354169"/>
                <a:gd name="connsiteX6" fmla="*/ 978390 w 3127865"/>
                <a:gd name="connsiteY6" fmla="*/ 215900 h 354169"/>
                <a:gd name="connsiteX7" fmla="*/ 3127865 w 3127865"/>
                <a:gd name="connsiteY7" fmla="*/ 215900 h 35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27865" h="354169">
                  <a:moveTo>
                    <a:pt x="3127865" y="133350"/>
                  </a:moveTo>
                  <a:lnTo>
                    <a:pt x="975215" y="142875"/>
                  </a:lnTo>
                  <a:cubicBezTo>
                    <a:pt x="866207" y="49742"/>
                    <a:pt x="901661" y="1587"/>
                    <a:pt x="692640" y="0"/>
                  </a:cubicBezTo>
                  <a:lnTo>
                    <a:pt x="121140" y="0"/>
                  </a:lnTo>
                  <a:cubicBezTo>
                    <a:pt x="-34699" y="1587"/>
                    <a:pt x="-38668" y="347927"/>
                    <a:pt x="100503" y="352425"/>
                  </a:cubicBezTo>
                  <a:cubicBezTo>
                    <a:pt x="239674" y="356923"/>
                    <a:pt x="493144" y="351366"/>
                    <a:pt x="689465" y="350837"/>
                  </a:cubicBezTo>
                  <a:cubicBezTo>
                    <a:pt x="883405" y="353483"/>
                    <a:pt x="877848" y="306387"/>
                    <a:pt x="978390" y="215900"/>
                  </a:cubicBezTo>
                  <a:lnTo>
                    <a:pt x="3127865" y="21590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43783174-ED09-49FC-A7CA-FF58F00D557B}"/>
              </a:ext>
            </a:extLst>
          </p:cNvPr>
          <p:cNvCxnSpPr>
            <a:cxnSpLocks/>
          </p:cNvCxnSpPr>
          <p:nvPr/>
        </p:nvCxnSpPr>
        <p:spPr>
          <a:xfrm>
            <a:off x="6413162" y="3025991"/>
            <a:ext cx="935124" cy="0"/>
          </a:xfrm>
          <a:prstGeom prst="line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2757743E-4DF8-4E39-A231-AE960910B9DF}"/>
              </a:ext>
            </a:extLst>
          </p:cNvPr>
          <p:cNvSpPr txBox="1"/>
          <p:nvPr/>
        </p:nvSpPr>
        <p:spPr>
          <a:xfrm>
            <a:off x="7348286" y="1344291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2-3 cm</a:t>
            </a:r>
            <a:r>
              <a:rPr lang="en-GB" sz="2400" baseline="30000" dirty="0"/>
              <a:t>3</a:t>
            </a:r>
            <a:r>
              <a:rPr lang="en-GB" sz="2400" dirty="0"/>
              <a:t> limewater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2CFD6C7-A3CD-4ECA-AAAF-976D41B10925}"/>
              </a:ext>
            </a:extLst>
          </p:cNvPr>
          <p:cNvSpPr txBox="1"/>
          <p:nvPr/>
        </p:nvSpPr>
        <p:spPr>
          <a:xfrm>
            <a:off x="7348286" y="3804639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❺ Observe and record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	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CDA22BF-927A-45D4-AAA7-36E3921D4E75}"/>
              </a:ext>
            </a:extLst>
          </p:cNvPr>
          <p:cNvGrpSpPr/>
          <p:nvPr/>
        </p:nvGrpSpPr>
        <p:grpSpPr>
          <a:xfrm rot="10800000" flipV="1">
            <a:off x="7281413" y="4652158"/>
            <a:ext cx="721988" cy="720000"/>
            <a:chOff x="1724093" y="4217043"/>
            <a:chExt cx="721988" cy="720000"/>
          </a:xfrm>
        </p:grpSpPr>
        <p:sp>
          <p:nvSpPr>
            <p:cNvPr id="108" name="Partial Circle 107">
              <a:extLst>
                <a:ext uri="{FF2B5EF4-FFF2-40B4-BE49-F238E27FC236}">
                  <a16:creationId xmlns:a16="http://schemas.microsoft.com/office/drawing/2014/main" id="{19CE76B2-4F5C-4A94-B560-6326EB207AAA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B25D362D-C7F0-4A18-A58F-99510CE2A8DD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91F6D883-53C8-4290-ABF7-56445ACA79DD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595BAB60-502C-4682-8C2F-3969681A69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779711F8-F031-43D7-A61D-2F5E837CE5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860DC04-3C22-4A2E-9E78-CFC2DA6B033A}"/>
              </a:ext>
            </a:extLst>
          </p:cNvPr>
          <p:cNvGrpSpPr/>
          <p:nvPr/>
        </p:nvGrpSpPr>
        <p:grpSpPr>
          <a:xfrm>
            <a:off x="9320608" y="4353694"/>
            <a:ext cx="588226" cy="524189"/>
            <a:chOff x="10472150" y="6178006"/>
            <a:chExt cx="588226" cy="524189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8B04DAF9-D477-4F74-847A-0F4651980A42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1413ECB6-F06C-4C4E-B65B-92CDEBCD1373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0B69E099-3549-4A5D-B391-3A852B983020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3775C66F-918C-40D0-846B-A77C6BA86906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DD4255C-CB67-4917-AD0B-79B3709590D9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DC563FDA-5F10-4B06-B054-B79142460FA8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0A21E3C0-9FD2-4860-B4FD-1B3794C52863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02322F92-2D9A-4076-A9A5-2CC92DF438E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5734E920-0416-4043-A5BD-E3D314658DE7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EA7BDBB4-DDFD-4E52-BDD6-A081B73B7FC3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F6A71B86-740C-4A38-818A-B19AB134AD4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21B0AB0C-1490-42E0-882C-0D7DECC41EC5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8FE55753-D3FE-4BC8-B5AC-9E77945A7334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36807A19-7AF3-40D3-AA9C-7C80A31676C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B3A0C63A-8E4D-45C2-A709-2311D91027FC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80F8B9AE-3ECE-4FF2-8D08-62062A7BB50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74D46530-A2AB-4DC9-99E4-729CB262FA84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9C30D4A0-B220-43CD-813E-B2FAE1C0E55F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6FB1148C-E699-448D-B5F3-26E734D00A9A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FE4830B7-AEA1-442C-B4F5-0A6792B808F2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53CAD5A-B278-4BCC-99E5-6BB49A623448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379079B0-6F83-4326-B0DD-1E820DCE3577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FF6C9271-9D27-4DE7-B6A4-F4A23811234D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D2055B09-127B-4992-B510-A7DE2B5E0619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Isosceles Triangle 118">
                <a:extLst>
                  <a:ext uri="{FF2B5EF4-FFF2-40B4-BE49-F238E27FC236}">
                    <a16:creationId xmlns:a16="http://schemas.microsoft.com/office/drawing/2014/main" id="{F5D71DC9-BEA7-4CF5-B5F6-10BC64D84D8A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F685A51-58AB-4442-A829-232E1C9646A9}"/>
              </a:ext>
            </a:extLst>
          </p:cNvPr>
          <p:cNvGrpSpPr/>
          <p:nvPr/>
        </p:nvGrpSpPr>
        <p:grpSpPr>
          <a:xfrm>
            <a:off x="5412117" y="3489638"/>
            <a:ext cx="440987" cy="1896039"/>
            <a:chOff x="9006678" y="3719901"/>
            <a:chExt cx="530901" cy="2096776"/>
          </a:xfrm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05AA0B6-EE20-4745-9E0E-F727EC8FA3C2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7FA727E-476C-459A-870F-2CF516D8FF22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63F6FEE4-A27A-4306-8B5E-ACEF77817DA5}"/>
              </a:ext>
            </a:extLst>
          </p:cNvPr>
          <p:cNvGrpSpPr/>
          <p:nvPr/>
        </p:nvGrpSpPr>
        <p:grpSpPr>
          <a:xfrm>
            <a:off x="6340028" y="3481541"/>
            <a:ext cx="440987" cy="1896039"/>
            <a:chOff x="9006678" y="3719901"/>
            <a:chExt cx="530901" cy="2096776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797E2FC2-8304-4F22-9C44-8EF29D02A656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4943FE71-91C1-4140-94CD-898B58A05DC7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0203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2953952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Identifying ions: sulfate(VI) </a:t>
            </a:r>
            <a:r>
              <a:rPr lang="en-GB" sz="1200" b="1" dirty="0" smtClean="0">
                <a:sym typeface="Wingdings 2" panose="05020102010507070707" pitchFamily="18" charset="2"/>
              </a:rPr>
              <a:t>ions</a:t>
            </a:r>
          </a:p>
          <a:p>
            <a:endParaRPr lang="en-GB" sz="1200" b="1" dirty="0" smtClean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/>
              </a:rPr>
              <a:t>rsc.li/3dhnn5B</a:t>
            </a:r>
            <a:endParaRPr lang="en-GB" dirty="0"/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ent Arrow 118">
            <a:extLst>
              <a:ext uri="{FF2B5EF4-FFF2-40B4-BE49-F238E27FC236}">
                <a16:creationId xmlns:a16="http://schemas.microsoft.com/office/drawing/2014/main" id="{B6E89B4F-168D-4169-A284-05EE9D2B12AF}"/>
              </a:ext>
            </a:extLst>
          </p:cNvPr>
          <p:cNvSpPr/>
          <p:nvPr/>
        </p:nvSpPr>
        <p:spPr>
          <a:xfrm rot="5400000">
            <a:off x="5231693" y="2497237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AD8845-3C30-48FE-BB37-C6CABAA3C3ED}"/>
              </a:ext>
            </a:extLst>
          </p:cNvPr>
          <p:cNvSpPr txBox="1"/>
          <p:nvPr/>
        </p:nvSpPr>
        <p:spPr>
          <a:xfrm>
            <a:off x="1937315" y="2685353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3-4 drops BaCl</a:t>
            </a:r>
            <a:r>
              <a:rPr lang="en-GB" sz="2400" baseline="-25000" dirty="0"/>
              <a:t>2</a:t>
            </a:r>
            <a:r>
              <a:rPr lang="en-GB" sz="2400" dirty="0"/>
              <a:t>(aq)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	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1" name="Bent Arrow 118">
            <a:extLst>
              <a:ext uri="{FF2B5EF4-FFF2-40B4-BE49-F238E27FC236}">
                <a16:creationId xmlns:a16="http://schemas.microsoft.com/office/drawing/2014/main" id="{889F3F6D-5505-48E7-9955-B70FA4E43AA5}"/>
              </a:ext>
            </a:extLst>
          </p:cNvPr>
          <p:cNvSpPr/>
          <p:nvPr/>
        </p:nvSpPr>
        <p:spPr>
          <a:xfrm rot="5400000">
            <a:off x="5195741" y="1787970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983B9-D1A1-4EFC-B544-383066FC68D3}"/>
              </a:ext>
            </a:extLst>
          </p:cNvPr>
          <p:cNvSpPr txBox="1"/>
          <p:nvPr/>
        </p:nvSpPr>
        <p:spPr>
          <a:xfrm>
            <a:off x="1937314" y="1774254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3-4 drops HCl(aq)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81B1BB-4663-4987-972F-BD9120B3A7CA}"/>
              </a:ext>
            </a:extLst>
          </p:cNvPr>
          <p:cNvSpPr txBox="1"/>
          <p:nvPr/>
        </p:nvSpPr>
        <p:spPr>
          <a:xfrm>
            <a:off x="1937313" y="3593819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Observe and record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	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0FA466-1D40-4D41-9420-373DBEFE38C9}"/>
              </a:ext>
            </a:extLst>
          </p:cNvPr>
          <p:cNvGrpSpPr/>
          <p:nvPr/>
        </p:nvGrpSpPr>
        <p:grpSpPr>
          <a:xfrm rot="751523" flipV="1">
            <a:off x="4373884" y="4335502"/>
            <a:ext cx="721988" cy="720000"/>
            <a:chOff x="1724093" y="4217043"/>
            <a:chExt cx="721988" cy="720000"/>
          </a:xfrm>
        </p:grpSpPr>
        <p:sp>
          <p:nvSpPr>
            <p:cNvPr id="46" name="Partial Circle 45">
              <a:extLst>
                <a:ext uri="{FF2B5EF4-FFF2-40B4-BE49-F238E27FC236}">
                  <a16:creationId xmlns:a16="http://schemas.microsoft.com/office/drawing/2014/main" id="{2A2541F6-6AF2-484D-BB24-00C7039DF925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20D0B09-252C-4696-A18D-DA544B04BD8F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461B3E2-9979-4AEE-99FE-E187A9963AA6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F0E2140-6179-4299-9129-D29057EF05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D85892CB-3FDE-499B-BE10-81FE7102F8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8EA7EB5-5F18-4B1D-931D-AB398A1F9D8A}"/>
              </a:ext>
            </a:extLst>
          </p:cNvPr>
          <p:cNvGrpSpPr/>
          <p:nvPr/>
        </p:nvGrpSpPr>
        <p:grpSpPr>
          <a:xfrm>
            <a:off x="2205464" y="4189505"/>
            <a:ext cx="588226" cy="524189"/>
            <a:chOff x="10472150" y="6178006"/>
            <a:chExt cx="588226" cy="52418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4023E62-DB51-46EC-971D-3CB8A21730F5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DCCD184-8BD9-4FA7-B215-CFE47A6904ED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972F4A4-E856-4E61-A70F-7050E703C98B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E4D9EE06-E8B9-4CA3-A587-0B50683F00B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2B11B972-D268-45FE-9DEC-B63CC5ABBD69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96CC899-AC83-4A6D-814E-A62500AC66EA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D4A70D1-ABDC-45F0-9463-8493540FB63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78BBEC7C-E507-4CE7-B45F-307A3773405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00F9BDC-EC3D-4C26-A979-1580BBDA36E2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E2E31F6-AFF4-4DA2-80A0-12BE9459392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E3FC930C-97AA-4EB3-A26F-8E206E6AE17E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A6E0DB0-0026-44B9-9FE2-C43B9FCBACCF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2E077E7F-6A72-4D24-9357-EDC69F1859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B6AC7016-A9B6-4282-821E-53E51A3ED68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112531E8-F6F1-4C65-A21E-E4124C31AF17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191B28C1-D689-4DA7-888F-536488DCCCB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2420A57-62F3-4ED7-8FA6-63D269E0926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4D0C1CC-939E-4786-9E34-7B8BB57B721E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943F77E-8599-44D2-833A-F2700A9DED4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A126444-6B5E-47E9-86D7-47FD58FBB22F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8E1BD99-2F50-49EC-93D2-DFEE6C51C009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43C827C-C69B-4249-A8E1-BC0351AA3C15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0644197-98A1-4B2F-B1C9-AA5770182B82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BFBE785-B12B-4123-8050-24AE718AC4C0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92D408C4-DF1C-4623-BB7B-D03064833F2C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5" name="Bent Arrow 118">
            <a:extLst>
              <a:ext uri="{FF2B5EF4-FFF2-40B4-BE49-F238E27FC236}">
                <a16:creationId xmlns:a16="http://schemas.microsoft.com/office/drawing/2014/main" id="{6885E20C-F9AA-47F2-9CEF-BAC4903EF4B5}"/>
              </a:ext>
            </a:extLst>
          </p:cNvPr>
          <p:cNvSpPr/>
          <p:nvPr/>
        </p:nvSpPr>
        <p:spPr>
          <a:xfrm rot="5400000">
            <a:off x="5231693" y="1158512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82A3CC-D60A-435D-91D3-EAB94DF18B3B}"/>
              </a:ext>
            </a:extLst>
          </p:cNvPr>
          <p:cNvSpPr txBox="1"/>
          <p:nvPr/>
        </p:nvSpPr>
        <p:spPr>
          <a:xfrm>
            <a:off x="1937315" y="866882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2-3 cm</a:t>
            </a:r>
            <a:r>
              <a:rPr lang="en-GB" sz="2400" baseline="30000" dirty="0"/>
              <a:t>3</a:t>
            </a:r>
            <a:r>
              <a:rPr lang="en-GB" sz="2400" dirty="0"/>
              <a:t> SO</a:t>
            </a:r>
            <a:r>
              <a:rPr lang="en-GB" sz="2400" baseline="-25000" dirty="0"/>
              <a:t>4</a:t>
            </a:r>
            <a:r>
              <a:rPr lang="en-GB" sz="2400" baseline="30000" dirty="0"/>
              <a:t>2-</a:t>
            </a:r>
            <a:r>
              <a:rPr lang="en-GB" sz="2400" dirty="0"/>
              <a:t>(aq) 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E518A42-BD7F-4600-A378-733C461CA118}"/>
              </a:ext>
            </a:extLst>
          </p:cNvPr>
          <p:cNvGrpSpPr/>
          <p:nvPr/>
        </p:nvGrpSpPr>
        <p:grpSpPr>
          <a:xfrm>
            <a:off x="5875506" y="3470099"/>
            <a:ext cx="440987" cy="1896039"/>
            <a:chOff x="9006678" y="3719901"/>
            <a:chExt cx="530901" cy="2096776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22C9E9C-F58A-4A1C-8276-9053C448E518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CB2B135-627F-4742-87A1-8A151594EBAB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5128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6" y="5749127"/>
            <a:ext cx="2939776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Identifying ions: </a:t>
            </a:r>
            <a:r>
              <a:rPr lang="en-GB" sz="1200" b="1" dirty="0" smtClean="0">
                <a:sym typeface="Wingdings 2" panose="05020102010507070707" pitchFamily="18" charset="2"/>
              </a:rPr>
              <a:t>halide ions</a:t>
            </a:r>
          </a:p>
          <a:p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u="sng" dirty="0">
                <a:hlinkClick r:id="rId3"/>
              </a:rPr>
              <a:t>rsc.li/3dhnn5B</a:t>
            </a:r>
            <a:endParaRPr lang="en-GB" dirty="0"/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669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Bent Arrow 118">
            <a:extLst>
              <a:ext uri="{FF2B5EF4-FFF2-40B4-BE49-F238E27FC236}">
                <a16:creationId xmlns:a16="http://schemas.microsoft.com/office/drawing/2014/main" id="{B6E89B4F-168D-4169-A284-05EE9D2B12AF}"/>
              </a:ext>
            </a:extLst>
          </p:cNvPr>
          <p:cNvSpPr/>
          <p:nvPr/>
        </p:nvSpPr>
        <p:spPr>
          <a:xfrm rot="5400000">
            <a:off x="5231693" y="2753581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AD8845-3C30-48FE-BB37-C6CABAA3C3ED}"/>
              </a:ext>
            </a:extLst>
          </p:cNvPr>
          <p:cNvSpPr txBox="1"/>
          <p:nvPr/>
        </p:nvSpPr>
        <p:spPr>
          <a:xfrm>
            <a:off x="1320801" y="2941697"/>
            <a:ext cx="3793636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594100" algn="r"/>
              </a:tabLst>
            </a:pPr>
            <a:r>
              <a:rPr lang="en-GB" sz="2400" dirty="0"/>
              <a:t>❸ 3-4 drops AgNO</a:t>
            </a:r>
            <a:r>
              <a:rPr lang="en-GB" sz="2400" baseline="-25000" dirty="0"/>
              <a:t>3</a:t>
            </a:r>
            <a:r>
              <a:rPr lang="en-GB" sz="2400" dirty="0"/>
              <a:t>(aq)</a:t>
            </a:r>
          </a:p>
          <a:p>
            <a:pPr marL="457200" indent="-457200">
              <a:tabLst>
                <a:tab pos="1612900" algn="l"/>
                <a:tab pos="2870200" algn="l"/>
              </a:tabLst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err="1">
                <a:sym typeface="Wingdings" panose="05000000000000000000" pitchFamily="2" charset="2"/>
              </a:rPr>
              <a:t>KCl</a:t>
            </a:r>
            <a:r>
              <a:rPr lang="en-GB" sz="2400" dirty="0">
                <a:sym typeface="Wingdings" panose="05000000000000000000" pitchFamily="2" charset="2"/>
              </a:rPr>
              <a:t>   	KBr  	KI </a:t>
            </a:r>
            <a:endParaRPr lang="en-GB" sz="2400" dirty="0"/>
          </a:p>
        </p:txBody>
      </p:sp>
      <p:sp>
        <p:nvSpPr>
          <p:cNvPr id="11" name="Bent Arrow 118">
            <a:extLst>
              <a:ext uri="{FF2B5EF4-FFF2-40B4-BE49-F238E27FC236}">
                <a16:creationId xmlns:a16="http://schemas.microsoft.com/office/drawing/2014/main" id="{889F3F6D-5505-48E7-9955-B70FA4E43AA5}"/>
              </a:ext>
            </a:extLst>
          </p:cNvPr>
          <p:cNvSpPr/>
          <p:nvPr/>
        </p:nvSpPr>
        <p:spPr>
          <a:xfrm rot="5400000">
            <a:off x="5195741" y="2044314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D983B9-D1A1-4EFC-B544-383066FC68D3}"/>
              </a:ext>
            </a:extLst>
          </p:cNvPr>
          <p:cNvSpPr txBox="1"/>
          <p:nvPr/>
        </p:nvSpPr>
        <p:spPr>
          <a:xfrm>
            <a:off x="1320800" y="2030598"/>
            <a:ext cx="3793636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594100" algn="r"/>
              </a:tabLst>
            </a:pPr>
            <a:r>
              <a:rPr lang="en-GB" sz="2400" dirty="0"/>
              <a:t>❷ 0.5 cm</a:t>
            </a:r>
            <a:r>
              <a:rPr lang="en-GB" sz="2400" baseline="30000" dirty="0"/>
              <a:t>3</a:t>
            </a:r>
            <a:r>
              <a:rPr lang="en-GB" sz="2400" dirty="0"/>
              <a:t> HNO</a:t>
            </a:r>
            <a:r>
              <a:rPr lang="en-GB" sz="2400" baseline="-25000" dirty="0"/>
              <a:t>3</a:t>
            </a:r>
            <a:r>
              <a:rPr lang="en-GB" sz="2400" dirty="0"/>
              <a:t>(aq)	</a:t>
            </a:r>
          </a:p>
          <a:p>
            <a:pPr marL="457200" indent="-457200">
              <a:tabLst>
                <a:tab pos="1612900" algn="l"/>
                <a:tab pos="2870200" algn="l"/>
              </a:tabLst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err="1">
                <a:sym typeface="Wingdings" panose="05000000000000000000" pitchFamily="2" charset="2"/>
              </a:rPr>
              <a:t>KCl</a:t>
            </a:r>
            <a:r>
              <a:rPr lang="en-GB" sz="2400" dirty="0">
                <a:sym typeface="Wingdings" panose="05000000000000000000" pitchFamily="2" charset="2"/>
              </a:rPr>
              <a:t>   	KBr  	KI </a:t>
            </a:r>
            <a:endParaRPr lang="en-GB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81B1BB-4663-4987-972F-BD9120B3A7CA}"/>
              </a:ext>
            </a:extLst>
          </p:cNvPr>
          <p:cNvSpPr txBox="1"/>
          <p:nvPr/>
        </p:nvSpPr>
        <p:spPr>
          <a:xfrm>
            <a:off x="1320799" y="3850163"/>
            <a:ext cx="3793636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594100" algn="r"/>
              </a:tabLst>
            </a:pPr>
            <a:r>
              <a:rPr lang="en-GB" sz="2400" dirty="0"/>
              <a:t>❹ Observe and record</a:t>
            </a:r>
          </a:p>
          <a:p>
            <a:pPr marL="457200" indent="-457200">
              <a:tabLst>
                <a:tab pos="1612900" algn="l"/>
                <a:tab pos="2870200" algn="l"/>
              </a:tabLst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err="1">
                <a:sym typeface="Wingdings" panose="05000000000000000000" pitchFamily="2" charset="2"/>
              </a:rPr>
              <a:t>KCl</a:t>
            </a:r>
            <a:r>
              <a:rPr lang="en-GB" sz="2400" dirty="0">
                <a:sym typeface="Wingdings" panose="05000000000000000000" pitchFamily="2" charset="2"/>
              </a:rPr>
              <a:t>   	KBr  	KI </a:t>
            </a:r>
            <a:endParaRPr lang="en-GB" sz="24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10FA466-1D40-4D41-9420-373DBEFE38C9}"/>
              </a:ext>
            </a:extLst>
          </p:cNvPr>
          <p:cNvGrpSpPr/>
          <p:nvPr/>
        </p:nvGrpSpPr>
        <p:grpSpPr>
          <a:xfrm rot="751523" flipV="1">
            <a:off x="4366677" y="4615310"/>
            <a:ext cx="721988" cy="720000"/>
            <a:chOff x="1724093" y="4217043"/>
            <a:chExt cx="721988" cy="720000"/>
          </a:xfrm>
        </p:grpSpPr>
        <p:sp>
          <p:nvSpPr>
            <p:cNvPr id="46" name="Partial Circle 45">
              <a:extLst>
                <a:ext uri="{FF2B5EF4-FFF2-40B4-BE49-F238E27FC236}">
                  <a16:creationId xmlns:a16="http://schemas.microsoft.com/office/drawing/2014/main" id="{2A2541F6-6AF2-484D-BB24-00C7039DF925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20D0B09-252C-4696-A18D-DA544B04BD8F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461B3E2-9979-4AEE-99FE-E187A9963AA6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F0E2140-6179-4299-9129-D29057EF05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D85892CB-3FDE-499B-BE10-81FE7102F83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8EA7EB5-5F18-4B1D-931D-AB398A1F9D8A}"/>
              </a:ext>
            </a:extLst>
          </p:cNvPr>
          <p:cNvGrpSpPr/>
          <p:nvPr/>
        </p:nvGrpSpPr>
        <p:grpSpPr>
          <a:xfrm>
            <a:off x="1127550" y="4496956"/>
            <a:ext cx="588226" cy="524189"/>
            <a:chOff x="10472150" y="6178006"/>
            <a:chExt cx="588226" cy="52418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4023E62-DB51-46EC-971D-3CB8A21730F5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DCCD184-8BD9-4FA7-B215-CFE47A6904ED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972F4A4-E856-4E61-A70F-7050E703C98B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E4D9EE06-E8B9-4CA3-A587-0B50683F00B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2B11B972-D268-45FE-9DEC-B63CC5ABBD69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196CC899-AC83-4A6D-814E-A62500AC66EA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D4A70D1-ABDC-45F0-9463-8493540FB631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78BBEC7C-E507-4CE7-B45F-307A3773405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00F9BDC-EC3D-4C26-A979-1580BBDA36E2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E2E31F6-AFF4-4DA2-80A0-12BE9459392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E3FC930C-97AA-4EB3-A26F-8E206E6AE17E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A6E0DB0-0026-44B9-9FE2-C43B9FCBACCF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2E077E7F-6A72-4D24-9357-EDC69F1859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B6AC7016-A9B6-4282-821E-53E51A3ED68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112531E8-F6F1-4C65-A21E-E4124C31AF17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191B28C1-D689-4DA7-888F-536488DCCCB0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D2420A57-62F3-4ED7-8FA6-63D269E0926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4D0C1CC-939E-4786-9E34-7B8BB57B721E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943F77E-8599-44D2-833A-F2700A9DED4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A126444-6B5E-47E9-86D7-47FD58FBB22F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88E1BD99-2F50-49EC-93D2-DFEE6C51C009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43C827C-C69B-4249-A8E1-BC0351AA3C15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0644197-98A1-4B2F-B1C9-AA5770182B82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BFBE785-B12B-4123-8050-24AE718AC4C0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Isosceles Triangle 24">
                <a:extLst>
                  <a:ext uri="{FF2B5EF4-FFF2-40B4-BE49-F238E27FC236}">
                    <a16:creationId xmlns:a16="http://schemas.microsoft.com/office/drawing/2014/main" id="{92D408C4-DF1C-4623-BB7B-D03064833F2C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5" name="Bent Arrow 118">
            <a:extLst>
              <a:ext uri="{FF2B5EF4-FFF2-40B4-BE49-F238E27FC236}">
                <a16:creationId xmlns:a16="http://schemas.microsoft.com/office/drawing/2014/main" id="{6885E20C-F9AA-47F2-9CEF-BAC4903EF4B5}"/>
              </a:ext>
            </a:extLst>
          </p:cNvPr>
          <p:cNvSpPr/>
          <p:nvPr/>
        </p:nvSpPr>
        <p:spPr>
          <a:xfrm rot="5400000">
            <a:off x="5231693" y="1414856"/>
            <a:ext cx="711200" cy="1251296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82A3CC-D60A-435D-91D3-EAB94DF18B3B}"/>
              </a:ext>
            </a:extLst>
          </p:cNvPr>
          <p:cNvSpPr txBox="1"/>
          <p:nvPr/>
        </p:nvSpPr>
        <p:spPr>
          <a:xfrm>
            <a:off x="1320801" y="768896"/>
            <a:ext cx="3793636" cy="11654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3594100" algn="r"/>
              </a:tabLst>
            </a:pPr>
            <a:r>
              <a:rPr lang="en-GB" sz="2400" dirty="0"/>
              <a:t>❶ 2-3 cm</a:t>
            </a:r>
            <a:r>
              <a:rPr lang="en-GB" sz="2400" baseline="30000" dirty="0"/>
              <a:t>3</a:t>
            </a:r>
            <a:r>
              <a:rPr lang="en-GB" sz="2400" dirty="0"/>
              <a:t> potassium halide solution	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</a:p>
          <a:p>
            <a:pPr marL="457200" indent="-457200">
              <a:tabLst>
                <a:tab pos="1612900" algn="l"/>
                <a:tab pos="2870200" algn="l"/>
              </a:tabLst>
            </a:pPr>
            <a:r>
              <a:rPr lang="en-GB" sz="2400" dirty="0">
                <a:sym typeface="Wingdings" panose="05000000000000000000" pitchFamily="2" charset="2"/>
              </a:rPr>
              <a:t>	</a:t>
            </a:r>
            <a:r>
              <a:rPr lang="en-GB" sz="2400" dirty="0" err="1">
                <a:sym typeface="Wingdings" panose="05000000000000000000" pitchFamily="2" charset="2"/>
              </a:rPr>
              <a:t>KCl</a:t>
            </a:r>
            <a:r>
              <a:rPr lang="en-GB" sz="2400" dirty="0">
                <a:sym typeface="Wingdings" panose="05000000000000000000" pitchFamily="2" charset="2"/>
              </a:rPr>
              <a:t>   	KBr  	KI </a:t>
            </a:r>
            <a:endParaRPr lang="en-GB" sz="240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9AA24AC-6BBF-49BC-957F-1EDD3DF3616A}"/>
              </a:ext>
            </a:extLst>
          </p:cNvPr>
          <p:cNvGrpSpPr/>
          <p:nvPr/>
        </p:nvGrpSpPr>
        <p:grpSpPr>
          <a:xfrm>
            <a:off x="5873689" y="3777550"/>
            <a:ext cx="440987" cy="1896039"/>
            <a:chOff x="9006678" y="3719901"/>
            <a:chExt cx="530901" cy="209677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277EBEC-BB48-435C-8AA9-DE56EC1728B4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11B4CA8-745F-49DE-AB7A-BF8A2AB8187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993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495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8672</TotalTime>
  <Words>629</Words>
  <Application>Microsoft Office PowerPoint</Application>
  <PresentationFormat>Widescreen</PresentationFormat>
  <Paragraphs>120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 DJ</dc:creator>
  <cp:lastModifiedBy>Juliet Kennard</cp:lastModifiedBy>
  <cp:revision>400</cp:revision>
  <cp:lastPrinted>2019-10-13T17:18:54Z</cp:lastPrinted>
  <dcterms:created xsi:type="dcterms:W3CDTF">2017-10-18T10:44:09Z</dcterms:created>
  <dcterms:modified xsi:type="dcterms:W3CDTF">2021-02-25T10:19:32Z</dcterms:modified>
</cp:coreProperties>
</file>