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373" r:id="rId2"/>
    <p:sldId id="372" r:id="rId3"/>
    <p:sldId id="371" r:id="rId4"/>
    <p:sldId id="280" r:id="rId5"/>
  </p:sldIdLst>
  <p:sldSz cx="12192000" cy="6858000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8" autoAdjust="0"/>
    <p:restoredTop sz="76319" autoAdjust="0"/>
  </p:normalViewPr>
  <p:slideViewPr>
    <p:cSldViewPr snapToGrid="0" snapToObjects="1">
      <p:cViewPr varScale="1">
        <p:scale>
          <a:sx n="90" d="100"/>
          <a:sy n="90" d="100"/>
        </p:scale>
        <p:origin x="864" y="2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91526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9011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2"/>
            <a:ext cx="2971800" cy="499011"/>
          </a:xfrm>
          <a:prstGeom prst="rect">
            <a:avLst/>
          </a:prstGeom>
        </p:spPr>
        <p:txBody>
          <a:bodyPr vert="horz" lIns="91850" tIns="45925" rIns="91850" bIns="45925" rtlCol="0"/>
          <a:lstStyle>
            <a:lvl1pPr algn="r">
              <a:defRPr sz="1200"/>
            </a:lvl1pPr>
          </a:lstStyle>
          <a:p>
            <a:fld id="{20AE99E1-1495-406F-B49D-BDD45F7BC339}" type="datetimeFigureOut">
              <a:rPr lang="en-GB" smtClean="0"/>
              <a:t>04/03/2021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7675" y="1244600"/>
            <a:ext cx="5962650" cy="3354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50" tIns="45925" rIns="91850" bIns="4592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86364"/>
            <a:ext cx="5486400" cy="3916115"/>
          </a:xfrm>
          <a:prstGeom prst="rect">
            <a:avLst/>
          </a:prstGeom>
        </p:spPr>
        <p:txBody>
          <a:bodyPr vert="horz" lIns="91850" tIns="45925" rIns="91850" bIns="4592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0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446678"/>
            <a:ext cx="2971800" cy="499010"/>
          </a:xfrm>
          <a:prstGeom prst="rect">
            <a:avLst/>
          </a:prstGeom>
        </p:spPr>
        <p:txBody>
          <a:bodyPr vert="horz" lIns="91850" tIns="45925" rIns="91850" bIns="45925" rtlCol="0" anchor="b"/>
          <a:lstStyle>
            <a:lvl1pPr algn="r">
              <a:defRPr sz="1200"/>
            </a:lvl1pPr>
          </a:lstStyle>
          <a:p>
            <a:fld id="{6A4DA5DC-95BF-4697-A9FC-A2237F0DBC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689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23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Reactivity of metals: </a:t>
            </a:r>
            <a:r>
              <a:rPr lang="en-GB" baseline="0" dirty="0" smtClean="0"/>
              <a:t>metals </a:t>
            </a:r>
            <a:r>
              <a:rPr lang="en-GB" baseline="0" dirty="0"/>
              <a:t>and acid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Place a polystyrene cup into a beaker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Measure 20cm</a:t>
            </a:r>
            <a:r>
              <a:rPr lang="en-GB" baseline="30000" dirty="0"/>
              <a:t>3</a:t>
            </a:r>
            <a:r>
              <a:rPr lang="en-GB" baseline="0" dirty="0"/>
              <a:t> hydrochloric acid using a measuring cylinder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Pour the acid into the cup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Record the temperature of the acid with a thermometer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two spatulas of zinc powder to the acid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Place the cup lid (</a:t>
            </a:r>
            <a:r>
              <a:rPr lang="en-GB" baseline="0" dirty="0" smtClean="0"/>
              <a:t>with </a:t>
            </a:r>
            <a:r>
              <a:rPr lang="en-GB" baseline="0" dirty="0"/>
              <a:t>hole through the middle</a:t>
            </a:r>
            <a:r>
              <a:rPr lang="en-GB" baseline="0" dirty="0" smtClean="0"/>
              <a:t>) and gently agitate</a:t>
            </a:r>
            <a:endParaRPr lang="en-GB" baseline="0" dirty="0"/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Place the thermometer through the </a:t>
            </a:r>
            <a:r>
              <a:rPr lang="en-GB" baseline="0" dirty="0" smtClean="0"/>
              <a:t>lid</a:t>
            </a:r>
            <a:endParaRPr lang="en-GB" baseline="0" dirty="0"/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Record the highest temperature reached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Dispose of the mixture as directed by teacher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Rinse the cup with distilled water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Repeat using magnesium, iron, then copper.</a:t>
            </a:r>
          </a:p>
          <a:p>
            <a:pPr marL="228600" indent="-228600">
              <a:buFont typeface="+mj-lt"/>
              <a:buAutoNum type="arabicPeriod"/>
            </a:pPr>
            <a:endParaRPr lang="en-GB" baseline="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742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Metal displacement reactions</a:t>
            </a:r>
            <a:endParaRPr lang="en-GB" baseline="0" dirty="0"/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magnesium sulfate to the first row.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zinc(II) sulfate to the second row.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copper(II) sulfate to the third row.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Add magnesium, zinc and copper to the first, second and third column respectively.</a:t>
            </a:r>
          </a:p>
          <a:p>
            <a:pPr marL="228600" indent="-228600">
              <a:buFont typeface="+mj-lt"/>
              <a:buAutoNum type="arabicPeriod"/>
            </a:pPr>
            <a:r>
              <a:rPr lang="en-GB" baseline="0" dirty="0"/>
              <a:t>Observe any changes over 5 minutes.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742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Template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25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28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849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9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633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8939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09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51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639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099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632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01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905-5208-45C9-91A7-153AFC22B9EB}" type="datetimeFigureOut">
              <a:rPr lang="en-GB" smtClean="0"/>
              <a:t>04/03/2021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A888-D3E9-4A2B-B344-8C41375D909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23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rsc.li/3baSTPO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reativecommons.org/licenses/by-nc-sa/2.0/uk/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sc.li/3baSTPO" TargetMode="External"/><Relationship Id="rId3" Type="http://schemas.openxmlformats.org/officeDocument/2006/relationships/hyperlink" Target="https://creativecommons.org/licenses/by-nc-sa/2.0/uk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3" Type="http://schemas.openxmlformats.org/officeDocument/2006/relationships/hyperlink" Target="https://creativecommons.org/licenses/by-nc-sa/2.0/uk/" TargetMode="External"/><Relationship Id="rId7" Type="http://schemas.openxmlformats.org/officeDocument/2006/relationships/image" Target="../media/image5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003" y="0"/>
            <a:ext cx="12394465" cy="6908283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244014" y="2757377"/>
            <a:ext cx="6660060" cy="771739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instructions</a:t>
            </a: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1585" y="6662061"/>
            <a:ext cx="17972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altLang="en-US" sz="800" dirty="0">
                <a:solidFill>
                  <a:srgbClr val="231F20"/>
                </a:solidFill>
                <a:latin typeface="Gotham Book"/>
                <a:ea typeface="Source Sans Pro" panose="020B0503030403020204" pitchFamily="34" charset="0"/>
                <a:cs typeface="Source Sans Pro" panose="020B0503030403020204" pitchFamily="34" charset="0"/>
              </a:rPr>
              <a:t>Registered charity number: 207890</a:t>
            </a:r>
            <a:endParaRPr lang="en-GB" altLang="en-US" sz="800" dirty="0">
              <a:latin typeface="Gotham Book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62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Bent Arrow 118">
            <a:extLst>
              <a:ext uri="{FF2B5EF4-FFF2-40B4-BE49-F238E27FC236}">
                <a16:creationId xmlns:a16="http://schemas.microsoft.com/office/drawing/2014/main" id="{8938BD29-12A9-4AA4-A265-B47966DD3732}"/>
              </a:ext>
            </a:extLst>
          </p:cNvPr>
          <p:cNvSpPr/>
          <p:nvPr/>
        </p:nvSpPr>
        <p:spPr>
          <a:xfrm rot="5400000">
            <a:off x="3525507" y="402829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8" name="Bent Arrow 118">
            <a:extLst>
              <a:ext uri="{FF2B5EF4-FFF2-40B4-BE49-F238E27FC236}">
                <a16:creationId xmlns:a16="http://schemas.microsoft.com/office/drawing/2014/main" id="{B170EBAC-AF85-4C39-A9EC-C92816E66862}"/>
              </a:ext>
            </a:extLst>
          </p:cNvPr>
          <p:cNvSpPr/>
          <p:nvPr/>
        </p:nvSpPr>
        <p:spPr>
          <a:xfrm rot="5400000">
            <a:off x="3550865" y="1563291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8" name="Arc 237">
            <a:extLst>
              <a:ext uri="{FF2B5EF4-FFF2-40B4-BE49-F238E27FC236}">
                <a16:creationId xmlns:a16="http://schemas.microsoft.com/office/drawing/2014/main" id="{8902A123-1296-4FB9-AF8D-04F70847B567}"/>
              </a:ext>
            </a:extLst>
          </p:cNvPr>
          <p:cNvSpPr/>
          <p:nvPr/>
        </p:nvSpPr>
        <p:spPr>
          <a:xfrm rot="10800000" flipV="1">
            <a:off x="2494978" y="-2997026"/>
            <a:ext cx="7622415" cy="9590036"/>
          </a:xfrm>
          <a:prstGeom prst="arc">
            <a:avLst>
              <a:gd name="adj1" fmla="val 20791599"/>
              <a:gd name="adj2" fmla="val 11404035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Right Arrow 90">
            <a:extLst>
              <a:ext uri="{FF2B5EF4-FFF2-40B4-BE49-F238E27FC236}">
                <a16:creationId xmlns:a16="http://schemas.microsoft.com/office/drawing/2014/main" id="{AAA072D8-0EAC-417D-82CF-A0613EC1D59F}"/>
              </a:ext>
            </a:extLst>
          </p:cNvPr>
          <p:cNvSpPr/>
          <p:nvPr/>
        </p:nvSpPr>
        <p:spPr>
          <a:xfrm rot="12361605">
            <a:off x="7808019" y="4343302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3C14BB3F-3828-48AD-9615-353426D3932C}"/>
              </a:ext>
            </a:extLst>
          </p:cNvPr>
          <p:cNvSpPr txBox="1"/>
          <p:nvPr/>
        </p:nvSpPr>
        <p:spPr>
          <a:xfrm>
            <a:off x="101135" y="5749127"/>
            <a:ext cx="2841133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  <a:r>
              <a:rPr lang="en-GB" sz="1200" b="1" dirty="0" smtClean="0">
                <a:sym typeface="Wingdings 2" panose="05020102010507070707" pitchFamily="18" charset="2"/>
              </a:rPr>
              <a:t>practical video</a:t>
            </a:r>
          </a:p>
          <a:p>
            <a:r>
              <a:rPr lang="en-GB" sz="1200" b="1" dirty="0" smtClean="0">
                <a:sym typeface="Wingdings 2" panose="05020102010507070707" pitchFamily="18" charset="2"/>
              </a:rPr>
              <a:t>Reactivity series of metals: metals </a:t>
            </a:r>
            <a:r>
              <a:rPr lang="en-GB" sz="1200" b="1" dirty="0">
                <a:sym typeface="Wingdings 2" panose="05020102010507070707" pitchFamily="18" charset="2"/>
              </a:rPr>
              <a:t>and </a:t>
            </a:r>
            <a:r>
              <a:rPr lang="en-GB" sz="1200" b="1" dirty="0" smtClean="0">
                <a:sym typeface="Wingdings 2" panose="05020102010507070707" pitchFamily="18" charset="2"/>
              </a:rPr>
              <a:t>acid</a:t>
            </a:r>
          </a:p>
          <a:p>
            <a:r>
              <a:rPr lang="en-GB" dirty="0" smtClean="0">
                <a:hlinkClick r:id="rId3"/>
              </a:rPr>
              <a:t>rsc.li/3baSTPO</a:t>
            </a:r>
            <a:endParaRPr lang="en-GB" sz="1200" b="1" dirty="0">
              <a:sym typeface="Wingdings 2" panose="05020102010507070707" pitchFamily="18" charset="2"/>
            </a:endParaRPr>
          </a:p>
        </p:txBody>
      </p:sp>
      <p:pic>
        <p:nvPicPr>
          <p:cNvPr id="256" name="Picture 255">
            <a:extLst>
              <a:ext uri="{FF2B5EF4-FFF2-40B4-BE49-F238E27FC236}">
                <a16:creationId xmlns:a16="http://schemas.microsoft.com/office/drawing/2014/main" id="{2EEF395F-632F-44F4-9D33-11DA7186E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8021" y="6318954"/>
            <a:ext cx="476250" cy="428625"/>
          </a:xfrm>
          <a:prstGeom prst="rect">
            <a:avLst/>
          </a:prstGeom>
        </p:spPr>
      </p:pic>
      <p:pic>
        <p:nvPicPr>
          <p:cNvPr id="118" name="Picture 117" descr="CC-BY-NC-SA icon">
            <a:hlinkClick r:id="rId5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F540D5A-51F9-4453-9FFF-B625DED0124A}"/>
              </a:ext>
            </a:extLst>
          </p:cNvPr>
          <p:cNvGrpSpPr/>
          <p:nvPr/>
        </p:nvGrpSpPr>
        <p:grpSpPr>
          <a:xfrm>
            <a:off x="6320955" y="2890472"/>
            <a:ext cx="1386839" cy="3103213"/>
            <a:chOff x="6320955" y="2890472"/>
            <a:chExt cx="1386839" cy="3103213"/>
          </a:xfrm>
        </p:grpSpPr>
        <p:sp>
          <p:nvSpPr>
            <p:cNvPr id="10" name="Freeform 54">
              <a:extLst>
                <a:ext uri="{FF2B5EF4-FFF2-40B4-BE49-F238E27FC236}">
                  <a16:creationId xmlns:a16="http://schemas.microsoft.com/office/drawing/2014/main" id="{787E90FB-CA25-4930-89EC-C2E681EAFE8B}"/>
                </a:ext>
              </a:extLst>
            </p:cNvPr>
            <p:cNvSpPr/>
            <p:nvPr/>
          </p:nvSpPr>
          <p:spPr>
            <a:xfrm>
              <a:off x="6321037" y="4330307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027601A-3CBF-4560-81ED-2D36EFF3ACE5}"/>
                </a:ext>
              </a:extLst>
            </p:cNvPr>
            <p:cNvGrpSpPr/>
            <p:nvPr/>
          </p:nvGrpSpPr>
          <p:grpSpPr>
            <a:xfrm>
              <a:off x="6379587" y="4118320"/>
              <a:ext cx="1260862" cy="1571028"/>
              <a:chOff x="6649932" y="2096097"/>
              <a:chExt cx="1260862" cy="1571028"/>
            </a:xfrm>
          </p:grpSpPr>
          <p:sp>
            <p:nvSpPr>
              <p:cNvPr id="2" name="Trapezoid 1">
                <a:extLst>
                  <a:ext uri="{FF2B5EF4-FFF2-40B4-BE49-F238E27FC236}">
                    <a16:creationId xmlns:a16="http://schemas.microsoft.com/office/drawing/2014/main" id="{F7B7F6BA-4245-43E4-9266-67BFC5EF51F4}"/>
                  </a:ext>
                </a:extLst>
              </p:cNvPr>
              <p:cNvSpPr/>
              <p:nvPr/>
            </p:nvSpPr>
            <p:spPr>
              <a:xfrm flipV="1">
                <a:off x="6792044" y="3307556"/>
                <a:ext cx="981054" cy="359566"/>
              </a:xfrm>
              <a:prstGeom prst="trapezoid">
                <a:avLst>
                  <a:gd name="adj" fmla="val 13896"/>
                </a:avLst>
              </a:prstGeom>
              <a:solidFill>
                <a:srgbClr val="5B9B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41E076BF-2BF2-439D-92B4-5B18AE92BEA2}"/>
                  </a:ext>
                </a:extLst>
              </p:cNvPr>
              <p:cNvGrpSpPr/>
              <p:nvPr/>
            </p:nvGrpSpPr>
            <p:grpSpPr>
              <a:xfrm>
                <a:off x="6649932" y="2096097"/>
                <a:ext cx="1260862" cy="1571028"/>
                <a:chOff x="3789088" y="2182483"/>
                <a:chExt cx="1202312" cy="1534846"/>
              </a:xfrm>
            </p:grpSpPr>
            <p:cxnSp>
              <p:nvCxnSpPr>
                <p:cNvPr id="6" name="Straight Connector 5">
                  <a:extLst>
                    <a:ext uri="{FF2B5EF4-FFF2-40B4-BE49-F238E27FC236}">
                      <a16:creationId xmlns:a16="http://schemas.microsoft.com/office/drawing/2014/main" id="{97F33C06-1413-4AFA-8E72-3CCBCC29440D}"/>
                    </a:ext>
                  </a:extLst>
                </p:cNvPr>
                <p:cNvCxnSpPr/>
                <p:nvPr/>
              </p:nvCxnSpPr>
              <p:spPr>
                <a:xfrm>
                  <a:off x="3789088" y="2182483"/>
                  <a:ext cx="175949" cy="1529790"/>
                </a:xfrm>
                <a:prstGeom prst="line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AB4025E4-3EFB-40CD-82E5-0462426B957A}"/>
                    </a:ext>
                  </a:extLst>
                </p:cNvPr>
                <p:cNvCxnSpPr/>
                <p:nvPr/>
              </p:nvCxnSpPr>
              <p:spPr>
                <a:xfrm>
                  <a:off x="3962635" y="3717329"/>
                  <a:ext cx="859431" cy="0"/>
                </a:xfrm>
                <a:prstGeom prst="line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36AD8DBC-31BA-41C5-9B02-9433ED69EC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815451" y="2187539"/>
                  <a:ext cx="175949" cy="1529790"/>
                </a:xfrm>
                <a:prstGeom prst="line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" name="Right Bracket 15">
              <a:extLst>
                <a:ext uri="{FF2B5EF4-FFF2-40B4-BE49-F238E27FC236}">
                  <a16:creationId xmlns:a16="http://schemas.microsoft.com/office/drawing/2014/main" id="{24FF462E-5C31-474F-9683-F28064C4F798}"/>
                </a:ext>
              </a:extLst>
            </p:cNvPr>
            <p:cNvSpPr/>
            <p:nvPr/>
          </p:nvSpPr>
          <p:spPr>
            <a:xfrm rot="16200000" flipV="1">
              <a:off x="6923436" y="3444351"/>
              <a:ext cx="181877" cy="1386839"/>
            </a:xfrm>
            <a:prstGeom prst="rightBracket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9C7EAE3-B709-47D1-B7D5-44DFFD5B22F2}"/>
                </a:ext>
              </a:extLst>
            </p:cNvPr>
            <p:cNvGrpSpPr/>
            <p:nvPr/>
          </p:nvGrpSpPr>
          <p:grpSpPr>
            <a:xfrm>
              <a:off x="6916230" y="2890472"/>
              <a:ext cx="185058" cy="2733111"/>
              <a:chOff x="4646529" y="851456"/>
              <a:chExt cx="185058" cy="2733111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294F4905-BF6F-45CD-9407-0712941956A4}"/>
                  </a:ext>
                </a:extLst>
              </p:cNvPr>
              <p:cNvSpPr/>
              <p:nvPr/>
            </p:nvSpPr>
            <p:spPr>
              <a:xfrm>
                <a:off x="4646529" y="3273433"/>
                <a:ext cx="185058" cy="31113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7CCF1122-1BD5-457B-A8B1-3D24C4F688E2}"/>
                  </a:ext>
                </a:extLst>
              </p:cNvPr>
              <p:cNvGrpSpPr/>
              <p:nvPr/>
            </p:nvGrpSpPr>
            <p:grpSpPr>
              <a:xfrm>
                <a:off x="4688712" y="851456"/>
                <a:ext cx="97971" cy="2499632"/>
                <a:chOff x="4688712" y="851456"/>
                <a:chExt cx="97971" cy="2499632"/>
              </a:xfrm>
            </p:grpSpPr>
            <p:sp>
              <p:nvSpPr>
                <p:cNvPr id="13" name="Rectangle: Rounded Corners 12">
                  <a:extLst>
                    <a:ext uri="{FF2B5EF4-FFF2-40B4-BE49-F238E27FC236}">
                      <a16:creationId xmlns:a16="http://schemas.microsoft.com/office/drawing/2014/main" id="{A369CC7B-FC3E-4D74-AF39-64CD757B5640}"/>
                    </a:ext>
                  </a:extLst>
                </p:cNvPr>
                <p:cNvSpPr/>
                <p:nvPr/>
              </p:nvSpPr>
              <p:spPr>
                <a:xfrm>
                  <a:off x="4688712" y="851456"/>
                  <a:ext cx="97971" cy="2499632"/>
                </a:xfrm>
                <a:prstGeom prst="round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7A83FD54-17CD-4463-B8B1-F898583D94F2}"/>
                    </a:ext>
                  </a:extLst>
                </p:cNvPr>
                <p:cNvGrpSpPr/>
                <p:nvPr/>
              </p:nvGrpSpPr>
              <p:grpSpPr>
                <a:xfrm>
                  <a:off x="4732708" y="997506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22" name="Straight Connector 21">
                    <a:extLst>
                      <a:ext uri="{FF2B5EF4-FFF2-40B4-BE49-F238E27FC236}">
                        <a16:creationId xmlns:a16="http://schemas.microsoft.com/office/drawing/2014/main" id="{0C563178-73F9-47D7-A314-E77169D39C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447337AD-3766-4B28-8B8A-0DDD2CC24B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C5D37CF8-6F27-4627-98E5-15967ECBA35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20FF7670-574D-4A2E-BD7F-44CCF62512A4}"/>
                    </a:ext>
                  </a:extLst>
                </p:cNvPr>
                <p:cNvGrpSpPr/>
                <p:nvPr/>
              </p:nvGrpSpPr>
              <p:grpSpPr>
                <a:xfrm>
                  <a:off x="4732708" y="1245156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0B23144C-9C02-476B-8C5C-10111C6F92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9912946F-AE75-4EF9-9D47-2DF5550C83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8683D125-7116-44E0-B907-97AFFE1EBB2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D824F147-3AC1-417E-B48D-36ECA2294D44}"/>
                    </a:ext>
                  </a:extLst>
                </p:cNvPr>
                <p:cNvGrpSpPr/>
                <p:nvPr/>
              </p:nvGrpSpPr>
              <p:grpSpPr>
                <a:xfrm>
                  <a:off x="4732708" y="1490187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422D70F3-6213-4F96-99E3-2D2C3B475D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C5652C6A-56D1-4230-A815-72D68609B3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01E94FE4-1D94-43CB-BD5F-6586D7442BD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4797322B-6052-43DD-8604-D4810418D8C9}"/>
                    </a:ext>
                  </a:extLst>
                </p:cNvPr>
                <p:cNvGrpSpPr/>
                <p:nvPr/>
              </p:nvGrpSpPr>
              <p:grpSpPr>
                <a:xfrm>
                  <a:off x="4732708" y="1742124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4023C7B5-9B2D-4C61-8A9B-0A6AC1BAD79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F9F1EF5C-81E4-4502-8E9F-F2166B68EDD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FEABA721-8ED5-49B1-945B-563CB034285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6558693C-1E2E-441A-981E-8D704198807A}"/>
                    </a:ext>
                  </a:extLst>
                </p:cNvPr>
                <p:cNvGrpSpPr/>
                <p:nvPr/>
              </p:nvGrpSpPr>
              <p:grpSpPr>
                <a:xfrm>
                  <a:off x="4732708" y="1989774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057420AA-95FE-4759-B14D-DF256B2FCD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2CB7FEE6-970C-494A-8987-F8EF2AD87D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DD91C21B-9488-471F-89E1-97072CB456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682D97BF-489C-463F-8A76-3DED2BA16AC8}"/>
                    </a:ext>
                  </a:extLst>
                </p:cNvPr>
                <p:cNvGrpSpPr/>
                <p:nvPr/>
              </p:nvGrpSpPr>
              <p:grpSpPr>
                <a:xfrm>
                  <a:off x="4732708" y="2234805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FE72937D-1903-4E0F-AF60-DD1F7138A0B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>
                    <a:extLst>
                      <a:ext uri="{FF2B5EF4-FFF2-40B4-BE49-F238E27FC236}">
                        <a16:creationId xmlns:a16="http://schemas.microsoft.com/office/drawing/2014/main" id="{643CC881-455C-421B-BA52-9EA997E4996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>
                    <a:extLst>
                      <a:ext uri="{FF2B5EF4-FFF2-40B4-BE49-F238E27FC236}">
                        <a16:creationId xmlns:a16="http://schemas.microsoft.com/office/drawing/2014/main" id="{4159C978-C445-483B-8EBA-C239103109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08F53DDE-2A43-4CAD-866F-75B88678E719}"/>
                    </a:ext>
                  </a:extLst>
                </p:cNvPr>
                <p:cNvGrpSpPr/>
                <p:nvPr/>
              </p:nvGrpSpPr>
              <p:grpSpPr>
                <a:xfrm>
                  <a:off x="4732708" y="2486026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53" name="Straight Connector 52">
                    <a:extLst>
                      <a:ext uri="{FF2B5EF4-FFF2-40B4-BE49-F238E27FC236}">
                        <a16:creationId xmlns:a16="http://schemas.microsoft.com/office/drawing/2014/main" id="{7D439DFB-CEEB-4127-B367-66558676182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05204D21-B8D9-44D0-B20C-147A63FDC5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6A51C2F5-01B1-4366-A1FA-A3B5EBF83D4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0E6FB42D-22D4-4254-8C02-1D6BD078A017}"/>
                    </a:ext>
                  </a:extLst>
                </p:cNvPr>
                <p:cNvGrpSpPr/>
                <p:nvPr/>
              </p:nvGrpSpPr>
              <p:grpSpPr>
                <a:xfrm>
                  <a:off x="4732708" y="2733676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E4DC0C8E-0884-4369-9EB4-BF3E01E643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id="{1A9DCB14-A0B7-47F8-B8F4-68B44EC1C1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48C1D1E8-0D3C-4719-91E0-30E1846E94C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66C1BB66-20B1-4669-96C8-7998B34D1168}"/>
                    </a:ext>
                  </a:extLst>
                </p:cNvPr>
                <p:cNvGrpSpPr/>
                <p:nvPr/>
              </p:nvGrpSpPr>
              <p:grpSpPr>
                <a:xfrm>
                  <a:off x="4732708" y="2978707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61" name="Straight Connector 60">
                    <a:extLst>
                      <a:ext uri="{FF2B5EF4-FFF2-40B4-BE49-F238E27FC236}">
                        <a16:creationId xmlns:a16="http://schemas.microsoft.com/office/drawing/2014/main" id="{8878A922-F8F4-444D-9F27-36DCE77D36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>
                    <a:extLst>
                      <a:ext uri="{FF2B5EF4-FFF2-40B4-BE49-F238E27FC236}">
                        <a16:creationId xmlns:a16="http://schemas.microsoft.com/office/drawing/2014/main" id="{82B9EC7C-5769-4AA6-AE91-7622336032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Connector 62">
                    <a:extLst>
                      <a:ext uri="{FF2B5EF4-FFF2-40B4-BE49-F238E27FC236}">
                        <a16:creationId xmlns:a16="http://schemas.microsoft.com/office/drawing/2014/main" id="{E6D46925-A140-441E-B9B8-A10D7359AE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7E08CAAD-2EE4-42D6-8D62-C2004D8CC9DB}"/>
              </a:ext>
            </a:extLst>
          </p:cNvPr>
          <p:cNvSpPr txBox="1"/>
          <p:nvPr/>
        </p:nvSpPr>
        <p:spPr>
          <a:xfrm>
            <a:off x="271488" y="185370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Polystyrene cup into beaker	</a:t>
            </a:r>
            <a:r>
              <a:rPr lang="en-GB" sz="2400" dirty="0">
                <a:sym typeface="Wingdings" panose="05000000000000000000" pitchFamily="2" charset="2"/>
              </a:rPr>
              <a:t>    </a:t>
            </a:r>
            <a:endParaRPr lang="en-GB" sz="24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2020ACE9-F3FE-4ED5-837F-B0ED30BC4F25}"/>
              </a:ext>
            </a:extLst>
          </p:cNvPr>
          <p:cNvSpPr txBox="1"/>
          <p:nvPr/>
        </p:nvSpPr>
        <p:spPr>
          <a:xfrm>
            <a:off x="271873" y="1203921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❷ 20 cm</a:t>
            </a:r>
            <a:r>
              <a:rPr lang="en-GB" sz="2400" baseline="30000" dirty="0"/>
              <a:t>3</a:t>
            </a:r>
            <a:r>
              <a:rPr lang="en-GB" sz="2400" dirty="0"/>
              <a:t> hydrochloric acid	</a:t>
            </a:r>
            <a:r>
              <a:rPr lang="en-GB" sz="2400" dirty="0">
                <a:sym typeface="Wingdings" panose="05000000000000000000" pitchFamily="2" charset="2"/>
              </a:rPr>
              <a:t>    </a:t>
            </a:r>
            <a:endParaRPr lang="en-GB" sz="2400" dirty="0"/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E6A1A446-A635-4EF6-8E7F-376980AA04ED}"/>
              </a:ext>
            </a:extLst>
          </p:cNvPr>
          <p:cNvSpPr txBox="1"/>
          <p:nvPr/>
        </p:nvSpPr>
        <p:spPr>
          <a:xfrm>
            <a:off x="271873" y="2221731"/>
            <a:ext cx="3177121" cy="11388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❸ Measure </a:t>
            </a:r>
            <a:r>
              <a:rPr lang="en-GB" sz="2400" dirty="0" smtClean="0"/>
              <a:t>&amp; </a:t>
            </a:r>
            <a:r>
              <a:rPr lang="en-GB" sz="2400" dirty="0"/>
              <a:t>record start temperature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	   </a:t>
            </a:r>
            <a:endParaRPr lang="en-GB" sz="2400" dirty="0"/>
          </a:p>
        </p:txBody>
      </p:sp>
      <p:sp>
        <p:nvSpPr>
          <p:cNvPr id="161" name="Bent Arrow 118">
            <a:extLst>
              <a:ext uri="{FF2B5EF4-FFF2-40B4-BE49-F238E27FC236}">
                <a16:creationId xmlns:a16="http://schemas.microsoft.com/office/drawing/2014/main" id="{87CE1B45-FBF1-4E67-9E0A-F6826E339C14}"/>
              </a:ext>
            </a:extLst>
          </p:cNvPr>
          <p:cNvSpPr/>
          <p:nvPr/>
        </p:nvSpPr>
        <p:spPr>
          <a:xfrm rot="5400000">
            <a:off x="3476617" y="3468591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2AAE4CAA-7B11-4DA2-AA83-89F99F652BD4}"/>
              </a:ext>
            </a:extLst>
          </p:cNvPr>
          <p:cNvGrpSpPr/>
          <p:nvPr/>
        </p:nvGrpSpPr>
        <p:grpSpPr>
          <a:xfrm rot="807663">
            <a:off x="2997256" y="2640019"/>
            <a:ext cx="721988" cy="720000"/>
            <a:chOff x="1724093" y="4217043"/>
            <a:chExt cx="721988" cy="720000"/>
          </a:xfrm>
        </p:grpSpPr>
        <p:sp>
          <p:nvSpPr>
            <p:cNvPr id="224" name="Partial Circle 223">
              <a:extLst>
                <a:ext uri="{FF2B5EF4-FFF2-40B4-BE49-F238E27FC236}">
                  <a16:creationId xmlns:a16="http://schemas.microsoft.com/office/drawing/2014/main" id="{66DF6A76-CBF8-4DD0-8F13-15270EF74319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52F219DD-C1F6-484C-A92C-748ABADA9F48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179" name="Oval 178">
                <a:extLst>
                  <a:ext uri="{FF2B5EF4-FFF2-40B4-BE49-F238E27FC236}">
                    <a16:creationId xmlns:a16="http://schemas.microsoft.com/office/drawing/2014/main" id="{8B7A7949-47B0-4D66-8E56-471103D2F5D5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26" name="Straight Connector 225">
                <a:extLst>
                  <a:ext uri="{FF2B5EF4-FFF2-40B4-BE49-F238E27FC236}">
                    <a16:creationId xmlns:a16="http://schemas.microsoft.com/office/drawing/2014/main" id="{02BDC0CE-3A8B-4B1F-BDDE-A58180E03E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E55DD253-5E5D-4915-AC09-3AD73BD029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D16AAA8A-BAA0-450C-9E26-B24BA17A95DF}"/>
              </a:ext>
            </a:extLst>
          </p:cNvPr>
          <p:cNvGrpSpPr/>
          <p:nvPr/>
        </p:nvGrpSpPr>
        <p:grpSpPr>
          <a:xfrm>
            <a:off x="215884" y="2989173"/>
            <a:ext cx="588226" cy="524189"/>
            <a:chOff x="10472150" y="6178006"/>
            <a:chExt cx="588226" cy="524189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782CFFA7-1BBB-45AE-A298-6F5BFB2890EA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195" name="Rectangle 194">
                <a:extLst>
                  <a:ext uri="{FF2B5EF4-FFF2-40B4-BE49-F238E27FC236}">
                    <a16:creationId xmlns:a16="http://schemas.microsoft.com/office/drawing/2014/main" id="{FFE104AF-5B07-4F0F-8DE9-62B71DDAECD8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196" name="Group 195">
                <a:extLst>
                  <a:ext uri="{FF2B5EF4-FFF2-40B4-BE49-F238E27FC236}">
                    <a16:creationId xmlns:a16="http://schemas.microsoft.com/office/drawing/2014/main" id="{21261E62-6CE4-4138-8056-27B7825CFB63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AB447649-33C3-4A33-8791-1BF6AC8592E5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43E5F02A-825B-4DD1-877A-E3DB04DAC919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97" name="Group 196">
                <a:extLst>
                  <a:ext uri="{FF2B5EF4-FFF2-40B4-BE49-F238E27FC236}">
                    <a16:creationId xmlns:a16="http://schemas.microsoft.com/office/drawing/2014/main" id="{0A5FFF46-9F65-408B-BB59-EEA1D1D06698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211" name="Rectangle 210">
                  <a:extLst>
                    <a:ext uri="{FF2B5EF4-FFF2-40B4-BE49-F238E27FC236}">
                      <a16:creationId xmlns:a16="http://schemas.microsoft.com/office/drawing/2014/main" id="{8C3A42C9-66E6-4479-87CC-CC88C958A46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F2FBD7F7-C393-43B6-B9F4-CAD489830717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98" name="Group 197">
                <a:extLst>
                  <a:ext uri="{FF2B5EF4-FFF2-40B4-BE49-F238E27FC236}">
                    <a16:creationId xmlns:a16="http://schemas.microsoft.com/office/drawing/2014/main" id="{93ABCD7F-910E-4066-B37A-9D6C8A2C1522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209" name="Rectangle 208">
                  <a:extLst>
                    <a:ext uri="{FF2B5EF4-FFF2-40B4-BE49-F238E27FC236}">
                      <a16:creationId xmlns:a16="http://schemas.microsoft.com/office/drawing/2014/main" id="{A6A7641D-6752-4055-8F27-315926AE0718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10" name="Rectangle 209">
                  <a:extLst>
                    <a:ext uri="{FF2B5EF4-FFF2-40B4-BE49-F238E27FC236}">
                      <a16:creationId xmlns:a16="http://schemas.microsoft.com/office/drawing/2014/main" id="{996EFBED-3234-4AF0-8BDC-7F75866CDF0A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8A37E3D5-3137-4DDB-9ECE-06389043AC44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207" name="Rectangle 206">
                  <a:extLst>
                    <a:ext uri="{FF2B5EF4-FFF2-40B4-BE49-F238E27FC236}">
                      <a16:creationId xmlns:a16="http://schemas.microsoft.com/office/drawing/2014/main" id="{3F9E50F9-BC4D-4F10-95F1-0742922237CB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08" name="Rectangle 207">
                  <a:extLst>
                    <a:ext uri="{FF2B5EF4-FFF2-40B4-BE49-F238E27FC236}">
                      <a16:creationId xmlns:a16="http://schemas.microsoft.com/office/drawing/2014/main" id="{231F8979-3481-4BF9-9FB8-BE4FFA63CB77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00" name="Group 199">
                <a:extLst>
                  <a:ext uri="{FF2B5EF4-FFF2-40B4-BE49-F238E27FC236}">
                    <a16:creationId xmlns:a16="http://schemas.microsoft.com/office/drawing/2014/main" id="{A2787256-9E59-4160-8AE5-073169264329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205" name="Rectangle 204">
                  <a:extLst>
                    <a:ext uri="{FF2B5EF4-FFF2-40B4-BE49-F238E27FC236}">
                      <a16:creationId xmlns:a16="http://schemas.microsoft.com/office/drawing/2014/main" id="{765D875E-6839-4ACF-9512-36E1FADBA7E4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06" name="Rectangle 205">
                  <a:extLst>
                    <a:ext uri="{FF2B5EF4-FFF2-40B4-BE49-F238E27FC236}">
                      <a16:creationId xmlns:a16="http://schemas.microsoft.com/office/drawing/2014/main" id="{98A0F7F5-4EC7-48D6-A2E4-9371C3E2C71A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F84341C9-E7A4-499A-90CE-9BBC42227780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26614C14-4BB6-4172-B817-2CD1A7F9DF9B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EE9F2F76-E0F7-4A35-84EA-6AF87BE663A0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2BD6EA73-3616-4A22-85AF-13ECE70C92C4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BDC4F178-AC2B-4E34-AC13-A8F2AC165076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192" name="Rectangle 191">
                <a:extLst>
                  <a:ext uri="{FF2B5EF4-FFF2-40B4-BE49-F238E27FC236}">
                    <a16:creationId xmlns:a16="http://schemas.microsoft.com/office/drawing/2014/main" id="{A2E5E791-124E-4E59-91A3-FE332049D8D0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895189FC-073D-428E-81FE-94E6D1B4E419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Isosceles Triangle 193">
                <a:extLst>
                  <a:ext uri="{FF2B5EF4-FFF2-40B4-BE49-F238E27FC236}">
                    <a16:creationId xmlns:a16="http://schemas.microsoft.com/office/drawing/2014/main" id="{0D63A2DC-81B1-483F-B8E5-0F64D6A5520B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15" name="TextBox 214">
            <a:extLst>
              <a:ext uri="{FF2B5EF4-FFF2-40B4-BE49-F238E27FC236}">
                <a16:creationId xmlns:a16="http://schemas.microsoft.com/office/drawing/2014/main" id="{0355DD18-ABE9-47B4-9F41-A7B8E5C358F0}"/>
              </a:ext>
            </a:extLst>
          </p:cNvPr>
          <p:cNvSpPr txBox="1"/>
          <p:nvPr/>
        </p:nvSpPr>
        <p:spPr>
          <a:xfrm>
            <a:off x="8615571" y="4423505"/>
            <a:ext cx="3197488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❺ Lid on cup	</a:t>
            </a:r>
          </a:p>
          <a:p>
            <a:pPr marL="457200" indent="-457200">
              <a:tabLst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	    </a:t>
            </a:r>
            <a:endParaRPr lang="en-GB" sz="2400" dirty="0"/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A197C1D9-9C29-4265-B2A7-B8A5E915374F}"/>
              </a:ext>
            </a:extLst>
          </p:cNvPr>
          <p:cNvSpPr txBox="1"/>
          <p:nvPr/>
        </p:nvSpPr>
        <p:spPr>
          <a:xfrm>
            <a:off x="271873" y="3570169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❹ Add two spatulas of metal	</a:t>
            </a:r>
            <a:r>
              <a:rPr lang="en-GB" sz="2400" dirty="0">
                <a:sym typeface="Wingdings" panose="05000000000000000000" pitchFamily="2" charset="2"/>
              </a:rPr>
              <a:t>    </a:t>
            </a:r>
            <a:endParaRPr lang="en-GB" sz="2400" dirty="0"/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5E9EF060-6BEF-4005-842D-F521231A3DA8}"/>
              </a:ext>
            </a:extLst>
          </p:cNvPr>
          <p:cNvGrpSpPr/>
          <p:nvPr/>
        </p:nvGrpSpPr>
        <p:grpSpPr>
          <a:xfrm>
            <a:off x="3628586" y="1265264"/>
            <a:ext cx="313317" cy="922311"/>
            <a:chOff x="3372459" y="1892659"/>
            <a:chExt cx="404080" cy="1229407"/>
          </a:xfrm>
        </p:grpSpPr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310BE806-6B1E-4A39-90EC-A5F0FDC309DB}"/>
                </a:ext>
              </a:extLst>
            </p:cNvPr>
            <p:cNvSpPr/>
            <p:nvPr/>
          </p:nvSpPr>
          <p:spPr>
            <a:xfrm>
              <a:off x="3434330" y="1917021"/>
              <a:ext cx="289819" cy="12050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99C81FDB-F20E-418E-8AC7-AD11DC730E7E}"/>
                </a:ext>
              </a:extLst>
            </p:cNvPr>
            <p:cNvCxnSpPr/>
            <p:nvPr/>
          </p:nvCxnSpPr>
          <p:spPr>
            <a:xfrm rot="10800000" flipV="1">
              <a:off x="3434331" y="1892659"/>
              <a:ext cx="1" cy="12294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3BAB95BE-066A-44C8-8FE9-BDC139016141}"/>
                </a:ext>
              </a:extLst>
            </p:cNvPr>
            <p:cNvCxnSpPr/>
            <p:nvPr/>
          </p:nvCxnSpPr>
          <p:spPr>
            <a:xfrm rot="10800000" flipV="1">
              <a:off x="3724150" y="1892659"/>
              <a:ext cx="1" cy="122940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B5D1DBE4-1374-4819-9299-9D844FFA8B2B}"/>
                </a:ext>
              </a:extLst>
            </p:cNvPr>
            <p:cNvCxnSpPr/>
            <p:nvPr/>
          </p:nvCxnSpPr>
          <p:spPr>
            <a:xfrm rot="10800000" flipH="1" flipV="1">
              <a:off x="3434331" y="3004349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5ED3A9DE-D335-4FE3-820B-0B8CEBEEA5A3}"/>
                </a:ext>
              </a:extLst>
            </p:cNvPr>
            <p:cNvCxnSpPr/>
            <p:nvPr/>
          </p:nvCxnSpPr>
          <p:spPr>
            <a:xfrm rot="10800000" flipH="1" flipV="1">
              <a:off x="3434331" y="2847391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3A3B811B-0A4E-4568-B344-849BBDA1FED4}"/>
                </a:ext>
              </a:extLst>
            </p:cNvPr>
            <p:cNvCxnSpPr/>
            <p:nvPr/>
          </p:nvCxnSpPr>
          <p:spPr>
            <a:xfrm rot="10800000" flipH="1" flipV="1">
              <a:off x="3434331" y="2690435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F0F96804-EAF8-43D6-84AE-CDE8444E65DB}"/>
                </a:ext>
              </a:extLst>
            </p:cNvPr>
            <p:cNvCxnSpPr/>
            <p:nvPr/>
          </p:nvCxnSpPr>
          <p:spPr>
            <a:xfrm rot="10800000" flipH="1" flipV="1">
              <a:off x="3434331" y="2533478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2E65AAF-BAE5-4C6B-B9AD-84482D25AFE4}"/>
                </a:ext>
              </a:extLst>
            </p:cNvPr>
            <p:cNvCxnSpPr/>
            <p:nvPr/>
          </p:nvCxnSpPr>
          <p:spPr>
            <a:xfrm rot="10800000" flipH="1" flipV="1">
              <a:off x="3434331" y="2376521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BE522585-0FEB-4698-95E0-000B009F24F3}"/>
                </a:ext>
              </a:extLst>
            </p:cNvPr>
            <p:cNvCxnSpPr/>
            <p:nvPr/>
          </p:nvCxnSpPr>
          <p:spPr>
            <a:xfrm rot="10800000" flipH="1" flipV="1">
              <a:off x="3434331" y="2219565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B8196DDA-A581-472D-9195-4B65CCB1443F}"/>
                </a:ext>
              </a:extLst>
            </p:cNvPr>
            <p:cNvCxnSpPr/>
            <p:nvPr/>
          </p:nvCxnSpPr>
          <p:spPr>
            <a:xfrm rot="10800000" flipH="1" flipV="1">
              <a:off x="3434331" y="2049615"/>
              <a:ext cx="8009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DFF67748-D255-48E2-A5EF-BEA744F2EE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72459" y="3122066"/>
              <a:ext cx="40408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07F91FDA-0E28-418D-BCFE-CA76AFB0ED4A}"/>
              </a:ext>
            </a:extLst>
          </p:cNvPr>
          <p:cNvSpPr txBox="1"/>
          <p:nvPr/>
        </p:nvSpPr>
        <p:spPr>
          <a:xfrm>
            <a:off x="8615571" y="3091582"/>
            <a:ext cx="3197488" cy="11773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❻ </a:t>
            </a:r>
            <a:r>
              <a:rPr lang="en-GB" sz="2400" dirty="0" smtClean="0"/>
              <a:t>Gently agitate then insert thermometer</a:t>
            </a:r>
            <a:endParaRPr lang="en-GB" sz="2400" dirty="0"/>
          </a:p>
          <a:p>
            <a:pPr marL="457200" indent="-457200">
              <a:tabLst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		    </a:t>
            </a:r>
            <a:endParaRPr lang="en-GB" sz="2400" dirty="0"/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97906EDC-1CE3-4857-A5F2-7BC4E9B36882}"/>
              </a:ext>
            </a:extLst>
          </p:cNvPr>
          <p:cNvSpPr txBox="1"/>
          <p:nvPr/>
        </p:nvSpPr>
        <p:spPr>
          <a:xfrm>
            <a:off x="8615571" y="1831324"/>
            <a:ext cx="3197488" cy="11400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❼ Measure &amp; record highest temperature	</a:t>
            </a:r>
            <a:r>
              <a:rPr lang="en-GB" sz="2400" dirty="0">
                <a:sym typeface="Wingdings" panose="05000000000000000000" pitchFamily="2" charset="2"/>
              </a:rPr>
              <a:t>   </a:t>
            </a:r>
            <a:endParaRPr lang="en-GB" sz="2400" dirty="0"/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CAD1DAD3-D00A-44ED-8370-735377593D7D}"/>
              </a:ext>
            </a:extLst>
          </p:cNvPr>
          <p:cNvGrpSpPr/>
          <p:nvPr/>
        </p:nvGrpSpPr>
        <p:grpSpPr>
          <a:xfrm rot="21031461" flipH="1">
            <a:off x="8393427" y="2352037"/>
            <a:ext cx="721988" cy="720000"/>
            <a:chOff x="1724093" y="4217043"/>
            <a:chExt cx="721988" cy="720000"/>
          </a:xfrm>
        </p:grpSpPr>
        <p:sp>
          <p:nvSpPr>
            <p:cNvPr id="232" name="Partial Circle 231">
              <a:extLst>
                <a:ext uri="{FF2B5EF4-FFF2-40B4-BE49-F238E27FC236}">
                  <a16:creationId xmlns:a16="http://schemas.microsoft.com/office/drawing/2014/main" id="{1B2A8457-C0FF-4D4B-B4CD-144B2BE467C9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233" name="Group 232">
              <a:extLst>
                <a:ext uri="{FF2B5EF4-FFF2-40B4-BE49-F238E27FC236}">
                  <a16:creationId xmlns:a16="http://schemas.microsoft.com/office/drawing/2014/main" id="{BFA592FD-49C1-4866-8307-D5CB3A1FE40A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id="{35559CD2-9DFD-4949-9741-059963A4B53E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35" name="Straight Connector 234">
                <a:extLst>
                  <a:ext uri="{FF2B5EF4-FFF2-40B4-BE49-F238E27FC236}">
                    <a16:creationId xmlns:a16="http://schemas.microsoft.com/office/drawing/2014/main" id="{99D1DD42-A15D-4E11-BBFA-9E2396E8CC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12843795-119A-4045-9621-F25462584E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7" name="Freeform 90">
            <a:extLst>
              <a:ext uri="{FF2B5EF4-FFF2-40B4-BE49-F238E27FC236}">
                <a16:creationId xmlns:a16="http://schemas.microsoft.com/office/drawing/2014/main" id="{9757C8D2-A694-4E88-B469-DC0263266ED0}"/>
              </a:ext>
            </a:extLst>
          </p:cNvPr>
          <p:cNvSpPr/>
          <p:nvPr/>
        </p:nvSpPr>
        <p:spPr>
          <a:xfrm>
            <a:off x="5635486" y="0"/>
            <a:ext cx="288726" cy="6842760"/>
          </a:xfrm>
          <a:custGeom>
            <a:avLst/>
            <a:gdLst>
              <a:gd name="connsiteX0" fmla="*/ 0 w 1341120"/>
              <a:gd name="connsiteY0" fmla="*/ 0 h 6842760"/>
              <a:gd name="connsiteX1" fmla="*/ 243840 w 1341120"/>
              <a:gd name="connsiteY1" fmla="*/ 2453640 h 6842760"/>
              <a:gd name="connsiteX2" fmla="*/ 899160 w 1341120"/>
              <a:gd name="connsiteY2" fmla="*/ 4373880 h 6842760"/>
              <a:gd name="connsiteX3" fmla="*/ 1341120 w 1341120"/>
              <a:gd name="connsiteY3" fmla="*/ 6842760 h 6842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41120" h="6842760">
                <a:moveTo>
                  <a:pt x="0" y="0"/>
                </a:moveTo>
                <a:cubicBezTo>
                  <a:pt x="46990" y="862330"/>
                  <a:pt x="93980" y="1724660"/>
                  <a:pt x="243840" y="2453640"/>
                </a:cubicBezTo>
                <a:cubicBezTo>
                  <a:pt x="393700" y="3182620"/>
                  <a:pt x="716280" y="3642360"/>
                  <a:pt x="899160" y="4373880"/>
                </a:cubicBezTo>
                <a:cubicBezTo>
                  <a:pt x="1082040" y="5105400"/>
                  <a:pt x="1211580" y="5974080"/>
                  <a:pt x="1341120" y="6842760"/>
                </a:cubicBezTo>
              </a:path>
            </a:pathLst>
          </a:custGeom>
          <a:noFill/>
          <a:ln w="762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BBA60864-67EC-4D64-8731-5435435A948E}"/>
              </a:ext>
            </a:extLst>
          </p:cNvPr>
          <p:cNvGrpSpPr/>
          <p:nvPr/>
        </p:nvGrpSpPr>
        <p:grpSpPr>
          <a:xfrm>
            <a:off x="11498579" y="1735554"/>
            <a:ext cx="588226" cy="524189"/>
            <a:chOff x="10472150" y="6178006"/>
            <a:chExt cx="588226" cy="524189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B58F5FE7-3990-41AA-BB4F-77B801F88CDC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A6EDB53D-D5D4-4584-8FD8-03EAA5830614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246" name="Group 245">
                <a:extLst>
                  <a:ext uri="{FF2B5EF4-FFF2-40B4-BE49-F238E27FC236}">
                    <a16:creationId xmlns:a16="http://schemas.microsoft.com/office/drawing/2014/main" id="{9A8C012E-CB16-4ED1-ACC2-3345F752D9D2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265" name="Rectangle 264">
                  <a:extLst>
                    <a:ext uri="{FF2B5EF4-FFF2-40B4-BE49-F238E27FC236}">
                      <a16:creationId xmlns:a16="http://schemas.microsoft.com/office/drawing/2014/main" id="{64A03E52-616D-4AF3-BDF7-F1F07F8FA86A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66" name="Rectangle 265">
                  <a:extLst>
                    <a:ext uri="{FF2B5EF4-FFF2-40B4-BE49-F238E27FC236}">
                      <a16:creationId xmlns:a16="http://schemas.microsoft.com/office/drawing/2014/main" id="{554AB393-E29F-4DF6-81D9-C6028FCE1D77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9A320202-932B-4622-9CFC-B35C65D94824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263" name="Rectangle 262">
                  <a:extLst>
                    <a:ext uri="{FF2B5EF4-FFF2-40B4-BE49-F238E27FC236}">
                      <a16:creationId xmlns:a16="http://schemas.microsoft.com/office/drawing/2014/main" id="{C8485D8D-B1E1-4150-9A50-BBB2A86A8FC7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64" name="Rectangle 263">
                  <a:extLst>
                    <a:ext uri="{FF2B5EF4-FFF2-40B4-BE49-F238E27FC236}">
                      <a16:creationId xmlns:a16="http://schemas.microsoft.com/office/drawing/2014/main" id="{0AF69AA9-4D05-44AF-A71F-0B48CC51F0DB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48" name="Group 247">
                <a:extLst>
                  <a:ext uri="{FF2B5EF4-FFF2-40B4-BE49-F238E27FC236}">
                    <a16:creationId xmlns:a16="http://schemas.microsoft.com/office/drawing/2014/main" id="{04A7671C-BC7B-4A39-8899-0AA1F3333F07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261" name="Rectangle 260">
                  <a:extLst>
                    <a:ext uri="{FF2B5EF4-FFF2-40B4-BE49-F238E27FC236}">
                      <a16:creationId xmlns:a16="http://schemas.microsoft.com/office/drawing/2014/main" id="{82F60CA2-BBCA-4229-8D30-B5088BA9E335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62" name="Rectangle 261">
                  <a:extLst>
                    <a:ext uri="{FF2B5EF4-FFF2-40B4-BE49-F238E27FC236}">
                      <a16:creationId xmlns:a16="http://schemas.microsoft.com/office/drawing/2014/main" id="{6BB20389-3C27-44D9-A534-F363B425D6E1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8AB8BF6F-A285-47C7-A563-138CA2C98771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259" name="Rectangle 258">
                  <a:extLst>
                    <a:ext uri="{FF2B5EF4-FFF2-40B4-BE49-F238E27FC236}">
                      <a16:creationId xmlns:a16="http://schemas.microsoft.com/office/drawing/2014/main" id="{918677E6-F35B-4091-9E4B-3503A09F11C8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60" name="Rectangle 259">
                  <a:extLst>
                    <a:ext uri="{FF2B5EF4-FFF2-40B4-BE49-F238E27FC236}">
                      <a16:creationId xmlns:a16="http://schemas.microsoft.com/office/drawing/2014/main" id="{6B78C5E0-31A8-43B4-81D8-0FFD6BDF96C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ABDC0A7D-64DE-494C-96B6-A55A3959BB4C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257" name="Rectangle 256">
                  <a:extLst>
                    <a:ext uri="{FF2B5EF4-FFF2-40B4-BE49-F238E27FC236}">
                      <a16:creationId xmlns:a16="http://schemas.microsoft.com/office/drawing/2014/main" id="{95CA7BF0-2253-4A9B-AA46-9321B529571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58" name="Rectangle 257">
                  <a:extLst>
                    <a:ext uri="{FF2B5EF4-FFF2-40B4-BE49-F238E27FC236}">
                      <a16:creationId xmlns:a16="http://schemas.microsoft.com/office/drawing/2014/main" id="{8EA99DE2-8729-4FB9-B527-6A54FD571299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24CB2E5B-5135-4DB5-A003-8D7AF7F4BB84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7E9825CD-103C-406C-BA03-6FC0BB0500A1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6A63E764-5988-4F4A-AF26-28030562C26B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6FC2B6CC-FC16-4262-8763-56842BE77504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496D849B-CDED-4FF9-B98E-D64EAF0B89F1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242" name="Rectangle 241">
                <a:extLst>
                  <a:ext uri="{FF2B5EF4-FFF2-40B4-BE49-F238E27FC236}">
                    <a16:creationId xmlns:a16="http://schemas.microsoft.com/office/drawing/2014/main" id="{083236CA-72BC-4095-9AE2-95D40184FBFF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1818687C-EB2B-44B5-83FB-A6CAB47BC862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Isosceles Triangle 243">
                <a:extLst>
                  <a:ext uri="{FF2B5EF4-FFF2-40B4-BE49-F238E27FC236}">
                    <a16:creationId xmlns:a16="http://schemas.microsoft.com/office/drawing/2014/main" id="{DC6FD8DC-D0E3-49DC-851A-E891F49D737A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67" name="TextBox 266">
            <a:extLst>
              <a:ext uri="{FF2B5EF4-FFF2-40B4-BE49-F238E27FC236}">
                <a16:creationId xmlns:a16="http://schemas.microsoft.com/office/drawing/2014/main" id="{FF5DDA2D-7523-4883-8D0F-009CCBEE3DDD}"/>
              </a:ext>
            </a:extLst>
          </p:cNvPr>
          <p:cNvSpPr txBox="1"/>
          <p:nvPr/>
        </p:nvSpPr>
        <p:spPr>
          <a:xfrm>
            <a:off x="8617430" y="197111"/>
            <a:ext cx="3197488" cy="11400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❽ Dispose of mixture &amp; rinse cup	</a:t>
            </a:r>
          </a:p>
          <a:p>
            <a:pPr marL="457200" indent="-457200" algn="r">
              <a:tabLst>
                <a:tab pos="2954338" algn="r"/>
              </a:tabLst>
            </a:pPr>
            <a:r>
              <a:rPr lang="en-GB" sz="2400" dirty="0">
                <a:sym typeface="Wingdings" panose="05000000000000000000" pitchFamily="2" charset="2"/>
              </a:rPr>
              <a:t>   </a:t>
            </a:r>
            <a:endParaRPr lang="en-GB" sz="2400" dirty="0"/>
          </a:p>
        </p:txBody>
      </p:sp>
      <p:pic>
        <p:nvPicPr>
          <p:cNvPr id="268" name="Picture 267" title="Flammable hazard">
            <a:extLst>
              <a:ext uri="{FF2B5EF4-FFF2-40B4-BE49-F238E27FC236}">
                <a16:creationId xmlns:a16="http://schemas.microsoft.com/office/drawing/2014/main" id="{246C495C-8FF7-4A7A-9BC7-6F76401950EA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431" y="6283238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Picture 268" title="Environmental hazard">
            <a:extLst>
              <a:ext uri="{FF2B5EF4-FFF2-40B4-BE49-F238E27FC236}">
                <a16:creationId xmlns:a16="http://schemas.microsoft.com/office/drawing/2014/main" id="{229637BC-7AAF-4C8A-A259-4B58DE6D52CD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738" y="6279003"/>
            <a:ext cx="535940" cy="5359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4D91BAA-BC3A-4101-B848-97A803660003}"/>
              </a:ext>
            </a:extLst>
          </p:cNvPr>
          <p:cNvGrpSpPr/>
          <p:nvPr/>
        </p:nvGrpSpPr>
        <p:grpSpPr>
          <a:xfrm>
            <a:off x="3877639" y="2857758"/>
            <a:ext cx="1319412" cy="3135927"/>
            <a:chOff x="3877639" y="2857758"/>
            <a:chExt cx="1319412" cy="3135927"/>
          </a:xfrm>
        </p:grpSpPr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AAF32FED-8BFD-449B-8192-4BA482A591B6}"/>
                </a:ext>
              </a:extLst>
            </p:cNvPr>
            <p:cNvGrpSpPr/>
            <p:nvPr/>
          </p:nvGrpSpPr>
          <p:grpSpPr>
            <a:xfrm>
              <a:off x="3877639" y="4330307"/>
              <a:ext cx="1319412" cy="1663378"/>
              <a:chOff x="3877639" y="4330307"/>
              <a:chExt cx="1319412" cy="1663378"/>
            </a:xfrm>
          </p:grpSpPr>
          <p:sp>
            <p:nvSpPr>
              <p:cNvPr id="270" name="Rectangle 269">
                <a:extLst>
                  <a:ext uri="{FF2B5EF4-FFF2-40B4-BE49-F238E27FC236}">
                    <a16:creationId xmlns:a16="http://schemas.microsoft.com/office/drawing/2014/main" id="{6DDF68AB-15E4-4D49-BB66-BF1D1DDF07B8}"/>
                  </a:ext>
                </a:extLst>
              </p:cNvPr>
              <p:cNvSpPr/>
              <p:nvPr/>
            </p:nvSpPr>
            <p:spPr>
              <a:xfrm>
                <a:off x="3948581" y="5312449"/>
                <a:ext cx="1248470" cy="6812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Freeform 54">
                <a:extLst>
                  <a:ext uri="{FF2B5EF4-FFF2-40B4-BE49-F238E27FC236}">
                    <a16:creationId xmlns:a16="http://schemas.microsoft.com/office/drawing/2014/main" id="{B4933BAC-1DBE-421E-9F1A-E07A3EC36429}"/>
                  </a:ext>
                </a:extLst>
              </p:cNvPr>
              <p:cNvSpPr/>
              <p:nvPr/>
            </p:nvSpPr>
            <p:spPr>
              <a:xfrm>
                <a:off x="3877639" y="4330307"/>
                <a:ext cx="1319412" cy="1663378"/>
              </a:xfrm>
              <a:custGeom>
                <a:avLst/>
                <a:gdLst>
                  <a:gd name="connsiteX0" fmla="*/ 56149 w 1978947"/>
                  <a:gd name="connsiteY0" fmla="*/ 265800 h 2483180"/>
                  <a:gd name="connsiteX1" fmla="*/ 132349 w 1978947"/>
                  <a:gd name="connsiteY1" fmla="*/ 166740 h 2483180"/>
                  <a:gd name="connsiteX2" fmla="*/ 117109 w 1978947"/>
                  <a:gd name="connsiteY2" fmla="*/ 2208900 h 2483180"/>
                  <a:gd name="connsiteX3" fmla="*/ 1793509 w 1978947"/>
                  <a:gd name="connsiteY3" fmla="*/ 2231760 h 2483180"/>
                  <a:gd name="connsiteX4" fmla="*/ 1862089 w 1978947"/>
                  <a:gd name="connsiteY4" fmla="*/ 75300 h 2483180"/>
                  <a:gd name="connsiteX0" fmla="*/ 56149 w 1978947"/>
                  <a:gd name="connsiteY0" fmla="*/ 265800 h 2483180"/>
                  <a:gd name="connsiteX1" fmla="*/ 132349 w 1978947"/>
                  <a:gd name="connsiteY1" fmla="*/ 166740 h 2483180"/>
                  <a:gd name="connsiteX2" fmla="*/ 117109 w 1978947"/>
                  <a:gd name="connsiteY2" fmla="*/ 2208900 h 2483180"/>
                  <a:gd name="connsiteX3" fmla="*/ 1793509 w 1978947"/>
                  <a:gd name="connsiteY3" fmla="*/ 2231760 h 2483180"/>
                  <a:gd name="connsiteX4" fmla="*/ 1862089 w 1978947"/>
                  <a:gd name="connsiteY4" fmla="*/ 75300 h 2483180"/>
                  <a:gd name="connsiteX0" fmla="*/ 56149 w 1978947"/>
                  <a:gd name="connsiteY0" fmla="*/ 265800 h 2483180"/>
                  <a:gd name="connsiteX1" fmla="*/ 132349 w 1978947"/>
                  <a:gd name="connsiteY1" fmla="*/ 166740 h 2483180"/>
                  <a:gd name="connsiteX2" fmla="*/ 117109 w 1978947"/>
                  <a:gd name="connsiteY2" fmla="*/ 2208900 h 2483180"/>
                  <a:gd name="connsiteX3" fmla="*/ 1793509 w 1978947"/>
                  <a:gd name="connsiteY3" fmla="*/ 2231760 h 2483180"/>
                  <a:gd name="connsiteX4" fmla="*/ 1862089 w 1978947"/>
                  <a:gd name="connsiteY4" fmla="*/ 75300 h 2483180"/>
                  <a:gd name="connsiteX0" fmla="*/ 56149 w 1978947"/>
                  <a:gd name="connsiteY0" fmla="*/ 265800 h 2483180"/>
                  <a:gd name="connsiteX1" fmla="*/ 132349 w 1978947"/>
                  <a:gd name="connsiteY1" fmla="*/ 166740 h 2483180"/>
                  <a:gd name="connsiteX2" fmla="*/ 117109 w 1978947"/>
                  <a:gd name="connsiteY2" fmla="*/ 2208900 h 2483180"/>
                  <a:gd name="connsiteX3" fmla="*/ 1793509 w 1978947"/>
                  <a:gd name="connsiteY3" fmla="*/ 2231760 h 2483180"/>
                  <a:gd name="connsiteX4" fmla="*/ 1862089 w 1978947"/>
                  <a:gd name="connsiteY4" fmla="*/ 75300 h 2483180"/>
                  <a:gd name="connsiteX0" fmla="*/ 56149 w 1944568"/>
                  <a:gd name="connsiteY0" fmla="*/ 265800 h 2483180"/>
                  <a:gd name="connsiteX1" fmla="*/ 132349 w 1944568"/>
                  <a:gd name="connsiteY1" fmla="*/ 166740 h 2483180"/>
                  <a:gd name="connsiteX2" fmla="*/ 117109 w 1944568"/>
                  <a:gd name="connsiteY2" fmla="*/ 2208900 h 2483180"/>
                  <a:gd name="connsiteX3" fmla="*/ 1793509 w 1944568"/>
                  <a:gd name="connsiteY3" fmla="*/ 2231760 h 2483180"/>
                  <a:gd name="connsiteX4" fmla="*/ 1862089 w 1944568"/>
                  <a:gd name="connsiteY4" fmla="*/ 75300 h 2483180"/>
                  <a:gd name="connsiteX0" fmla="*/ 56149 w 2003693"/>
                  <a:gd name="connsiteY0" fmla="*/ 265800 h 2487254"/>
                  <a:gd name="connsiteX1" fmla="*/ 132349 w 2003693"/>
                  <a:gd name="connsiteY1" fmla="*/ 166740 h 2487254"/>
                  <a:gd name="connsiteX2" fmla="*/ 117109 w 2003693"/>
                  <a:gd name="connsiteY2" fmla="*/ 2208900 h 2487254"/>
                  <a:gd name="connsiteX3" fmla="*/ 1877329 w 2003693"/>
                  <a:gd name="connsiteY3" fmla="*/ 2239380 h 2487254"/>
                  <a:gd name="connsiteX4" fmla="*/ 1862089 w 2003693"/>
                  <a:gd name="connsiteY4" fmla="*/ 75300 h 2487254"/>
                  <a:gd name="connsiteX0" fmla="*/ 56149 w 1877329"/>
                  <a:gd name="connsiteY0" fmla="*/ 265800 h 2487254"/>
                  <a:gd name="connsiteX1" fmla="*/ 132349 w 1877329"/>
                  <a:gd name="connsiteY1" fmla="*/ 166740 h 2487254"/>
                  <a:gd name="connsiteX2" fmla="*/ 117109 w 1877329"/>
                  <a:gd name="connsiteY2" fmla="*/ 2208900 h 2487254"/>
                  <a:gd name="connsiteX3" fmla="*/ 1877329 w 1877329"/>
                  <a:gd name="connsiteY3" fmla="*/ 2239380 h 2487254"/>
                  <a:gd name="connsiteX4" fmla="*/ 1862089 w 1877329"/>
                  <a:gd name="connsiteY4" fmla="*/ 75300 h 2487254"/>
                  <a:gd name="connsiteX0" fmla="*/ 56149 w 1877329"/>
                  <a:gd name="connsiteY0" fmla="*/ 265800 h 2369571"/>
                  <a:gd name="connsiteX1" fmla="*/ 132349 w 1877329"/>
                  <a:gd name="connsiteY1" fmla="*/ 166740 h 2369571"/>
                  <a:gd name="connsiteX2" fmla="*/ 117109 w 1877329"/>
                  <a:gd name="connsiteY2" fmla="*/ 2208900 h 2369571"/>
                  <a:gd name="connsiteX3" fmla="*/ 1877329 w 1877329"/>
                  <a:gd name="connsiteY3" fmla="*/ 2239380 h 2369571"/>
                  <a:gd name="connsiteX4" fmla="*/ 1862089 w 1877329"/>
                  <a:gd name="connsiteY4" fmla="*/ 75300 h 2369571"/>
                  <a:gd name="connsiteX0" fmla="*/ 56149 w 1877329"/>
                  <a:gd name="connsiteY0" fmla="*/ 265800 h 2239380"/>
                  <a:gd name="connsiteX1" fmla="*/ 132349 w 1877329"/>
                  <a:gd name="connsiteY1" fmla="*/ 166740 h 2239380"/>
                  <a:gd name="connsiteX2" fmla="*/ 117109 w 1877329"/>
                  <a:gd name="connsiteY2" fmla="*/ 2208900 h 2239380"/>
                  <a:gd name="connsiteX3" fmla="*/ 1877329 w 1877329"/>
                  <a:gd name="connsiteY3" fmla="*/ 2239380 h 2239380"/>
                  <a:gd name="connsiteX4" fmla="*/ 1862089 w 1877329"/>
                  <a:gd name="connsiteY4" fmla="*/ 75300 h 2239380"/>
                  <a:gd name="connsiteX0" fmla="*/ 0 w 1821180"/>
                  <a:gd name="connsiteY0" fmla="*/ 265800 h 2239380"/>
                  <a:gd name="connsiteX1" fmla="*/ 76200 w 1821180"/>
                  <a:gd name="connsiteY1" fmla="*/ 166740 h 2239380"/>
                  <a:gd name="connsiteX2" fmla="*/ 60960 w 1821180"/>
                  <a:gd name="connsiteY2" fmla="*/ 2208900 h 2239380"/>
                  <a:gd name="connsiteX3" fmla="*/ 1821180 w 1821180"/>
                  <a:gd name="connsiteY3" fmla="*/ 2239380 h 2239380"/>
                  <a:gd name="connsiteX4" fmla="*/ 1805940 w 1821180"/>
                  <a:gd name="connsiteY4" fmla="*/ 75300 h 2239380"/>
                  <a:gd name="connsiteX0" fmla="*/ 0 w 1821180"/>
                  <a:gd name="connsiteY0" fmla="*/ 265800 h 2248128"/>
                  <a:gd name="connsiteX1" fmla="*/ 76200 w 1821180"/>
                  <a:gd name="connsiteY1" fmla="*/ 166740 h 2248128"/>
                  <a:gd name="connsiteX2" fmla="*/ 70485 w 1821180"/>
                  <a:gd name="connsiteY2" fmla="*/ 2237475 h 2248128"/>
                  <a:gd name="connsiteX3" fmla="*/ 1821180 w 1821180"/>
                  <a:gd name="connsiteY3" fmla="*/ 2239380 h 2248128"/>
                  <a:gd name="connsiteX4" fmla="*/ 1805940 w 1821180"/>
                  <a:gd name="connsiteY4" fmla="*/ 75300 h 2248128"/>
                  <a:gd name="connsiteX0" fmla="*/ 0 w 1821180"/>
                  <a:gd name="connsiteY0" fmla="*/ 265800 h 2239380"/>
                  <a:gd name="connsiteX1" fmla="*/ 76200 w 1821180"/>
                  <a:gd name="connsiteY1" fmla="*/ 166740 h 2239380"/>
                  <a:gd name="connsiteX2" fmla="*/ 70485 w 1821180"/>
                  <a:gd name="connsiteY2" fmla="*/ 2237475 h 2239380"/>
                  <a:gd name="connsiteX3" fmla="*/ 1821180 w 1821180"/>
                  <a:gd name="connsiteY3" fmla="*/ 2239380 h 2239380"/>
                  <a:gd name="connsiteX4" fmla="*/ 1805940 w 1821180"/>
                  <a:gd name="connsiteY4" fmla="*/ 75300 h 2239380"/>
                  <a:gd name="connsiteX0" fmla="*/ 0 w 1821180"/>
                  <a:gd name="connsiteY0" fmla="*/ 342674 h 2316254"/>
                  <a:gd name="connsiteX1" fmla="*/ 76200 w 1821180"/>
                  <a:gd name="connsiteY1" fmla="*/ 138839 h 2316254"/>
                  <a:gd name="connsiteX2" fmla="*/ 70485 w 1821180"/>
                  <a:gd name="connsiteY2" fmla="*/ 2314349 h 2316254"/>
                  <a:gd name="connsiteX3" fmla="*/ 1821180 w 1821180"/>
                  <a:gd name="connsiteY3" fmla="*/ 2316254 h 2316254"/>
                  <a:gd name="connsiteX4" fmla="*/ 1805940 w 1821180"/>
                  <a:gd name="connsiteY4" fmla="*/ 152174 h 2316254"/>
                  <a:gd name="connsiteX0" fmla="*/ 0 w 2002155"/>
                  <a:gd name="connsiteY0" fmla="*/ 338997 h 2317340"/>
                  <a:gd name="connsiteX1" fmla="*/ 257175 w 2002155"/>
                  <a:gd name="connsiteY1" fmla="*/ 139925 h 2317340"/>
                  <a:gd name="connsiteX2" fmla="*/ 251460 w 2002155"/>
                  <a:gd name="connsiteY2" fmla="*/ 2315435 h 2317340"/>
                  <a:gd name="connsiteX3" fmla="*/ 2002155 w 2002155"/>
                  <a:gd name="connsiteY3" fmla="*/ 2317340 h 2317340"/>
                  <a:gd name="connsiteX4" fmla="*/ 1986915 w 2002155"/>
                  <a:gd name="connsiteY4" fmla="*/ 153260 h 2317340"/>
                  <a:gd name="connsiteX0" fmla="*/ 0 w 2002155"/>
                  <a:gd name="connsiteY0" fmla="*/ 269561 h 2247904"/>
                  <a:gd name="connsiteX1" fmla="*/ 257175 w 2002155"/>
                  <a:gd name="connsiteY1" fmla="*/ 70489 h 2247904"/>
                  <a:gd name="connsiteX2" fmla="*/ 251460 w 2002155"/>
                  <a:gd name="connsiteY2" fmla="*/ 2245999 h 2247904"/>
                  <a:gd name="connsiteX3" fmla="*/ 2002155 w 2002155"/>
                  <a:gd name="connsiteY3" fmla="*/ 2247904 h 2247904"/>
                  <a:gd name="connsiteX4" fmla="*/ 1986915 w 2002155"/>
                  <a:gd name="connsiteY4" fmla="*/ 83824 h 2247904"/>
                  <a:gd name="connsiteX0" fmla="*/ 0 w 1968818"/>
                  <a:gd name="connsiteY0" fmla="*/ 262089 h 2249957"/>
                  <a:gd name="connsiteX1" fmla="*/ 223838 w 1968818"/>
                  <a:gd name="connsiteY1" fmla="*/ 72542 h 2249957"/>
                  <a:gd name="connsiteX2" fmla="*/ 218123 w 1968818"/>
                  <a:gd name="connsiteY2" fmla="*/ 2248052 h 2249957"/>
                  <a:gd name="connsiteX3" fmla="*/ 1968818 w 1968818"/>
                  <a:gd name="connsiteY3" fmla="*/ 2249957 h 2249957"/>
                  <a:gd name="connsiteX4" fmla="*/ 1953578 w 1968818"/>
                  <a:gd name="connsiteY4" fmla="*/ 85877 h 2249957"/>
                  <a:gd name="connsiteX0" fmla="*/ 0 w 1973581"/>
                  <a:gd name="connsiteY0" fmla="*/ 213006 h 2267549"/>
                  <a:gd name="connsiteX1" fmla="*/ 228601 w 1973581"/>
                  <a:gd name="connsiteY1" fmla="*/ 90134 h 2267549"/>
                  <a:gd name="connsiteX2" fmla="*/ 222886 w 1973581"/>
                  <a:gd name="connsiteY2" fmla="*/ 2265644 h 2267549"/>
                  <a:gd name="connsiteX3" fmla="*/ 1973581 w 1973581"/>
                  <a:gd name="connsiteY3" fmla="*/ 2267549 h 2267549"/>
                  <a:gd name="connsiteX4" fmla="*/ 1958341 w 1973581"/>
                  <a:gd name="connsiteY4" fmla="*/ 103469 h 2267549"/>
                  <a:gd name="connsiteX0" fmla="*/ 0 w 1973581"/>
                  <a:gd name="connsiteY0" fmla="*/ 195480 h 2250023"/>
                  <a:gd name="connsiteX1" fmla="*/ 228601 w 1973581"/>
                  <a:gd name="connsiteY1" fmla="*/ 72608 h 2250023"/>
                  <a:gd name="connsiteX2" fmla="*/ 222886 w 1973581"/>
                  <a:gd name="connsiteY2" fmla="*/ 2248118 h 2250023"/>
                  <a:gd name="connsiteX3" fmla="*/ 1973581 w 1973581"/>
                  <a:gd name="connsiteY3" fmla="*/ 2250023 h 2250023"/>
                  <a:gd name="connsiteX4" fmla="*/ 1958341 w 1973581"/>
                  <a:gd name="connsiteY4" fmla="*/ 85943 h 2250023"/>
                  <a:gd name="connsiteX0" fmla="*/ 0 w 1964056"/>
                  <a:gd name="connsiteY0" fmla="*/ 195480 h 2250023"/>
                  <a:gd name="connsiteX1" fmla="*/ 228601 w 1964056"/>
                  <a:gd name="connsiteY1" fmla="*/ 72608 h 2250023"/>
                  <a:gd name="connsiteX2" fmla="*/ 222886 w 1964056"/>
                  <a:gd name="connsiteY2" fmla="*/ 2248118 h 2250023"/>
                  <a:gd name="connsiteX3" fmla="*/ 1964056 w 1964056"/>
                  <a:gd name="connsiteY3" fmla="*/ 2250023 h 2250023"/>
                  <a:gd name="connsiteX4" fmla="*/ 1958341 w 1964056"/>
                  <a:gd name="connsiteY4" fmla="*/ 85943 h 2250023"/>
                  <a:gd name="connsiteX0" fmla="*/ 0 w 1966757"/>
                  <a:gd name="connsiteY0" fmla="*/ 195480 h 2250023"/>
                  <a:gd name="connsiteX1" fmla="*/ 228601 w 1966757"/>
                  <a:gd name="connsiteY1" fmla="*/ 72608 h 2250023"/>
                  <a:gd name="connsiteX2" fmla="*/ 222886 w 1966757"/>
                  <a:gd name="connsiteY2" fmla="*/ 2248118 h 2250023"/>
                  <a:gd name="connsiteX3" fmla="*/ 1964056 w 1966757"/>
                  <a:gd name="connsiteY3" fmla="*/ 2250023 h 2250023"/>
                  <a:gd name="connsiteX4" fmla="*/ 1958341 w 1966757"/>
                  <a:gd name="connsiteY4" fmla="*/ 85943 h 2250023"/>
                  <a:gd name="connsiteX0" fmla="*/ 0 w 1852457"/>
                  <a:gd name="connsiteY0" fmla="*/ 137159 h 2274252"/>
                  <a:gd name="connsiteX1" fmla="*/ 114301 w 1852457"/>
                  <a:gd name="connsiteY1" fmla="*/ 96837 h 2274252"/>
                  <a:gd name="connsiteX2" fmla="*/ 108586 w 1852457"/>
                  <a:gd name="connsiteY2" fmla="*/ 2272347 h 2274252"/>
                  <a:gd name="connsiteX3" fmla="*/ 1849756 w 1852457"/>
                  <a:gd name="connsiteY3" fmla="*/ 2274252 h 2274252"/>
                  <a:gd name="connsiteX4" fmla="*/ 1844041 w 1852457"/>
                  <a:gd name="connsiteY4" fmla="*/ 110172 h 2274252"/>
                  <a:gd name="connsiteX0" fmla="*/ 0 w 1852457"/>
                  <a:gd name="connsiteY0" fmla="*/ 123163 h 2260256"/>
                  <a:gd name="connsiteX1" fmla="*/ 114301 w 1852457"/>
                  <a:gd name="connsiteY1" fmla="*/ 82841 h 2260256"/>
                  <a:gd name="connsiteX2" fmla="*/ 108586 w 1852457"/>
                  <a:gd name="connsiteY2" fmla="*/ 2258351 h 2260256"/>
                  <a:gd name="connsiteX3" fmla="*/ 1849756 w 1852457"/>
                  <a:gd name="connsiteY3" fmla="*/ 2260256 h 2260256"/>
                  <a:gd name="connsiteX4" fmla="*/ 1844041 w 1852457"/>
                  <a:gd name="connsiteY4" fmla="*/ 96176 h 2260256"/>
                  <a:gd name="connsiteX0" fmla="*/ 7825 w 1860282"/>
                  <a:gd name="connsiteY0" fmla="*/ 117450 h 2254543"/>
                  <a:gd name="connsiteX1" fmla="*/ 122126 w 1860282"/>
                  <a:gd name="connsiteY1" fmla="*/ 77128 h 2254543"/>
                  <a:gd name="connsiteX2" fmla="*/ 116411 w 1860282"/>
                  <a:gd name="connsiteY2" fmla="*/ 2252638 h 2254543"/>
                  <a:gd name="connsiteX3" fmla="*/ 1857581 w 1860282"/>
                  <a:gd name="connsiteY3" fmla="*/ 2254543 h 2254543"/>
                  <a:gd name="connsiteX4" fmla="*/ 1851866 w 1860282"/>
                  <a:gd name="connsiteY4" fmla="*/ 90463 h 2254543"/>
                  <a:gd name="connsiteX0" fmla="*/ 1215 w 1853672"/>
                  <a:gd name="connsiteY0" fmla="*/ 83599 h 2220692"/>
                  <a:gd name="connsiteX1" fmla="*/ 115516 w 1853672"/>
                  <a:gd name="connsiteY1" fmla="*/ 43277 h 2220692"/>
                  <a:gd name="connsiteX2" fmla="*/ 109801 w 1853672"/>
                  <a:gd name="connsiteY2" fmla="*/ 2218787 h 2220692"/>
                  <a:gd name="connsiteX3" fmla="*/ 1850971 w 1853672"/>
                  <a:gd name="connsiteY3" fmla="*/ 2220692 h 2220692"/>
                  <a:gd name="connsiteX4" fmla="*/ 1845256 w 1853672"/>
                  <a:gd name="connsiteY4" fmla="*/ 56612 h 2220692"/>
                  <a:gd name="connsiteX0" fmla="*/ 1434 w 1839604"/>
                  <a:gd name="connsiteY0" fmla="*/ 57124 h 2234698"/>
                  <a:gd name="connsiteX1" fmla="*/ 101448 w 1839604"/>
                  <a:gd name="connsiteY1" fmla="*/ 57283 h 2234698"/>
                  <a:gd name="connsiteX2" fmla="*/ 95733 w 1839604"/>
                  <a:gd name="connsiteY2" fmla="*/ 2232793 h 2234698"/>
                  <a:gd name="connsiteX3" fmla="*/ 1836903 w 1839604"/>
                  <a:gd name="connsiteY3" fmla="*/ 2234698 h 2234698"/>
                  <a:gd name="connsiteX4" fmla="*/ 1831188 w 1839604"/>
                  <a:gd name="connsiteY4" fmla="*/ 70618 h 2234698"/>
                  <a:gd name="connsiteX0" fmla="*/ 0 w 1838170"/>
                  <a:gd name="connsiteY0" fmla="*/ 65540 h 2243114"/>
                  <a:gd name="connsiteX1" fmla="*/ 100014 w 1838170"/>
                  <a:gd name="connsiteY1" fmla="*/ 65699 h 2243114"/>
                  <a:gd name="connsiteX2" fmla="*/ 94299 w 1838170"/>
                  <a:gd name="connsiteY2" fmla="*/ 2241209 h 2243114"/>
                  <a:gd name="connsiteX3" fmla="*/ 1835469 w 1838170"/>
                  <a:gd name="connsiteY3" fmla="*/ 2243114 h 2243114"/>
                  <a:gd name="connsiteX4" fmla="*/ 1829754 w 1838170"/>
                  <a:gd name="connsiteY4" fmla="*/ 79034 h 2243114"/>
                  <a:gd name="connsiteX0" fmla="*/ 0 w 1838170"/>
                  <a:gd name="connsiteY0" fmla="*/ 66450 h 2244024"/>
                  <a:gd name="connsiteX1" fmla="*/ 100014 w 1838170"/>
                  <a:gd name="connsiteY1" fmla="*/ 66609 h 2244024"/>
                  <a:gd name="connsiteX2" fmla="*/ 94299 w 1838170"/>
                  <a:gd name="connsiteY2" fmla="*/ 2242119 h 2244024"/>
                  <a:gd name="connsiteX3" fmla="*/ 1835469 w 1838170"/>
                  <a:gd name="connsiteY3" fmla="*/ 2244024 h 2244024"/>
                  <a:gd name="connsiteX4" fmla="*/ 1829754 w 1838170"/>
                  <a:gd name="connsiteY4" fmla="*/ 79944 h 2244024"/>
                  <a:gd name="connsiteX0" fmla="*/ 0 w 1838170"/>
                  <a:gd name="connsiteY0" fmla="*/ 66450 h 2244024"/>
                  <a:gd name="connsiteX1" fmla="*/ 100014 w 1838170"/>
                  <a:gd name="connsiteY1" fmla="*/ 66609 h 2244024"/>
                  <a:gd name="connsiteX2" fmla="*/ 94299 w 1838170"/>
                  <a:gd name="connsiteY2" fmla="*/ 2242119 h 2244024"/>
                  <a:gd name="connsiteX3" fmla="*/ 1835469 w 1838170"/>
                  <a:gd name="connsiteY3" fmla="*/ 2244024 h 2244024"/>
                  <a:gd name="connsiteX4" fmla="*/ 1829754 w 1838170"/>
                  <a:gd name="connsiteY4" fmla="*/ 6126 h 2244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170" h="2244024">
                    <a:moveTo>
                      <a:pt x="0" y="66450"/>
                    </a:moveTo>
                    <a:cubicBezTo>
                      <a:pt x="2063" y="-18004"/>
                      <a:pt x="101760" y="-26259"/>
                      <a:pt x="100014" y="66609"/>
                    </a:cubicBezTo>
                    <a:cubicBezTo>
                      <a:pt x="110174" y="390459"/>
                      <a:pt x="99379" y="1852229"/>
                      <a:pt x="94299" y="2242119"/>
                    </a:cubicBezTo>
                    <a:lnTo>
                      <a:pt x="1835469" y="2244024"/>
                    </a:lnTo>
                    <a:cubicBezTo>
                      <a:pt x="1842454" y="1776029"/>
                      <a:pt x="1834199" y="975136"/>
                      <a:pt x="1829754" y="6126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A41CEC49-0AD1-4046-B6F5-6657998E3479}"/>
                </a:ext>
              </a:extLst>
            </p:cNvPr>
            <p:cNvGrpSpPr/>
            <p:nvPr/>
          </p:nvGrpSpPr>
          <p:grpSpPr>
            <a:xfrm>
              <a:off x="3936189" y="4118320"/>
              <a:ext cx="1260862" cy="1571028"/>
              <a:chOff x="6649932" y="2096097"/>
              <a:chExt cx="1260862" cy="1571028"/>
            </a:xfrm>
          </p:grpSpPr>
          <p:sp>
            <p:nvSpPr>
              <p:cNvPr id="69" name="Trapezoid 68">
                <a:extLst>
                  <a:ext uri="{FF2B5EF4-FFF2-40B4-BE49-F238E27FC236}">
                    <a16:creationId xmlns:a16="http://schemas.microsoft.com/office/drawing/2014/main" id="{B9F02EAD-B6F1-4892-934C-6EC39777CE94}"/>
                  </a:ext>
                </a:extLst>
              </p:cNvPr>
              <p:cNvSpPr/>
              <p:nvPr/>
            </p:nvSpPr>
            <p:spPr>
              <a:xfrm flipV="1">
                <a:off x="6792044" y="3307556"/>
                <a:ext cx="981054" cy="359566"/>
              </a:xfrm>
              <a:prstGeom prst="trapezoid">
                <a:avLst>
                  <a:gd name="adj" fmla="val 13896"/>
                </a:avLst>
              </a:prstGeom>
              <a:solidFill>
                <a:srgbClr val="5B9B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63E6DB6B-D553-42D0-997D-1DE735CFA9A3}"/>
                  </a:ext>
                </a:extLst>
              </p:cNvPr>
              <p:cNvGrpSpPr/>
              <p:nvPr/>
            </p:nvGrpSpPr>
            <p:grpSpPr>
              <a:xfrm>
                <a:off x="6649932" y="2096097"/>
                <a:ext cx="1260862" cy="1571028"/>
                <a:chOff x="3789088" y="2182483"/>
                <a:chExt cx="1202312" cy="1534846"/>
              </a:xfrm>
            </p:grpSpPr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6D6EAAC6-751B-4BF9-8529-F824641441BC}"/>
                    </a:ext>
                  </a:extLst>
                </p:cNvPr>
                <p:cNvCxnSpPr/>
                <p:nvPr/>
              </p:nvCxnSpPr>
              <p:spPr>
                <a:xfrm>
                  <a:off x="3789088" y="2182483"/>
                  <a:ext cx="175949" cy="1529790"/>
                </a:xfrm>
                <a:prstGeom prst="line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6860BE9B-73AD-42E1-B7BB-1F62DEBD2306}"/>
                    </a:ext>
                  </a:extLst>
                </p:cNvPr>
                <p:cNvCxnSpPr/>
                <p:nvPr/>
              </p:nvCxnSpPr>
              <p:spPr>
                <a:xfrm>
                  <a:off x="3962635" y="3717329"/>
                  <a:ext cx="859431" cy="0"/>
                </a:xfrm>
                <a:prstGeom prst="line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085292EF-5229-4AA8-8731-DBB078CE5A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815451" y="2187539"/>
                  <a:ext cx="175949" cy="1529790"/>
                </a:xfrm>
                <a:prstGeom prst="line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6C13554D-CB8A-4212-BDEF-293FF078944C}"/>
                </a:ext>
              </a:extLst>
            </p:cNvPr>
            <p:cNvGrpSpPr/>
            <p:nvPr/>
          </p:nvGrpSpPr>
          <p:grpSpPr>
            <a:xfrm>
              <a:off x="4476299" y="2857758"/>
              <a:ext cx="185058" cy="2733111"/>
              <a:chOff x="4646529" y="851456"/>
              <a:chExt cx="185058" cy="2733111"/>
            </a:xfrm>
          </p:grpSpPr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97027D64-41DD-435E-8BB4-EA5A79B66771}"/>
                  </a:ext>
                </a:extLst>
              </p:cNvPr>
              <p:cNvSpPr/>
              <p:nvPr/>
            </p:nvSpPr>
            <p:spPr>
              <a:xfrm>
                <a:off x="4646529" y="3273433"/>
                <a:ext cx="185058" cy="31113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D1142419-4E41-4442-83C6-2497B9022BAD}"/>
                  </a:ext>
                </a:extLst>
              </p:cNvPr>
              <p:cNvGrpSpPr/>
              <p:nvPr/>
            </p:nvGrpSpPr>
            <p:grpSpPr>
              <a:xfrm>
                <a:off x="4688712" y="851456"/>
                <a:ext cx="97971" cy="2499632"/>
                <a:chOff x="4688712" y="851456"/>
                <a:chExt cx="97971" cy="2499632"/>
              </a:xfrm>
            </p:grpSpPr>
            <p:sp>
              <p:nvSpPr>
                <p:cNvPr id="122" name="Rectangle: Rounded Corners 121">
                  <a:extLst>
                    <a:ext uri="{FF2B5EF4-FFF2-40B4-BE49-F238E27FC236}">
                      <a16:creationId xmlns:a16="http://schemas.microsoft.com/office/drawing/2014/main" id="{1D1A1240-69D8-40BF-BBD3-6444E524985D}"/>
                    </a:ext>
                  </a:extLst>
                </p:cNvPr>
                <p:cNvSpPr/>
                <p:nvPr/>
              </p:nvSpPr>
              <p:spPr>
                <a:xfrm>
                  <a:off x="4688712" y="851456"/>
                  <a:ext cx="97971" cy="2499632"/>
                </a:xfrm>
                <a:prstGeom prst="round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23" name="Group 122">
                  <a:extLst>
                    <a:ext uri="{FF2B5EF4-FFF2-40B4-BE49-F238E27FC236}">
                      <a16:creationId xmlns:a16="http://schemas.microsoft.com/office/drawing/2014/main" id="{D5BA3B72-4747-4BFE-B6A9-1487A9E2153C}"/>
                    </a:ext>
                  </a:extLst>
                </p:cNvPr>
                <p:cNvGrpSpPr/>
                <p:nvPr/>
              </p:nvGrpSpPr>
              <p:grpSpPr>
                <a:xfrm>
                  <a:off x="4732708" y="997506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156" name="Straight Connector 155">
                    <a:extLst>
                      <a:ext uri="{FF2B5EF4-FFF2-40B4-BE49-F238E27FC236}">
                        <a16:creationId xmlns:a16="http://schemas.microsoft.com/office/drawing/2014/main" id="{28099F2A-7D58-4084-9F4B-4F7717AE43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7" name="Straight Connector 156">
                    <a:extLst>
                      <a:ext uri="{FF2B5EF4-FFF2-40B4-BE49-F238E27FC236}">
                        <a16:creationId xmlns:a16="http://schemas.microsoft.com/office/drawing/2014/main" id="{CB9E273C-32A9-4355-A450-9C67F8C8BB8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>
                    <a:extLst>
                      <a:ext uri="{FF2B5EF4-FFF2-40B4-BE49-F238E27FC236}">
                        <a16:creationId xmlns:a16="http://schemas.microsoft.com/office/drawing/2014/main" id="{42D9AC5F-FBAD-45A1-BD65-B63F084006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4" name="Group 123">
                  <a:extLst>
                    <a:ext uri="{FF2B5EF4-FFF2-40B4-BE49-F238E27FC236}">
                      <a16:creationId xmlns:a16="http://schemas.microsoft.com/office/drawing/2014/main" id="{05DE7FAE-565F-4C02-A439-BCAF1FB30668}"/>
                    </a:ext>
                  </a:extLst>
                </p:cNvPr>
                <p:cNvGrpSpPr/>
                <p:nvPr/>
              </p:nvGrpSpPr>
              <p:grpSpPr>
                <a:xfrm>
                  <a:off x="4732708" y="1245156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153" name="Straight Connector 152">
                    <a:extLst>
                      <a:ext uri="{FF2B5EF4-FFF2-40B4-BE49-F238E27FC236}">
                        <a16:creationId xmlns:a16="http://schemas.microsoft.com/office/drawing/2014/main" id="{78C43E2A-1E9A-4327-9FDE-5AA38532712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>
                    <a:extLst>
                      <a:ext uri="{FF2B5EF4-FFF2-40B4-BE49-F238E27FC236}">
                        <a16:creationId xmlns:a16="http://schemas.microsoft.com/office/drawing/2014/main" id="{DFEE51F7-B7D6-465A-94F5-1EC9331E7B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Straight Connector 154">
                    <a:extLst>
                      <a:ext uri="{FF2B5EF4-FFF2-40B4-BE49-F238E27FC236}">
                        <a16:creationId xmlns:a16="http://schemas.microsoft.com/office/drawing/2014/main" id="{C12DB43E-C282-401E-8224-1AD05C2E9E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5" name="Group 124">
                  <a:extLst>
                    <a:ext uri="{FF2B5EF4-FFF2-40B4-BE49-F238E27FC236}">
                      <a16:creationId xmlns:a16="http://schemas.microsoft.com/office/drawing/2014/main" id="{283D6656-BA0E-49BD-9797-1FAFE6E2A63F}"/>
                    </a:ext>
                  </a:extLst>
                </p:cNvPr>
                <p:cNvGrpSpPr/>
                <p:nvPr/>
              </p:nvGrpSpPr>
              <p:grpSpPr>
                <a:xfrm>
                  <a:off x="4732708" y="1490187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150" name="Straight Connector 149">
                    <a:extLst>
                      <a:ext uri="{FF2B5EF4-FFF2-40B4-BE49-F238E27FC236}">
                        <a16:creationId xmlns:a16="http://schemas.microsoft.com/office/drawing/2014/main" id="{64F1159D-AF9D-45B1-BDB6-25D18D459F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1" name="Straight Connector 150">
                    <a:extLst>
                      <a:ext uri="{FF2B5EF4-FFF2-40B4-BE49-F238E27FC236}">
                        <a16:creationId xmlns:a16="http://schemas.microsoft.com/office/drawing/2014/main" id="{816C686B-9D9E-4C83-A0CB-9A794A2FB8A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2" name="Straight Connector 151">
                    <a:extLst>
                      <a:ext uri="{FF2B5EF4-FFF2-40B4-BE49-F238E27FC236}">
                        <a16:creationId xmlns:a16="http://schemas.microsoft.com/office/drawing/2014/main" id="{E7016285-FB2A-4E3D-867D-BFFD785425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6" name="Group 125">
                  <a:extLst>
                    <a:ext uri="{FF2B5EF4-FFF2-40B4-BE49-F238E27FC236}">
                      <a16:creationId xmlns:a16="http://schemas.microsoft.com/office/drawing/2014/main" id="{D36EAAE9-5BFB-40A3-B1A4-0638190BF54E}"/>
                    </a:ext>
                  </a:extLst>
                </p:cNvPr>
                <p:cNvGrpSpPr/>
                <p:nvPr/>
              </p:nvGrpSpPr>
              <p:grpSpPr>
                <a:xfrm>
                  <a:off x="4732708" y="1742124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147" name="Straight Connector 146">
                    <a:extLst>
                      <a:ext uri="{FF2B5EF4-FFF2-40B4-BE49-F238E27FC236}">
                        <a16:creationId xmlns:a16="http://schemas.microsoft.com/office/drawing/2014/main" id="{DCF266DC-8AB1-414D-B9F0-B64398003E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Straight Connector 147">
                    <a:extLst>
                      <a:ext uri="{FF2B5EF4-FFF2-40B4-BE49-F238E27FC236}">
                        <a16:creationId xmlns:a16="http://schemas.microsoft.com/office/drawing/2014/main" id="{7A3B4345-4375-431E-A4F2-2832036942C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9" name="Straight Connector 148">
                    <a:extLst>
                      <a:ext uri="{FF2B5EF4-FFF2-40B4-BE49-F238E27FC236}">
                        <a16:creationId xmlns:a16="http://schemas.microsoft.com/office/drawing/2014/main" id="{3589CE17-B5FA-4D5E-94E2-E6A95ECBBF4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7" name="Group 126">
                  <a:extLst>
                    <a:ext uri="{FF2B5EF4-FFF2-40B4-BE49-F238E27FC236}">
                      <a16:creationId xmlns:a16="http://schemas.microsoft.com/office/drawing/2014/main" id="{61683EEE-2984-4EAC-98B6-88B4B8BE7980}"/>
                    </a:ext>
                  </a:extLst>
                </p:cNvPr>
                <p:cNvGrpSpPr/>
                <p:nvPr/>
              </p:nvGrpSpPr>
              <p:grpSpPr>
                <a:xfrm>
                  <a:off x="4732708" y="1989774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144" name="Straight Connector 143">
                    <a:extLst>
                      <a:ext uri="{FF2B5EF4-FFF2-40B4-BE49-F238E27FC236}">
                        <a16:creationId xmlns:a16="http://schemas.microsoft.com/office/drawing/2014/main" id="{4726A8F7-2863-4816-AAF4-0ECF73EA73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>
                    <a:extLst>
                      <a:ext uri="{FF2B5EF4-FFF2-40B4-BE49-F238E27FC236}">
                        <a16:creationId xmlns:a16="http://schemas.microsoft.com/office/drawing/2014/main" id="{B875AA8C-320B-47FF-9333-2D8D7F893A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Connector 145">
                    <a:extLst>
                      <a:ext uri="{FF2B5EF4-FFF2-40B4-BE49-F238E27FC236}">
                        <a16:creationId xmlns:a16="http://schemas.microsoft.com/office/drawing/2014/main" id="{FCF182DB-D467-4D4C-ADC2-E8FE3C25EED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8" name="Group 127">
                  <a:extLst>
                    <a:ext uri="{FF2B5EF4-FFF2-40B4-BE49-F238E27FC236}">
                      <a16:creationId xmlns:a16="http://schemas.microsoft.com/office/drawing/2014/main" id="{B2CDE24A-E84E-43AE-940C-7B29D64DBEDA}"/>
                    </a:ext>
                  </a:extLst>
                </p:cNvPr>
                <p:cNvGrpSpPr/>
                <p:nvPr/>
              </p:nvGrpSpPr>
              <p:grpSpPr>
                <a:xfrm>
                  <a:off x="4732708" y="2234805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141" name="Straight Connector 140">
                    <a:extLst>
                      <a:ext uri="{FF2B5EF4-FFF2-40B4-BE49-F238E27FC236}">
                        <a16:creationId xmlns:a16="http://schemas.microsoft.com/office/drawing/2014/main" id="{8E63F361-A2F0-4299-BCD4-B918727233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Straight Connector 141">
                    <a:extLst>
                      <a:ext uri="{FF2B5EF4-FFF2-40B4-BE49-F238E27FC236}">
                        <a16:creationId xmlns:a16="http://schemas.microsoft.com/office/drawing/2014/main" id="{6E2A87A5-A30B-4374-BD27-F1E744CF76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Straight Connector 142">
                    <a:extLst>
                      <a:ext uri="{FF2B5EF4-FFF2-40B4-BE49-F238E27FC236}">
                        <a16:creationId xmlns:a16="http://schemas.microsoft.com/office/drawing/2014/main" id="{7087D809-9A62-42C4-AEC1-434DFB06C3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9" name="Group 128">
                  <a:extLst>
                    <a:ext uri="{FF2B5EF4-FFF2-40B4-BE49-F238E27FC236}">
                      <a16:creationId xmlns:a16="http://schemas.microsoft.com/office/drawing/2014/main" id="{4BACDD3E-1171-4F6E-9262-F36F0BB37CEE}"/>
                    </a:ext>
                  </a:extLst>
                </p:cNvPr>
                <p:cNvGrpSpPr/>
                <p:nvPr/>
              </p:nvGrpSpPr>
              <p:grpSpPr>
                <a:xfrm>
                  <a:off x="4732708" y="2486026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138" name="Straight Connector 137">
                    <a:extLst>
                      <a:ext uri="{FF2B5EF4-FFF2-40B4-BE49-F238E27FC236}">
                        <a16:creationId xmlns:a16="http://schemas.microsoft.com/office/drawing/2014/main" id="{47AAD1DF-D849-4F34-B3D2-F8B6949DE6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>
                    <a:extLst>
                      <a:ext uri="{FF2B5EF4-FFF2-40B4-BE49-F238E27FC236}">
                        <a16:creationId xmlns:a16="http://schemas.microsoft.com/office/drawing/2014/main" id="{E2EE253A-F2A8-4214-8BB7-8FD385F853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>
                    <a:extLst>
                      <a:ext uri="{FF2B5EF4-FFF2-40B4-BE49-F238E27FC236}">
                        <a16:creationId xmlns:a16="http://schemas.microsoft.com/office/drawing/2014/main" id="{93CB0594-5ADA-41FE-AC24-AA8130CC4EB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0" name="Group 129">
                  <a:extLst>
                    <a:ext uri="{FF2B5EF4-FFF2-40B4-BE49-F238E27FC236}">
                      <a16:creationId xmlns:a16="http://schemas.microsoft.com/office/drawing/2014/main" id="{ED725DEE-74E8-46A3-808B-960466AB5C18}"/>
                    </a:ext>
                  </a:extLst>
                </p:cNvPr>
                <p:cNvGrpSpPr/>
                <p:nvPr/>
              </p:nvGrpSpPr>
              <p:grpSpPr>
                <a:xfrm>
                  <a:off x="4732708" y="2733676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135" name="Straight Connector 134">
                    <a:extLst>
                      <a:ext uri="{FF2B5EF4-FFF2-40B4-BE49-F238E27FC236}">
                        <a16:creationId xmlns:a16="http://schemas.microsoft.com/office/drawing/2014/main" id="{8A267D98-AF6C-43CC-9638-CCE3A140EA1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35">
                    <a:extLst>
                      <a:ext uri="{FF2B5EF4-FFF2-40B4-BE49-F238E27FC236}">
                        <a16:creationId xmlns:a16="http://schemas.microsoft.com/office/drawing/2014/main" id="{AF6633F2-735F-43D9-9888-5D501FD2352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Connector 136">
                    <a:extLst>
                      <a:ext uri="{FF2B5EF4-FFF2-40B4-BE49-F238E27FC236}">
                        <a16:creationId xmlns:a16="http://schemas.microsoft.com/office/drawing/2014/main" id="{F8B6488A-908F-4224-9D12-BF48FA7598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E8891700-3759-4B29-B2CE-D98B86C68EC6}"/>
                    </a:ext>
                  </a:extLst>
                </p:cNvPr>
                <p:cNvGrpSpPr/>
                <p:nvPr/>
              </p:nvGrpSpPr>
              <p:grpSpPr>
                <a:xfrm>
                  <a:off x="4732708" y="2978707"/>
                  <a:ext cx="53975" cy="250031"/>
                  <a:chOff x="4732708" y="997506"/>
                  <a:chExt cx="53975" cy="250031"/>
                </a:xfrm>
              </p:grpSpPr>
              <p:cxnSp>
                <p:nvCxnSpPr>
                  <p:cNvPr id="132" name="Straight Connector 131">
                    <a:extLst>
                      <a:ext uri="{FF2B5EF4-FFF2-40B4-BE49-F238E27FC236}">
                        <a16:creationId xmlns:a16="http://schemas.microsoft.com/office/drawing/2014/main" id="{15DE2DF4-B4BD-44BA-BF44-1B7BF2885C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997506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Connector 132">
                    <a:extLst>
                      <a:ext uri="{FF2B5EF4-FFF2-40B4-BE49-F238E27FC236}">
                        <a16:creationId xmlns:a16="http://schemas.microsoft.com/office/drawing/2014/main" id="{578A5F06-C0CD-4FE6-9459-CB6DF26B3B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121331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Connector 133">
                    <a:extLst>
                      <a:ext uri="{FF2B5EF4-FFF2-40B4-BE49-F238E27FC236}">
                        <a16:creationId xmlns:a16="http://schemas.microsoft.com/office/drawing/2014/main" id="{6251FAF3-80EC-4FA3-8D05-4B747280DB4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32708" y="1247537"/>
                    <a:ext cx="53975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271231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Arc 129">
            <a:extLst>
              <a:ext uri="{FF2B5EF4-FFF2-40B4-BE49-F238E27FC236}">
                <a16:creationId xmlns:a16="http://schemas.microsoft.com/office/drawing/2014/main" id="{3D4E8317-C492-42F4-A36D-C55DE555D285}"/>
              </a:ext>
            </a:extLst>
          </p:cNvPr>
          <p:cNvSpPr/>
          <p:nvPr/>
        </p:nvSpPr>
        <p:spPr>
          <a:xfrm rot="10800000" flipV="1">
            <a:off x="2494977" y="-2997026"/>
            <a:ext cx="8353699" cy="9590036"/>
          </a:xfrm>
          <a:prstGeom prst="arc">
            <a:avLst>
              <a:gd name="adj1" fmla="val 20791599"/>
              <a:gd name="adj2" fmla="val 10495038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=""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8" name="Picture 117" descr="CC-BY-NC-SA icon">
            <a:hlinkClick r:id="rId3"/>
            <a:extLst>
              <a:ext uri="{FF2B5EF4-FFF2-40B4-BE49-F238E27FC236}">
                <a16:creationId xmlns:a16="http://schemas.microsoft.com/office/drawing/2014/main" id="{2CE15EF4-2940-4F13-8BBC-54C03AB36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621423-6B14-465A-BE0D-332CD2C46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6112" y="6318954"/>
            <a:ext cx="476250" cy="428625"/>
          </a:xfrm>
          <a:prstGeom prst="rect">
            <a:avLst/>
          </a:prstGeom>
        </p:spPr>
      </p:pic>
      <p:pic>
        <p:nvPicPr>
          <p:cNvPr id="7" name="Picture 6" descr="CC-BY-NC-SA icon">
            <a:hlinkClick r:id="rId3"/>
            <a:extLst>
              <a:ext uri="{FF2B5EF4-FFF2-40B4-BE49-F238E27FC236}">
                <a16:creationId xmlns:a16="http://schemas.microsoft.com/office/drawing/2014/main" id="{5C98AD31-701B-4258-8943-4788F02F00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482" y="6463293"/>
            <a:ext cx="838220" cy="29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90">
            <a:extLst>
              <a:ext uri="{FF2B5EF4-FFF2-40B4-BE49-F238E27FC236}">
                <a16:creationId xmlns:a16="http://schemas.microsoft.com/office/drawing/2014/main" id="{79520F34-3113-4437-BA23-D0F696463CF0}"/>
              </a:ext>
            </a:extLst>
          </p:cNvPr>
          <p:cNvSpPr/>
          <p:nvPr/>
        </p:nvSpPr>
        <p:spPr>
          <a:xfrm rot="10800000" flipH="1">
            <a:off x="3416286" y="1777394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ight Arrow 90">
            <a:extLst>
              <a:ext uri="{FF2B5EF4-FFF2-40B4-BE49-F238E27FC236}">
                <a16:creationId xmlns:a16="http://schemas.microsoft.com/office/drawing/2014/main" id="{AC3EFBCD-395C-4273-82D1-F354FEAD6A7F}"/>
              </a:ext>
            </a:extLst>
          </p:cNvPr>
          <p:cNvSpPr/>
          <p:nvPr/>
        </p:nvSpPr>
        <p:spPr>
          <a:xfrm rot="10800000" flipH="1">
            <a:off x="3416286" y="2889951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Bent Arrow 118">
            <a:extLst>
              <a:ext uri="{FF2B5EF4-FFF2-40B4-BE49-F238E27FC236}">
                <a16:creationId xmlns:a16="http://schemas.microsoft.com/office/drawing/2014/main" id="{06F32960-B843-451B-B0FF-74EB35A5FC08}"/>
              </a:ext>
            </a:extLst>
          </p:cNvPr>
          <p:cNvSpPr/>
          <p:nvPr/>
        </p:nvSpPr>
        <p:spPr>
          <a:xfrm rot="5400000" flipH="1" flipV="1">
            <a:off x="7671714" y="3968632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Bent Arrow 118">
            <a:extLst>
              <a:ext uri="{FF2B5EF4-FFF2-40B4-BE49-F238E27FC236}">
                <a16:creationId xmlns:a16="http://schemas.microsoft.com/office/drawing/2014/main" id="{6ABF1C23-A581-4FA0-BCBD-B21E1767FFD7}"/>
              </a:ext>
            </a:extLst>
          </p:cNvPr>
          <p:cNvSpPr/>
          <p:nvPr/>
        </p:nvSpPr>
        <p:spPr>
          <a:xfrm rot="16200000" flipV="1">
            <a:off x="5740399" y="3968632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4D4F19-B6D1-4577-8CF3-83A10BFE6051}"/>
              </a:ext>
            </a:extLst>
          </p:cNvPr>
          <p:cNvGrpSpPr/>
          <p:nvPr/>
        </p:nvGrpSpPr>
        <p:grpSpPr>
          <a:xfrm>
            <a:off x="4927448" y="270102"/>
            <a:ext cx="4320000" cy="3242690"/>
            <a:chOff x="4288220" y="1797269"/>
            <a:chExt cx="4320000" cy="324269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DF86CB6-002A-41DB-8E0C-A87CE45D1EC6}"/>
                </a:ext>
              </a:extLst>
            </p:cNvPr>
            <p:cNvGrpSpPr/>
            <p:nvPr/>
          </p:nvGrpSpPr>
          <p:grpSpPr>
            <a:xfrm>
              <a:off x="4288220" y="1797269"/>
              <a:ext cx="1080000" cy="1080000"/>
              <a:chOff x="4288220" y="1797269"/>
              <a:chExt cx="1080000" cy="108000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3DB94C8A-B068-44A5-BD34-BA6AC742737F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5ABF196A-D5ED-45BF-80F1-37A27818DE93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00AED11-930D-497B-9E7A-3AE101AEC1E1}"/>
                </a:ext>
              </a:extLst>
            </p:cNvPr>
            <p:cNvGrpSpPr/>
            <p:nvPr/>
          </p:nvGrpSpPr>
          <p:grpSpPr>
            <a:xfrm>
              <a:off x="5368220" y="1797269"/>
              <a:ext cx="1080000" cy="1080000"/>
              <a:chOff x="4288220" y="1797269"/>
              <a:chExt cx="1080000" cy="1080000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92A44262-E8A8-4B83-B59B-C13F4DBCBF04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177AB3E9-9B9D-4947-863C-65AE8F725779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>
                    <a:sym typeface="Wingdings" panose="05000000000000000000" pitchFamily="2" charset="2"/>
                  </a:rPr>
                  <a:t></a:t>
                </a:r>
                <a:endParaRPr lang="en-GB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66ECB4C-86AA-4B1C-916D-67ADC1EA148A}"/>
                </a:ext>
              </a:extLst>
            </p:cNvPr>
            <p:cNvGrpSpPr/>
            <p:nvPr/>
          </p:nvGrpSpPr>
          <p:grpSpPr>
            <a:xfrm>
              <a:off x="6448220" y="1797269"/>
              <a:ext cx="1080000" cy="1080000"/>
              <a:chOff x="4288220" y="1797269"/>
              <a:chExt cx="1080000" cy="1080000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DE8B8064-BED6-43D5-A6D1-7DB433B870C3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59C042AB-9157-411C-8310-7D4542DB6FF9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8C655FC-A9C0-453A-A09F-30512FB12391}"/>
                </a:ext>
              </a:extLst>
            </p:cNvPr>
            <p:cNvGrpSpPr/>
            <p:nvPr/>
          </p:nvGrpSpPr>
          <p:grpSpPr>
            <a:xfrm>
              <a:off x="7528220" y="1797269"/>
              <a:ext cx="1080000" cy="1080000"/>
              <a:chOff x="4288220" y="1797269"/>
              <a:chExt cx="1080000" cy="108000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4AD910CF-8806-46FA-8D48-5FD1F013A2FF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0A841BAD-7998-4F79-BCCF-035A522E8397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6AA9566-B229-433C-8265-B09FC779E2DB}"/>
                </a:ext>
              </a:extLst>
            </p:cNvPr>
            <p:cNvGrpSpPr/>
            <p:nvPr/>
          </p:nvGrpSpPr>
          <p:grpSpPr>
            <a:xfrm>
              <a:off x="4288220" y="2877269"/>
              <a:ext cx="1080000" cy="1080000"/>
              <a:chOff x="4288220" y="1797269"/>
              <a:chExt cx="1080000" cy="108000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C6E1B30-258F-4C24-B2C9-177098164E97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C3645A4-6AB7-4DBB-8B1A-79DEEF80D09D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CA73694-030F-4D5A-8A44-C222167C36E9}"/>
                </a:ext>
              </a:extLst>
            </p:cNvPr>
            <p:cNvGrpSpPr/>
            <p:nvPr/>
          </p:nvGrpSpPr>
          <p:grpSpPr>
            <a:xfrm>
              <a:off x="5368220" y="2877269"/>
              <a:ext cx="1080000" cy="1080000"/>
              <a:chOff x="4288220" y="1797269"/>
              <a:chExt cx="1080000" cy="1080000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5BEA345-D1FF-48C2-84FA-EA28DF26FD86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F6A5B8E0-4460-47FF-86A3-5692E2DD8881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E6D3DD5-EA3C-4E0A-B315-3CB633535EDB}"/>
                </a:ext>
              </a:extLst>
            </p:cNvPr>
            <p:cNvGrpSpPr/>
            <p:nvPr/>
          </p:nvGrpSpPr>
          <p:grpSpPr>
            <a:xfrm>
              <a:off x="6448220" y="2877269"/>
              <a:ext cx="1080000" cy="1080000"/>
              <a:chOff x="4288220" y="1797269"/>
              <a:chExt cx="1080000" cy="1080000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406048C-F3BB-481E-A1F9-F6E86D0FE94E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B6FCDAE0-5234-463C-B8F8-A42022A4BF5E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B98938E-ED95-410B-A9DB-54D64EAF4A86}"/>
                </a:ext>
              </a:extLst>
            </p:cNvPr>
            <p:cNvGrpSpPr/>
            <p:nvPr/>
          </p:nvGrpSpPr>
          <p:grpSpPr>
            <a:xfrm>
              <a:off x="7528220" y="2877269"/>
              <a:ext cx="1080000" cy="1080000"/>
              <a:chOff x="4288220" y="1797269"/>
              <a:chExt cx="1080000" cy="108000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FAAA1FE-405B-4423-9919-F48C1C7F5843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B46B5483-0506-401B-AEC1-AB2D159D7E70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AE41F64-19DE-49D1-B8EE-69323A51E2B6}"/>
                </a:ext>
              </a:extLst>
            </p:cNvPr>
            <p:cNvGrpSpPr/>
            <p:nvPr/>
          </p:nvGrpSpPr>
          <p:grpSpPr>
            <a:xfrm>
              <a:off x="4288220" y="3959959"/>
              <a:ext cx="1080000" cy="1080000"/>
              <a:chOff x="4288220" y="1797269"/>
              <a:chExt cx="1080000" cy="10800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CAC98B58-4146-4E29-86BA-C7F46130F79C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14E2474-3B57-4599-8D58-769DE233571C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123DF1E-868D-479C-82BF-CD85731E1CE7}"/>
                </a:ext>
              </a:extLst>
            </p:cNvPr>
            <p:cNvGrpSpPr/>
            <p:nvPr/>
          </p:nvGrpSpPr>
          <p:grpSpPr>
            <a:xfrm>
              <a:off x="5368220" y="3959959"/>
              <a:ext cx="1080000" cy="1080000"/>
              <a:chOff x="4288220" y="1797269"/>
              <a:chExt cx="1080000" cy="1080000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32E71A7-1095-4187-BC1D-B1F56B369A83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C097E85F-8317-4CBA-B744-DB2E2B6AD459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C9A53F1-C7B9-49F2-9FB8-E5F8AAF021ED}"/>
                </a:ext>
              </a:extLst>
            </p:cNvPr>
            <p:cNvGrpSpPr/>
            <p:nvPr/>
          </p:nvGrpSpPr>
          <p:grpSpPr>
            <a:xfrm>
              <a:off x="6448220" y="3959959"/>
              <a:ext cx="1080000" cy="1080000"/>
              <a:chOff x="4288220" y="1797269"/>
              <a:chExt cx="1080000" cy="108000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A4E324CD-5663-413C-8984-C10EF305BFB4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126657FF-3DF5-4685-8E65-6CDB24ACA095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271CB8B-11A0-4825-8912-01D1A6B2CC3A}"/>
                </a:ext>
              </a:extLst>
            </p:cNvPr>
            <p:cNvGrpSpPr/>
            <p:nvPr/>
          </p:nvGrpSpPr>
          <p:grpSpPr>
            <a:xfrm>
              <a:off x="7528220" y="3959959"/>
              <a:ext cx="1080000" cy="1080000"/>
              <a:chOff x="4288220" y="1797269"/>
              <a:chExt cx="1080000" cy="1080000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ABBB2DF-3C9E-49E5-A1D0-7112E8043EFF}"/>
                  </a:ext>
                </a:extLst>
              </p:cNvPr>
              <p:cNvSpPr/>
              <p:nvPr/>
            </p:nvSpPr>
            <p:spPr>
              <a:xfrm>
                <a:off x="4288220" y="1797269"/>
                <a:ext cx="1080000" cy="108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C4DF3AD-C4EE-48D0-882A-040C266AA913}"/>
                  </a:ext>
                </a:extLst>
              </p:cNvPr>
              <p:cNvSpPr/>
              <p:nvPr/>
            </p:nvSpPr>
            <p:spPr>
              <a:xfrm>
                <a:off x="4468220" y="1977269"/>
                <a:ext cx="720000" cy="72000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50" name="Bent Arrow 118">
            <a:extLst>
              <a:ext uri="{FF2B5EF4-FFF2-40B4-BE49-F238E27FC236}">
                <a16:creationId xmlns:a16="http://schemas.microsoft.com/office/drawing/2014/main" id="{7C7327A5-1050-4697-9C1D-9DA78BA5AA31}"/>
              </a:ext>
            </a:extLst>
          </p:cNvPr>
          <p:cNvSpPr/>
          <p:nvPr/>
        </p:nvSpPr>
        <p:spPr>
          <a:xfrm rot="16200000" flipV="1">
            <a:off x="4708561" y="3546816"/>
            <a:ext cx="711200" cy="1087433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1" name="Right Arrow 90">
            <a:extLst>
              <a:ext uri="{FF2B5EF4-FFF2-40B4-BE49-F238E27FC236}">
                <a16:creationId xmlns:a16="http://schemas.microsoft.com/office/drawing/2014/main" id="{22456D30-FB65-4091-8122-52579F6D8659}"/>
              </a:ext>
            </a:extLst>
          </p:cNvPr>
          <p:cNvSpPr/>
          <p:nvPr/>
        </p:nvSpPr>
        <p:spPr>
          <a:xfrm rot="10800000" flipH="1">
            <a:off x="3416286" y="696049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8B3FB28-36AA-463F-BC3E-54268D1D5B73}"/>
              </a:ext>
            </a:extLst>
          </p:cNvPr>
          <p:cNvSpPr txBox="1"/>
          <p:nvPr/>
        </p:nvSpPr>
        <p:spPr>
          <a:xfrm>
            <a:off x="9583227" y="1039321"/>
            <a:ext cx="2447835" cy="12065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❽ Record any changes noticed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3406A83-682C-4ADC-9E4B-63611D8C2ECD}"/>
              </a:ext>
            </a:extLst>
          </p:cNvPr>
          <p:cNvGrpSpPr/>
          <p:nvPr/>
        </p:nvGrpSpPr>
        <p:grpSpPr>
          <a:xfrm>
            <a:off x="11631650" y="825913"/>
            <a:ext cx="588226" cy="524189"/>
            <a:chOff x="10472150" y="6178006"/>
            <a:chExt cx="588226" cy="524189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AFC20203-58D7-434E-B29A-2133C2EE9B0C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26A7D9AC-8724-4C88-BD58-096FFE0F4E84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E0C6718-ABBA-40E6-AECA-CCD31108C6F9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88" name="Rectangle 87">
                  <a:extLst>
                    <a:ext uri="{FF2B5EF4-FFF2-40B4-BE49-F238E27FC236}">
                      <a16:creationId xmlns:a16="http://schemas.microsoft.com/office/drawing/2014/main" id="{026DB0A5-18AD-4BCA-9028-FBD745D62277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45AD0D8B-87A6-45EA-A899-807B2D6D64FD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01A488B6-8291-4F86-BDF1-3611E9D0E8AE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1597BF77-48E2-4D2E-A217-54D49CCCB6BD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269FC26C-7B53-4E98-9DB6-54823C75812D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495E04E1-D21C-4D81-B797-C04E76AD70F4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84" name="Rectangle 83">
                  <a:extLst>
                    <a:ext uri="{FF2B5EF4-FFF2-40B4-BE49-F238E27FC236}">
                      <a16:creationId xmlns:a16="http://schemas.microsoft.com/office/drawing/2014/main" id="{0EA33098-AF68-478A-935A-339BC85279A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0453BE32-D922-4B3D-80EF-A9864D73C2E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74862BD9-FA20-47A4-B24B-0961AFFC30EE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E9410410-F7E1-49DF-801C-288BE55B4D6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49829D61-01B1-4CF6-A7BC-C12A0BB3C485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95E580A3-5AFB-4BCC-9615-B121EF3DE93E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52D3AB25-75FD-4D43-8DA5-C69C1B65BE5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E5E4AC08-C434-476E-A907-8B3ADB3D35AD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91733787-3F0D-41BF-B7CB-19AD980B40AF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F37448C3-5AC8-4B7C-B126-C5D435C9A4E3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7AD52693-B99B-412C-99F1-639980453831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6AB2080D-212A-4EEA-BB27-6846380BF949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DD00B152-2B2A-4456-B86B-CFF742D62518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DBBB8C0A-AA75-4371-B147-0C6FCB6C64A1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A80F589F-4EE7-4B28-9A97-4FD850C2B0EC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Isosceles Triangle 68">
                <a:extLst>
                  <a:ext uri="{FF2B5EF4-FFF2-40B4-BE49-F238E27FC236}">
                    <a16:creationId xmlns:a16="http://schemas.microsoft.com/office/drawing/2014/main" id="{E666C376-423C-4757-AAC5-AF94D3B3907D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pic>
        <p:nvPicPr>
          <p:cNvPr id="228" name="Picture 227">
            <a:extLst>
              <a:ext uri="{FF2B5EF4-FFF2-40B4-BE49-F238E27FC236}">
                <a16:creationId xmlns:a16="http://schemas.microsoft.com/office/drawing/2014/main" id="{D225CEC3-CE06-4736-A4AE-447AF383ED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3690" y="587099"/>
            <a:ext cx="398182" cy="390898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02BE82F6-4BA6-4E37-BE55-391BEB899F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3690" y="591044"/>
            <a:ext cx="398182" cy="390898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60D1B65B-357E-4C3C-9185-A41465DBB5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3209" y="1693701"/>
            <a:ext cx="398182" cy="390898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AEE1DBE1-C92B-467E-9261-6010B11E1D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3690" y="1689949"/>
            <a:ext cx="398182" cy="390898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68613BE1-1374-4DAB-962D-E54FDE0CDA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9464" y="2790769"/>
            <a:ext cx="398182" cy="390898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B1851FBE-9709-49F2-AAD0-32E0A82136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1950" y="2772877"/>
            <a:ext cx="398182" cy="390898"/>
          </a:xfrm>
          <a:prstGeom prst="rect">
            <a:avLst/>
          </a:prstGeom>
        </p:spPr>
      </p:pic>
      <p:grpSp>
        <p:nvGrpSpPr>
          <p:cNvPr id="230" name="Group 229">
            <a:extLst>
              <a:ext uri="{FF2B5EF4-FFF2-40B4-BE49-F238E27FC236}">
                <a16:creationId xmlns:a16="http://schemas.microsoft.com/office/drawing/2014/main" id="{19639FB3-9C54-4A6F-AB23-DD0475731D70}"/>
              </a:ext>
            </a:extLst>
          </p:cNvPr>
          <p:cNvGrpSpPr/>
          <p:nvPr/>
        </p:nvGrpSpPr>
        <p:grpSpPr>
          <a:xfrm>
            <a:off x="266237" y="407312"/>
            <a:ext cx="3318870" cy="811150"/>
            <a:chOff x="101137" y="493811"/>
            <a:chExt cx="3318870" cy="81115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B02A3DD-7F74-439A-A239-DFCA71935538}"/>
                </a:ext>
              </a:extLst>
            </p:cNvPr>
            <p:cNvSpPr txBox="1"/>
            <p:nvPr/>
          </p:nvSpPr>
          <p:spPr>
            <a:xfrm>
              <a:off x="101137" y="493811"/>
              <a:ext cx="3318870" cy="811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❶ 3-4 drops MgSO</a:t>
              </a:r>
              <a:r>
                <a:rPr lang="en-GB" sz="2400" baseline="-25000" dirty="0"/>
                <a:t>4</a:t>
              </a:r>
              <a:r>
                <a:rPr lang="en-GB" sz="2400" dirty="0"/>
                <a:t>(aq) in each 	</a:t>
              </a:r>
              <a:r>
                <a:rPr lang="en-GB" sz="2400" dirty="0">
                  <a:sym typeface="Wingdings" panose="05000000000000000000" pitchFamily="2" charset="2"/>
                </a:rPr>
                <a:t></a:t>
              </a:r>
              <a:endParaRPr lang="en-GB" sz="2400" dirty="0"/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EF3B9415-C67E-45F5-ADC5-8EC641BBFD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34311" y="853039"/>
              <a:ext cx="398182" cy="390898"/>
            </a:xfrm>
            <a:prstGeom prst="rect">
              <a:avLst/>
            </a:prstGeom>
          </p:spPr>
        </p:pic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8C19F0A0-E89E-4D02-976E-462B87F9F747}"/>
              </a:ext>
            </a:extLst>
          </p:cNvPr>
          <p:cNvGrpSpPr/>
          <p:nvPr/>
        </p:nvGrpSpPr>
        <p:grpSpPr>
          <a:xfrm>
            <a:off x="266237" y="1487312"/>
            <a:ext cx="3318870" cy="811150"/>
            <a:chOff x="101137" y="1573811"/>
            <a:chExt cx="3318870" cy="811150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2B7DABE-1FD9-4206-A198-F1FA3AB95221}"/>
                </a:ext>
              </a:extLst>
            </p:cNvPr>
            <p:cNvSpPr txBox="1"/>
            <p:nvPr/>
          </p:nvSpPr>
          <p:spPr>
            <a:xfrm>
              <a:off x="101137" y="1573811"/>
              <a:ext cx="3318870" cy="811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❷ 3-4 drops ZnSO</a:t>
              </a:r>
              <a:r>
                <a:rPr lang="en-GB" sz="2400" baseline="-25000" dirty="0"/>
                <a:t>4</a:t>
              </a:r>
              <a:r>
                <a:rPr lang="en-GB" sz="2400" dirty="0"/>
                <a:t>(aq) in each 	</a:t>
              </a:r>
              <a:r>
                <a:rPr lang="en-GB" sz="2400" dirty="0">
                  <a:sym typeface="Wingdings" panose="05000000000000000000" pitchFamily="2" charset="2"/>
                </a:rPr>
                <a:t></a:t>
              </a:r>
              <a:endParaRPr lang="en-GB" sz="2400" dirty="0"/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D805FDEF-6ED4-41EC-AAC4-DB744ED199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38313" y="1939359"/>
              <a:ext cx="398182" cy="390898"/>
            </a:xfrm>
            <a:prstGeom prst="rect">
              <a:avLst/>
            </a:prstGeom>
          </p:spPr>
        </p:pic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6681FD12-DAFF-46B3-9199-65FA23734C6B}"/>
              </a:ext>
            </a:extLst>
          </p:cNvPr>
          <p:cNvGrpSpPr/>
          <p:nvPr/>
        </p:nvGrpSpPr>
        <p:grpSpPr>
          <a:xfrm>
            <a:off x="266237" y="2601214"/>
            <a:ext cx="3318870" cy="811150"/>
            <a:chOff x="101137" y="2687713"/>
            <a:chExt cx="3318870" cy="811150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90601BA-D106-4E91-AD56-F826BA54A931}"/>
                </a:ext>
              </a:extLst>
            </p:cNvPr>
            <p:cNvSpPr txBox="1"/>
            <p:nvPr/>
          </p:nvSpPr>
          <p:spPr>
            <a:xfrm>
              <a:off x="101137" y="2687713"/>
              <a:ext cx="3318870" cy="811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❸ 3-4 drops CuSO</a:t>
              </a:r>
              <a:r>
                <a:rPr lang="en-GB" sz="2400" baseline="-25000" dirty="0"/>
                <a:t>4</a:t>
              </a:r>
              <a:r>
                <a:rPr lang="en-GB" sz="2400" dirty="0"/>
                <a:t>(aq) in each 	</a:t>
              </a:r>
              <a:r>
                <a:rPr lang="en-GB" sz="2400" dirty="0">
                  <a:sym typeface="Wingdings" panose="05000000000000000000" pitchFamily="2" charset="2"/>
                </a:rPr>
                <a:t></a:t>
              </a:r>
              <a:endParaRPr lang="en-GB" sz="2400" dirty="0"/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3F80B0CD-11DB-4AD6-894E-04213FC9B8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34311" y="3076445"/>
              <a:ext cx="398182" cy="390898"/>
            </a:xfrm>
            <a:prstGeom prst="rect">
              <a:avLst/>
            </a:prstGeom>
          </p:spPr>
        </p:pic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FB8FC9D0-0606-4418-B215-55B1FED960E0}"/>
              </a:ext>
            </a:extLst>
          </p:cNvPr>
          <p:cNvGrpSpPr/>
          <p:nvPr/>
        </p:nvGrpSpPr>
        <p:grpSpPr>
          <a:xfrm>
            <a:off x="1343323" y="3734319"/>
            <a:ext cx="3177121" cy="811150"/>
            <a:chOff x="1343323" y="3734319"/>
            <a:chExt cx="3177121" cy="81115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F51F61B-7551-4343-9716-0E7BE2371F69}"/>
                </a:ext>
              </a:extLst>
            </p:cNvPr>
            <p:cNvSpPr txBox="1"/>
            <p:nvPr/>
          </p:nvSpPr>
          <p:spPr>
            <a:xfrm>
              <a:off x="1343323" y="3734319"/>
              <a:ext cx="3177121" cy="811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❹ 1 piece Mg in</a:t>
              </a:r>
            </a:p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	each  	</a:t>
              </a:r>
              <a:r>
                <a:rPr lang="en-GB" sz="2400" dirty="0">
                  <a:sym typeface="Wingdings" panose="05000000000000000000" pitchFamily="2" charset="2"/>
                </a:rPr>
                <a:t></a:t>
              </a:r>
              <a:endParaRPr lang="en-GB" sz="2400" dirty="0"/>
            </a:p>
          </p:txBody>
        </p:sp>
        <p:pic>
          <p:nvPicPr>
            <p:cNvPr id="111" name="Picture 110">
              <a:extLst>
                <a:ext uri="{FF2B5EF4-FFF2-40B4-BE49-F238E27FC236}">
                  <a16:creationId xmlns:a16="http://schemas.microsoft.com/office/drawing/2014/main" id="{96C10DBC-E676-4442-8DC4-BA0937A22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33702" y="4112445"/>
              <a:ext cx="398182" cy="390898"/>
            </a:xfrm>
            <a:prstGeom prst="rect">
              <a:avLst/>
            </a:prstGeom>
          </p:spPr>
        </p:pic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8BF7552E-D438-4A15-9DE4-EF09C60DF769}"/>
              </a:ext>
            </a:extLst>
          </p:cNvPr>
          <p:cNvGrpSpPr/>
          <p:nvPr/>
        </p:nvGrpSpPr>
        <p:grpSpPr>
          <a:xfrm>
            <a:off x="2386111" y="4714268"/>
            <a:ext cx="3177121" cy="811150"/>
            <a:chOff x="1343323" y="3734319"/>
            <a:chExt cx="3177121" cy="81115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C369E1DB-FEA5-4910-97C6-4D73753B255C}"/>
                </a:ext>
              </a:extLst>
            </p:cNvPr>
            <p:cNvSpPr txBox="1"/>
            <p:nvPr/>
          </p:nvSpPr>
          <p:spPr>
            <a:xfrm>
              <a:off x="1343323" y="3734319"/>
              <a:ext cx="3177121" cy="811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❺ 1 piece Zn in</a:t>
              </a:r>
            </a:p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	each  	</a:t>
              </a:r>
              <a:r>
                <a:rPr lang="en-GB" sz="2400" dirty="0">
                  <a:sym typeface="Wingdings" panose="05000000000000000000" pitchFamily="2" charset="2"/>
                </a:rPr>
                <a:t></a:t>
              </a:r>
              <a:endParaRPr lang="en-GB" sz="2400" dirty="0"/>
            </a:p>
          </p:txBody>
        </p:sp>
        <p:pic>
          <p:nvPicPr>
            <p:cNvPr id="119" name="Picture 118">
              <a:extLst>
                <a:ext uri="{FF2B5EF4-FFF2-40B4-BE49-F238E27FC236}">
                  <a16:creationId xmlns:a16="http://schemas.microsoft.com/office/drawing/2014/main" id="{219C0039-7564-470A-8EF1-EBA3C86921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33702" y="4112445"/>
              <a:ext cx="398182" cy="390898"/>
            </a:xfrm>
            <a:prstGeom prst="rect">
              <a:avLst/>
            </a:prstGeom>
          </p:spPr>
        </p:pic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5FD63B1-2EC1-4CB8-AC90-72B8DDD9BDB0}"/>
              </a:ext>
            </a:extLst>
          </p:cNvPr>
          <p:cNvGrpSpPr/>
          <p:nvPr/>
        </p:nvGrpSpPr>
        <p:grpSpPr>
          <a:xfrm>
            <a:off x="8392848" y="4706340"/>
            <a:ext cx="3177121" cy="811150"/>
            <a:chOff x="1343323" y="3734319"/>
            <a:chExt cx="3177121" cy="811150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173EBBCE-9732-40F2-9281-A95C22A39CAB}"/>
                </a:ext>
              </a:extLst>
            </p:cNvPr>
            <p:cNvSpPr txBox="1"/>
            <p:nvPr/>
          </p:nvSpPr>
          <p:spPr>
            <a:xfrm>
              <a:off x="1343323" y="3734319"/>
              <a:ext cx="3177121" cy="8111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❻ 1 piece Cu in</a:t>
              </a:r>
            </a:p>
            <a:p>
              <a:pPr marL="457200" indent="-457200">
                <a:tabLst>
                  <a:tab pos="2954338" algn="r"/>
                </a:tabLst>
              </a:pPr>
              <a:r>
                <a:rPr lang="en-GB" sz="2400" dirty="0"/>
                <a:t>	each  	</a:t>
              </a:r>
              <a:r>
                <a:rPr lang="en-GB" sz="2400" dirty="0">
                  <a:sym typeface="Wingdings" panose="05000000000000000000" pitchFamily="2" charset="2"/>
                </a:rPr>
                <a:t></a:t>
              </a:r>
              <a:endParaRPr lang="en-GB" sz="2400" dirty="0"/>
            </a:p>
          </p:txBody>
        </p:sp>
        <p:pic>
          <p:nvPicPr>
            <p:cNvPr id="122" name="Picture 121">
              <a:extLst>
                <a:ext uri="{FF2B5EF4-FFF2-40B4-BE49-F238E27FC236}">
                  <a16:creationId xmlns:a16="http://schemas.microsoft.com/office/drawing/2014/main" id="{0AC9E576-D729-465C-90EB-18E8AF78A7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33702" y="4112445"/>
              <a:ext cx="398182" cy="390898"/>
            </a:xfrm>
            <a:prstGeom prst="rect">
              <a:avLst/>
            </a:prstGeom>
          </p:spPr>
        </p:pic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76A8929A-7D51-4682-B660-F2635DAF647D}"/>
              </a:ext>
            </a:extLst>
          </p:cNvPr>
          <p:cNvSpPr txBox="1"/>
          <p:nvPr/>
        </p:nvSpPr>
        <p:spPr>
          <a:xfrm>
            <a:off x="9583227" y="2993549"/>
            <a:ext cx="2447835" cy="12065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❼ Observe for a few minutes</a:t>
            </a:r>
          </a:p>
          <a:p>
            <a:pPr marL="457200" indent="-457200" algn="r">
              <a:tabLst>
                <a:tab pos="2954338" algn="r"/>
              </a:tabLst>
            </a:pPr>
            <a:r>
              <a:rPr lang="en-GB" sz="2400" dirty="0"/>
              <a:t>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F2563E1F-950A-4A61-A277-3B76773DF270}"/>
              </a:ext>
            </a:extLst>
          </p:cNvPr>
          <p:cNvGrpSpPr/>
          <p:nvPr/>
        </p:nvGrpSpPr>
        <p:grpSpPr>
          <a:xfrm>
            <a:off x="9246965" y="3824577"/>
            <a:ext cx="594504" cy="549198"/>
            <a:chOff x="9674226" y="1571251"/>
            <a:chExt cx="749300" cy="682999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3DADD0C-7DE9-4697-A590-19A6C94CC436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4D10D91-23EA-4608-A055-1F17FA18241C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253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00.00</a:t>
              </a:r>
            </a:p>
          </p:txBody>
        </p:sp>
        <p:sp>
          <p:nvSpPr>
            <p:cNvPr id="127" name="Rounded Rectangle 149">
              <a:extLst>
                <a:ext uri="{FF2B5EF4-FFF2-40B4-BE49-F238E27FC236}">
                  <a16:creationId xmlns:a16="http://schemas.microsoft.com/office/drawing/2014/main" id="{B4597C79-0B4E-4E2C-81C9-631DFA984CDB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8" name="Rounded Rectangle 150">
              <a:extLst>
                <a:ext uri="{FF2B5EF4-FFF2-40B4-BE49-F238E27FC236}">
                  <a16:creationId xmlns:a16="http://schemas.microsoft.com/office/drawing/2014/main" id="{ACA2FB1C-5AF3-4A37-BC1B-0E583635C025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29" name="Picture 128" title="Moderate hazard">
            <a:extLst>
              <a:ext uri="{FF2B5EF4-FFF2-40B4-BE49-F238E27FC236}">
                <a16:creationId xmlns:a16="http://schemas.microsoft.com/office/drawing/2014/main" id="{A4455F29-6B55-4BF8-A561-2FFFD3DA3BD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980" y="6257767"/>
            <a:ext cx="546735" cy="5467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1" name="Group 130">
            <a:extLst>
              <a:ext uri="{FF2B5EF4-FFF2-40B4-BE49-F238E27FC236}">
                <a16:creationId xmlns:a16="http://schemas.microsoft.com/office/drawing/2014/main" id="{421F706D-B87F-4E45-AC4A-BC6C7C3BCFBA}"/>
              </a:ext>
            </a:extLst>
          </p:cNvPr>
          <p:cNvGrpSpPr/>
          <p:nvPr/>
        </p:nvGrpSpPr>
        <p:grpSpPr>
          <a:xfrm rot="20512738" flipH="1">
            <a:off x="9664850" y="128796"/>
            <a:ext cx="721988" cy="720000"/>
            <a:chOff x="1724093" y="4217043"/>
            <a:chExt cx="721988" cy="720000"/>
          </a:xfrm>
        </p:grpSpPr>
        <p:sp>
          <p:nvSpPr>
            <p:cNvPr id="132" name="Partial Circle 131">
              <a:extLst>
                <a:ext uri="{FF2B5EF4-FFF2-40B4-BE49-F238E27FC236}">
                  <a16:creationId xmlns:a16="http://schemas.microsoft.com/office/drawing/2014/main" id="{27E3ED5D-3B7F-41CF-9C26-DB253565EF17}"/>
                </a:ext>
              </a:extLst>
            </p:cNvPr>
            <p:cNvSpPr/>
            <p:nvPr/>
          </p:nvSpPr>
          <p:spPr>
            <a:xfrm rot="7646098">
              <a:off x="1724093" y="4217043"/>
              <a:ext cx="720000" cy="720000"/>
            </a:xfrm>
            <a:prstGeom prst="pie">
              <a:avLst>
                <a:gd name="adj1" fmla="val 11559505"/>
                <a:gd name="adj2" fmla="val 1617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83310D34-1AE1-46B3-BBA4-A463C20F823E}"/>
                </a:ext>
              </a:extLst>
            </p:cNvPr>
            <p:cNvGrpSpPr/>
            <p:nvPr/>
          </p:nvGrpSpPr>
          <p:grpSpPr>
            <a:xfrm>
              <a:off x="2083594" y="4288991"/>
              <a:ext cx="362487" cy="544947"/>
              <a:chOff x="2083594" y="4288991"/>
              <a:chExt cx="362487" cy="544947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1D40FC80-B6A0-4FF1-A507-330AEE195F0C}"/>
                  </a:ext>
                </a:extLst>
              </p:cNvPr>
              <p:cNvSpPr/>
              <p:nvPr/>
            </p:nvSpPr>
            <p:spPr>
              <a:xfrm flipH="1">
                <a:off x="2355850" y="4467206"/>
                <a:ext cx="90231" cy="219673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DB9471EC-E09A-427B-9424-B7AB19F470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83594" y="4288991"/>
                <a:ext cx="336166" cy="29015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688AF445-9F98-4449-B62C-1A0D513CDE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594" y="4577042"/>
                <a:ext cx="336166" cy="25689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1FC3A85-0E3D-449D-8A7E-1015FC32C12E}"/>
              </a:ext>
            </a:extLst>
          </p:cNvPr>
          <p:cNvSpPr txBox="1"/>
          <p:nvPr/>
        </p:nvSpPr>
        <p:spPr>
          <a:xfrm>
            <a:off x="104032" y="5769592"/>
            <a:ext cx="3045462" cy="10292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sz="1200" b="1" dirty="0">
                <a:sym typeface="Wingdings 2" panose="05020102010507070707" pitchFamily="18" charset="2"/>
              </a:rPr>
              <a:t>Royal Society of Chemistry </a:t>
            </a:r>
            <a:r>
              <a:rPr lang="en-GB" sz="1200" b="1" dirty="0" smtClean="0">
                <a:sym typeface="Wingdings 2" panose="05020102010507070707" pitchFamily="18" charset="2"/>
              </a:rPr>
              <a:t>practical video</a:t>
            </a:r>
            <a:endParaRPr lang="en-GB" sz="1200" b="1" dirty="0">
              <a:sym typeface="Wingdings 2" panose="05020102010507070707" pitchFamily="18" charset="2"/>
            </a:endParaRPr>
          </a:p>
          <a:p>
            <a:r>
              <a:rPr lang="en-GB" sz="1200" b="1" dirty="0">
                <a:sym typeface="Wingdings 2" panose="05020102010507070707" pitchFamily="18" charset="2"/>
              </a:rPr>
              <a:t>Reactivity series of metals: </a:t>
            </a:r>
            <a:r>
              <a:rPr lang="en-GB" sz="1200" b="1" dirty="0" smtClean="0">
                <a:sym typeface="Wingdings 2" panose="05020102010507070707" pitchFamily="18" charset="2"/>
              </a:rPr>
              <a:t>metal </a:t>
            </a:r>
            <a:r>
              <a:rPr lang="en-GB" sz="1200" b="1" dirty="0">
                <a:sym typeface="Wingdings 2" panose="05020102010507070707" pitchFamily="18" charset="2"/>
              </a:rPr>
              <a:t>displacement </a:t>
            </a:r>
            <a:r>
              <a:rPr lang="en-GB" sz="1200" b="1" dirty="0" smtClean="0">
                <a:sym typeface="Wingdings 2" panose="05020102010507070707" pitchFamily="18" charset="2"/>
              </a:rPr>
              <a:t>reactions</a:t>
            </a:r>
          </a:p>
          <a:p>
            <a:endParaRPr lang="en-GB" sz="1000" b="1" dirty="0">
              <a:sym typeface="Wingdings 2" panose="05020102010507070707" pitchFamily="18" charset="2"/>
            </a:endParaRPr>
          </a:p>
          <a:p>
            <a:r>
              <a:rPr lang="en-GB" dirty="0">
                <a:hlinkClick r:id="rId8"/>
              </a:rPr>
              <a:t>rsc.li/3baSTPO</a:t>
            </a:r>
            <a:endParaRPr lang="en-GB" b="1" dirty="0">
              <a:sym typeface="Wingdings 2" panose="05020102010507070707" pitchFamily="18" charset="2"/>
            </a:endParaRPr>
          </a:p>
          <a:p>
            <a:endParaRPr lang="en-GB" sz="1200" b="1" dirty="0">
              <a:sym typeface="Wingdings 2" panose="050201020105070707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51184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436847" y="3966123"/>
            <a:ext cx="1968500" cy="1533727"/>
            <a:chOff x="6502400" y="4600373"/>
            <a:chExt cx="1968500" cy="1533727"/>
          </a:xfrm>
        </p:grpSpPr>
        <p:sp>
          <p:nvSpPr>
            <p:cNvPr id="25" name="Rectangle 24"/>
            <p:cNvSpPr/>
            <p:nvPr/>
          </p:nvSpPr>
          <p:spPr>
            <a:xfrm>
              <a:off x="6502400" y="5689600"/>
              <a:ext cx="1968500" cy="4445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Arc 23"/>
            <p:cNvSpPr/>
            <p:nvPr/>
          </p:nvSpPr>
          <p:spPr>
            <a:xfrm rot="8168435">
              <a:off x="6768478" y="4600373"/>
              <a:ext cx="1368126" cy="1393860"/>
            </a:xfrm>
            <a:prstGeom prst="arc">
              <a:avLst>
                <a:gd name="adj1" fmla="val 15463381"/>
                <a:gd name="adj2" fmla="val 505828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2" name="Group 41"/>
          <p:cNvGrpSpPr/>
          <p:nvPr/>
        </p:nvGrpSpPr>
        <p:grpSpPr>
          <a:xfrm flipH="1">
            <a:off x="732537" y="5912453"/>
            <a:ext cx="889000" cy="889000"/>
            <a:chOff x="3416300" y="2501900"/>
            <a:chExt cx="889000" cy="889000"/>
          </a:xfrm>
        </p:grpSpPr>
        <p:sp>
          <p:nvSpPr>
            <p:cNvPr id="43" name="Arc 42"/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>
                <a:gd name="adj1" fmla="val 16262962"/>
                <a:gd name="adj2" fmla="val 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/>
            <p:cNvSpPr/>
            <p:nvPr/>
          </p:nvSpPr>
          <p:spPr>
            <a:xfrm>
              <a:off x="3462336" y="2756285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687601" y="3686555"/>
            <a:ext cx="1849591" cy="2278516"/>
            <a:chOff x="3611698" y="3629643"/>
            <a:chExt cx="2156411" cy="2549567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611698" y="3629643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922441" y="6179210"/>
              <a:ext cx="1538848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5453065" y="3638041"/>
              <a:ext cx="315044" cy="2541169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7634013" y="3724080"/>
            <a:ext cx="1166548" cy="1506322"/>
            <a:chOff x="5492727" y="1176014"/>
            <a:chExt cx="1166548" cy="1506322"/>
          </a:xfrm>
        </p:grpSpPr>
        <p:grpSp>
          <p:nvGrpSpPr>
            <p:cNvPr id="100" name="Group 99"/>
            <p:cNvGrpSpPr/>
            <p:nvPr/>
          </p:nvGrpSpPr>
          <p:grpSpPr>
            <a:xfrm>
              <a:off x="5492727" y="1287426"/>
              <a:ext cx="1166548" cy="1394910"/>
              <a:chOff x="5492727" y="1287426"/>
              <a:chExt cx="1166548" cy="1394910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>
                <a:off x="5492727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6147515" y="1287426"/>
                <a:ext cx="511760" cy="62415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6004487" y="1911577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6147515" y="1911576"/>
                <a:ext cx="0" cy="77075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4" name="Straight Connector 103"/>
            <p:cNvCxnSpPr/>
            <p:nvPr/>
          </p:nvCxnSpPr>
          <p:spPr>
            <a:xfrm>
              <a:off x="5566393" y="1176014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 flipH="1">
              <a:off x="6061064" y="1181401"/>
              <a:ext cx="511760" cy="62415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" name="Bent Arrow 118"/>
          <p:cNvSpPr/>
          <p:nvPr/>
        </p:nvSpPr>
        <p:spPr>
          <a:xfrm rot="5400000">
            <a:off x="3115197" y="2179672"/>
            <a:ext cx="711200" cy="78740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4" name="Right Bracket 153"/>
          <p:cNvSpPr/>
          <p:nvPr/>
        </p:nvSpPr>
        <p:spPr>
          <a:xfrm rot="5400000">
            <a:off x="6103777" y="3071004"/>
            <a:ext cx="322652" cy="1395066"/>
          </a:xfrm>
          <a:prstGeom prst="rightBracket">
            <a:avLst>
              <a:gd name="adj" fmla="val 42373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43" name="Group 142"/>
          <p:cNvGrpSpPr/>
          <p:nvPr/>
        </p:nvGrpSpPr>
        <p:grpSpPr>
          <a:xfrm>
            <a:off x="3821638" y="5513762"/>
            <a:ext cx="2235200" cy="779464"/>
            <a:chOff x="1117600" y="5791199"/>
            <a:chExt cx="2235200" cy="779464"/>
          </a:xfrm>
        </p:grpSpPr>
        <p:sp>
          <p:nvSpPr>
            <p:cNvPr id="144" name="Rectangle 143"/>
            <p:cNvSpPr/>
            <p:nvPr/>
          </p:nvSpPr>
          <p:spPr>
            <a:xfrm>
              <a:off x="1117600" y="5986463"/>
              <a:ext cx="2235200" cy="584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5" name="Rounded Rectangle 144"/>
            <p:cNvSpPr/>
            <p:nvPr/>
          </p:nvSpPr>
          <p:spPr>
            <a:xfrm>
              <a:off x="1436914" y="6056313"/>
              <a:ext cx="1596571" cy="4445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0.00 g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306286" y="5791199"/>
              <a:ext cx="1857828" cy="1688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0" name="Freeform 159"/>
          <p:cNvSpPr/>
          <p:nvPr/>
        </p:nvSpPr>
        <p:spPr>
          <a:xfrm>
            <a:off x="5660309" y="186764"/>
            <a:ext cx="3127865" cy="354169"/>
          </a:xfrm>
          <a:custGeom>
            <a:avLst/>
            <a:gdLst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6120 w 3272470"/>
              <a:gd name="connsiteY0" fmla="*/ 177800 h 575802"/>
              <a:gd name="connsiteX1" fmla="*/ 1119820 w 3272470"/>
              <a:gd name="connsiteY1" fmla="*/ 184150 h 575802"/>
              <a:gd name="connsiteX2" fmla="*/ 783270 w 3272470"/>
              <a:gd name="connsiteY2" fmla="*/ 0 h 575802"/>
              <a:gd name="connsiteX3" fmla="*/ 154620 w 3272470"/>
              <a:gd name="connsiteY3" fmla="*/ 184150 h 575802"/>
              <a:gd name="connsiteX4" fmla="*/ 53020 w 3272470"/>
              <a:gd name="connsiteY4" fmla="*/ 431800 h 575802"/>
              <a:gd name="connsiteX5" fmla="*/ 859470 w 3272470"/>
              <a:gd name="connsiteY5" fmla="*/ 571500 h 575802"/>
              <a:gd name="connsiteX6" fmla="*/ 1107120 w 3272470"/>
              <a:gd name="connsiteY6" fmla="*/ 273050 h 575802"/>
              <a:gd name="connsiteX7" fmla="*/ 3272470 w 3272470"/>
              <a:gd name="connsiteY7" fmla="*/ 266700 h 575802"/>
              <a:gd name="connsiteX0" fmla="*/ 3262951 w 3269301"/>
              <a:gd name="connsiteY0" fmla="*/ 177800 h 444679"/>
              <a:gd name="connsiteX1" fmla="*/ 1116651 w 3269301"/>
              <a:gd name="connsiteY1" fmla="*/ 184150 h 444679"/>
              <a:gd name="connsiteX2" fmla="*/ 780101 w 3269301"/>
              <a:gd name="connsiteY2" fmla="*/ 0 h 444679"/>
              <a:gd name="connsiteX3" fmla="*/ 151451 w 3269301"/>
              <a:gd name="connsiteY3" fmla="*/ 184150 h 444679"/>
              <a:gd name="connsiteX4" fmla="*/ 49851 w 3269301"/>
              <a:gd name="connsiteY4" fmla="*/ 431800 h 444679"/>
              <a:gd name="connsiteX5" fmla="*/ 813439 w 3269301"/>
              <a:gd name="connsiteY5" fmla="*/ 395287 h 444679"/>
              <a:gd name="connsiteX6" fmla="*/ 1103951 w 3269301"/>
              <a:gd name="connsiteY6" fmla="*/ 273050 h 444679"/>
              <a:gd name="connsiteX7" fmla="*/ 3269301 w 3269301"/>
              <a:gd name="connsiteY7" fmla="*/ 266700 h 444679"/>
              <a:gd name="connsiteX0" fmla="*/ 3262951 w 3269301"/>
              <a:gd name="connsiteY0" fmla="*/ 194287 h 471479"/>
              <a:gd name="connsiteX1" fmla="*/ 1116651 w 3269301"/>
              <a:gd name="connsiteY1" fmla="*/ 200637 h 471479"/>
              <a:gd name="connsiteX2" fmla="*/ 780101 w 3269301"/>
              <a:gd name="connsiteY2" fmla="*/ 16487 h 471479"/>
              <a:gd name="connsiteX3" fmla="*/ 151451 w 3269301"/>
              <a:gd name="connsiteY3" fmla="*/ 57762 h 471479"/>
              <a:gd name="connsiteX4" fmla="*/ 49851 w 3269301"/>
              <a:gd name="connsiteY4" fmla="*/ 448287 h 471479"/>
              <a:gd name="connsiteX5" fmla="*/ 813439 w 3269301"/>
              <a:gd name="connsiteY5" fmla="*/ 411774 h 471479"/>
              <a:gd name="connsiteX6" fmla="*/ 1103951 w 3269301"/>
              <a:gd name="connsiteY6" fmla="*/ 289537 h 471479"/>
              <a:gd name="connsiteX7" fmla="*/ 3269301 w 3269301"/>
              <a:gd name="connsiteY7" fmla="*/ 283187 h 471479"/>
              <a:gd name="connsiteX0" fmla="*/ 3198705 w 3205055"/>
              <a:gd name="connsiteY0" fmla="*/ 189120 h 407249"/>
              <a:gd name="connsiteX1" fmla="*/ 1052405 w 3205055"/>
              <a:gd name="connsiteY1" fmla="*/ 195470 h 407249"/>
              <a:gd name="connsiteX2" fmla="*/ 715855 w 3205055"/>
              <a:gd name="connsiteY2" fmla="*/ 11320 h 407249"/>
              <a:gd name="connsiteX3" fmla="*/ 87205 w 3205055"/>
              <a:gd name="connsiteY3" fmla="*/ 52595 h 407249"/>
              <a:gd name="connsiteX4" fmla="*/ 76093 w 3205055"/>
              <a:gd name="connsiteY4" fmla="*/ 319295 h 407249"/>
              <a:gd name="connsiteX5" fmla="*/ 749193 w 3205055"/>
              <a:gd name="connsiteY5" fmla="*/ 406607 h 407249"/>
              <a:gd name="connsiteX6" fmla="*/ 1039705 w 3205055"/>
              <a:gd name="connsiteY6" fmla="*/ 284370 h 407249"/>
              <a:gd name="connsiteX7" fmla="*/ 3205055 w 3205055"/>
              <a:gd name="connsiteY7" fmla="*/ 278020 h 407249"/>
              <a:gd name="connsiteX0" fmla="*/ 3196516 w 3202866"/>
              <a:gd name="connsiteY0" fmla="*/ 189120 h 368552"/>
              <a:gd name="connsiteX1" fmla="*/ 1050216 w 3202866"/>
              <a:gd name="connsiteY1" fmla="*/ 195470 h 368552"/>
              <a:gd name="connsiteX2" fmla="*/ 713666 w 3202866"/>
              <a:gd name="connsiteY2" fmla="*/ 11320 h 368552"/>
              <a:gd name="connsiteX3" fmla="*/ 85016 w 3202866"/>
              <a:gd name="connsiteY3" fmla="*/ 52595 h 368552"/>
              <a:gd name="connsiteX4" fmla="*/ 73904 w 3202866"/>
              <a:gd name="connsiteY4" fmla="*/ 319295 h 368552"/>
              <a:gd name="connsiteX5" fmla="*/ 713666 w 3202866"/>
              <a:gd name="connsiteY5" fmla="*/ 363744 h 368552"/>
              <a:gd name="connsiteX6" fmla="*/ 1037516 w 3202866"/>
              <a:gd name="connsiteY6" fmla="*/ 284370 h 368552"/>
              <a:gd name="connsiteX7" fmla="*/ 3202866 w 3202866"/>
              <a:gd name="connsiteY7" fmla="*/ 278020 h 368552"/>
              <a:gd name="connsiteX0" fmla="*/ 3196516 w 3202866"/>
              <a:gd name="connsiteY0" fmla="*/ 156294 h 335726"/>
              <a:gd name="connsiteX1" fmla="*/ 1050216 w 3202866"/>
              <a:gd name="connsiteY1" fmla="*/ 162644 h 335726"/>
              <a:gd name="connsiteX2" fmla="*/ 713666 w 3202866"/>
              <a:gd name="connsiteY2" fmla="*/ 35644 h 335726"/>
              <a:gd name="connsiteX3" fmla="*/ 85016 w 3202866"/>
              <a:gd name="connsiteY3" fmla="*/ 19769 h 335726"/>
              <a:gd name="connsiteX4" fmla="*/ 73904 w 3202866"/>
              <a:gd name="connsiteY4" fmla="*/ 286469 h 335726"/>
              <a:gd name="connsiteX5" fmla="*/ 713666 w 3202866"/>
              <a:gd name="connsiteY5" fmla="*/ 330918 h 335726"/>
              <a:gd name="connsiteX6" fmla="*/ 1037516 w 3202866"/>
              <a:gd name="connsiteY6" fmla="*/ 251544 h 335726"/>
              <a:gd name="connsiteX7" fmla="*/ 3202866 w 3202866"/>
              <a:gd name="connsiteY7" fmla="*/ 245194 h 335726"/>
              <a:gd name="connsiteX0" fmla="*/ 3164659 w 3171009"/>
              <a:gd name="connsiteY0" fmla="*/ 132421 h 311853"/>
              <a:gd name="connsiteX1" fmla="*/ 1018359 w 3171009"/>
              <a:gd name="connsiteY1" fmla="*/ 138771 h 311853"/>
              <a:gd name="connsiteX2" fmla="*/ 681809 w 3171009"/>
              <a:gd name="connsiteY2" fmla="*/ 11771 h 311853"/>
              <a:gd name="connsiteX3" fmla="*/ 129359 w 3171009"/>
              <a:gd name="connsiteY3" fmla="*/ 33996 h 311853"/>
              <a:gd name="connsiteX4" fmla="*/ 42047 w 3171009"/>
              <a:gd name="connsiteY4" fmla="*/ 262596 h 311853"/>
              <a:gd name="connsiteX5" fmla="*/ 681809 w 3171009"/>
              <a:gd name="connsiteY5" fmla="*/ 307045 h 311853"/>
              <a:gd name="connsiteX6" fmla="*/ 1005659 w 3171009"/>
              <a:gd name="connsiteY6" fmla="*/ 227671 h 311853"/>
              <a:gd name="connsiteX7" fmla="*/ 3171009 w 3171009"/>
              <a:gd name="connsiteY7" fmla="*/ 221321 h 311853"/>
              <a:gd name="connsiteX0" fmla="*/ 3163954 w 3170304"/>
              <a:gd name="connsiteY0" fmla="*/ 132421 h 314888"/>
              <a:gd name="connsiteX1" fmla="*/ 1017654 w 3170304"/>
              <a:gd name="connsiteY1" fmla="*/ 138771 h 314888"/>
              <a:gd name="connsiteX2" fmla="*/ 681104 w 3170304"/>
              <a:gd name="connsiteY2" fmla="*/ 11771 h 314888"/>
              <a:gd name="connsiteX3" fmla="*/ 128654 w 3170304"/>
              <a:gd name="connsiteY3" fmla="*/ 33996 h 314888"/>
              <a:gd name="connsiteX4" fmla="*/ 41342 w 3170304"/>
              <a:gd name="connsiteY4" fmla="*/ 262596 h 314888"/>
              <a:gd name="connsiteX5" fmla="*/ 671579 w 3170304"/>
              <a:gd name="connsiteY5" fmla="*/ 311808 h 314888"/>
              <a:gd name="connsiteX6" fmla="*/ 1004954 w 3170304"/>
              <a:gd name="connsiteY6" fmla="*/ 227671 h 314888"/>
              <a:gd name="connsiteX7" fmla="*/ 3170304 w 3170304"/>
              <a:gd name="connsiteY7" fmla="*/ 221321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4888"/>
              <a:gd name="connsiteX1" fmla="*/ 1017654 w 3163954"/>
              <a:gd name="connsiteY1" fmla="*/ 138771 h 314888"/>
              <a:gd name="connsiteX2" fmla="*/ 681104 w 3163954"/>
              <a:gd name="connsiteY2" fmla="*/ 11771 h 314888"/>
              <a:gd name="connsiteX3" fmla="*/ 128654 w 3163954"/>
              <a:gd name="connsiteY3" fmla="*/ 33996 h 314888"/>
              <a:gd name="connsiteX4" fmla="*/ 41342 w 3163954"/>
              <a:gd name="connsiteY4" fmla="*/ 262596 h 314888"/>
              <a:gd name="connsiteX5" fmla="*/ 671579 w 3163954"/>
              <a:gd name="connsiteY5" fmla="*/ 311808 h 314888"/>
              <a:gd name="connsiteX6" fmla="*/ 1004954 w 3163954"/>
              <a:gd name="connsiteY6" fmla="*/ 227671 h 314888"/>
              <a:gd name="connsiteX7" fmla="*/ 3160779 w 3163954"/>
              <a:gd name="connsiteY7" fmla="*/ 218146 h 314888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3954 w 3163954"/>
              <a:gd name="connsiteY0" fmla="*/ 132421 h 313985"/>
              <a:gd name="connsiteX1" fmla="*/ 1017654 w 3163954"/>
              <a:gd name="connsiteY1" fmla="*/ 138771 h 313985"/>
              <a:gd name="connsiteX2" fmla="*/ 681104 w 3163954"/>
              <a:gd name="connsiteY2" fmla="*/ 11771 h 313985"/>
              <a:gd name="connsiteX3" fmla="*/ 128654 w 3163954"/>
              <a:gd name="connsiteY3" fmla="*/ 33996 h 313985"/>
              <a:gd name="connsiteX4" fmla="*/ 41342 w 3163954"/>
              <a:gd name="connsiteY4" fmla="*/ 262596 h 313985"/>
              <a:gd name="connsiteX5" fmla="*/ 671579 w 3163954"/>
              <a:gd name="connsiteY5" fmla="*/ 311808 h 313985"/>
              <a:gd name="connsiteX6" fmla="*/ 1011304 w 3163954"/>
              <a:gd name="connsiteY6" fmla="*/ 218146 h 313985"/>
              <a:gd name="connsiteX7" fmla="*/ 3160779 w 3163954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0779 w 3160779"/>
              <a:gd name="connsiteY0" fmla="*/ 135596 h 313985"/>
              <a:gd name="connsiteX1" fmla="*/ 1017654 w 3160779"/>
              <a:gd name="connsiteY1" fmla="*/ 138771 h 313985"/>
              <a:gd name="connsiteX2" fmla="*/ 681104 w 3160779"/>
              <a:gd name="connsiteY2" fmla="*/ 11771 h 313985"/>
              <a:gd name="connsiteX3" fmla="*/ 128654 w 3160779"/>
              <a:gd name="connsiteY3" fmla="*/ 33996 h 313985"/>
              <a:gd name="connsiteX4" fmla="*/ 41342 w 3160779"/>
              <a:gd name="connsiteY4" fmla="*/ 262596 h 313985"/>
              <a:gd name="connsiteX5" fmla="*/ 671579 w 3160779"/>
              <a:gd name="connsiteY5" fmla="*/ 311808 h 313985"/>
              <a:gd name="connsiteX6" fmla="*/ 1011304 w 3160779"/>
              <a:gd name="connsiteY6" fmla="*/ 218146 h 313985"/>
              <a:gd name="connsiteX7" fmla="*/ 3160779 w 3160779"/>
              <a:gd name="connsiteY7" fmla="*/ 218146 h 313985"/>
              <a:gd name="connsiteX0" fmla="*/ 3164537 w 3164537"/>
              <a:gd name="connsiteY0" fmla="*/ 135596 h 313985"/>
              <a:gd name="connsiteX1" fmla="*/ 1021412 w 3164537"/>
              <a:gd name="connsiteY1" fmla="*/ 138771 h 313985"/>
              <a:gd name="connsiteX2" fmla="*/ 684862 w 3164537"/>
              <a:gd name="connsiteY2" fmla="*/ 11771 h 313985"/>
              <a:gd name="connsiteX3" fmla="*/ 132412 w 3164537"/>
              <a:gd name="connsiteY3" fmla="*/ 33996 h 313985"/>
              <a:gd name="connsiteX4" fmla="*/ 45100 w 3164537"/>
              <a:gd name="connsiteY4" fmla="*/ 262596 h 313985"/>
              <a:gd name="connsiteX5" fmla="*/ 726137 w 3164537"/>
              <a:gd name="connsiteY5" fmla="*/ 311808 h 313985"/>
              <a:gd name="connsiteX6" fmla="*/ 1015062 w 3164537"/>
              <a:gd name="connsiteY6" fmla="*/ 218146 h 313985"/>
              <a:gd name="connsiteX7" fmla="*/ 3164537 w 3164537"/>
              <a:gd name="connsiteY7" fmla="*/ 218146 h 313985"/>
              <a:gd name="connsiteX0" fmla="*/ 3164537 w 3164537"/>
              <a:gd name="connsiteY0" fmla="*/ 136048 h 314437"/>
              <a:gd name="connsiteX1" fmla="*/ 1011887 w 3164537"/>
              <a:gd name="connsiteY1" fmla="*/ 145573 h 314437"/>
              <a:gd name="connsiteX2" fmla="*/ 684862 w 3164537"/>
              <a:gd name="connsiteY2" fmla="*/ 12223 h 314437"/>
              <a:gd name="connsiteX3" fmla="*/ 132412 w 3164537"/>
              <a:gd name="connsiteY3" fmla="*/ 34448 h 314437"/>
              <a:gd name="connsiteX4" fmla="*/ 45100 w 3164537"/>
              <a:gd name="connsiteY4" fmla="*/ 263048 h 314437"/>
              <a:gd name="connsiteX5" fmla="*/ 726137 w 3164537"/>
              <a:gd name="connsiteY5" fmla="*/ 312260 h 314437"/>
              <a:gd name="connsiteX6" fmla="*/ 1015062 w 3164537"/>
              <a:gd name="connsiteY6" fmla="*/ 218598 h 314437"/>
              <a:gd name="connsiteX7" fmla="*/ 3164537 w 3164537"/>
              <a:gd name="connsiteY7" fmla="*/ 218598 h 314437"/>
              <a:gd name="connsiteX0" fmla="*/ 3166357 w 3166357"/>
              <a:gd name="connsiteY0" fmla="*/ 142995 h 321384"/>
              <a:gd name="connsiteX1" fmla="*/ 1013707 w 3166357"/>
              <a:gd name="connsiteY1" fmla="*/ 152520 h 321384"/>
              <a:gd name="connsiteX2" fmla="*/ 737482 w 3166357"/>
              <a:gd name="connsiteY2" fmla="*/ 9645 h 321384"/>
              <a:gd name="connsiteX3" fmla="*/ 134232 w 3166357"/>
              <a:gd name="connsiteY3" fmla="*/ 41395 h 321384"/>
              <a:gd name="connsiteX4" fmla="*/ 46920 w 3166357"/>
              <a:gd name="connsiteY4" fmla="*/ 269995 h 321384"/>
              <a:gd name="connsiteX5" fmla="*/ 727957 w 3166357"/>
              <a:gd name="connsiteY5" fmla="*/ 319207 h 321384"/>
              <a:gd name="connsiteX6" fmla="*/ 1016882 w 3166357"/>
              <a:gd name="connsiteY6" fmla="*/ 225545 h 321384"/>
              <a:gd name="connsiteX7" fmla="*/ 3166357 w 3166357"/>
              <a:gd name="connsiteY7" fmla="*/ 225545 h 321384"/>
              <a:gd name="connsiteX0" fmla="*/ 3166125 w 3166125"/>
              <a:gd name="connsiteY0" fmla="*/ 142995 h 321384"/>
              <a:gd name="connsiteX1" fmla="*/ 1013475 w 3166125"/>
              <a:gd name="connsiteY1" fmla="*/ 152520 h 321384"/>
              <a:gd name="connsiteX2" fmla="*/ 730900 w 3166125"/>
              <a:gd name="connsiteY2" fmla="*/ 9645 h 321384"/>
              <a:gd name="connsiteX3" fmla="*/ 134000 w 3166125"/>
              <a:gd name="connsiteY3" fmla="*/ 41395 h 321384"/>
              <a:gd name="connsiteX4" fmla="*/ 46688 w 3166125"/>
              <a:gd name="connsiteY4" fmla="*/ 269995 h 321384"/>
              <a:gd name="connsiteX5" fmla="*/ 727725 w 3166125"/>
              <a:gd name="connsiteY5" fmla="*/ 319207 h 321384"/>
              <a:gd name="connsiteX6" fmla="*/ 1016650 w 3166125"/>
              <a:gd name="connsiteY6" fmla="*/ 225545 h 321384"/>
              <a:gd name="connsiteX7" fmla="*/ 3166125 w 3166125"/>
              <a:gd name="connsiteY7" fmla="*/ 225545 h 321384"/>
              <a:gd name="connsiteX0" fmla="*/ 3158468 w 3158468"/>
              <a:gd name="connsiteY0" fmla="*/ 159065 h 338000"/>
              <a:gd name="connsiteX1" fmla="*/ 1005818 w 3158468"/>
              <a:gd name="connsiteY1" fmla="*/ 168590 h 338000"/>
              <a:gd name="connsiteX2" fmla="*/ 723243 w 3158468"/>
              <a:gd name="connsiteY2" fmla="*/ 25715 h 338000"/>
              <a:gd name="connsiteX3" fmla="*/ 151743 w 3158468"/>
              <a:gd name="connsiteY3" fmla="*/ 25715 h 338000"/>
              <a:gd name="connsiteX4" fmla="*/ 39031 w 3158468"/>
              <a:gd name="connsiteY4" fmla="*/ 286065 h 338000"/>
              <a:gd name="connsiteX5" fmla="*/ 720068 w 3158468"/>
              <a:gd name="connsiteY5" fmla="*/ 335277 h 338000"/>
              <a:gd name="connsiteX6" fmla="*/ 1008993 w 3158468"/>
              <a:gd name="connsiteY6" fmla="*/ 241615 h 338000"/>
              <a:gd name="connsiteX7" fmla="*/ 3158468 w 3158468"/>
              <a:gd name="connsiteY7" fmla="*/ 241615 h 338000"/>
              <a:gd name="connsiteX0" fmla="*/ 3185752 w 3185752"/>
              <a:gd name="connsiteY0" fmla="*/ 144420 h 323355"/>
              <a:gd name="connsiteX1" fmla="*/ 1033102 w 3185752"/>
              <a:gd name="connsiteY1" fmla="*/ 153945 h 323355"/>
              <a:gd name="connsiteX2" fmla="*/ 750527 w 3185752"/>
              <a:gd name="connsiteY2" fmla="*/ 11070 h 323355"/>
              <a:gd name="connsiteX3" fmla="*/ 179027 w 3185752"/>
              <a:gd name="connsiteY3" fmla="*/ 11070 h 323355"/>
              <a:gd name="connsiteX4" fmla="*/ 66315 w 3185752"/>
              <a:gd name="connsiteY4" fmla="*/ 271420 h 323355"/>
              <a:gd name="connsiteX5" fmla="*/ 747352 w 3185752"/>
              <a:gd name="connsiteY5" fmla="*/ 320632 h 323355"/>
              <a:gd name="connsiteX6" fmla="*/ 1036277 w 3185752"/>
              <a:gd name="connsiteY6" fmla="*/ 226970 h 323355"/>
              <a:gd name="connsiteX7" fmla="*/ 3185752 w 3185752"/>
              <a:gd name="connsiteY7" fmla="*/ 226970 h 323355"/>
              <a:gd name="connsiteX0" fmla="*/ 3185752 w 3185752"/>
              <a:gd name="connsiteY0" fmla="*/ 137397 h 316332"/>
              <a:gd name="connsiteX1" fmla="*/ 1033102 w 3185752"/>
              <a:gd name="connsiteY1" fmla="*/ 146922 h 316332"/>
              <a:gd name="connsiteX2" fmla="*/ 750527 w 3185752"/>
              <a:gd name="connsiteY2" fmla="*/ 4047 h 316332"/>
              <a:gd name="connsiteX3" fmla="*/ 179027 w 3185752"/>
              <a:gd name="connsiteY3" fmla="*/ 4047 h 316332"/>
              <a:gd name="connsiteX4" fmla="*/ 66315 w 3185752"/>
              <a:gd name="connsiteY4" fmla="*/ 264397 h 316332"/>
              <a:gd name="connsiteX5" fmla="*/ 747352 w 3185752"/>
              <a:gd name="connsiteY5" fmla="*/ 313609 h 316332"/>
              <a:gd name="connsiteX6" fmla="*/ 1036277 w 3185752"/>
              <a:gd name="connsiteY6" fmla="*/ 219947 h 316332"/>
              <a:gd name="connsiteX7" fmla="*/ 3185752 w 3185752"/>
              <a:gd name="connsiteY7" fmla="*/ 219947 h 316332"/>
              <a:gd name="connsiteX0" fmla="*/ 3186871 w 3186871"/>
              <a:gd name="connsiteY0" fmla="*/ 137397 h 352654"/>
              <a:gd name="connsiteX1" fmla="*/ 1034221 w 3186871"/>
              <a:gd name="connsiteY1" fmla="*/ 146922 h 352654"/>
              <a:gd name="connsiteX2" fmla="*/ 751646 w 3186871"/>
              <a:gd name="connsiteY2" fmla="*/ 4047 h 352654"/>
              <a:gd name="connsiteX3" fmla="*/ 180146 w 3186871"/>
              <a:gd name="connsiteY3" fmla="*/ 4047 h 352654"/>
              <a:gd name="connsiteX4" fmla="*/ 67434 w 3186871"/>
              <a:gd name="connsiteY4" fmla="*/ 264397 h 352654"/>
              <a:gd name="connsiteX5" fmla="*/ 764346 w 3186871"/>
              <a:gd name="connsiteY5" fmla="*/ 351709 h 352654"/>
              <a:gd name="connsiteX6" fmla="*/ 1037396 w 3186871"/>
              <a:gd name="connsiteY6" fmla="*/ 219947 h 352654"/>
              <a:gd name="connsiteX7" fmla="*/ 3186871 w 3186871"/>
              <a:gd name="connsiteY7" fmla="*/ 219947 h 352654"/>
              <a:gd name="connsiteX0" fmla="*/ 3091323 w 3091323"/>
              <a:gd name="connsiteY0" fmla="*/ 161310 h 410348"/>
              <a:gd name="connsiteX1" fmla="*/ 938673 w 3091323"/>
              <a:gd name="connsiteY1" fmla="*/ 170835 h 410348"/>
              <a:gd name="connsiteX2" fmla="*/ 656098 w 3091323"/>
              <a:gd name="connsiteY2" fmla="*/ 27960 h 410348"/>
              <a:gd name="connsiteX3" fmla="*/ 84598 w 3091323"/>
              <a:gd name="connsiteY3" fmla="*/ 27960 h 410348"/>
              <a:gd name="connsiteX4" fmla="*/ 63961 w 3091323"/>
              <a:gd name="connsiteY4" fmla="*/ 380385 h 410348"/>
              <a:gd name="connsiteX5" fmla="*/ 668798 w 3091323"/>
              <a:gd name="connsiteY5" fmla="*/ 375622 h 410348"/>
              <a:gd name="connsiteX6" fmla="*/ 941848 w 3091323"/>
              <a:gd name="connsiteY6" fmla="*/ 243860 h 410348"/>
              <a:gd name="connsiteX7" fmla="*/ 3091323 w 3091323"/>
              <a:gd name="connsiteY7" fmla="*/ 243860 h 410348"/>
              <a:gd name="connsiteX0" fmla="*/ 3135872 w 3135872"/>
              <a:gd name="connsiteY0" fmla="*/ 161310 h 388300"/>
              <a:gd name="connsiteX1" fmla="*/ 983222 w 3135872"/>
              <a:gd name="connsiteY1" fmla="*/ 170835 h 388300"/>
              <a:gd name="connsiteX2" fmla="*/ 700647 w 3135872"/>
              <a:gd name="connsiteY2" fmla="*/ 27960 h 388300"/>
              <a:gd name="connsiteX3" fmla="*/ 129147 w 3135872"/>
              <a:gd name="connsiteY3" fmla="*/ 27960 h 388300"/>
              <a:gd name="connsiteX4" fmla="*/ 108510 w 3135872"/>
              <a:gd name="connsiteY4" fmla="*/ 380385 h 388300"/>
              <a:gd name="connsiteX5" fmla="*/ 713347 w 3135872"/>
              <a:gd name="connsiteY5" fmla="*/ 375622 h 388300"/>
              <a:gd name="connsiteX6" fmla="*/ 986397 w 3135872"/>
              <a:gd name="connsiteY6" fmla="*/ 243860 h 388300"/>
              <a:gd name="connsiteX7" fmla="*/ 3135872 w 3135872"/>
              <a:gd name="connsiteY7" fmla="*/ 243860 h 388300"/>
              <a:gd name="connsiteX0" fmla="*/ 3159586 w 3159586"/>
              <a:gd name="connsiteY0" fmla="*/ 137258 h 364248"/>
              <a:gd name="connsiteX1" fmla="*/ 1006936 w 3159586"/>
              <a:gd name="connsiteY1" fmla="*/ 146783 h 364248"/>
              <a:gd name="connsiteX2" fmla="*/ 724361 w 3159586"/>
              <a:gd name="connsiteY2" fmla="*/ 3908 h 364248"/>
              <a:gd name="connsiteX3" fmla="*/ 152861 w 3159586"/>
              <a:gd name="connsiteY3" fmla="*/ 3908 h 364248"/>
              <a:gd name="connsiteX4" fmla="*/ 132224 w 3159586"/>
              <a:gd name="connsiteY4" fmla="*/ 356333 h 364248"/>
              <a:gd name="connsiteX5" fmla="*/ 737061 w 3159586"/>
              <a:gd name="connsiteY5" fmla="*/ 351570 h 364248"/>
              <a:gd name="connsiteX6" fmla="*/ 1010111 w 3159586"/>
              <a:gd name="connsiteY6" fmla="*/ 219808 h 364248"/>
              <a:gd name="connsiteX7" fmla="*/ 3159586 w 3159586"/>
              <a:gd name="connsiteY7" fmla="*/ 219808 h 364248"/>
              <a:gd name="connsiteX0" fmla="*/ 3159586 w 3159586"/>
              <a:gd name="connsiteY0" fmla="*/ 137258 h 357785"/>
              <a:gd name="connsiteX1" fmla="*/ 1006936 w 3159586"/>
              <a:gd name="connsiteY1" fmla="*/ 146783 h 357785"/>
              <a:gd name="connsiteX2" fmla="*/ 724361 w 3159586"/>
              <a:gd name="connsiteY2" fmla="*/ 3908 h 357785"/>
              <a:gd name="connsiteX3" fmla="*/ 152861 w 3159586"/>
              <a:gd name="connsiteY3" fmla="*/ 3908 h 357785"/>
              <a:gd name="connsiteX4" fmla="*/ 132224 w 3159586"/>
              <a:gd name="connsiteY4" fmla="*/ 356333 h 357785"/>
              <a:gd name="connsiteX5" fmla="*/ 737061 w 3159586"/>
              <a:gd name="connsiteY5" fmla="*/ 351570 h 357785"/>
              <a:gd name="connsiteX6" fmla="*/ 1010111 w 3159586"/>
              <a:gd name="connsiteY6" fmla="*/ 219808 h 357785"/>
              <a:gd name="connsiteX7" fmla="*/ 3159586 w 3159586"/>
              <a:gd name="connsiteY7" fmla="*/ 219808 h 357785"/>
              <a:gd name="connsiteX0" fmla="*/ 3159586 w 3159586"/>
              <a:gd name="connsiteY0" fmla="*/ 133350 h 353877"/>
              <a:gd name="connsiteX1" fmla="*/ 1006936 w 3159586"/>
              <a:gd name="connsiteY1" fmla="*/ 142875 h 353877"/>
              <a:gd name="connsiteX2" fmla="*/ 724361 w 3159586"/>
              <a:gd name="connsiteY2" fmla="*/ 0 h 353877"/>
              <a:gd name="connsiteX3" fmla="*/ 152861 w 3159586"/>
              <a:gd name="connsiteY3" fmla="*/ 0 h 353877"/>
              <a:gd name="connsiteX4" fmla="*/ 132224 w 3159586"/>
              <a:gd name="connsiteY4" fmla="*/ 352425 h 353877"/>
              <a:gd name="connsiteX5" fmla="*/ 737061 w 3159586"/>
              <a:gd name="connsiteY5" fmla="*/ 347662 h 353877"/>
              <a:gd name="connsiteX6" fmla="*/ 1010111 w 3159586"/>
              <a:gd name="connsiteY6" fmla="*/ 215900 h 353877"/>
              <a:gd name="connsiteX7" fmla="*/ 3159586 w 3159586"/>
              <a:gd name="connsiteY7" fmla="*/ 215900 h 35387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8827"/>
              <a:gd name="connsiteX1" fmla="*/ 966015 w 3118665"/>
              <a:gd name="connsiteY1" fmla="*/ 142875 h 378827"/>
              <a:gd name="connsiteX2" fmla="*/ 683440 w 3118665"/>
              <a:gd name="connsiteY2" fmla="*/ 0 h 378827"/>
              <a:gd name="connsiteX3" fmla="*/ 111940 w 3118665"/>
              <a:gd name="connsiteY3" fmla="*/ 0 h 378827"/>
              <a:gd name="connsiteX4" fmla="*/ 91303 w 3118665"/>
              <a:gd name="connsiteY4" fmla="*/ 352425 h 378827"/>
              <a:gd name="connsiteX5" fmla="*/ 680265 w 3118665"/>
              <a:gd name="connsiteY5" fmla="*/ 350837 h 378827"/>
              <a:gd name="connsiteX6" fmla="*/ 969190 w 3118665"/>
              <a:gd name="connsiteY6" fmla="*/ 215900 h 378827"/>
              <a:gd name="connsiteX7" fmla="*/ 3118665 w 3118665"/>
              <a:gd name="connsiteY7" fmla="*/ 215900 h 378827"/>
              <a:gd name="connsiteX0" fmla="*/ 3118665 w 3118665"/>
              <a:gd name="connsiteY0" fmla="*/ 133350 h 377444"/>
              <a:gd name="connsiteX1" fmla="*/ 966015 w 3118665"/>
              <a:gd name="connsiteY1" fmla="*/ 142875 h 377444"/>
              <a:gd name="connsiteX2" fmla="*/ 683440 w 3118665"/>
              <a:gd name="connsiteY2" fmla="*/ 0 h 377444"/>
              <a:gd name="connsiteX3" fmla="*/ 111940 w 3118665"/>
              <a:gd name="connsiteY3" fmla="*/ 0 h 377444"/>
              <a:gd name="connsiteX4" fmla="*/ 91303 w 3118665"/>
              <a:gd name="connsiteY4" fmla="*/ 352425 h 377444"/>
              <a:gd name="connsiteX5" fmla="*/ 680265 w 3118665"/>
              <a:gd name="connsiteY5" fmla="*/ 350837 h 377444"/>
              <a:gd name="connsiteX6" fmla="*/ 969190 w 3118665"/>
              <a:gd name="connsiteY6" fmla="*/ 215900 h 377444"/>
              <a:gd name="connsiteX7" fmla="*/ 3118665 w 3118665"/>
              <a:gd name="connsiteY7" fmla="*/ 215900 h 377444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54677 w 3154677"/>
              <a:gd name="connsiteY0" fmla="*/ 133350 h 352425"/>
              <a:gd name="connsiteX1" fmla="*/ 1002027 w 3154677"/>
              <a:gd name="connsiteY1" fmla="*/ 142875 h 352425"/>
              <a:gd name="connsiteX2" fmla="*/ 719452 w 3154677"/>
              <a:gd name="connsiteY2" fmla="*/ 0 h 352425"/>
              <a:gd name="connsiteX3" fmla="*/ 147952 w 3154677"/>
              <a:gd name="connsiteY3" fmla="*/ 0 h 352425"/>
              <a:gd name="connsiteX4" fmla="*/ 127315 w 3154677"/>
              <a:gd name="connsiteY4" fmla="*/ 352425 h 352425"/>
              <a:gd name="connsiteX5" fmla="*/ 716277 w 3154677"/>
              <a:gd name="connsiteY5" fmla="*/ 350837 h 352425"/>
              <a:gd name="connsiteX6" fmla="*/ 1005202 w 3154677"/>
              <a:gd name="connsiteY6" fmla="*/ 215900 h 352425"/>
              <a:gd name="connsiteX7" fmla="*/ 3154677 w 3154677"/>
              <a:gd name="connsiteY7" fmla="*/ 215900 h 352425"/>
              <a:gd name="connsiteX0" fmla="*/ 3148242 w 3148242"/>
              <a:gd name="connsiteY0" fmla="*/ 133350 h 352425"/>
              <a:gd name="connsiteX1" fmla="*/ 995592 w 3148242"/>
              <a:gd name="connsiteY1" fmla="*/ 142875 h 352425"/>
              <a:gd name="connsiteX2" fmla="*/ 713017 w 3148242"/>
              <a:gd name="connsiteY2" fmla="*/ 0 h 352425"/>
              <a:gd name="connsiteX3" fmla="*/ 141517 w 3148242"/>
              <a:gd name="connsiteY3" fmla="*/ 0 h 352425"/>
              <a:gd name="connsiteX4" fmla="*/ 120880 w 3148242"/>
              <a:gd name="connsiteY4" fmla="*/ 352425 h 352425"/>
              <a:gd name="connsiteX5" fmla="*/ 709842 w 3148242"/>
              <a:gd name="connsiteY5" fmla="*/ 350837 h 352425"/>
              <a:gd name="connsiteX6" fmla="*/ 998767 w 3148242"/>
              <a:gd name="connsiteY6" fmla="*/ 215900 h 352425"/>
              <a:gd name="connsiteX7" fmla="*/ 3148242 w 3148242"/>
              <a:gd name="connsiteY7" fmla="*/ 215900 h 352425"/>
              <a:gd name="connsiteX0" fmla="*/ 3127865 w 3127865"/>
              <a:gd name="connsiteY0" fmla="*/ 133350 h 354169"/>
              <a:gd name="connsiteX1" fmla="*/ 975215 w 3127865"/>
              <a:gd name="connsiteY1" fmla="*/ 142875 h 354169"/>
              <a:gd name="connsiteX2" fmla="*/ 692640 w 3127865"/>
              <a:gd name="connsiteY2" fmla="*/ 0 h 354169"/>
              <a:gd name="connsiteX3" fmla="*/ 121140 w 3127865"/>
              <a:gd name="connsiteY3" fmla="*/ 0 h 354169"/>
              <a:gd name="connsiteX4" fmla="*/ 100503 w 3127865"/>
              <a:gd name="connsiteY4" fmla="*/ 352425 h 354169"/>
              <a:gd name="connsiteX5" fmla="*/ 689465 w 3127865"/>
              <a:gd name="connsiteY5" fmla="*/ 350837 h 354169"/>
              <a:gd name="connsiteX6" fmla="*/ 978390 w 3127865"/>
              <a:gd name="connsiteY6" fmla="*/ 215900 h 354169"/>
              <a:gd name="connsiteX7" fmla="*/ 3127865 w 3127865"/>
              <a:gd name="connsiteY7" fmla="*/ 215900 h 354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27865" h="354169">
                <a:moveTo>
                  <a:pt x="3127865" y="133350"/>
                </a:moveTo>
                <a:lnTo>
                  <a:pt x="975215" y="142875"/>
                </a:lnTo>
                <a:cubicBezTo>
                  <a:pt x="866207" y="49742"/>
                  <a:pt x="901661" y="1587"/>
                  <a:pt x="692640" y="0"/>
                </a:cubicBezTo>
                <a:lnTo>
                  <a:pt x="121140" y="0"/>
                </a:lnTo>
                <a:cubicBezTo>
                  <a:pt x="-34699" y="1587"/>
                  <a:pt x="-38668" y="347927"/>
                  <a:pt x="100503" y="352425"/>
                </a:cubicBezTo>
                <a:cubicBezTo>
                  <a:pt x="239674" y="356923"/>
                  <a:pt x="493144" y="351366"/>
                  <a:pt x="689465" y="350837"/>
                </a:cubicBezTo>
                <a:cubicBezTo>
                  <a:pt x="883405" y="353483"/>
                  <a:pt x="877848" y="306387"/>
                  <a:pt x="978390" y="215900"/>
                </a:cubicBezTo>
                <a:lnTo>
                  <a:pt x="3127865" y="2159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1" name="Group 160"/>
          <p:cNvGrpSpPr/>
          <p:nvPr/>
        </p:nvGrpSpPr>
        <p:grpSpPr>
          <a:xfrm>
            <a:off x="3244876" y="3649003"/>
            <a:ext cx="2102055" cy="711720"/>
            <a:chOff x="2064001" y="3429000"/>
            <a:chExt cx="1408232" cy="415408"/>
          </a:xfrm>
        </p:grpSpPr>
        <p:sp>
          <p:nvSpPr>
            <p:cNvPr id="162" name="Rectangle 161"/>
            <p:cNvSpPr/>
            <p:nvPr/>
          </p:nvSpPr>
          <p:spPr>
            <a:xfrm>
              <a:off x="2203758" y="3781789"/>
              <a:ext cx="1268475" cy="45719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2064001" y="3429000"/>
              <a:ext cx="215999" cy="415408"/>
              <a:chOff x="2064000" y="3213000"/>
              <a:chExt cx="279517" cy="631408"/>
            </a:xfrm>
          </p:grpSpPr>
          <p:sp>
            <p:nvSpPr>
              <p:cNvPr id="164" name="Freeform 163"/>
              <p:cNvSpPr/>
              <p:nvPr/>
            </p:nvSpPr>
            <p:spPr>
              <a:xfrm>
                <a:off x="2064000" y="3213000"/>
                <a:ext cx="279517" cy="631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5" name="Freeform 164"/>
              <p:cNvSpPr/>
              <p:nvPr/>
            </p:nvSpPr>
            <p:spPr>
              <a:xfrm>
                <a:off x="2140199" y="3501000"/>
                <a:ext cx="139801" cy="343408"/>
              </a:xfrm>
              <a:custGeom>
                <a:avLst/>
                <a:gdLst>
                  <a:gd name="connsiteX0" fmla="*/ 133504 w 278761"/>
                  <a:gd name="connsiteY0" fmla="*/ 630861 h 631393"/>
                  <a:gd name="connsiteX1" fmla="*/ 278761 w 278761"/>
                  <a:gd name="connsiteY1" fmla="*/ 430836 h 631393"/>
                  <a:gd name="connsiteX2" fmla="*/ 133504 w 278761"/>
                  <a:gd name="connsiteY2" fmla="*/ 137943 h 631393"/>
                  <a:gd name="connsiteX3" fmla="*/ 131123 w 278761"/>
                  <a:gd name="connsiteY3" fmla="*/ 4593 h 631393"/>
                  <a:gd name="connsiteX4" fmla="*/ 107311 w 278761"/>
                  <a:gd name="connsiteY4" fmla="*/ 292724 h 631393"/>
                  <a:gd name="connsiteX5" fmla="*/ 154 w 278761"/>
                  <a:gd name="connsiteY5" fmla="*/ 483224 h 631393"/>
                  <a:gd name="connsiteX6" fmla="*/ 133504 w 278761"/>
                  <a:gd name="connsiteY6" fmla="*/ 630861 h 631393"/>
                  <a:gd name="connsiteX0" fmla="*/ 133504 w 278761"/>
                  <a:gd name="connsiteY0" fmla="*/ 647416 h 647948"/>
                  <a:gd name="connsiteX1" fmla="*/ 278761 w 278761"/>
                  <a:gd name="connsiteY1" fmla="*/ 447391 h 647948"/>
                  <a:gd name="connsiteX2" fmla="*/ 133504 w 278761"/>
                  <a:gd name="connsiteY2" fmla="*/ 154498 h 647948"/>
                  <a:gd name="connsiteX3" fmla="*/ 131123 w 278761"/>
                  <a:gd name="connsiteY3" fmla="*/ 21148 h 647948"/>
                  <a:gd name="connsiteX4" fmla="*/ 107311 w 278761"/>
                  <a:gd name="connsiteY4" fmla="*/ 309279 h 647948"/>
                  <a:gd name="connsiteX5" fmla="*/ 154 w 278761"/>
                  <a:gd name="connsiteY5" fmla="*/ 499779 h 647948"/>
                  <a:gd name="connsiteX6" fmla="*/ 133504 w 278761"/>
                  <a:gd name="connsiteY6" fmla="*/ 647416 h 647948"/>
                  <a:gd name="connsiteX0" fmla="*/ 133504 w 278901"/>
                  <a:gd name="connsiteY0" fmla="*/ 630657 h 631189"/>
                  <a:gd name="connsiteX1" fmla="*/ 278761 w 278901"/>
                  <a:gd name="connsiteY1" fmla="*/ 430632 h 631189"/>
                  <a:gd name="connsiteX2" fmla="*/ 159698 w 278901"/>
                  <a:gd name="connsiteY2" fmla="*/ 140120 h 631189"/>
                  <a:gd name="connsiteX3" fmla="*/ 131123 w 278901"/>
                  <a:gd name="connsiteY3" fmla="*/ 4389 h 631189"/>
                  <a:gd name="connsiteX4" fmla="*/ 107311 w 278901"/>
                  <a:gd name="connsiteY4" fmla="*/ 292520 h 631189"/>
                  <a:gd name="connsiteX5" fmla="*/ 154 w 278901"/>
                  <a:gd name="connsiteY5" fmla="*/ 483020 h 631189"/>
                  <a:gd name="connsiteX6" fmla="*/ 133504 w 278901"/>
                  <a:gd name="connsiteY6" fmla="*/ 630657 h 631189"/>
                  <a:gd name="connsiteX0" fmla="*/ 134120 w 279517"/>
                  <a:gd name="connsiteY0" fmla="*/ 630876 h 631408"/>
                  <a:gd name="connsiteX1" fmla="*/ 279377 w 279517"/>
                  <a:gd name="connsiteY1" fmla="*/ 430851 h 631408"/>
                  <a:gd name="connsiteX2" fmla="*/ 160314 w 279517"/>
                  <a:gd name="connsiteY2" fmla="*/ 140339 h 631408"/>
                  <a:gd name="connsiteX3" fmla="*/ 131739 w 279517"/>
                  <a:gd name="connsiteY3" fmla="*/ 4608 h 631408"/>
                  <a:gd name="connsiteX4" fmla="*/ 81733 w 279517"/>
                  <a:gd name="connsiteY4" fmla="*/ 297502 h 631408"/>
                  <a:gd name="connsiteX5" fmla="*/ 770 w 279517"/>
                  <a:gd name="connsiteY5" fmla="*/ 483239 h 631408"/>
                  <a:gd name="connsiteX6" fmla="*/ 134120 w 279517"/>
                  <a:gd name="connsiteY6" fmla="*/ 630876 h 63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517" h="631408">
                    <a:moveTo>
                      <a:pt x="134120" y="630876"/>
                    </a:moveTo>
                    <a:cubicBezTo>
                      <a:pt x="180555" y="622145"/>
                      <a:pt x="275011" y="512607"/>
                      <a:pt x="279377" y="430851"/>
                    </a:cubicBezTo>
                    <a:cubicBezTo>
                      <a:pt x="283743" y="349095"/>
                      <a:pt x="184920" y="211380"/>
                      <a:pt x="160314" y="140339"/>
                    </a:cubicBezTo>
                    <a:cubicBezTo>
                      <a:pt x="135708" y="69298"/>
                      <a:pt x="144836" y="-21586"/>
                      <a:pt x="131739" y="4608"/>
                    </a:cubicBezTo>
                    <a:cubicBezTo>
                      <a:pt x="118642" y="30802"/>
                      <a:pt x="103561" y="217730"/>
                      <a:pt x="81733" y="297502"/>
                    </a:cubicBezTo>
                    <a:cubicBezTo>
                      <a:pt x="59905" y="377274"/>
                      <a:pt x="-7961" y="427677"/>
                      <a:pt x="770" y="483239"/>
                    </a:cubicBezTo>
                    <a:cubicBezTo>
                      <a:pt x="9501" y="538801"/>
                      <a:pt x="87685" y="639607"/>
                      <a:pt x="134120" y="63087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166" name="Picture 165" descr="CC-BY-NC-SA ic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219" y="6166838"/>
            <a:ext cx="1756001" cy="62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1" name="Group 60"/>
          <p:cNvGrpSpPr/>
          <p:nvPr/>
        </p:nvGrpSpPr>
        <p:grpSpPr>
          <a:xfrm>
            <a:off x="11202020" y="543812"/>
            <a:ext cx="504002" cy="2615840"/>
            <a:chOff x="8039998" y="1893160"/>
            <a:chExt cx="576002" cy="3767839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8040000" y="4149000"/>
              <a:ext cx="105773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8288801" y="4149000"/>
              <a:ext cx="111199" cy="31064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8145773" y="4459643"/>
              <a:ext cx="0" cy="11293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288801" y="4459642"/>
              <a:ext cx="0" cy="112935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8400000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39998" y="1893160"/>
              <a:ext cx="1" cy="2255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8039998" y="4725000"/>
              <a:ext cx="576002" cy="144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431829" y="4581001"/>
              <a:ext cx="112171" cy="43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1" name="Straight Connector 70"/>
            <p:cNvCxnSpPr/>
            <p:nvPr/>
          </p:nvCxnSpPr>
          <p:spPr>
            <a:xfrm flipH="1">
              <a:off x="8255026" y="393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8255026" y="3645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8255026" y="3357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8255026" y="3069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8255026" y="2781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8255026" y="249300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8255026" y="2181160"/>
              <a:ext cx="14497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148486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8251547" y="5577677"/>
              <a:ext cx="29117" cy="833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ight Arrow 90"/>
          <p:cNvSpPr/>
          <p:nvPr/>
        </p:nvSpPr>
        <p:spPr>
          <a:xfrm rot="5400000">
            <a:off x="3371347" y="1935927"/>
            <a:ext cx="1387514" cy="233676"/>
          </a:xfrm>
          <a:prstGeom prst="rightArrow">
            <a:avLst>
              <a:gd name="adj1" fmla="val 44532"/>
              <a:gd name="adj2" fmla="val 954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ight Bracket 3"/>
          <p:cNvSpPr/>
          <p:nvPr/>
        </p:nvSpPr>
        <p:spPr>
          <a:xfrm rot="5400000">
            <a:off x="6805660" y="5653824"/>
            <a:ext cx="182695" cy="1208724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6" name="Freeform 85"/>
          <p:cNvSpPr/>
          <p:nvPr/>
        </p:nvSpPr>
        <p:spPr>
          <a:xfrm>
            <a:off x="2416938" y="5055350"/>
            <a:ext cx="642378" cy="1706972"/>
          </a:xfrm>
          <a:custGeom>
            <a:avLst/>
            <a:gdLst>
              <a:gd name="connsiteX0" fmla="*/ 486918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782193 w 2242322"/>
              <a:gd name="connsiteY0" fmla="*/ 0 h 3954642"/>
              <a:gd name="connsiteX1" fmla="*/ 486918 w 2242322"/>
              <a:gd name="connsiteY1" fmla="*/ 2182761 h 3954642"/>
              <a:gd name="connsiteX2" fmla="*/ 221 w 2242322"/>
              <a:gd name="connsiteY2" fmla="*/ 3126658 h 3954642"/>
              <a:gd name="connsiteX3" fmla="*/ 442673 w 2242322"/>
              <a:gd name="connsiteY3" fmla="*/ 3834581 h 3954642"/>
              <a:gd name="connsiteX4" fmla="*/ 1637292 w 2242322"/>
              <a:gd name="connsiteY4" fmla="*/ 3878826 h 3954642"/>
              <a:gd name="connsiteX5" fmla="*/ 2241976 w 2242322"/>
              <a:gd name="connsiteY5" fmla="*/ 3067665 h 3954642"/>
              <a:gd name="connsiteX6" fmla="*/ 1563550 w 2242322"/>
              <a:gd name="connsiteY6" fmla="*/ 2315497 h 3954642"/>
              <a:gd name="connsiteX7" fmla="*/ 1416066 w 2242322"/>
              <a:gd name="connsiteY7" fmla="*/ 29497 h 3954642"/>
              <a:gd name="connsiteX0" fmla="*/ 658368 w 2242322"/>
              <a:gd name="connsiteY0" fmla="*/ 0 h 3945117"/>
              <a:gd name="connsiteX1" fmla="*/ 486918 w 2242322"/>
              <a:gd name="connsiteY1" fmla="*/ 2173236 h 3945117"/>
              <a:gd name="connsiteX2" fmla="*/ 221 w 2242322"/>
              <a:gd name="connsiteY2" fmla="*/ 3117133 h 3945117"/>
              <a:gd name="connsiteX3" fmla="*/ 442673 w 2242322"/>
              <a:gd name="connsiteY3" fmla="*/ 3825056 h 3945117"/>
              <a:gd name="connsiteX4" fmla="*/ 1637292 w 2242322"/>
              <a:gd name="connsiteY4" fmla="*/ 3869301 h 3945117"/>
              <a:gd name="connsiteX5" fmla="*/ 2241976 w 2242322"/>
              <a:gd name="connsiteY5" fmla="*/ 3058140 h 3945117"/>
              <a:gd name="connsiteX6" fmla="*/ 1563550 w 2242322"/>
              <a:gd name="connsiteY6" fmla="*/ 2305972 h 3945117"/>
              <a:gd name="connsiteX7" fmla="*/ 1416066 w 2242322"/>
              <a:gd name="connsiteY7" fmla="*/ 19972 h 3945117"/>
              <a:gd name="connsiteX0" fmla="*/ 934593 w 2242322"/>
              <a:gd name="connsiteY0" fmla="*/ 237203 h 3925145"/>
              <a:gd name="connsiteX1" fmla="*/ 486918 w 2242322"/>
              <a:gd name="connsiteY1" fmla="*/ 2153264 h 3925145"/>
              <a:gd name="connsiteX2" fmla="*/ 221 w 2242322"/>
              <a:gd name="connsiteY2" fmla="*/ 3097161 h 3925145"/>
              <a:gd name="connsiteX3" fmla="*/ 442673 w 2242322"/>
              <a:gd name="connsiteY3" fmla="*/ 3805084 h 3925145"/>
              <a:gd name="connsiteX4" fmla="*/ 1637292 w 2242322"/>
              <a:gd name="connsiteY4" fmla="*/ 3849329 h 3925145"/>
              <a:gd name="connsiteX5" fmla="*/ 2241976 w 2242322"/>
              <a:gd name="connsiteY5" fmla="*/ 3038168 h 3925145"/>
              <a:gd name="connsiteX6" fmla="*/ 1563550 w 2242322"/>
              <a:gd name="connsiteY6" fmla="*/ 2286000 h 3925145"/>
              <a:gd name="connsiteX7" fmla="*/ 1416066 w 2242322"/>
              <a:gd name="connsiteY7" fmla="*/ 0 h 3925145"/>
              <a:gd name="connsiteX0" fmla="*/ 934593 w 2242322"/>
              <a:gd name="connsiteY0" fmla="*/ 18128 h 3706070"/>
              <a:gd name="connsiteX1" fmla="*/ 486918 w 2242322"/>
              <a:gd name="connsiteY1" fmla="*/ 1934189 h 3706070"/>
              <a:gd name="connsiteX2" fmla="*/ 221 w 2242322"/>
              <a:gd name="connsiteY2" fmla="*/ 2878086 h 3706070"/>
              <a:gd name="connsiteX3" fmla="*/ 442673 w 2242322"/>
              <a:gd name="connsiteY3" fmla="*/ 3586009 h 3706070"/>
              <a:gd name="connsiteX4" fmla="*/ 1637292 w 2242322"/>
              <a:gd name="connsiteY4" fmla="*/ 3630254 h 3706070"/>
              <a:gd name="connsiteX5" fmla="*/ 2241976 w 2242322"/>
              <a:gd name="connsiteY5" fmla="*/ 2819093 h 3706070"/>
              <a:gd name="connsiteX6" fmla="*/ 1563550 w 2242322"/>
              <a:gd name="connsiteY6" fmla="*/ 2066925 h 3706070"/>
              <a:gd name="connsiteX7" fmla="*/ 1416066 w 2242322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944757 w 2252486"/>
              <a:gd name="connsiteY0" fmla="*/ 1812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782832 w 2252486"/>
              <a:gd name="connsiteY0" fmla="*/ 37178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887607 w 2252486"/>
              <a:gd name="connsiteY0" fmla="*/ 27653 h 3706070"/>
              <a:gd name="connsiteX1" fmla="*/ 830457 w 2252486"/>
              <a:gd name="connsiteY1" fmla="*/ 2029439 h 3706070"/>
              <a:gd name="connsiteX2" fmla="*/ 10385 w 2252486"/>
              <a:gd name="connsiteY2" fmla="*/ 2878086 h 3706070"/>
              <a:gd name="connsiteX3" fmla="*/ 452837 w 2252486"/>
              <a:gd name="connsiteY3" fmla="*/ 3586009 h 3706070"/>
              <a:gd name="connsiteX4" fmla="*/ 1647456 w 2252486"/>
              <a:gd name="connsiteY4" fmla="*/ 3630254 h 3706070"/>
              <a:gd name="connsiteX5" fmla="*/ 2252140 w 2252486"/>
              <a:gd name="connsiteY5" fmla="*/ 2819093 h 3706070"/>
              <a:gd name="connsiteX6" fmla="*/ 1573714 w 2252486"/>
              <a:gd name="connsiteY6" fmla="*/ 2066925 h 3706070"/>
              <a:gd name="connsiteX7" fmla="*/ 1426230 w 2252486"/>
              <a:gd name="connsiteY7" fmla="*/ 0 h 3706070"/>
              <a:gd name="connsiteX0" fmla="*/ 659007 w 2252486"/>
              <a:gd name="connsiteY0" fmla="*/ 0 h 4068942"/>
              <a:gd name="connsiteX1" fmla="*/ 830457 w 2252486"/>
              <a:gd name="connsiteY1" fmla="*/ 2392311 h 4068942"/>
              <a:gd name="connsiteX2" fmla="*/ 10385 w 2252486"/>
              <a:gd name="connsiteY2" fmla="*/ 3240958 h 4068942"/>
              <a:gd name="connsiteX3" fmla="*/ 452837 w 2252486"/>
              <a:gd name="connsiteY3" fmla="*/ 3948881 h 4068942"/>
              <a:gd name="connsiteX4" fmla="*/ 1647456 w 2252486"/>
              <a:gd name="connsiteY4" fmla="*/ 3993126 h 4068942"/>
              <a:gd name="connsiteX5" fmla="*/ 2252140 w 2252486"/>
              <a:gd name="connsiteY5" fmla="*/ 3181965 h 4068942"/>
              <a:gd name="connsiteX6" fmla="*/ 1573714 w 2252486"/>
              <a:gd name="connsiteY6" fmla="*/ 2429797 h 4068942"/>
              <a:gd name="connsiteX7" fmla="*/ 1426230 w 2252486"/>
              <a:gd name="connsiteY7" fmla="*/ 362872 h 4068942"/>
              <a:gd name="connsiteX0" fmla="*/ 663769 w 2252486"/>
              <a:gd name="connsiteY0" fmla="*/ 0 h 4049892"/>
              <a:gd name="connsiteX1" fmla="*/ 830457 w 2252486"/>
              <a:gd name="connsiteY1" fmla="*/ 2373261 h 4049892"/>
              <a:gd name="connsiteX2" fmla="*/ 10385 w 2252486"/>
              <a:gd name="connsiteY2" fmla="*/ 3221908 h 4049892"/>
              <a:gd name="connsiteX3" fmla="*/ 452837 w 2252486"/>
              <a:gd name="connsiteY3" fmla="*/ 3929831 h 4049892"/>
              <a:gd name="connsiteX4" fmla="*/ 1647456 w 2252486"/>
              <a:gd name="connsiteY4" fmla="*/ 3974076 h 4049892"/>
              <a:gd name="connsiteX5" fmla="*/ 2252140 w 2252486"/>
              <a:gd name="connsiteY5" fmla="*/ 3162915 h 4049892"/>
              <a:gd name="connsiteX6" fmla="*/ 1573714 w 2252486"/>
              <a:gd name="connsiteY6" fmla="*/ 2410747 h 4049892"/>
              <a:gd name="connsiteX7" fmla="*/ 1426230 w 2252486"/>
              <a:gd name="connsiteY7" fmla="*/ 343822 h 4049892"/>
              <a:gd name="connsiteX0" fmla="*/ 663769 w 2252486"/>
              <a:gd name="connsiteY0" fmla="*/ 32416 h 4082308"/>
              <a:gd name="connsiteX1" fmla="*/ 830457 w 2252486"/>
              <a:gd name="connsiteY1" fmla="*/ 2405677 h 4082308"/>
              <a:gd name="connsiteX2" fmla="*/ 10385 w 2252486"/>
              <a:gd name="connsiteY2" fmla="*/ 3254324 h 4082308"/>
              <a:gd name="connsiteX3" fmla="*/ 452837 w 2252486"/>
              <a:gd name="connsiteY3" fmla="*/ 3962247 h 4082308"/>
              <a:gd name="connsiteX4" fmla="*/ 1647456 w 2252486"/>
              <a:gd name="connsiteY4" fmla="*/ 4006492 h 4082308"/>
              <a:gd name="connsiteX5" fmla="*/ 2252140 w 2252486"/>
              <a:gd name="connsiteY5" fmla="*/ 3195331 h 4082308"/>
              <a:gd name="connsiteX6" fmla="*/ 1573714 w 2252486"/>
              <a:gd name="connsiteY6" fmla="*/ 2443163 h 4082308"/>
              <a:gd name="connsiteX7" fmla="*/ 1250018 w 2252486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45585"/>
              <a:gd name="connsiteY0" fmla="*/ 32416 h 4082308"/>
              <a:gd name="connsiteX1" fmla="*/ 642581 w 2245585"/>
              <a:gd name="connsiteY1" fmla="*/ 2177077 h 4082308"/>
              <a:gd name="connsiteX2" fmla="*/ 3484 w 2245585"/>
              <a:gd name="connsiteY2" fmla="*/ 3254324 h 4082308"/>
              <a:gd name="connsiteX3" fmla="*/ 445936 w 2245585"/>
              <a:gd name="connsiteY3" fmla="*/ 3962247 h 4082308"/>
              <a:gd name="connsiteX4" fmla="*/ 1640555 w 2245585"/>
              <a:gd name="connsiteY4" fmla="*/ 4006492 h 4082308"/>
              <a:gd name="connsiteX5" fmla="*/ 2245239 w 2245585"/>
              <a:gd name="connsiteY5" fmla="*/ 3195331 h 4082308"/>
              <a:gd name="connsiteX6" fmla="*/ 1566813 w 2245585"/>
              <a:gd name="connsiteY6" fmla="*/ 2443163 h 4082308"/>
              <a:gd name="connsiteX7" fmla="*/ 1243117 w 2245585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6868 w 2253822"/>
              <a:gd name="connsiteY0" fmla="*/ 32416 h 4082308"/>
              <a:gd name="connsiteX1" fmla="*/ 642581 w 2253822"/>
              <a:gd name="connsiteY1" fmla="*/ 2177077 h 4082308"/>
              <a:gd name="connsiteX2" fmla="*/ 3484 w 2253822"/>
              <a:gd name="connsiteY2" fmla="*/ 3254324 h 4082308"/>
              <a:gd name="connsiteX3" fmla="*/ 445936 w 2253822"/>
              <a:gd name="connsiteY3" fmla="*/ 3962247 h 4082308"/>
              <a:gd name="connsiteX4" fmla="*/ 1640555 w 2253822"/>
              <a:gd name="connsiteY4" fmla="*/ 4006492 h 4082308"/>
              <a:gd name="connsiteX5" fmla="*/ 2245239 w 2253822"/>
              <a:gd name="connsiteY5" fmla="*/ 3195331 h 4082308"/>
              <a:gd name="connsiteX6" fmla="*/ 1219151 w 2253822"/>
              <a:gd name="connsiteY6" fmla="*/ 2181226 h 4082308"/>
              <a:gd name="connsiteX7" fmla="*/ 1243117 w 2253822"/>
              <a:gd name="connsiteY7" fmla="*/ 0 h 4082308"/>
              <a:gd name="connsiteX0" fmla="*/ 657015 w 2253969"/>
              <a:gd name="connsiteY0" fmla="*/ 32416 h 4082308"/>
              <a:gd name="connsiteX1" fmla="*/ 647490 w 2253969"/>
              <a:gd name="connsiteY1" fmla="*/ 2177077 h 4082308"/>
              <a:gd name="connsiteX2" fmla="*/ 3631 w 2253969"/>
              <a:gd name="connsiteY2" fmla="*/ 3254324 h 4082308"/>
              <a:gd name="connsiteX3" fmla="*/ 446083 w 2253969"/>
              <a:gd name="connsiteY3" fmla="*/ 3962247 h 4082308"/>
              <a:gd name="connsiteX4" fmla="*/ 1640702 w 2253969"/>
              <a:gd name="connsiteY4" fmla="*/ 4006492 h 4082308"/>
              <a:gd name="connsiteX5" fmla="*/ 2245386 w 2253969"/>
              <a:gd name="connsiteY5" fmla="*/ 3195331 h 4082308"/>
              <a:gd name="connsiteX6" fmla="*/ 1219298 w 2253969"/>
              <a:gd name="connsiteY6" fmla="*/ 2181226 h 4082308"/>
              <a:gd name="connsiteX7" fmla="*/ 1243264 w 2253969"/>
              <a:gd name="connsiteY7" fmla="*/ 0 h 4082308"/>
              <a:gd name="connsiteX0" fmla="*/ 657015 w 2253639"/>
              <a:gd name="connsiteY0" fmla="*/ 32416 h 4082308"/>
              <a:gd name="connsiteX1" fmla="*/ 647490 w 2253639"/>
              <a:gd name="connsiteY1" fmla="*/ 2177077 h 4082308"/>
              <a:gd name="connsiteX2" fmla="*/ 3631 w 2253639"/>
              <a:gd name="connsiteY2" fmla="*/ 3254324 h 4082308"/>
              <a:gd name="connsiteX3" fmla="*/ 446083 w 2253639"/>
              <a:gd name="connsiteY3" fmla="*/ 3962247 h 4082308"/>
              <a:gd name="connsiteX4" fmla="*/ 1640702 w 2253639"/>
              <a:gd name="connsiteY4" fmla="*/ 4006492 h 4082308"/>
              <a:gd name="connsiteX5" fmla="*/ 2245386 w 2253639"/>
              <a:gd name="connsiteY5" fmla="*/ 3195331 h 4082308"/>
              <a:gd name="connsiteX6" fmla="*/ 1228823 w 2253639"/>
              <a:gd name="connsiteY6" fmla="*/ 2181226 h 4082308"/>
              <a:gd name="connsiteX7" fmla="*/ 1243264 w 2253639"/>
              <a:gd name="connsiteY7" fmla="*/ 0 h 4082308"/>
              <a:gd name="connsiteX0" fmla="*/ 727726 w 2324350"/>
              <a:gd name="connsiteY0" fmla="*/ 32416 h 4082070"/>
              <a:gd name="connsiteX1" fmla="*/ 718201 w 2324350"/>
              <a:gd name="connsiteY1" fmla="*/ 2177077 h 4082070"/>
              <a:gd name="connsiteX2" fmla="*/ 2904 w 2324350"/>
              <a:gd name="connsiteY2" fmla="*/ 3259087 h 4082070"/>
              <a:gd name="connsiteX3" fmla="*/ 516794 w 2324350"/>
              <a:gd name="connsiteY3" fmla="*/ 3962247 h 4082070"/>
              <a:gd name="connsiteX4" fmla="*/ 1711413 w 2324350"/>
              <a:gd name="connsiteY4" fmla="*/ 4006492 h 4082070"/>
              <a:gd name="connsiteX5" fmla="*/ 2316097 w 2324350"/>
              <a:gd name="connsiteY5" fmla="*/ 3195331 h 4082070"/>
              <a:gd name="connsiteX6" fmla="*/ 1299534 w 2324350"/>
              <a:gd name="connsiteY6" fmla="*/ 2181226 h 4082070"/>
              <a:gd name="connsiteX7" fmla="*/ 1313975 w 2324350"/>
              <a:gd name="connsiteY7" fmla="*/ 0 h 4082070"/>
              <a:gd name="connsiteX0" fmla="*/ 727726 w 2017351"/>
              <a:gd name="connsiteY0" fmla="*/ 32416 h 4076662"/>
              <a:gd name="connsiteX1" fmla="*/ 718201 w 2017351"/>
              <a:gd name="connsiteY1" fmla="*/ 2177077 h 4076662"/>
              <a:gd name="connsiteX2" fmla="*/ 2904 w 2017351"/>
              <a:gd name="connsiteY2" fmla="*/ 3259087 h 4076662"/>
              <a:gd name="connsiteX3" fmla="*/ 516794 w 2017351"/>
              <a:gd name="connsiteY3" fmla="*/ 3962247 h 4076662"/>
              <a:gd name="connsiteX4" fmla="*/ 1711413 w 2017351"/>
              <a:gd name="connsiteY4" fmla="*/ 4006492 h 4076662"/>
              <a:gd name="connsiteX5" fmla="*/ 1997009 w 2017351"/>
              <a:gd name="connsiteY5" fmla="*/ 3271531 h 4076662"/>
              <a:gd name="connsiteX6" fmla="*/ 1299534 w 2017351"/>
              <a:gd name="connsiteY6" fmla="*/ 2181226 h 4076662"/>
              <a:gd name="connsiteX7" fmla="*/ 1313975 w 2017351"/>
              <a:gd name="connsiteY7" fmla="*/ 0 h 4076662"/>
              <a:gd name="connsiteX0" fmla="*/ 727726 w 2034853"/>
              <a:gd name="connsiteY0" fmla="*/ 32416 h 4077336"/>
              <a:gd name="connsiteX1" fmla="*/ 718201 w 2034853"/>
              <a:gd name="connsiteY1" fmla="*/ 2177077 h 4077336"/>
              <a:gd name="connsiteX2" fmla="*/ 2904 w 2034853"/>
              <a:gd name="connsiteY2" fmla="*/ 3259087 h 4077336"/>
              <a:gd name="connsiteX3" fmla="*/ 516794 w 2034853"/>
              <a:gd name="connsiteY3" fmla="*/ 3962247 h 4077336"/>
              <a:gd name="connsiteX4" fmla="*/ 1711413 w 2034853"/>
              <a:gd name="connsiteY4" fmla="*/ 4006492 h 4077336"/>
              <a:gd name="connsiteX5" fmla="*/ 2016059 w 2034853"/>
              <a:gd name="connsiteY5" fmla="*/ 3262006 h 4077336"/>
              <a:gd name="connsiteX6" fmla="*/ 1299534 w 2034853"/>
              <a:gd name="connsiteY6" fmla="*/ 2181226 h 4077336"/>
              <a:gd name="connsiteX7" fmla="*/ 1313975 w 2034853"/>
              <a:gd name="connsiteY7" fmla="*/ 0 h 4077336"/>
              <a:gd name="connsiteX0" fmla="*/ 727444 w 2018876"/>
              <a:gd name="connsiteY0" fmla="*/ 32416 h 4042935"/>
              <a:gd name="connsiteX1" fmla="*/ 717919 w 2018876"/>
              <a:gd name="connsiteY1" fmla="*/ 2177077 h 4042935"/>
              <a:gd name="connsiteX2" fmla="*/ 2622 w 2018876"/>
              <a:gd name="connsiteY2" fmla="*/ 3259087 h 4042935"/>
              <a:gd name="connsiteX3" fmla="*/ 516512 w 2018876"/>
              <a:gd name="connsiteY3" fmla="*/ 3962247 h 4042935"/>
              <a:gd name="connsiteX4" fmla="*/ 1515869 w 2018876"/>
              <a:gd name="connsiteY4" fmla="*/ 3949342 h 4042935"/>
              <a:gd name="connsiteX5" fmla="*/ 2015777 w 2018876"/>
              <a:gd name="connsiteY5" fmla="*/ 3262006 h 4042935"/>
              <a:gd name="connsiteX6" fmla="*/ 1299252 w 2018876"/>
              <a:gd name="connsiteY6" fmla="*/ 2181226 h 4042935"/>
              <a:gd name="connsiteX7" fmla="*/ 1313693 w 2018876"/>
              <a:gd name="connsiteY7" fmla="*/ 0 h 4042935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48076"/>
              <a:gd name="connsiteX1" fmla="*/ 717913 w 2018705"/>
              <a:gd name="connsiteY1" fmla="*/ 2177077 h 4048076"/>
              <a:gd name="connsiteX2" fmla="*/ 2616 w 2018705"/>
              <a:gd name="connsiteY2" fmla="*/ 3259087 h 4048076"/>
              <a:gd name="connsiteX3" fmla="*/ 516506 w 2018705"/>
              <a:gd name="connsiteY3" fmla="*/ 3962247 h 4048076"/>
              <a:gd name="connsiteX4" fmla="*/ 1511100 w 2018705"/>
              <a:gd name="connsiteY4" fmla="*/ 3958867 h 4048076"/>
              <a:gd name="connsiteX5" fmla="*/ 2015771 w 2018705"/>
              <a:gd name="connsiteY5" fmla="*/ 3262006 h 4048076"/>
              <a:gd name="connsiteX6" fmla="*/ 1299246 w 2018705"/>
              <a:gd name="connsiteY6" fmla="*/ 2181226 h 4048076"/>
              <a:gd name="connsiteX7" fmla="*/ 1313687 w 2018705"/>
              <a:gd name="connsiteY7" fmla="*/ 0 h 4048076"/>
              <a:gd name="connsiteX0" fmla="*/ 727438 w 2018705"/>
              <a:gd name="connsiteY0" fmla="*/ 32416 h 4013744"/>
              <a:gd name="connsiteX1" fmla="*/ 717913 w 2018705"/>
              <a:gd name="connsiteY1" fmla="*/ 2177077 h 4013744"/>
              <a:gd name="connsiteX2" fmla="*/ 2616 w 2018705"/>
              <a:gd name="connsiteY2" fmla="*/ 3259087 h 4013744"/>
              <a:gd name="connsiteX3" fmla="*/ 516506 w 2018705"/>
              <a:gd name="connsiteY3" fmla="*/ 3962247 h 4013744"/>
              <a:gd name="connsiteX4" fmla="*/ 1511100 w 2018705"/>
              <a:gd name="connsiteY4" fmla="*/ 3958867 h 4013744"/>
              <a:gd name="connsiteX5" fmla="*/ 2015771 w 2018705"/>
              <a:gd name="connsiteY5" fmla="*/ 3262006 h 4013744"/>
              <a:gd name="connsiteX6" fmla="*/ 1299246 w 2018705"/>
              <a:gd name="connsiteY6" fmla="*/ 2181226 h 4013744"/>
              <a:gd name="connsiteX7" fmla="*/ 1313687 w 2018705"/>
              <a:gd name="connsiteY7" fmla="*/ 0 h 4013744"/>
              <a:gd name="connsiteX0" fmla="*/ 729019 w 2020286"/>
              <a:gd name="connsiteY0" fmla="*/ 32416 h 3965100"/>
              <a:gd name="connsiteX1" fmla="*/ 719494 w 2020286"/>
              <a:gd name="connsiteY1" fmla="*/ 2177077 h 3965100"/>
              <a:gd name="connsiteX2" fmla="*/ 4197 w 2020286"/>
              <a:gd name="connsiteY2" fmla="*/ 3259087 h 3965100"/>
              <a:gd name="connsiteX3" fmla="*/ 518087 w 2020286"/>
              <a:gd name="connsiteY3" fmla="*/ 3962247 h 3965100"/>
              <a:gd name="connsiteX4" fmla="*/ 1512681 w 2020286"/>
              <a:gd name="connsiteY4" fmla="*/ 3958867 h 3965100"/>
              <a:gd name="connsiteX5" fmla="*/ 2017352 w 2020286"/>
              <a:gd name="connsiteY5" fmla="*/ 3262006 h 3965100"/>
              <a:gd name="connsiteX6" fmla="*/ 1300827 w 2020286"/>
              <a:gd name="connsiteY6" fmla="*/ 2181226 h 3965100"/>
              <a:gd name="connsiteX7" fmla="*/ 1315268 w 2020286"/>
              <a:gd name="connsiteY7" fmla="*/ 0 h 3965100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4024326"/>
              <a:gd name="connsiteX1" fmla="*/ 718937 w 2019729"/>
              <a:gd name="connsiteY1" fmla="*/ 2177077 h 4024326"/>
              <a:gd name="connsiteX2" fmla="*/ 3640 w 2019729"/>
              <a:gd name="connsiteY2" fmla="*/ 3259087 h 4024326"/>
              <a:gd name="connsiteX3" fmla="*/ 517530 w 2019729"/>
              <a:gd name="connsiteY3" fmla="*/ 3962247 h 4024326"/>
              <a:gd name="connsiteX4" fmla="*/ 1512124 w 2019729"/>
              <a:gd name="connsiteY4" fmla="*/ 3958867 h 4024326"/>
              <a:gd name="connsiteX5" fmla="*/ 2016795 w 2019729"/>
              <a:gd name="connsiteY5" fmla="*/ 3262006 h 4024326"/>
              <a:gd name="connsiteX6" fmla="*/ 1300270 w 2019729"/>
              <a:gd name="connsiteY6" fmla="*/ 2181226 h 4024326"/>
              <a:gd name="connsiteX7" fmla="*/ 1314711 w 2019729"/>
              <a:gd name="connsiteY7" fmla="*/ 0 h 4024326"/>
              <a:gd name="connsiteX0" fmla="*/ 728462 w 2019729"/>
              <a:gd name="connsiteY0" fmla="*/ 32416 h 3962247"/>
              <a:gd name="connsiteX1" fmla="*/ 718937 w 2019729"/>
              <a:gd name="connsiteY1" fmla="*/ 2177077 h 3962247"/>
              <a:gd name="connsiteX2" fmla="*/ 3640 w 2019729"/>
              <a:gd name="connsiteY2" fmla="*/ 3259087 h 3962247"/>
              <a:gd name="connsiteX3" fmla="*/ 517530 w 2019729"/>
              <a:gd name="connsiteY3" fmla="*/ 3962247 h 3962247"/>
              <a:gd name="connsiteX4" fmla="*/ 1512124 w 2019729"/>
              <a:gd name="connsiteY4" fmla="*/ 3958867 h 3962247"/>
              <a:gd name="connsiteX5" fmla="*/ 2016795 w 2019729"/>
              <a:gd name="connsiteY5" fmla="*/ 3262006 h 3962247"/>
              <a:gd name="connsiteX6" fmla="*/ 1300270 w 2019729"/>
              <a:gd name="connsiteY6" fmla="*/ 2181226 h 3962247"/>
              <a:gd name="connsiteX7" fmla="*/ 1314711 w 2019729"/>
              <a:gd name="connsiteY7" fmla="*/ 0 h 3962247"/>
              <a:gd name="connsiteX0" fmla="*/ 728462 w 2026893"/>
              <a:gd name="connsiteY0" fmla="*/ 32416 h 3962247"/>
              <a:gd name="connsiteX1" fmla="*/ 718937 w 2026893"/>
              <a:gd name="connsiteY1" fmla="*/ 2177077 h 3962247"/>
              <a:gd name="connsiteX2" fmla="*/ 3640 w 2026893"/>
              <a:gd name="connsiteY2" fmla="*/ 3259087 h 3962247"/>
              <a:gd name="connsiteX3" fmla="*/ 517530 w 2026893"/>
              <a:gd name="connsiteY3" fmla="*/ 3962247 h 3962247"/>
              <a:gd name="connsiteX4" fmla="*/ 1512124 w 2026893"/>
              <a:gd name="connsiteY4" fmla="*/ 3958867 h 3962247"/>
              <a:gd name="connsiteX5" fmla="*/ 2016795 w 2026893"/>
              <a:gd name="connsiteY5" fmla="*/ 3262006 h 3962247"/>
              <a:gd name="connsiteX6" fmla="*/ 1300270 w 2026893"/>
              <a:gd name="connsiteY6" fmla="*/ 2181226 h 3962247"/>
              <a:gd name="connsiteX7" fmla="*/ 1314711 w 2026893"/>
              <a:gd name="connsiteY7" fmla="*/ 0 h 3962247"/>
              <a:gd name="connsiteX0" fmla="*/ 731687 w 2030118"/>
              <a:gd name="connsiteY0" fmla="*/ 32416 h 3962247"/>
              <a:gd name="connsiteX1" fmla="*/ 722162 w 2030118"/>
              <a:gd name="connsiteY1" fmla="*/ 2177077 h 3962247"/>
              <a:gd name="connsiteX2" fmla="*/ 6865 w 2030118"/>
              <a:gd name="connsiteY2" fmla="*/ 3259087 h 3962247"/>
              <a:gd name="connsiteX3" fmla="*/ 520755 w 2030118"/>
              <a:gd name="connsiteY3" fmla="*/ 3962247 h 3962247"/>
              <a:gd name="connsiteX4" fmla="*/ 1515349 w 2030118"/>
              <a:gd name="connsiteY4" fmla="*/ 3958867 h 3962247"/>
              <a:gd name="connsiteX5" fmla="*/ 2020020 w 2030118"/>
              <a:gd name="connsiteY5" fmla="*/ 3262006 h 3962247"/>
              <a:gd name="connsiteX6" fmla="*/ 1303495 w 2030118"/>
              <a:gd name="connsiteY6" fmla="*/ 2181226 h 3962247"/>
              <a:gd name="connsiteX7" fmla="*/ 1317936 w 2030118"/>
              <a:gd name="connsiteY7" fmla="*/ 0 h 3962247"/>
              <a:gd name="connsiteX0" fmla="*/ 734062 w 2032493"/>
              <a:gd name="connsiteY0" fmla="*/ 32416 h 3962247"/>
              <a:gd name="connsiteX1" fmla="*/ 724537 w 2032493"/>
              <a:gd name="connsiteY1" fmla="*/ 2177077 h 3962247"/>
              <a:gd name="connsiteX2" fmla="*/ 9240 w 2032493"/>
              <a:gd name="connsiteY2" fmla="*/ 3259087 h 3962247"/>
              <a:gd name="connsiteX3" fmla="*/ 523130 w 2032493"/>
              <a:gd name="connsiteY3" fmla="*/ 3962247 h 3962247"/>
              <a:gd name="connsiteX4" fmla="*/ 1517724 w 2032493"/>
              <a:gd name="connsiteY4" fmla="*/ 3958867 h 3962247"/>
              <a:gd name="connsiteX5" fmla="*/ 2022395 w 2032493"/>
              <a:gd name="connsiteY5" fmla="*/ 3262006 h 3962247"/>
              <a:gd name="connsiteX6" fmla="*/ 1305870 w 2032493"/>
              <a:gd name="connsiteY6" fmla="*/ 2181226 h 3962247"/>
              <a:gd name="connsiteX7" fmla="*/ 1320311 w 2032493"/>
              <a:gd name="connsiteY7" fmla="*/ 0 h 3962247"/>
              <a:gd name="connsiteX0" fmla="*/ 734395 w 2032826"/>
              <a:gd name="connsiteY0" fmla="*/ 32416 h 3962247"/>
              <a:gd name="connsiteX1" fmla="*/ 724870 w 2032826"/>
              <a:gd name="connsiteY1" fmla="*/ 2177077 h 3962247"/>
              <a:gd name="connsiteX2" fmla="*/ 9573 w 2032826"/>
              <a:gd name="connsiteY2" fmla="*/ 3259087 h 3962247"/>
              <a:gd name="connsiteX3" fmla="*/ 523463 w 2032826"/>
              <a:gd name="connsiteY3" fmla="*/ 3962247 h 3962247"/>
              <a:gd name="connsiteX4" fmla="*/ 1518057 w 2032826"/>
              <a:gd name="connsiteY4" fmla="*/ 3958867 h 3962247"/>
              <a:gd name="connsiteX5" fmla="*/ 2022728 w 2032826"/>
              <a:gd name="connsiteY5" fmla="*/ 3262006 h 3962247"/>
              <a:gd name="connsiteX6" fmla="*/ 1306203 w 2032826"/>
              <a:gd name="connsiteY6" fmla="*/ 2181226 h 3962247"/>
              <a:gd name="connsiteX7" fmla="*/ 1320644 w 2032826"/>
              <a:gd name="connsiteY7" fmla="*/ 0 h 3962247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20644 w 2032826"/>
              <a:gd name="connsiteY7" fmla="*/ 3303 h 3965550"/>
              <a:gd name="connsiteX0" fmla="*/ 662913 w 2032826"/>
              <a:gd name="connsiteY0" fmla="*/ 0 h 3965550"/>
              <a:gd name="connsiteX1" fmla="*/ 724870 w 2032826"/>
              <a:gd name="connsiteY1" fmla="*/ 2180380 h 3965550"/>
              <a:gd name="connsiteX2" fmla="*/ 9573 w 2032826"/>
              <a:gd name="connsiteY2" fmla="*/ 3262390 h 3965550"/>
              <a:gd name="connsiteX3" fmla="*/ 523463 w 2032826"/>
              <a:gd name="connsiteY3" fmla="*/ 3965550 h 3965550"/>
              <a:gd name="connsiteX4" fmla="*/ 1518057 w 2032826"/>
              <a:gd name="connsiteY4" fmla="*/ 3962170 h 3965550"/>
              <a:gd name="connsiteX5" fmla="*/ 2022728 w 2032826"/>
              <a:gd name="connsiteY5" fmla="*/ 3265309 h 3965550"/>
              <a:gd name="connsiteX6" fmla="*/ 1306203 w 2032826"/>
              <a:gd name="connsiteY6" fmla="*/ 2184529 h 3965550"/>
              <a:gd name="connsiteX7" fmla="*/ 1314145 w 2032826"/>
              <a:gd name="connsiteY7" fmla="*/ 8065 h 3965550"/>
              <a:gd name="connsiteX0" fmla="*/ 662913 w 2032444"/>
              <a:gd name="connsiteY0" fmla="*/ 0 h 3965550"/>
              <a:gd name="connsiteX1" fmla="*/ 724870 w 2032444"/>
              <a:gd name="connsiteY1" fmla="*/ 2180380 h 3965550"/>
              <a:gd name="connsiteX2" fmla="*/ 9573 w 2032444"/>
              <a:gd name="connsiteY2" fmla="*/ 3262390 h 3965550"/>
              <a:gd name="connsiteX3" fmla="*/ 523463 w 2032444"/>
              <a:gd name="connsiteY3" fmla="*/ 3965550 h 3965550"/>
              <a:gd name="connsiteX4" fmla="*/ 1518057 w 2032444"/>
              <a:gd name="connsiteY4" fmla="*/ 3962170 h 3965550"/>
              <a:gd name="connsiteX5" fmla="*/ 2022728 w 2032444"/>
              <a:gd name="connsiteY5" fmla="*/ 3265309 h 3965550"/>
              <a:gd name="connsiteX6" fmla="*/ 1312701 w 2032444"/>
              <a:gd name="connsiteY6" fmla="*/ 2165479 h 3965550"/>
              <a:gd name="connsiteX7" fmla="*/ 1314145 w 2032444"/>
              <a:gd name="connsiteY7" fmla="*/ 8065 h 3965550"/>
              <a:gd name="connsiteX0" fmla="*/ 659007 w 2028538"/>
              <a:gd name="connsiteY0" fmla="*/ 0 h 3965550"/>
              <a:gd name="connsiteX1" fmla="*/ 651648 w 2028538"/>
              <a:gd name="connsiteY1" fmla="*/ 2168473 h 3965550"/>
              <a:gd name="connsiteX2" fmla="*/ 5667 w 2028538"/>
              <a:gd name="connsiteY2" fmla="*/ 3262390 h 3965550"/>
              <a:gd name="connsiteX3" fmla="*/ 519557 w 2028538"/>
              <a:gd name="connsiteY3" fmla="*/ 3965550 h 3965550"/>
              <a:gd name="connsiteX4" fmla="*/ 1514151 w 2028538"/>
              <a:gd name="connsiteY4" fmla="*/ 3962170 h 3965550"/>
              <a:gd name="connsiteX5" fmla="*/ 2018822 w 2028538"/>
              <a:gd name="connsiteY5" fmla="*/ 3265309 h 3965550"/>
              <a:gd name="connsiteX6" fmla="*/ 1308795 w 2028538"/>
              <a:gd name="connsiteY6" fmla="*/ 2165479 h 3965550"/>
              <a:gd name="connsiteX7" fmla="*/ 1310239 w 2028538"/>
              <a:gd name="connsiteY7" fmla="*/ 8065 h 3965550"/>
              <a:gd name="connsiteX0" fmla="*/ 665134 w 2034665"/>
              <a:gd name="connsiteY0" fmla="*/ 0 h 3965550"/>
              <a:gd name="connsiteX1" fmla="*/ 657775 w 2034665"/>
              <a:gd name="connsiteY1" fmla="*/ 2168473 h 3965550"/>
              <a:gd name="connsiteX2" fmla="*/ 5296 w 2034665"/>
              <a:gd name="connsiteY2" fmla="*/ 3248103 h 3965550"/>
              <a:gd name="connsiteX3" fmla="*/ 525684 w 2034665"/>
              <a:gd name="connsiteY3" fmla="*/ 3965550 h 3965550"/>
              <a:gd name="connsiteX4" fmla="*/ 1520278 w 2034665"/>
              <a:gd name="connsiteY4" fmla="*/ 3962170 h 3965550"/>
              <a:gd name="connsiteX5" fmla="*/ 2024949 w 2034665"/>
              <a:gd name="connsiteY5" fmla="*/ 3265309 h 3965550"/>
              <a:gd name="connsiteX6" fmla="*/ 1314922 w 2034665"/>
              <a:gd name="connsiteY6" fmla="*/ 2165479 h 3965550"/>
              <a:gd name="connsiteX7" fmla="*/ 1316366 w 2034665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86234"/>
              <a:gd name="connsiteY0" fmla="*/ 0 h 3965550"/>
              <a:gd name="connsiteX1" fmla="*/ 657775 w 1986234"/>
              <a:gd name="connsiteY1" fmla="*/ 2168473 h 3965550"/>
              <a:gd name="connsiteX2" fmla="*/ 5296 w 1986234"/>
              <a:gd name="connsiteY2" fmla="*/ 3248103 h 3965550"/>
              <a:gd name="connsiteX3" fmla="*/ 525684 w 1986234"/>
              <a:gd name="connsiteY3" fmla="*/ 3965550 h 3965550"/>
              <a:gd name="connsiteX4" fmla="*/ 1520278 w 1986234"/>
              <a:gd name="connsiteY4" fmla="*/ 3962170 h 3965550"/>
              <a:gd name="connsiteX5" fmla="*/ 1970795 w 1986234"/>
              <a:gd name="connsiteY5" fmla="*/ 3251022 h 3965550"/>
              <a:gd name="connsiteX6" fmla="*/ 1314922 w 1986234"/>
              <a:gd name="connsiteY6" fmla="*/ 2165479 h 3965550"/>
              <a:gd name="connsiteX7" fmla="*/ 1316366 w 1986234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1148"/>
              <a:gd name="connsiteY0" fmla="*/ 0 h 3965550"/>
              <a:gd name="connsiteX1" fmla="*/ 657775 w 1971148"/>
              <a:gd name="connsiteY1" fmla="*/ 2168473 h 3965550"/>
              <a:gd name="connsiteX2" fmla="*/ 5296 w 1971148"/>
              <a:gd name="connsiteY2" fmla="*/ 3248103 h 3965550"/>
              <a:gd name="connsiteX3" fmla="*/ 525684 w 1971148"/>
              <a:gd name="connsiteY3" fmla="*/ 3965550 h 3965550"/>
              <a:gd name="connsiteX4" fmla="*/ 1520278 w 1971148"/>
              <a:gd name="connsiteY4" fmla="*/ 3962170 h 3965550"/>
              <a:gd name="connsiteX5" fmla="*/ 1970795 w 1971148"/>
              <a:gd name="connsiteY5" fmla="*/ 3251022 h 3965550"/>
              <a:gd name="connsiteX6" fmla="*/ 1314922 w 1971148"/>
              <a:gd name="connsiteY6" fmla="*/ 2165479 h 3965550"/>
              <a:gd name="connsiteX7" fmla="*/ 1316366 w 1971148"/>
              <a:gd name="connsiteY7" fmla="*/ 8065 h 3965550"/>
              <a:gd name="connsiteX0" fmla="*/ 665134 w 1972517"/>
              <a:gd name="connsiteY0" fmla="*/ 0 h 3965550"/>
              <a:gd name="connsiteX1" fmla="*/ 657775 w 1972517"/>
              <a:gd name="connsiteY1" fmla="*/ 2168473 h 3965550"/>
              <a:gd name="connsiteX2" fmla="*/ 5296 w 1972517"/>
              <a:gd name="connsiteY2" fmla="*/ 3248103 h 3965550"/>
              <a:gd name="connsiteX3" fmla="*/ 525684 w 1972517"/>
              <a:gd name="connsiteY3" fmla="*/ 3965550 h 3965550"/>
              <a:gd name="connsiteX4" fmla="*/ 1520278 w 1972517"/>
              <a:gd name="connsiteY4" fmla="*/ 3962170 h 3965550"/>
              <a:gd name="connsiteX5" fmla="*/ 1970795 w 1972517"/>
              <a:gd name="connsiteY5" fmla="*/ 3251022 h 3965550"/>
              <a:gd name="connsiteX6" fmla="*/ 1314922 w 1972517"/>
              <a:gd name="connsiteY6" fmla="*/ 2165479 h 3965550"/>
              <a:gd name="connsiteX7" fmla="*/ 1316366 w 1972517"/>
              <a:gd name="connsiteY7" fmla="*/ 8065 h 3965550"/>
              <a:gd name="connsiteX0" fmla="*/ 659838 w 1967221"/>
              <a:gd name="connsiteY0" fmla="*/ 0 h 3965550"/>
              <a:gd name="connsiteX1" fmla="*/ 652479 w 1967221"/>
              <a:gd name="connsiteY1" fmla="*/ 2168473 h 3965550"/>
              <a:gd name="connsiteX2" fmla="*/ 0 w 1967221"/>
              <a:gd name="connsiteY2" fmla="*/ 3248103 h 3965550"/>
              <a:gd name="connsiteX3" fmla="*/ 520388 w 1967221"/>
              <a:gd name="connsiteY3" fmla="*/ 3965550 h 3965550"/>
              <a:gd name="connsiteX4" fmla="*/ 1514982 w 1967221"/>
              <a:gd name="connsiteY4" fmla="*/ 3962170 h 3965550"/>
              <a:gd name="connsiteX5" fmla="*/ 1965499 w 1967221"/>
              <a:gd name="connsiteY5" fmla="*/ 3251022 h 3965550"/>
              <a:gd name="connsiteX6" fmla="*/ 1309626 w 1967221"/>
              <a:gd name="connsiteY6" fmla="*/ 2165479 h 3965550"/>
              <a:gd name="connsiteX7" fmla="*/ 1311070 w 1967221"/>
              <a:gd name="connsiteY7" fmla="*/ 8065 h 3965550"/>
              <a:gd name="connsiteX0" fmla="*/ 659838 w 1966442"/>
              <a:gd name="connsiteY0" fmla="*/ 0 h 3965550"/>
              <a:gd name="connsiteX1" fmla="*/ 652479 w 1966442"/>
              <a:gd name="connsiteY1" fmla="*/ 2168473 h 3965550"/>
              <a:gd name="connsiteX2" fmla="*/ 0 w 1966442"/>
              <a:gd name="connsiteY2" fmla="*/ 3248103 h 3965550"/>
              <a:gd name="connsiteX3" fmla="*/ 520388 w 1966442"/>
              <a:gd name="connsiteY3" fmla="*/ 3965550 h 3965550"/>
              <a:gd name="connsiteX4" fmla="*/ 1514982 w 1966442"/>
              <a:gd name="connsiteY4" fmla="*/ 3962170 h 3965550"/>
              <a:gd name="connsiteX5" fmla="*/ 1965499 w 1966442"/>
              <a:gd name="connsiteY5" fmla="*/ 3251022 h 3965550"/>
              <a:gd name="connsiteX6" fmla="*/ 1309626 w 1966442"/>
              <a:gd name="connsiteY6" fmla="*/ 2165479 h 3965550"/>
              <a:gd name="connsiteX7" fmla="*/ 1311070 w 1966442"/>
              <a:gd name="connsiteY7" fmla="*/ 8065 h 3965550"/>
              <a:gd name="connsiteX0" fmla="*/ 659838 w 1965509"/>
              <a:gd name="connsiteY0" fmla="*/ 0 h 3965550"/>
              <a:gd name="connsiteX1" fmla="*/ 652479 w 1965509"/>
              <a:gd name="connsiteY1" fmla="*/ 2168473 h 3965550"/>
              <a:gd name="connsiteX2" fmla="*/ 0 w 1965509"/>
              <a:gd name="connsiteY2" fmla="*/ 3248103 h 3965550"/>
              <a:gd name="connsiteX3" fmla="*/ 520388 w 1965509"/>
              <a:gd name="connsiteY3" fmla="*/ 3965550 h 3965550"/>
              <a:gd name="connsiteX4" fmla="*/ 1514982 w 1965509"/>
              <a:gd name="connsiteY4" fmla="*/ 3962170 h 3965550"/>
              <a:gd name="connsiteX5" fmla="*/ 1965499 w 1965509"/>
              <a:gd name="connsiteY5" fmla="*/ 3251022 h 3965550"/>
              <a:gd name="connsiteX6" fmla="*/ 1309626 w 1965509"/>
              <a:gd name="connsiteY6" fmla="*/ 2165479 h 3965550"/>
              <a:gd name="connsiteX7" fmla="*/ 1311070 w 1965509"/>
              <a:gd name="connsiteY7" fmla="*/ 8065 h 3965550"/>
              <a:gd name="connsiteX0" fmla="*/ 659838 w 1965499"/>
              <a:gd name="connsiteY0" fmla="*/ 0 h 3965550"/>
              <a:gd name="connsiteX1" fmla="*/ 652479 w 1965499"/>
              <a:gd name="connsiteY1" fmla="*/ 2168473 h 3965550"/>
              <a:gd name="connsiteX2" fmla="*/ 0 w 1965499"/>
              <a:gd name="connsiteY2" fmla="*/ 3248103 h 3965550"/>
              <a:gd name="connsiteX3" fmla="*/ 520388 w 1965499"/>
              <a:gd name="connsiteY3" fmla="*/ 3965550 h 3965550"/>
              <a:gd name="connsiteX4" fmla="*/ 1514982 w 1965499"/>
              <a:gd name="connsiteY4" fmla="*/ 3962170 h 3965550"/>
              <a:gd name="connsiteX5" fmla="*/ 1965499 w 1965499"/>
              <a:gd name="connsiteY5" fmla="*/ 3251022 h 3965550"/>
              <a:gd name="connsiteX6" fmla="*/ 1309626 w 1965499"/>
              <a:gd name="connsiteY6" fmla="*/ 2165479 h 3965550"/>
              <a:gd name="connsiteX7" fmla="*/ 1311070 w 1965499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309626 w 1967385"/>
              <a:gd name="connsiteY6" fmla="*/ 2165479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652479 w 1967385"/>
              <a:gd name="connsiteY1" fmla="*/ 2168473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311070 w 1967385"/>
              <a:gd name="connsiteY7" fmla="*/ 8065 h 3965550"/>
              <a:gd name="connsiteX0" fmla="*/ 659838 w 1967385"/>
              <a:gd name="connsiteY0" fmla="*/ 0 h 3965550"/>
              <a:gd name="connsiteX1" fmla="*/ 780281 w 1967385"/>
              <a:gd name="connsiteY1" fmla="*/ 2166092 h 3965550"/>
              <a:gd name="connsiteX2" fmla="*/ 0 w 1967385"/>
              <a:gd name="connsiteY2" fmla="*/ 3248103 h 3965550"/>
              <a:gd name="connsiteX3" fmla="*/ 520388 w 1967385"/>
              <a:gd name="connsiteY3" fmla="*/ 3965550 h 3965550"/>
              <a:gd name="connsiteX4" fmla="*/ 1514982 w 1967385"/>
              <a:gd name="connsiteY4" fmla="*/ 3962170 h 3965550"/>
              <a:gd name="connsiteX5" fmla="*/ 1965499 w 1967385"/>
              <a:gd name="connsiteY5" fmla="*/ 3251022 h 3965550"/>
              <a:gd name="connsiteX6" fmla="*/ 1177492 w 1967385"/>
              <a:gd name="connsiteY6" fmla="*/ 2160716 h 3965550"/>
              <a:gd name="connsiteX7" fmla="*/ 1178937 w 1967385"/>
              <a:gd name="connsiteY7" fmla="*/ 5684 h 3965550"/>
              <a:gd name="connsiteX0" fmla="*/ 787640 w 1967385"/>
              <a:gd name="connsiteY0" fmla="*/ 0 h 3963169"/>
              <a:gd name="connsiteX1" fmla="*/ 780281 w 1967385"/>
              <a:gd name="connsiteY1" fmla="*/ 2163711 h 3963169"/>
              <a:gd name="connsiteX2" fmla="*/ 0 w 1967385"/>
              <a:gd name="connsiteY2" fmla="*/ 3245722 h 3963169"/>
              <a:gd name="connsiteX3" fmla="*/ 520388 w 1967385"/>
              <a:gd name="connsiteY3" fmla="*/ 3963169 h 3963169"/>
              <a:gd name="connsiteX4" fmla="*/ 1514982 w 1967385"/>
              <a:gd name="connsiteY4" fmla="*/ 3959789 h 3963169"/>
              <a:gd name="connsiteX5" fmla="*/ 1965499 w 1967385"/>
              <a:gd name="connsiteY5" fmla="*/ 3248641 h 3963169"/>
              <a:gd name="connsiteX6" fmla="*/ 1177492 w 1967385"/>
              <a:gd name="connsiteY6" fmla="*/ 2158335 h 3963169"/>
              <a:gd name="connsiteX7" fmla="*/ 1178937 w 1967385"/>
              <a:gd name="connsiteY7" fmla="*/ 3303 h 3963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67385" h="3963169">
                <a:moveTo>
                  <a:pt x="787640" y="0"/>
                </a:moveTo>
                <a:cubicBezTo>
                  <a:pt x="794861" y="1030850"/>
                  <a:pt x="802660" y="1415589"/>
                  <a:pt x="780281" y="2163711"/>
                </a:cubicBezTo>
                <a:cubicBezTo>
                  <a:pt x="624552" y="2640371"/>
                  <a:pt x="353" y="2891440"/>
                  <a:pt x="0" y="3245722"/>
                </a:cubicBezTo>
                <a:cubicBezTo>
                  <a:pt x="1813" y="3607148"/>
                  <a:pt x="2274" y="3822727"/>
                  <a:pt x="520388" y="3963169"/>
                </a:cubicBezTo>
                <a:lnTo>
                  <a:pt x="1514982" y="3959789"/>
                </a:lnTo>
                <a:cubicBezTo>
                  <a:pt x="2022035" y="3814507"/>
                  <a:pt x="1965517" y="3606596"/>
                  <a:pt x="1965499" y="3248641"/>
                </a:cubicBezTo>
                <a:cubicBezTo>
                  <a:pt x="1965931" y="2882518"/>
                  <a:pt x="1344512" y="2690890"/>
                  <a:pt x="1177492" y="2158335"/>
                </a:cubicBezTo>
                <a:cubicBezTo>
                  <a:pt x="1186684" y="1635305"/>
                  <a:pt x="1169566" y="935984"/>
                  <a:pt x="1178937" y="3303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 rot="16200000">
            <a:off x="9320620" y="223553"/>
            <a:ext cx="319008" cy="13948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 rot="16200000">
            <a:off x="8885151" y="759685"/>
            <a:ext cx="300801" cy="22122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11711-53DC-47F0-B201-65537D6291AC}"/>
              </a:ext>
            </a:extLst>
          </p:cNvPr>
          <p:cNvGrpSpPr/>
          <p:nvPr/>
        </p:nvGrpSpPr>
        <p:grpSpPr>
          <a:xfrm>
            <a:off x="809701" y="1458552"/>
            <a:ext cx="1718688" cy="388592"/>
            <a:chOff x="809701" y="1458552"/>
            <a:chExt cx="1718688" cy="38859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0343E6D0-61F2-447C-B0B3-82AA3657159F}"/>
                </a:ext>
              </a:extLst>
            </p:cNvPr>
            <p:cNvCxnSpPr>
              <a:cxnSpLocks/>
            </p:cNvCxnSpPr>
            <p:nvPr/>
          </p:nvCxnSpPr>
          <p:spPr>
            <a:xfrm>
              <a:off x="809701" y="145855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1DC6BC1-E7D5-459A-8A3D-DFE43F3201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701" y="1838925"/>
              <a:ext cx="1718688" cy="634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164F9126-B2E6-4091-83D6-5B0AE96426EC}"/>
                </a:ext>
              </a:extLst>
            </p:cNvPr>
            <p:cNvCxnSpPr>
              <a:cxnSpLocks/>
            </p:cNvCxnSpPr>
            <p:nvPr/>
          </p:nvCxnSpPr>
          <p:spPr>
            <a:xfrm>
              <a:off x="2528389" y="1460422"/>
              <a:ext cx="0" cy="38672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1C0216-A017-442A-A325-D6AA04F32DD3}"/>
              </a:ext>
            </a:extLst>
          </p:cNvPr>
          <p:cNvGrpSpPr/>
          <p:nvPr/>
        </p:nvGrpSpPr>
        <p:grpSpPr>
          <a:xfrm>
            <a:off x="9024888" y="4258446"/>
            <a:ext cx="152548" cy="1829809"/>
            <a:chOff x="9024888" y="4258446"/>
            <a:chExt cx="152548" cy="182980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7C62840-DE25-4AF8-849B-B15E267023AF}"/>
                </a:ext>
              </a:extLst>
            </p:cNvPr>
            <p:cNvSpPr/>
            <p:nvPr/>
          </p:nvSpPr>
          <p:spPr>
            <a:xfrm>
              <a:off x="9024888" y="4594611"/>
              <a:ext cx="152548" cy="14936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2A6E2BA4-EBB2-4D3D-A8E6-7095A8F7200B}"/>
                </a:ext>
              </a:extLst>
            </p:cNvPr>
            <p:cNvSpPr/>
            <p:nvPr/>
          </p:nvSpPr>
          <p:spPr>
            <a:xfrm>
              <a:off x="9056865" y="4384458"/>
              <a:ext cx="90000" cy="21015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6FFBBE8B-48C9-4FBB-AB2D-593621FF13C0}"/>
                </a:ext>
              </a:extLst>
            </p:cNvPr>
            <p:cNvSpPr/>
            <p:nvPr/>
          </p:nvSpPr>
          <p:spPr>
            <a:xfrm>
              <a:off x="9058884" y="4258446"/>
              <a:ext cx="86400" cy="12518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8AE641F-A800-47DD-B5F7-3A2D16FC2107}"/>
              </a:ext>
            </a:extLst>
          </p:cNvPr>
          <p:cNvGrpSpPr/>
          <p:nvPr/>
        </p:nvGrpSpPr>
        <p:grpSpPr>
          <a:xfrm>
            <a:off x="3000000" y="4833000"/>
            <a:ext cx="2160000" cy="216000"/>
            <a:chOff x="3576000" y="4293000"/>
            <a:chExt cx="2160000" cy="216000"/>
          </a:xfrm>
          <a:solidFill>
            <a:schemeClr val="bg1"/>
          </a:solidFill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92CF722-685D-4D2D-BE84-E3C1635A00D0}"/>
                </a:ext>
              </a:extLst>
            </p:cNvPr>
            <p:cNvSpPr/>
            <p:nvPr/>
          </p:nvSpPr>
          <p:spPr>
            <a:xfrm>
              <a:off x="3576000" y="4293000"/>
              <a:ext cx="2160000" cy="216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7EF59639-D7C4-4511-812C-8E34DC628F92}"/>
                </a:ext>
              </a:extLst>
            </p:cNvPr>
            <p:cNvCxnSpPr/>
            <p:nvPr/>
          </p:nvCxnSpPr>
          <p:spPr>
            <a:xfrm>
              <a:off x="372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8C297AC4-F084-4CE1-8465-802E1AADFDBF}"/>
                </a:ext>
              </a:extLst>
            </p:cNvPr>
            <p:cNvCxnSpPr/>
            <p:nvPr/>
          </p:nvCxnSpPr>
          <p:spPr>
            <a:xfrm>
              <a:off x="386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29EA3DD-370C-4BB0-9E33-70021213186B}"/>
                </a:ext>
              </a:extLst>
            </p:cNvPr>
            <p:cNvCxnSpPr/>
            <p:nvPr/>
          </p:nvCxnSpPr>
          <p:spPr>
            <a:xfrm>
              <a:off x="400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5403A0C6-758E-4E7D-8FFB-503B682DCA74}"/>
                </a:ext>
              </a:extLst>
            </p:cNvPr>
            <p:cNvCxnSpPr/>
            <p:nvPr/>
          </p:nvCxnSpPr>
          <p:spPr>
            <a:xfrm>
              <a:off x="415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D23C2873-29CC-43BE-B0DF-02BB50C5C030}"/>
                </a:ext>
              </a:extLst>
            </p:cNvPr>
            <p:cNvCxnSpPr/>
            <p:nvPr/>
          </p:nvCxnSpPr>
          <p:spPr>
            <a:xfrm>
              <a:off x="429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C05CCBEC-4064-4D7C-96A5-A45188A44B1D}"/>
                </a:ext>
              </a:extLst>
            </p:cNvPr>
            <p:cNvCxnSpPr/>
            <p:nvPr/>
          </p:nvCxnSpPr>
          <p:spPr>
            <a:xfrm>
              <a:off x="444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8B6E94B-A770-4BC7-A59F-1EC209DE73B2}"/>
                </a:ext>
              </a:extLst>
            </p:cNvPr>
            <p:cNvCxnSpPr/>
            <p:nvPr/>
          </p:nvCxnSpPr>
          <p:spPr>
            <a:xfrm>
              <a:off x="458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B81AFD77-9B00-4556-A2FC-0CFC5757EF85}"/>
                </a:ext>
              </a:extLst>
            </p:cNvPr>
            <p:cNvCxnSpPr/>
            <p:nvPr/>
          </p:nvCxnSpPr>
          <p:spPr>
            <a:xfrm>
              <a:off x="472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3FD4C5C2-C74F-4055-A4C5-083128047BD8}"/>
                </a:ext>
              </a:extLst>
            </p:cNvPr>
            <p:cNvCxnSpPr/>
            <p:nvPr/>
          </p:nvCxnSpPr>
          <p:spPr>
            <a:xfrm>
              <a:off x="487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6E616FC-0303-49D5-9815-10153E076BAB}"/>
                </a:ext>
              </a:extLst>
            </p:cNvPr>
            <p:cNvCxnSpPr/>
            <p:nvPr/>
          </p:nvCxnSpPr>
          <p:spPr>
            <a:xfrm>
              <a:off x="5016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0BF0593-5871-4273-9CA7-9062CBCF1BF4}"/>
                </a:ext>
              </a:extLst>
            </p:cNvPr>
            <p:cNvCxnSpPr/>
            <p:nvPr/>
          </p:nvCxnSpPr>
          <p:spPr>
            <a:xfrm>
              <a:off x="5160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3983EA44-8A9F-4A91-830B-2CF207F38505}"/>
                </a:ext>
              </a:extLst>
            </p:cNvPr>
            <p:cNvCxnSpPr/>
            <p:nvPr/>
          </p:nvCxnSpPr>
          <p:spPr>
            <a:xfrm>
              <a:off x="5304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D9C7015-2B71-44C3-8426-B256861BB66B}"/>
                </a:ext>
              </a:extLst>
            </p:cNvPr>
            <p:cNvCxnSpPr/>
            <p:nvPr/>
          </p:nvCxnSpPr>
          <p:spPr>
            <a:xfrm>
              <a:off x="5448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4B8DA7BC-8544-4235-9B7F-4957546765C3}"/>
                </a:ext>
              </a:extLst>
            </p:cNvPr>
            <p:cNvCxnSpPr/>
            <p:nvPr/>
          </p:nvCxnSpPr>
          <p:spPr>
            <a:xfrm>
              <a:off x="5592000" y="4293000"/>
              <a:ext cx="0" cy="72000"/>
            </a:xfrm>
            <a:prstGeom prst="line">
              <a:avLst/>
            </a:prstGeom>
            <a:grpFill/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B7708B4-E445-418B-89B5-8E160D2A4C04}"/>
              </a:ext>
            </a:extLst>
          </p:cNvPr>
          <p:cNvGrpSpPr/>
          <p:nvPr/>
        </p:nvGrpSpPr>
        <p:grpSpPr>
          <a:xfrm rot="10800000">
            <a:off x="92544" y="2300760"/>
            <a:ext cx="742029" cy="1946926"/>
            <a:chOff x="8112000" y="2258560"/>
            <a:chExt cx="576000" cy="1566128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E0ECFA0-4D4F-4E79-98DD-7F7CBEA562FE}"/>
                </a:ext>
              </a:extLst>
            </p:cNvPr>
            <p:cNvCxnSpPr/>
            <p:nvPr/>
          </p:nvCxnSpPr>
          <p:spPr>
            <a:xfrm flipV="1">
              <a:off x="8643002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3E24267A-FEA2-417C-8D84-EE46FA057F71}"/>
                </a:ext>
              </a:extLst>
            </p:cNvPr>
            <p:cNvCxnSpPr/>
            <p:nvPr/>
          </p:nvCxnSpPr>
          <p:spPr>
            <a:xfrm flipV="1">
              <a:off x="8184000" y="2258560"/>
              <a:ext cx="1" cy="156612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D4D7E361-4491-4F9F-9DE8-C0749F51BC0C}"/>
                </a:ext>
              </a:extLst>
            </p:cNvPr>
            <p:cNvCxnSpPr/>
            <p:nvPr/>
          </p:nvCxnSpPr>
          <p:spPr>
            <a:xfrm flipH="1" flipV="1">
              <a:off x="8516150" y="2408519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6B56B778-3420-424D-BD2A-E7567451E435}"/>
                </a:ext>
              </a:extLst>
            </p:cNvPr>
            <p:cNvCxnSpPr/>
            <p:nvPr/>
          </p:nvCxnSpPr>
          <p:spPr>
            <a:xfrm flipH="1" flipV="1">
              <a:off x="8516150" y="2608465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065BAA8-6DD7-4BF2-B74C-80A5D6BB9F89}"/>
                </a:ext>
              </a:extLst>
            </p:cNvPr>
            <p:cNvCxnSpPr/>
            <p:nvPr/>
          </p:nvCxnSpPr>
          <p:spPr>
            <a:xfrm flipH="1" flipV="1">
              <a:off x="8516150" y="2808410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7CDEE0FE-5153-4475-AA0A-5D48C954F383}"/>
                </a:ext>
              </a:extLst>
            </p:cNvPr>
            <p:cNvCxnSpPr/>
            <p:nvPr/>
          </p:nvCxnSpPr>
          <p:spPr>
            <a:xfrm flipH="1" flipV="1">
              <a:off x="8516150" y="300835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9B4A0537-E178-4D75-9136-A6054608BDC9}"/>
                </a:ext>
              </a:extLst>
            </p:cNvPr>
            <p:cNvCxnSpPr/>
            <p:nvPr/>
          </p:nvCxnSpPr>
          <p:spPr>
            <a:xfrm flipH="1" flipV="1">
              <a:off x="8516150" y="3208301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92657305-68D5-46F2-9BB2-3C302C064EB2}"/>
                </a:ext>
              </a:extLst>
            </p:cNvPr>
            <p:cNvCxnSpPr/>
            <p:nvPr/>
          </p:nvCxnSpPr>
          <p:spPr>
            <a:xfrm flipH="1" flipV="1">
              <a:off x="8516150" y="3408246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7FE7E7D1-5F5F-48BA-8DCB-572615554B4A}"/>
                </a:ext>
              </a:extLst>
            </p:cNvPr>
            <p:cNvCxnSpPr/>
            <p:nvPr/>
          </p:nvCxnSpPr>
          <p:spPr>
            <a:xfrm flipH="1" flipV="1">
              <a:off x="8516150" y="3624743"/>
              <a:ext cx="12685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97041229-68DF-432E-9CF9-D1901F405EC4}"/>
                </a:ext>
              </a:extLst>
            </p:cNvPr>
            <p:cNvCxnSpPr/>
            <p:nvPr/>
          </p:nvCxnSpPr>
          <p:spPr>
            <a:xfrm>
              <a:off x="8112000" y="2258560"/>
              <a:ext cx="57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ED67DCDB-6091-40FD-93E4-9D6536BCA9D6}"/>
              </a:ext>
            </a:extLst>
          </p:cNvPr>
          <p:cNvGrpSpPr/>
          <p:nvPr/>
        </p:nvGrpSpPr>
        <p:grpSpPr>
          <a:xfrm rot="3174022">
            <a:off x="4678634" y="1463006"/>
            <a:ext cx="127907" cy="429984"/>
            <a:chOff x="5878286" y="966102"/>
            <a:chExt cx="504000" cy="1540332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6D5B379D-D86D-4C84-AC1A-EB6C458D6120}"/>
                </a:ext>
              </a:extLst>
            </p:cNvPr>
            <p:cNvSpPr/>
            <p:nvPr/>
          </p:nvSpPr>
          <p:spPr>
            <a:xfrm>
              <a:off x="5878286" y="966102"/>
              <a:ext cx="504000" cy="1012371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Isosceles Triangle 175">
              <a:extLst>
                <a:ext uri="{FF2B5EF4-FFF2-40B4-BE49-F238E27FC236}">
                  <a16:creationId xmlns:a16="http://schemas.microsoft.com/office/drawing/2014/main" id="{20436E29-F4F6-40EF-9017-03CC2312A582}"/>
                </a:ext>
              </a:extLst>
            </p:cNvPr>
            <p:cNvSpPr/>
            <p:nvPr/>
          </p:nvSpPr>
          <p:spPr>
            <a:xfrm flipV="1">
              <a:off x="5893522" y="1978477"/>
              <a:ext cx="473528" cy="527957"/>
            </a:xfrm>
            <a:prstGeom prst="triangl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Isosceles Triangle 176">
              <a:extLst>
                <a:ext uri="{FF2B5EF4-FFF2-40B4-BE49-F238E27FC236}">
                  <a16:creationId xmlns:a16="http://schemas.microsoft.com/office/drawing/2014/main" id="{0341AA30-B80E-4F0F-9A2E-3912767BF4A9}"/>
                </a:ext>
              </a:extLst>
            </p:cNvPr>
            <p:cNvSpPr/>
            <p:nvPr/>
          </p:nvSpPr>
          <p:spPr>
            <a:xfrm flipV="1">
              <a:off x="6051367" y="2272394"/>
              <a:ext cx="167099" cy="176891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3855FEF7-2320-460A-A579-2A0B28A56DEE}"/>
              </a:ext>
            </a:extLst>
          </p:cNvPr>
          <p:cNvGrpSpPr/>
          <p:nvPr/>
        </p:nvGrpSpPr>
        <p:grpSpPr>
          <a:xfrm>
            <a:off x="5866921" y="6596434"/>
            <a:ext cx="4193275" cy="194999"/>
            <a:chOff x="959527" y="4008880"/>
            <a:chExt cx="7200000" cy="244094"/>
          </a:xfrm>
        </p:grpSpPr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F9E129B7-2015-465E-A2A3-87CD5C045399}"/>
                </a:ext>
              </a:extLst>
            </p:cNvPr>
            <p:cNvSpPr/>
            <p:nvPr/>
          </p:nvSpPr>
          <p:spPr>
            <a:xfrm rot="10800000">
              <a:off x="2399529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1A5351FF-CB37-47DD-9DE8-CE705A3D79C7}"/>
                </a:ext>
              </a:extLst>
            </p:cNvPr>
            <p:cNvSpPr/>
            <p:nvPr/>
          </p:nvSpPr>
          <p:spPr>
            <a:xfrm rot="10800000">
              <a:off x="383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AA0F9B57-3FDB-44C4-88A2-6B10BBA579A7}"/>
                </a:ext>
              </a:extLst>
            </p:cNvPr>
            <p:cNvSpPr/>
            <p:nvPr/>
          </p:nvSpPr>
          <p:spPr>
            <a:xfrm rot="10800000">
              <a:off x="5279528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DC98DF03-E156-4C2F-ADB4-F1BD7A394086}"/>
                </a:ext>
              </a:extLst>
            </p:cNvPr>
            <p:cNvSpPr/>
            <p:nvPr/>
          </p:nvSpPr>
          <p:spPr>
            <a:xfrm rot="10800000">
              <a:off x="671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AEC18544-3729-4016-9E8D-5FD535DCB84D}"/>
                </a:ext>
              </a:extLst>
            </p:cNvPr>
            <p:cNvSpPr/>
            <p:nvPr/>
          </p:nvSpPr>
          <p:spPr>
            <a:xfrm rot="10800000">
              <a:off x="959527" y="4008880"/>
              <a:ext cx="1440000" cy="2440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53EAE26E-091F-43E8-BB0E-A2179C00320A}"/>
              </a:ext>
            </a:extLst>
          </p:cNvPr>
          <p:cNvGrpSpPr/>
          <p:nvPr/>
        </p:nvGrpSpPr>
        <p:grpSpPr>
          <a:xfrm rot="2700000" flipH="1" flipV="1">
            <a:off x="3953899" y="3201262"/>
            <a:ext cx="242889" cy="864986"/>
            <a:chOff x="2726871" y="960664"/>
            <a:chExt cx="323852" cy="1153314"/>
          </a:xfrm>
        </p:grpSpPr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3C806F2-6C29-44AF-95A8-A4395B029FBE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5D0B9573-A912-4D40-92E5-2CDB5FD73B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6DCE86DA-8C28-48BC-AE1F-03B786D32519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09CDCA40-C1CD-43EA-9EA9-48B7EA2652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A38BDF9E-D59E-42BE-9D19-6640271FF0B9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193" name="Straight Connector 192">
                <a:extLst>
                  <a:ext uri="{FF2B5EF4-FFF2-40B4-BE49-F238E27FC236}">
                    <a16:creationId xmlns:a16="http://schemas.microsoft.com/office/drawing/2014/main" id="{B78E5720-66CC-41CC-AC6B-8CB46CA080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>
                <a:extLst>
                  <a:ext uri="{FF2B5EF4-FFF2-40B4-BE49-F238E27FC236}">
                    <a16:creationId xmlns:a16="http://schemas.microsoft.com/office/drawing/2014/main" id="{2B5E044E-F3C3-4D5D-A3D4-08C5674A18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1F80FDD3-C87E-45F1-873F-F1963529A2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7BEE5123-877C-4879-80B2-1472E961DD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3E12F5C6-E36B-4AC1-B872-56F26D09176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D6054178-C5EE-4AD5-B930-F9D19D5B7ACE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95418F7E-AAFE-4580-9132-CD128B88AD71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E8D0EF2F-09F3-4C27-B4F5-DA5E78255CDA}"/>
              </a:ext>
            </a:extLst>
          </p:cNvPr>
          <p:cNvGrpSpPr/>
          <p:nvPr/>
        </p:nvGrpSpPr>
        <p:grpSpPr>
          <a:xfrm>
            <a:off x="10409460" y="4364310"/>
            <a:ext cx="668910" cy="685800"/>
            <a:chOff x="2198115" y="2600325"/>
            <a:chExt cx="924497" cy="946150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69BAA924-2374-4577-A097-27BC03D6FBC4}"/>
                </a:ext>
              </a:extLst>
            </p:cNvPr>
            <p:cNvCxnSpPr/>
            <p:nvPr/>
          </p:nvCxnSpPr>
          <p:spPr>
            <a:xfrm flipH="1">
              <a:off x="2346325" y="2600325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5D0E67D9-F70D-4DEA-AD95-2F16D4C120AD}"/>
                </a:ext>
              </a:extLst>
            </p:cNvPr>
            <p:cNvCxnSpPr/>
            <p:nvPr/>
          </p:nvCxnSpPr>
          <p:spPr>
            <a:xfrm>
              <a:off x="2863850" y="2641600"/>
              <a:ext cx="130175" cy="581025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Freeform 18">
              <a:extLst>
                <a:ext uri="{FF2B5EF4-FFF2-40B4-BE49-F238E27FC236}">
                  <a16:creationId xmlns:a16="http://schemas.microsoft.com/office/drawing/2014/main" id="{F7A95E7E-CD97-451E-8C6C-87B3DE402DBF}"/>
                </a:ext>
              </a:extLst>
            </p:cNvPr>
            <p:cNvSpPr/>
            <p:nvPr/>
          </p:nvSpPr>
          <p:spPr>
            <a:xfrm>
              <a:off x="2198115" y="3197225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Freeform 39">
              <a:extLst>
                <a:ext uri="{FF2B5EF4-FFF2-40B4-BE49-F238E27FC236}">
                  <a16:creationId xmlns:a16="http://schemas.microsoft.com/office/drawing/2014/main" id="{48560CB2-BF9B-435F-B6B9-C1DBD5C93136}"/>
                </a:ext>
              </a:extLst>
            </p:cNvPr>
            <p:cNvSpPr/>
            <p:nvPr/>
          </p:nvSpPr>
          <p:spPr>
            <a:xfrm flipH="1">
              <a:off x="3012502" y="3225800"/>
              <a:ext cx="110110" cy="320675"/>
            </a:xfrm>
            <a:custGeom>
              <a:avLst/>
              <a:gdLst>
                <a:gd name="connsiteX0" fmla="*/ 72010 w 110110"/>
                <a:gd name="connsiteY0" fmla="*/ 0 h 320675"/>
                <a:gd name="connsiteX1" fmla="*/ 21210 w 110110"/>
                <a:gd name="connsiteY1" fmla="*/ 44450 h 320675"/>
                <a:gd name="connsiteX2" fmla="*/ 5335 w 110110"/>
                <a:gd name="connsiteY2" fmla="*/ 219075 h 320675"/>
                <a:gd name="connsiteX3" fmla="*/ 110110 w 110110"/>
                <a:gd name="connsiteY3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10" h="320675">
                  <a:moveTo>
                    <a:pt x="72010" y="0"/>
                  </a:moveTo>
                  <a:cubicBezTo>
                    <a:pt x="52166" y="3969"/>
                    <a:pt x="32322" y="7938"/>
                    <a:pt x="21210" y="44450"/>
                  </a:cubicBezTo>
                  <a:cubicBezTo>
                    <a:pt x="10098" y="80962"/>
                    <a:pt x="-9482" y="173038"/>
                    <a:pt x="5335" y="219075"/>
                  </a:cubicBezTo>
                  <a:cubicBezTo>
                    <a:pt x="20152" y="265112"/>
                    <a:pt x="65131" y="292893"/>
                    <a:pt x="110110" y="320675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Freeform 19">
              <a:extLst>
                <a:ext uri="{FF2B5EF4-FFF2-40B4-BE49-F238E27FC236}">
                  <a16:creationId xmlns:a16="http://schemas.microsoft.com/office/drawing/2014/main" id="{03A0CCE4-1B8B-46DA-8039-B60D9618BD7C}"/>
                </a:ext>
              </a:extLst>
            </p:cNvPr>
            <p:cNvSpPr/>
            <p:nvPr/>
          </p:nvSpPr>
          <p:spPr>
            <a:xfrm>
              <a:off x="2269331" y="3388268"/>
              <a:ext cx="773907" cy="151995"/>
            </a:xfrm>
            <a:custGeom>
              <a:avLst/>
              <a:gdLst>
                <a:gd name="connsiteX0" fmla="*/ 0 w 773907"/>
                <a:gd name="connsiteY0" fmla="*/ 19301 h 151995"/>
                <a:gd name="connsiteX1" fmla="*/ 47625 w 773907"/>
                <a:gd name="connsiteY1" fmla="*/ 251 h 151995"/>
                <a:gd name="connsiteX2" fmla="*/ 111919 w 773907"/>
                <a:gd name="connsiteY2" fmla="*/ 16920 h 151995"/>
                <a:gd name="connsiteX3" fmla="*/ 266700 w 773907"/>
                <a:gd name="connsiteY3" fmla="*/ 114551 h 151995"/>
                <a:gd name="connsiteX4" fmla="*/ 357188 w 773907"/>
                <a:gd name="connsiteY4" fmla="*/ 140745 h 151995"/>
                <a:gd name="connsiteX5" fmla="*/ 428625 w 773907"/>
                <a:gd name="connsiteY5" fmla="*/ 150270 h 151995"/>
                <a:gd name="connsiteX6" fmla="*/ 528638 w 773907"/>
                <a:gd name="connsiteY6" fmla="*/ 107407 h 151995"/>
                <a:gd name="connsiteX7" fmla="*/ 616744 w 773907"/>
                <a:gd name="connsiteY7" fmla="*/ 50257 h 151995"/>
                <a:gd name="connsiteX8" fmla="*/ 700088 w 773907"/>
                <a:gd name="connsiteY8" fmla="*/ 19301 h 151995"/>
                <a:gd name="connsiteX9" fmla="*/ 740569 w 773907"/>
                <a:gd name="connsiteY9" fmla="*/ 28826 h 151995"/>
                <a:gd name="connsiteX10" fmla="*/ 773907 w 773907"/>
                <a:gd name="connsiteY10" fmla="*/ 69307 h 15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907" h="151995">
                  <a:moveTo>
                    <a:pt x="0" y="19301"/>
                  </a:moveTo>
                  <a:cubicBezTo>
                    <a:pt x="14486" y="9974"/>
                    <a:pt x="28972" y="648"/>
                    <a:pt x="47625" y="251"/>
                  </a:cubicBezTo>
                  <a:cubicBezTo>
                    <a:pt x="66278" y="-146"/>
                    <a:pt x="75407" y="-2130"/>
                    <a:pt x="111919" y="16920"/>
                  </a:cubicBezTo>
                  <a:cubicBezTo>
                    <a:pt x="148431" y="35970"/>
                    <a:pt x="225822" y="93913"/>
                    <a:pt x="266700" y="114551"/>
                  </a:cubicBezTo>
                  <a:cubicBezTo>
                    <a:pt x="307578" y="135189"/>
                    <a:pt x="330201" y="134792"/>
                    <a:pt x="357188" y="140745"/>
                  </a:cubicBezTo>
                  <a:cubicBezTo>
                    <a:pt x="384175" y="146698"/>
                    <a:pt x="400050" y="155826"/>
                    <a:pt x="428625" y="150270"/>
                  </a:cubicBezTo>
                  <a:cubicBezTo>
                    <a:pt x="457200" y="144714"/>
                    <a:pt x="497285" y="124076"/>
                    <a:pt x="528638" y="107407"/>
                  </a:cubicBezTo>
                  <a:cubicBezTo>
                    <a:pt x="559991" y="90738"/>
                    <a:pt x="588169" y="64941"/>
                    <a:pt x="616744" y="50257"/>
                  </a:cubicBezTo>
                  <a:cubicBezTo>
                    <a:pt x="645319" y="35573"/>
                    <a:pt x="679451" y="22873"/>
                    <a:pt x="700088" y="19301"/>
                  </a:cubicBezTo>
                  <a:cubicBezTo>
                    <a:pt x="720725" y="15729"/>
                    <a:pt x="728266" y="20492"/>
                    <a:pt x="740569" y="28826"/>
                  </a:cubicBezTo>
                  <a:cubicBezTo>
                    <a:pt x="752872" y="37160"/>
                    <a:pt x="763389" y="53233"/>
                    <a:pt x="773907" y="69307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DEF8D9B-1FF5-4BB8-BF0F-525AD9AE85E0}"/>
              </a:ext>
            </a:extLst>
          </p:cNvPr>
          <p:cNvGrpSpPr/>
          <p:nvPr/>
        </p:nvGrpSpPr>
        <p:grpSpPr>
          <a:xfrm>
            <a:off x="5680541" y="4036155"/>
            <a:ext cx="1628101" cy="73188"/>
            <a:chOff x="5680541" y="4036155"/>
            <a:chExt cx="1628101" cy="73188"/>
          </a:xfrm>
        </p:grpSpPr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936EDDD8-BDB2-4EB0-9F52-CFE326B3C44A}"/>
                </a:ext>
              </a:extLst>
            </p:cNvPr>
            <p:cNvCxnSpPr>
              <a:cxnSpLocks/>
            </p:cNvCxnSpPr>
            <p:nvPr/>
          </p:nvCxnSpPr>
          <p:spPr>
            <a:xfrm>
              <a:off x="5680541" y="4105037"/>
              <a:ext cx="148951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52AB1ADE-71C6-4405-BD59-2F919C9F8E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2570" y="4036155"/>
              <a:ext cx="156072" cy="731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88B2EFC-734F-4489-A2B4-2DC2AB65E061}"/>
              </a:ext>
            </a:extLst>
          </p:cNvPr>
          <p:cNvGrpSpPr/>
          <p:nvPr/>
        </p:nvGrpSpPr>
        <p:grpSpPr>
          <a:xfrm>
            <a:off x="4385669" y="4479125"/>
            <a:ext cx="1872525" cy="295760"/>
            <a:chOff x="4439348" y="2694755"/>
            <a:chExt cx="1872525" cy="295760"/>
          </a:xfrm>
        </p:grpSpPr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3820B1EE-DF5D-4704-BDC6-9C58D00899B7}"/>
                </a:ext>
              </a:extLst>
            </p:cNvPr>
            <p:cNvSpPr/>
            <p:nvPr/>
          </p:nvSpPr>
          <p:spPr>
            <a:xfrm rot="5016837">
              <a:off x="5297781" y="1836372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F133AA1A-D806-4C5E-AB26-1CB4454477C3}"/>
                </a:ext>
              </a:extLst>
            </p:cNvPr>
            <p:cNvSpPr/>
            <p:nvPr/>
          </p:nvSpPr>
          <p:spPr>
            <a:xfrm rot="16393962" flipV="1">
              <a:off x="5297731" y="1976423"/>
              <a:ext cx="155709" cy="1872475"/>
            </a:xfrm>
            <a:custGeom>
              <a:avLst/>
              <a:gdLst>
                <a:gd name="connsiteX0" fmla="*/ 387626 w 390382"/>
                <a:gd name="connsiteY0" fmla="*/ 765739 h 2843017"/>
                <a:gd name="connsiteX1" fmla="*/ 178904 w 390382"/>
                <a:gd name="connsiteY1" fmla="*/ 765739 h 2843017"/>
                <a:gd name="connsiteX2" fmla="*/ 218661 w 390382"/>
                <a:gd name="connsiteY2" fmla="*/ 179330 h 2843017"/>
                <a:gd name="connsiteX3" fmla="*/ 377687 w 390382"/>
                <a:gd name="connsiteY3" fmla="*/ 169391 h 2843017"/>
                <a:gd name="connsiteX4" fmla="*/ 347869 w 390382"/>
                <a:gd name="connsiteY4" fmla="*/ 2177095 h 2843017"/>
                <a:gd name="connsiteX5" fmla="*/ 89452 w 390382"/>
                <a:gd name="connsiteY5" fmla="*/ 2624356 h 2843017"/>
                <a:gd name="connsiteX6" fmla="*/ 0 w 390382"/>
                <a:gd name="connsiteY6" fmla="*/ 2843017 h 2843017"/>
                <a:gd name="connsiteX0" fmla="*/ 387626 w 391961"/>
                <a:gd name="connsiteY0" fmla="*/ 774486 h 2851764"/>
                <a:gd name="connsiteX1" fmla="*/ 178904 w 391961"/>
                <a:gd name="connsiteY1" fmla="*/ 774486 h 2851764"/>
                <a:gd name="connsiteX2" fmla="*/ 197114 w 391961"/>
                <a:gd name="connsiteY2" fmla="*/ 166496 h 2851764"/>
                <a:gd name="connsiteX3" fmla="*/ 377687 w 391961"/>
                <a:gd name="connsiteY3" fmla="*/ 178138 h 2851764"/>
                <a:gd name="connsiteX4" fmla="*/ 347869 w 391961"/>
                <a:gd name="connsiteY4" fmla="*/ 2185842 h 2851764"/>
                <a:gd name="connsiteX5" fmla="*/ 89452 w 391961"/>
                <a:gd name="connsiteY5" fmla="*/ 2633103 h 2851764"/>
                <a:gd name="connsiteX6" fmla="*/ 0 w 391961"/>
                <a:gd name="connsiteY6" fmla="*/ 2851764 h 2851764"/>
                <a:gd name="connsiteX0" fmla="*/ 387626 w 404727"/>
                <a:gd name="connsiteY0" fmla="*/ 786809 h 2864087"/>
                <a:gd name="connsiteX1" fmla="*/ 178904 w 404727"/>
                <a:gd name="connsiteY1" fmla="*/ 786809 h 2864087"/>
                <a:gd name="connsiteX2" fmla="*/ 197114 w 404727"/>
                <a:gd name="connsiteY2" fmla="*/ 178819 h 2864087"/>
                <a:gd name="connsiteX3" fmla="*/ 394005 w 404727"/>
                <a:gd name="connsiteY3" fmla="*/ 173118 h 2864087"/>
                <a:gd name="connsiteX4" fmla="*/ 347869 w 404727"/>
                <a:gd name="connsiteY4" fmla="*/ 2198165 h 2864087"/>
                <a:gd name="connsiteX5" fmla="*/ 89452 w 404727"/>
                <a:gd name="connsiteY5" fmla="*/ 2645426 h 2864087"/>
                <a:gd name="connsiteX6" fmla="*/ 0 w 404727"/>
                <a:gd name="connsiteY6" fmla="*/ 2864087 h 2864087"/>
                <a:gd name="connsiteX0" fmla="*/ 387626 w 425476"/>
                <a:gd name="connsiteY0" fmla="*/ 698944 h 2776222"/>
                <a:gd name="connsiteX1" fmla="*/ 178904 w 425476"/>
                <a:gd name="connsiteY1" fmla="*/ 698944 h 2776222"/>
                <a:gd name="connsiteX2" fmla="*/ 197114 w 425476"/>
                <a:gd name="connsiteY2" fmla="*/ 90954 h 2776222"/>
                <a:gd name="connsiteX3" fmla="*/ 394005 w 425476"/>
                <a:gd name="connsiteY3" fmla="*/ 85253 h 2776222"/>
                <a:gd name="connsiteX4" fmla="*/ 347869 w 425476"/>
                <a:gd name="connsiteY4" fmla="*/ 2110300 h 2776222"/>
                <a:gd name="connsiteX5" fmla="*/ 89452 w 425476"/>
                <a:gd name="connsiteY5" fmla="*/ 2557561 h 2776222"/>
                <a:gd name="connsiteX6" fmla="*/ 0 w 425476"/>
                <a:gd name="connsiteY6" fmla="*/ 2776222 h 2776222"/>
                <a:gd name="connsiteX0" fmla="*/ 387626 w 425476"/>
                <a:gd name="connsiteY0" fmla="*/ 712307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5476"/>
                <a:gd name="connsiteY0" fmla="*/ 697083 h 2789585"/>
                <a:gd name="connsiteX1" fmla="*/ 178904 w 425476"/>
                <a:gd name="connsiteY1" fmla="*/ 712307 h 2789585"/>
                <a:gd name="connsiteX2" fmla="*/ 197114 w 425476"/>
                <a:gd name="connsiteY2" fmla="*/ 104317 h 2789585"/>
                <a:gd name="connsiteX3" fmla="*/ 394005 w 425476"/>
                <a:gd name="connsiteY3" fmla="*/ 98616 h 2789585"/>
                <a:gd name="connsiteX4" fmla="*/ 347869 w 425476"/>
                <a:gd name="connsiteY4" fmla="*/ 2123663 h 2789585"/>
                <a:gd name="connsiteX5" fmla="*/ 89452 w 425476"/>
                <a:gd name="connsiteY5" fmla="*/ 2570924 h 2789585"/>
                <a:gd name="connsiteX6" fmla="*/ 0 w 425476"/>
                <a:gd name="connsiteY6" fmla="*/ 2789585 h 2789585"/>
                <a:gd name="connsiteX0" fmla="*/ 422876 w 422876"/>
                <a:gd name="connsiteY0" fmla="*/ 697083 h 2789585"/>
                <a:gd name="connsiteX1" fmla="*/ 178904 w 422876"/>
                <a:gd name="connsiteY1" fmla="*/ 712307 h 2789585"/>
                <a:gd name="connsiteX2" fmla="*/ 197114 w 422876"/>
                <a:gd name="connsiteY2" fmla="*/ 104317 h 2789585"/>
                <a:gd name="connsiteX3" fmla="*/ 394005 w 422876"/>
                <a:gd name="connsiteY3" fmla="*/ 98616 h 2789585"/>
                <a:gd name="connsiteX4" fmla="*/ 347869 w 422876"/>
                <a:gd name="connsiteY4" fmla="*/ 2123663 h 2789585"/>
                <a:gd name="connsiteX5" fmla="*/ 187358 w 422876"/>
                <a:gd name="connsiteY5" fmla="*/ 2466868 h 2789585"/>
                <a:gd name="connsiteX6" fmla="*/ 0 w 422876"/>
                <a:gd name="connsiteY6" fmla="*/ 2789585 h 2789585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31228 w 266746"/>
                <a:gd name="connsiteY5" fmla="*/ 2466868 h 2857079"/>
                <a:gd name="connsiteX6" fmla="*/ 61551 w 266746"/>
                <a:gd name="connsiteY6" fmla="*/ 2857079 h 2857079"/>
                <a:gd name="connsiteX0" fmla="*/ 266746 w 266746"/>
                <a:gd name="connsiteY0" fmla="*/ 697083 h 2857079"/>
                <a:gd name="connsiteX1" fmla="*/ 22774 w 266746"/>
                <a:gd name="connsiteY1" fmla="*/ 712307 h 2857079"/>
                <a:gd name="connsiteX2" fmla="*/ 40984 w 266746"/>
                <a:gd name="connsiteY2" fmla="*/ 104317 h 2857079"/>
                <a:gd name="connsiteX3" fmla="*/ 237875 w 266746"/>
                <a:gd name="connsiteY3" fmla="*/ 98616 h 2857079"/>
                <a:gd name="connsiteX4" fmla="*/ 191739 w 266746"/>
                <a:gd name="connsiteY4" fmla="*/ 2123663 h 2857079"/>
                <a:gd name="connsiteX5" fmla="*/ 22753 w 266746"/>
                <a:gd name="connsiteY5" fmla="*/ 2542596 h 2857079"/>
                <a:gd name="connsiteX6" fmla="*/ 61551 w 266746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87918"/>
                <a:gd name="connsiteY0" fmla="*/ 697083 h 2857079"/>
                <a:gd name="connsiteX1" fmla="*/ 24579 w 287918"/>
                <a:gd name="connsiteY1" fmla="*/ 712307 h 2857079"/>
                <a:gd name="connsiteX2" fmla="*/ 42789 w 287918"/>
                <a:gd name="connsiteY2" fmla="*/ 104317 h 2857079"/>
                <a:gd name="connsiteX3" fmla="*/ 239680 w 287918"/>
                <a:gd name="connsiteY3" fmla="*/ 98616 h 2857079"/>
                <a:gd name="connsiteX4" fmla="*/ 193544 w 287918"/>
                <a:gd name="connsiteY4" fmla="*/ 2123663 h 2857079"/>
                <a:gd name="connsiteX5" fmla="*/ 24558 w 287918"/>
                <a:gd name="connsiteY5" fmla="*/ 2542596 h 2857079"/>
                <a:gd name="connsiteX6" fmla="*/ 63356 w 287918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68551 w 268551"/>
                <a:gd name="connsiteY0" fmla="*/ 697083 h 2857079"/>
                <a:gd name="connsiteX1" fmla="*/ 24579 w 268551"/>
                <a:gd name="connsiteY1" fmla="*/ 712307 h 2857079"/>
                <a:gd name="connsiteX2" fmla="*/ 42789 w 268551"/>
                <a:gd name="connsiteY2" fmla="*/ 104317 h 2857079"/>
                <a:gd name="connsiteX3" fmla="*/ 239680 w 268551"/>
                <a:gd name="connsiteY3" fmla="*/ 98616 h 2857079"/>
                <a:gd name="connsiteX4" fmla="*/ 193544 w 268551"/>
                <a:gd name="connsiteY4" fmla="*/ 2123663 h 2857079"/>
                <a:gd name="connsiteX5" fmla="*/ 24558 w 268551"/>
                <a:gd name="connsiteY5" fmla="*/ 2542596 h 2857079"/>
                <a:gd name="connsiteX6" fmla="*/ 63356 w 268551"/>
                <a:gd name="connsiteY6" fmla="*/ 2857079 h 2857079"/>
                <a:gd name="connsiteX0" fmla="*/ 272133 w 272133"/>
                <a:gd name="connsiteY0" fmla="*/ 697083 h 2979076"/>
                <a:gd name="connsiteX1" fmla="*/ 28161 w 272133"/>
                <a:gd name="connsiteY1" fmla="*/ 712307 h 2979076"/>
                <a:gd name="connsiteX2" fmla="*/ 46371 w 272133"/>
                <a:gd name="connsiteY2" fmla="*/ 104317 h 2979076"/>
                <a:gd name="connsiteX3" fmla="*/ 243262 w 272133"/>
                <a:gd name="connsiteY3" fmla="*/ 98616 h 2979076"/>
                <a:gd name="connsiteX4" fmla="*/ 197126 w 272133"/>
                <a:gd name="connsiteY4" fmla="*/ 2123663 h 2979076"/>
                <a:gd name="connsiteX5" fmla="*/ 28140 w 272133"/>
                <a:gd name="connsiteY5" fmla="*/ 2542596 h 2979076"/>
                <a:gd name="connsiteX6" fmla="*/ 43700 w 272133"/>
                <a:gd name="connsiteY6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2753 w 266746"/>
                <a:gd name="connsiteY5" fmla="*/ 2542596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6033 w 266746"/>
                <a:gd name="connsiteY6" fmla="*/ 2780803 h 2979076"/>
                <a:gd name="connsiteX7" fmla="*/ 38313 w 266746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78533 w 278533"/>
                <a:gd name="connsiteY0" fmla="*/ 697083 h 2979076"/>
                <a:gd name="connsiteX1" fmla="*/ 34561 w 278533"/>
                <a:gd name="connsiteY1" fmla="*/ 712307 h 2979076"/>
                <a:gd name="connsiteX2" fmla="*/ 52771 w 278533"/>
                <a:gd name="connsiteY2" fmla="*/ 104317 h 2979076"/>
                <a:gd name="connsiteX3" fmla="*/ 249662 w 278533"/>
                <a:gd name="connsiteY3" fmla="*/ 98616 h 2979076"/>
                <a:gd name="connsiteX4" fmla="*/ 203526 w 278533"/>
                <a:gd name="connsiteY4" fmla="*/ 2123663 h 2979076"/>
                <a:gd name="connsiteX5" fmla="*/ 38213 w 278533"/>
                <a:gd name="connsiteY5" fmla="*/ 2552592 h 2979076"/>
                <a:gd name="connsiteX6" fmla="*/ 17820 w 278533"/>
                <a:gd name="connsiteY6" fmla="*/ 2780803 h 2979076"/>
                <a:gd name="connsiteX7" fmla="*/ 50100 w 278533"/>
                <a:gd name="connsiteY7" fmla="*/ 2979076 h 2979076"/>
                <a:gd name="connsiteX0" fmla="*/ 266746 w 266746"/>
                <a:gd name="connsiteY0" fmla="*/ 697083 h 2979076"/>
                <a:gd name="connsiteX1" fmla="*/ 22774 w 266746"/>
                <a:gd name="connsiteY1" fmla="*/ 712307 h 2979076"/>
                <a:gd name="connsiteX2" fmla="*/ 40984 w 266746"/>
                <a:gd name="connsiteY2" fmla="*/ 104317 h 2979076"/>
                <a:gd name="connsiteX3" fmla="*/ 237875 w 266746"/>
                <a:gd name="connsiteY3" fmla="*/ 98616 h 2979076"/>
                <a:gd name="connsiteX4" fmla="*/ 191739 w 266746"/>
                <a:gd name="connsiteY4" fmla="*/ 2123663 h 2979076"/>
                <a:gd name="connsiteX5" fmla="*/ 26426 w 266746"/>
                <a:gd name="connsiteY5" fmla="*/ 2552592 h 2979076"/>
                <a:gd name="connsiteX6" fmla="*/ 51739 w 266746"/>
                <a:gd name="connsiteY6" fmla="*/ 2843425 h 2979076"/>
                <a:gd name="connsiteX7" fmla="*/ 38313 w 266746"/>
                <a:gd name="connsiteY7" fmla="*/ 2979076 h 2979076"/>
                <a:gd name="connsiteX0" fmla="*/ 275263 w 275263"/>
                <a:gd name="connsiteY0" fmla="*/ 697083 h 2979076"/>
                <a:gd name="connsiteX1" fmla="*/ 31291 w 275263"/>
                <a:gd name="connsiteY1" fmla="*/ 712307 h 2979076"/>
                <a:gd name="connsiteX2" fmla="*/ 49501 w 275263"/>
                <a:gd name="connsiteY2" fmla="*/ 104317 h 2979076"/>
                <a:gd name="connsiteX3" fmla="*/ 246392 w 275263"/>
                <a:gd name="connsiteY3" fmla="*/ 98616 h 2979076"/>
                <a:gd name="connsiteX4" fmla="*/ 200256 w 275263"/>
                <a:gd name="connsiteY4" fmla="*/ 2123663 h 2979076"/>
                <a:gd name="connsiteX5" fmla="*/ 34943 w 275263"/>
                <a:gd name="connsiteY5" fmla="*/ 2552592 h 2979076"/>
                <a:gd name="connsiteX6" fmla="*/ 60256 w 275263"/>
                <a:gd name="connsiteY6" fmla="*/ 2843425 h 2979076"/>
                <a:gd name="connsiteX7" fmla="*/ 46830 w 275263"/>
                <a:gd name="connsiteY7" fmla="*/ 2979076 h 2979076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75263 w 275263"/>
                <a:gd name="connsiteY0" fmla="*/ 697083 h 3100544"/>
                <a:gd name="connsiteX1" fmla="*/ 31291 w 275263"/>
                <a:gd name="connsiteY1" fmla="*/ 712307 h 3100544"/>
                <a:gd name="connsiteX2" fmla="*/ 49501 w 275263"/>
                <a:gd name="connsiteY2" fmla="*/ 104317 h 3100544"/>
                <a:gd name="connsiteX3" fmla="*/ 246392 w 275263"/>
                <a:gd name="connsiteY3" fmla="*/ 98616 h 3100544"/>
                <a:gd name="connsiteX4" fmla="*/ 200256 w 275263"/>
                <a:gd name="connsiteY4" fmla="*/ 2123663 h 3100544"/>
                <a:gd name="connsiteX5" fmla="*/ 34943 w 275263"/>
                <a:gd name="connsiteY5" fmla="*/ 2552592 h 3100544"/>
                <a:gd name="connsiteX6" fmla="*/ 60256 w 275263"/>
                <a:gd name="connsiteY6" fmla="*/ 2843425 h 3100544"/>
                <a:gd name="connsiteX7" fmla="*/ 18857 w 275263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6746"/>
                <a:gd name="connsiteY0" fmla="*/ 697083 h 3100544"/>
                <a:gd name="connsiteX1" fmla="*/ 22774 w 266746"/>
                <a:gd name="connsiteY1" fmla="*/ 712307 h 3100544"/>
                <a:gd name="connsiteX2" fmla="*/ 40984 w 266746"/>
                <a:gd name="connsiteY2" fmla="*/ 104317 h 3100544"/>
                <a:gd name="connsiteX3" fmla="*/ 237875 w 266746"/>
                <a:gd name="connsiteY3" fmla="*/ 98616 h 3100544"/>
                <a:gd name="connsiteX4" fmla="*/ 191739 w 266746"/>
                <a:gd name="connsiteY4" fmla="*/ 2123663 h 3100544"/>
                <a:gd name="connsiteX5" fmla="*/ 26426 w 266746"/>
                <a:gd name="connsiteY5" fmla="*/ 2552592 h 3100544"/>
                <a:gd name="connsiteX6" fmla="*/ 51739 w 266746"/>
                <a:gd name="connsiteY6" fmla="*/ 2843425 h 3100544"/>
                <a:gd name="connsiteX7" fmla="*/ 10340 w 266746"/>
                <a:gd name="connsiteY7" fmla="*/ 3100544 h 3100544"/>
                <a:gd name="connsiteX0" fmla="*/ 266746 w 269775"/>
                <a:gd name="connsiteY0" fmla="*/ 697083 h 3100544"/>
                <a:gd name="connsiteX1" fmla="*/ 22774 w 269775"/>
                <a:gd name="connsiteY1" fmla="*/ 712307 h 3100544"/>
                <a:gd name="connsiteX2" fmla="*/ 40984 w 269775"/>
                <a:gd name="connsiteY2" fmla="*/ 104317 h 3100544"/>
                <a:gd name="connsiteX3" fmla="*/ 237875 w 269775"/>
                <a:gd name="connsiteY3" fmla="*/ 98616 h 3100544"/>
                <a:gd name="connsiteX4" fmla="*/ 191739 w 269775"/>
                <a:gd name="connsiteY4" fmla="*/ 2123663 h 3100544"/>
                <a:gd name="connsiteX5" fmla="*/ 26426 w 269775"/>
                <a:gd name="connsiteY5" fmla="*/ 2552592 h 3100544"/>
                <a:gd name="connsiteX6" fmla="*/ 51739 w 269775"/>
                <a:gd name="connsiteY6" fmla="*/ 2843425 h 3100544"/>
                <a:gd name="connsiteX7" fmla="*/ 10340 w 269775"/>
                <a:gd name="connsiteY7" fmla="*/ 3100544 h 3100544"/>
                <a:gd name="connsiteX0" fmla="*/ 266746 w 278571"/>
                <a:gd name="connsiteY0" fmla="*/ 697083 h 3100544"/>
                <a:gd name="connsiteX1" fmla="*/ 22774 w 278571"/>
                <a:gd name="connsiteY1" fmla="*/ 712307 h 3100544"/>
                <a:gd name="connsiteX2" fmla="*/ 40984 w 278571"/>
                <a:gd name="connsiteY2" fmla="*/ 104317 h 3100544"/>
                <a:gd name="connsiteX3" fmla="*/ 237875 w 278571"/>
                <a:gd name="connsiteY3" fmla="*/ 98616 h 3100544"/>
                <a:gd name="connsiteX4" fmla="*/ 191739 w 278571"/>
                <a:gd name="connsiteY4" fmla="*/ 2123663 h 3100544"/>
                <a:gd name="connsiteX5" fmla="*/ 26426 w 278571"/>
                <a:gd name="connsiteY5" fmla="*/ 2552592 h 3100544"/>
                <a:gd name="connsiteX6" fmla="*/ 51739 w 278571"/>
                <a:gd name="connsiteY6" fmla="*/ 2843425 h 3100544"/>
                <a:gd name="connsiteX7" fmla="*/ 10340 w 278571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66746 w 279307"/>
                <a:gd name="connsiteY0" fmla="*/ 697083 h 3100544"/>
                <a:gd name="connsiteX1" fmla="*/ 22774 w 279307"/>
                <a:gd name="connsiteY1" fmla="*/ 712307 h 3100544"/>
                <a:gd name="connsiteX2" fmla="*/ 40984 w 279307"/>
                <a:gd name="connsiteY2" fmla="*/ 104317 h 3100544"/>
                <a:gd name="connsiteX3" fmla="*/ 237875 w 279307"/>
                <a:gd name="connsiteY3" fmla="*/ 98616 h 3100544"/>
                <a:gd name="connsiteX4" fmla="*/ 191739 w 279307"/>
                <a:gd name="connsiteY4" fmla="*/ 2123663 h 3100544"/>
                <a:gd name="connsiteX5" fmla="*/ 26426 w 279307"/>
                <a:gd name="connsiteY5" fmla="*/ 2552592 h 3100544"/>
                <a:gd name="connsiteX6" fmla="*/ 51739 w 279307"/>
                <a:gd name="connsiteY6" fmla="*/ 2843425 h 3100544"/>
                <a:gd name="connsiteX7" fmla="*/ 10340 w 279307"/>
                <a:gd name="connsiteY7" fmla="*/ 3100544 h 3100544"/>
                <a:gd name="connsiteX0" fmla="*/ 274712 w 287273"/>
                <a:gd name="connsiteY0" fmla="*/ 697083 h 3110522"/>
                <a:gd name="connsiteX1" fmla="*/ 30740 w 287273"/>
                <a:gd name="connsiteY1" fmla="*/ 712307 h 3110522"/>
                <a:gd name="connsiteX2" fmla="*/ 48950 w 287273"/>
                <a:gd name="connsiteY2" fmla="*/ 104317 h 3110522"/>
                <a:gd name="connsiteX3" fmla="*/ 245841 w 287273"/>
                <a:gd name="connsiteY3" fmla="*/ 98616 h 3110522"/>
                <a:gd name="connsiteX4" fmla="*/ 199705 w 287273"/>
                <a:gd name="connsiteY4" fmla="*/ 2123663 h 3110522"/>
                <a:gd name="connsiteX5" fmla="*/ 34392 w 287273"/>
                <a:gd name="connsiteY5" fmla="*/ 2552592 h 3110522"/>
                <a:gd name="connsiteX6" fmla="*/ 59705 w 287273"/>
                <a:gd name="connsiteY6" fmla="*/ 2843425 h 3110522"/>
                <a:gd name="connsiteX7" fmla="*/ 417 w 287273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74295 w 286856"/>
                <a:gd name="connsiteY0" fmla="*/ 697083 h 3110522"/>
                <a:gd name="connsiteX1" fmla="*/ 30323 w 286856"/>
                <a:gd name="connsiteY1" fmla="*/ 712307 h 3110522"/>
                <a:gd name="connsiteX2" fmla="*/ 48533 w 286856"/>
                <a:gd name="connsiteY2" fmla="*/ 104317 h 3110522"/>
                <a:gd name="connsiteX3" fmla="*/ 245424 w 286856"/>
                <a:gd name="connsiteY3" fmla="*/ 98616 h 3110522"/>
                <a:gd name="connsiteX4" fmla="*/ 199288 w 286856"/>
                <a:gd name="connsiteY4" fmla="*/ 2123663 h 3110522"/>
                <a:gd name="connsiteX5" fmla="*/ 33975 w 286856"/>
                <a:gd name="connsiteY5" fmla="*/ 2552592 h 3110522"/>
                <a:gd name="connsiteX6" fmla="*/ 59288 w 286856"/>
                <a:gd name="connsiteY6" fmla="*/ 2843425 h 3110522"/>
                <a:gd name="connsiteX7" fmla="*/ 0 w 286856"/>
                <a:gd name="connsiteY7" fmla="*/ 3110522 h 3110522"/>
                <a:gd name="connsiteX0" fmla="*/ 266747 w 279308"/>
                <a:gd name="connsiteY0" fmla="*/ 697083 h 3104020"/>
                <a:gd name="connsiteX1" fmla="*/ 22775 w 279308"/>
                <a:gd name="connsiteY1" fmla="*/ 712307 h 3104020"/>
                <a:gd name="connsiteX2" fmla="*/ 40985 w 279308"/>
                <a:gd name="connsiteY2" fmla="*/ 104317 h 3104020"/>
                <a:gd name="connsiteX3" fmla="*/ 237876 w 279308"/>
                <a:gd name="connsiteY3" fmla="*/ 98616 h 3104020"/>
                <a:gd name="connsiteX4" fmla="*/ 191740 w 279308"/>
                <a:gd name="connsiteY4" fmla="*/ 2123663 h 3104020"/>
                <a:gd name="connsiteX5" fmla="*/ 26427 w 279308"/>
                <a:gd name="connsiteY5" fmla="*/ 2552592 h 3104020"/>
                <a:gd name="connsiteX6" fmla="*/ 51740 w 279308"/>
                <a:gd name="connsiteY6" fmla="*/ 2843425 h 3104020"/>
                <a:gd name="connsiteX7" fmla="*/ 44816 w 279308"/>
                <a:gd name="connsiteY7" fmla="*/ 3104021 h 3104020"/>
                <a:gd name="connsiteX0" fmla="*/ 266745 w 279306"/>
                <a:gd name="connsiteY0" fmla="*/ 697083 h 3104022"/>
                <a:gd name="connsiteX1" fmla="*/ 22773 w 279306"/>
                <a:gd name="connsiteY1" fmla="*/ 712307 h 3104022"/>
                <a:gd name="connsiteX2" fmla="*/ 40983 w 279306"/>
                <a:gd name="connsiteY2" fmla="*/ 104317 h 3104022"/>
                <a:gd name="connsiteX3" fmla="*/ 237874 w 279306"/>
                <a:gd name="connsiteY3" fmla="*/ 98616 h 3104022"/>
                <a:gd name="connsiteX4" fmla="*/ 191738 w 279306"/>
                <a:gd name="connsiteY4" fmla="*/ 2123663 h 3104022"/>
                <a:gd name="connsiteX5" fmla="*/ 26425 w 279306"/>
                <a:gd name="connsiteY5" fmla="*/ 2552592 h 3104022"/>
                <a:gd name="connsiteX6" fmla="*/ 51738 w 279306"/>
                <a:gd name="connsiteY6" fmla="*/ 2843425 h 3104022"/>
                <a:gd name="connsiteX7" fmla="*/ 44814 w 279306"/>
                <a:gd name="connsiteY7" fmla="*/ 3104021 h 310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9306" h="3104022">
                  <a:moveTo>
                    <a:pt x="266745" y="697083"/>
                  </a:moveTo>
                  <a:cubicBezTo>
                    <a:pt x="176464" y="745950"/>
                    <a:pt x="60400" y="811101"/>
                    <a:pt x="22773" y="712307"/>
                  </a:cubicBezTo>
                  <a:cubicBezTo>
                    <a:pt x="-14854" y="613513"/>
                    <a:pt x="-3837" y="243933"/>
                    <a:pt x="40983" y="104317"/>
                  </a:cubicBezTo>
                  <a:cubicBezTo>
                    <a:pt x="85803" y="-35299"/>
                    <a:pt x="165776" y="-32341"/>
                    <a:pt x="237874" y="98616"/>
                  </a:cubicBezTo>
                  <a:cubicBezTo>
                    <a:pt x="309972" y="229573"/>
                    <a:pt x="283788" y="1813674"/>
                    <a:pt x="191738" y="2123663"/>
                  </a:cubicBezTo>
                  <a:cubicBezTo>
                    <a:pt x="99688" y="2433652"/>
                    <a:pt x="61385" y="2364446"/>
                    <a:pt x="26425" y="2552592"/>
                  </a:cubicBezTo>
                  <a:cubicBezTo>
                    <a:pt x="-8535" y="2740738"/>
                    <a:pt x="48673" y="2751520"/>
                    <a:pt x="51738" y="2843425"/>
                  </a:cubicBezTo>
                  <a:cubicBezTo>
                    <a:pt x="54803" y="2935330"/>
                    <a:pt x="47530" y="2829597"/>
                    <a:pt x="44814" y="3104021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BFF9AA80-4874-468C-8193-4B70E351A41A}"/>
              </a:ext>
            </a:extLst>
          </p:cNvPr>
          <p:cNvGrpSpPr/>
          <p:nvPr/>
        </p:nvGrpSpPr>
        <p:grpSpPr>
          <a:xfrm>
            <a:off x="4781816" y="1830087"/>
            <a:ext cx="1070442" cy="1633124"/>
            <a:chOff x="744477" y="2686663"/>
            <a:chExt cx="750559" cy="965171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0DEB0FC8-ADB4-4AA3-9E41-1AE08EB06DF8}"/>
                </a:ext>
              </a:extLst>
            </p:cNvPr>
            <p:cNvGrpSpPr/>
            <p:nvPr/>
          </p:nvGrpSpPr>
          <p:grpSpPr>
            <a:xfrm>
              <a:off x="744477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495FE48D-9250-41A3-85B4-723005919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6061C973-2304-4305-9BD8-ABBF690D38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40A7AB36-3882-4AF0-9AF4-323543D768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477" y="3651834"/>
              <a:ext cx="7505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359A9B6-8C55-48D4-BDDB-5F6B211E3F75}"/>
                </a:ext>
              </a:extLst>
            </p:cNvPr>
            <p:cNvGrpSpPr/>
            <p:nvPr/>
          </p:nvGrpSpPr>
          <p:grpSpPr>
            <a:xfrm flipH="1">
              <a:off x="1220996" y="2686663"/>
              <a:ext cx="274040" cy="965171"/>
              <a:chOff x="1736942" y="2690436"/>
              <a:chExt cx="274040" cy="965171"/>
            </a:xfrm>
          </p:grpSpPr>
          <p:cxnSp>
            <p:nvCxnSpPr>
              <p:cNvPr id="213" name="Straight Connector 212">
                <a:extLst>
                  <a:ext uri="{FF2B5EF4-FFF2-40B4-BE49-F238E27FC236}">
                    <a16:creationId xmlns:a16="http://schemas.microsoft.com/office/drawing/2014/main" id="{FFC985EC-C1E9-43FE-BED2-10C47B6783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10982" y="2690436"/>
                <a:ext cx="0" cy="3139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C55F385D-FFDA-4049-9937-393C4D4292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6942" y="2997995"/>
                <a:ext cx="274039" cy="6576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415418B9-8F07-4DAA-A3C3-9939B735410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866" y="3529163"/>
              <a:ext cx="640748" cy="10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A722B7-7C87-4B89-9838-93B4A39A7134}"/>
              </a:ext>
            </a:extLst>
          </p:cNvPr>
          <p:cNvGrpSpPr/>
          <p:nvPr/>
        </p:nvGrpSpPr>
        <p:grpSpPr>
          <a:xfrm>
            <a:off x="8187211" y="1780110"/>
            <a:ext cx="1319412" cy="1663378"/>
            <a:chOff x="6674476" y="980026"/>
            <a:chExt cx="1319412" cy="1663378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3442C1F0-0F96-4070-8E06-DCFF29769EB3}"/>
                </a:ext>
              </a:extLst>
            </p:cNvPr>
            <p:cNvSpPr/>
            <p:nvPr/>
          </p:nvSpPr>
          <p:spPr>
            <a:xfrm>
              <a:off x="6736588" y="2073020"/>
              <a:ext cx="1257300" cy="57038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Freeform 54">
              <a:extLst>
                <a:ext uri="{FF2B5EF4-FFF2-40B4-BE49-F238E27FC236}">
                  <a16:creationId xmlns:a16="http://schemas.microsoft.com/office/drawing/2014/main" id="{BC4ADBC3-0A8D-4B5C-9EAE-6C121AEAF208}"/>
                </a:ext>
              </a:extLst>
            </p:cNvPr>
            <p:cNvSpPr/>
            <p:nvPr/>
          </p:nvSpPr>
          <p:spPr>
            <a:xfrm>
              <a:off x="6674476" y="980026"/>
              <a:ext cx="1319412" cy="1663378"/>
            </a:xfrm>
            <a:custGeom>
              <a:avLst/>
              <a:gdLst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78947"/>
                <a:gd name="connsiteY0" fmla="*/ 265800 h 2483180"/>
                <a:gd name="connsiteX1" fmla="*/ 132349 w 1978947"/>
                <a:gd name="connsiteY1" fmla="*/ 166740 h 2483180"/>
                <a:gd name="connsiteX2" fmla="*/ 117109 w 1978947"/>
                <a:gd name="connsiteY2" fmla="*/ 2208900 h 2483180"/>
                <a:gd name="connsiteX3" fmla="*/ 1793509 w 1978947"/>
                <a:gd name="connsiteY3" fmla="*/ 2231760 h 2483180"/>
                <a:gd name="connsiteX4" fmla="*/ 1862089 w 1978947"/>
                <a:gd name="connsiteY4" fmla="*/ 75300 h 2483180"/>
                <a:gd name="connsiteX0" fmla="*/ 56149 w 1944568"/>
                <a:gd name="connsiteY0" fmla="*/ 265800 h 2483180"/>
                <a:gd name="connsiteX1" fmla="*/ 132349 w 1944568"/>
                <a:gd name="connsiteY1" fmla="*/ 166740 h 2483180"/>
                <a:gd name="connsiteX2" fmla="*/ 117109 w 1944568"/>
                <a:gd name="connsiteY2" fmla="*/ 2208900 h 2483180"/>
                <a:gd name="connsiteX3" fmla="*/ 1793509 w 1944568"/>
                <a:gd name="connsiteY3" fmla="*/ 2231760 h 2483180"/>
                <a:gd name="connsiteX4" fmla="*/ 1862089 w 1944568"/>
                <a:gd name="connsiteY4" fmla="*/ 75300 h 2483180"/>
                <a:gd name="connsiteX0" fmla="*/ 56149 w 2003693"/>
                <a:gd name="connsiteY0" fmla="*/ 265800 h 2487254"/>
                <a:gd name="connsiteX1" fmla="*/ 132349 w 2003693"/>
                <a:gd name="connsiteY1" fmla="*/ 166740 h 2487254"/>
                <a:gd name="connsiteX2" fmla="*/ 117109 w 2003693"/>
                <a:gd name="connsiteY2" fmla="*/ 2208900 h 2487254"/>
                <a:gd name="connsiteX3" fmla="*/ 1877329 w 2003693"/>
                <a:gd name="connsiteY3" fmla="*/ 2239380 h 2487254"/>
                <a:gd name="connsiteX4" fmla="*/ 1862089 w 2003693"/>
                <a:gd name="connsiteY4" fmla="*/ 75300 h 2487254"/>
                <a:gd name="connsiteX0" fmla="*/ 56149 w 1877329"/>
                <a:gd name="connsiteY0" fmla="*/ 265800 h 2487254"/>
                <a:gd name="connsiteX1" fmla="*/ 132349 w 1877329"/>
                <a:gd name="connsiteY1" fmla="*/ 166740 h 2487254"/>
                <a:gd name="connsiteX2" fmla="*/ 117109 w 1877329"/>
                <a:gd name="connsiteY2" fmla="*/ 2208900 h 2487254"/>
                <a:gd name="connsiteX3" fmla="*/ 1877329 w 1877329"/>
                <a:gd name="connsiteY3" fmla="*/ 2239380 h 2487254"/>
                <a:gd name="connsiteX4" fmla="*/ 1862089 w 1877329"/>
                <a:gd name="connsiteY4" fmla="*/ 75300 h 2487254"/>
                <a:gd name="connsiteX0" fmla="*/ 56149 w 1877329"/>
                <a:gd name="connsiteY0" fmla="*/ 265800 h 2369571"/>
                <a:gd name="connsiteX1" fmla="*/ 132349 w 1877329"/>
                <a:gd name="connsiteY1" fmla="*/ 166740 h 2369571"/>
                <a:gd name="connsiteX2" fmla="*/ 117109 w 1877329"/>
                <a:gd name="connsiteY2" fmla="*/ 2208900 h 2369571"/>
                <a:gd name="connsiteX3" fmla="*/ 1877329 w 1877329"/>
                <a:gd name="connsiteY3" fmla="*/ 2239380 h 2369571"/>
                <a:gd name="connsiteX4" fmla="*/ 1862089 w 1877329"/>
                <a:gd name="connsiteY4" fmla="*/ 75300 h 2369571"/>
                <a:gd name="connsiteX0" fmla="*/ 56149 w 1877329"/>
                <a:gd name="connsiteY0" fmla="*/ 265800 h 2239380"/>
                <a:gd name="connsiteX1" fmla="*/ 132349 w 1877329"/>
                <a:gd name="connsiteY1" fmla="*/ 166740 h 2239380"/>
                <a:gd name="connsiteX2" fmla="*/ 117109 w 1877329"/>
                <a:gd name="connsiteY2" fmla="*/ 2208900 h 2239380"/>
                <a:gd name="connsiteX3" fmla="*/ 1877329 w 1877329"/>
                <a:gd name="connsiteY3" fmla="*/ 2239380 h 2239380"/>
                <a:gd name="connsiteX4" fmla="*/ 1862089 w 1877329"/>
                <a:gd name="connsiteY4" fmla="*/ 75300 h 2239380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60960 w 1821180"/>
                <a:gd name="connsiteY2" fmla="*/ 2208900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265800 h 2248128"/>
                <a:gd name="connsiteX1" fmla="*/ 76200 w 1821180"/>
                <a:gd name="connsiteY1" fmla="*/ 166740 h 2248128"/>
                <a:gd name="connsiteX2" fmla="*/ 70485 w 1821180"/>
                <a:gd name="connsiteY2" fmla="*/ 2237475 h 2248128"/>
                <a:gd name="connsiteX3" fmla="*/ 1821180 w 1821180"/>
                <a:gd name="connsiteY3" fmla="*/ 2239380 h 2248128"/>
                <a:gd name="connsiteX4" fmla="*/ 1805940 w 1821180"/>
                <a:gd name="connsiteY4" fmla="*/ 75300 h 2248128"/>
                <a:gd name="connsiteX0" fmla="*/ 0 w 1821180"/>
                <a:gd name="connsiteY0" fmla="*/ 265800 h 2239380"/>
                <a:gd name="connsiteX1" fmla="*/ 76200 w 1821180"/>
                <a:gd name="connsiteY1" fmla="*/ 166740 h 2239380"/>
                <a:gd name="connsiteX2" fmla="*/ 70485 w 1821180"/>
                <a:gd name="connsiteY2" fmla="*/ 2237475 h 2239380"/>
                <a:gd name="connsiteX3" fmla="*/ 1821180 w 1821180"/>
                <a:gd name="connsiteY3" fmla="*/ 2239380 h 2239380"/>
                <a:gd name="connsiteX4" fmla="*/ 1805940 w 1821180"/>
                <a:gd name="connsiteY4" fmla="*/ 75300 h 2239380"/>
                <a:gd name="connsiteX0" fmla="*/ 0 w 1821180"/>
                <a:gd name="connsiteY0" fmla="*/ 342674 h 2316254"/>
                <a:gd name="connsiteX1" fmla="*/ 76200 w 1821180"/>
                <a:gd name="connsiteY1" fmla="*/ 138839 h 2316254"/>
                <a:gd name="connsiteX2" fmla="*/ 70485 w 1821180"/>
                <a:gd name="connsiteY2" fmla="*/ 2314349 h 2316254"/>
                <a:gd name="connsiteX3" fmla="*/ 1821180 w 1821180"/>
                <a:gd name="connsiteY3" fmla="*/ 2316254 h 2316254"/>
                <a:gd name="connsiteX4" fmla="*/ 1805940 w 1821180"/>
                <a:gd name="connsiteY4" fmla="*/ 152174 h 2316254"/>
                <a:gd name="connsiteX0" fmla="*/ 0 w 2002155"/>
                <a:gd name="connsiteY0" fmla="*/ 338997 h 2317340"/>
                <a:gd name="connsiteX1" fmla="*/ 257175 w 2002155"/>
                <a:gd name="connsiteY1" fmla="*/ 139925 h 2317340"/>
                <a:gd name="connsiteX2" fmla="*/ 251460 w 2002155"/>
                <a:gd name="connsiteY2" fmla="*/ 2315435 h 2317340"/>
                <a:gd name="connsiteX3" fmla="*/ 2002155 w 2002155"/>
                <a:gd name="connsiteY3" fmla="*/ 2317340 h 2317340"/>
                <a:gd name="connsiteX4" fmla="*/ 1986915 w 2002155"/>
                <a:gd name="connsiteY4" fmla="*/ 153260 h 2317340"/>
                <a:gd name="connsiteX0" fmla="*/ 0 w 2002155"/>
                <a:gd name="connsiteY0" fmla="*/ 269561 h 2247904"/>
                <a:gd name="connsiteX1" fmla="*/ 257175 w 2002155"/>
                <a:gd name="connsiteY1" fmla="*/ 70489 h 2247904"/>
                <a:gd name="connsiteX2" fmla="*/ 251460 w 2002155"/>
                <a:gd name="connsiteY2" fmla="*/ 2245999 h 2247904"/>
                <a:gd name="connsiteX3" fmla="*/ 2002155 w 2002155"/>
                <a:gd name="connsiteY3" fmla="*/ 2247904 h 2247904"/>
                <a:gd name="connsiteX4" fmla="*/ 1986915 w 2002155"/>
                <a:gd name="connsiteY4" fmla="*/ 83824 h 2247904"/>
                <a:gd name="connsiteX0" fmla="*/ 0 w 1968818"/>
                <a:gd name="connsiteY0" fmla="*/ 262089 h 2249957"/>
                <a:gd name="connsiteX1" fmla="*/ 223838 w 1968818"/>
                <a:gd name="connsiteY1" fmla="*/ 72542 h 2249957"/>
                <a:gd name="connsiteX2" fmla="*/ 218123 w 1968818"/>
                <a:gd name="connsiteY2" fmla="*/ 2248052 h 2249957"/>
                <a:gd name="connsiteX3" fmla="*/ 1968818 w 1968818"/>
                <a:gd name="connsiteY3" fmla="*/ 2249957 h 2249957"/>
                <a:gd name="connsiteX4" fmla="*/ 1953578 w 1968818"/>
                <a:gd name="connsiteY4" fmla="*/ 85877 h 2249957"/>
                <a:gd name="connsiteX0" fmla="*/ 0 w 1973581"/>
                <a:gd name="connsiteY0" fmla="*/ 213006 h 2267549"/>
                <a:gd name="connsiteX1" fmla="*/ 228601 w 1973581"/>
                <a:gd name="connsiteY1" fmla="*/ 90134 h 2267549"/>
                <a:gd name="connsiteX2" fmla="*/ 222886 w 1973581"/>
                <a:gd name="connsiteY2" fmla="*/ 2265644 h 2267549"/>
                <a:gd name="connsiteX3" fmla="*/ 1973581 w 1973581"/>
                <a:gd name="connsiteY3" fmla="*/ 2267549 h 2267549"/>
                <a:gd name="connsiteX4" fmla="*/ 1958341 w 1973581"/>
                <a:gd name="connsiteY4" fmla="*/ 103469 h 2267549"/>
                <a:gd name="connsiteX0" fmla="*/ 0 w 1973581"/>
                <a:gd name="connsiteY0" fmla="*/ 195480 h 2250023"/>
                <a:gd name="connsiteX1" fmla="*/ 228601 w 1973581"/>
                <a:gd name="connsiteY1" fmla="*/ 72608 h 2250023"/>
                <a:gd name="connsiteX2" fmla="*/ 222886 w 1973581"/>
                <a:gd name="connsiteY2" fmla="*/ 2248118 h 2250023"/>
                <a:gd name="connsiteX3" fmla="*/ 1973581 w 1973581"/>
                <a:gd name="connsiteY3" fmla="*/ 2250023 h 2250023"/>
                <a:gd name="connsiteX4" fmla="*/ 1958341 w 1973581"/>
                <a:gd name="connsiteY4" fmla="*/ 85943 h 2250023"/>
                <a:gd name="connsiteX0" fmla="*/ 0 w 1964056"/>
                <a:gd name="connsiteY0" fmla="*/ 195480 h 2250023"/>
                <a:gd name="connsiteX1" fmla="*/ 228601 w 1964056"/>
                <a:gd name="connsiteY1" fmla="*/ 72608 h 2250023"/>
                <a:gd name="connsiteX2" fmla="*/ 222886 w 1964056"/>
                <a:gd name="connsiteY2" fmla="*/ 2248118 h 2250023"/>
                <a:gd name="connsiteX3" fmla="*/ 1964056 w 1964056"/>
                <a:gd name="connsiteY3" fmla="*/ 2250023 h 2250023"/>
                <a:gd name="connsiteX4" fmla="*/ 1958341 w 1964056"/>
                <a:gd name="connsiteY4" fmla="*/ 85943 h 2250023"/>
                <a:gd name="connsiteX0" fmla="*/ 0 w 1966757"/>
                <a:gd name="connsiteY0" fmla="*/ 195480 h 2250023"/>
                <a:gd name="connsiteX1" fmla="*/ 228601 w 1966757"/>
                <a:gd name="connsiteY1" fmla="*/ 72608 h 2250023"/>
                <a:gd name="connsiteX2" fmla="*/ 222886 w 1966757"/>
                <a:gd name="connsiteY2" fmla="*/ 2248118 h 2250023"/>
                <a:gd name="connsiteX3" fmla="*/ 1964056 w 1966757"/>
                <a:gd name="connsiteY3" fmla="*/ 2250023 h 2250023"/>
                <a:gd name="connsiteX4" fmla="*/ 1958341 w 1966757"/>
                <a:gd name="connsiteY4" fmla="*/ 85943 h 2250023"/>
                <a:gd name="connsiteX0" fmla="*/ 0 w 1852457"/>
                <a:gd name="connsiteY0" fmla="*/ 137159 h 2274252"/>
                <a:gd name="connsiteX1" fmla="*/ 114301 w 1852457"/>
                <a:gd name="connsiteY1" fmla="*/ 96837 h 2274252"/>
                <a:gd name="connsiteX2" fmla="*/ 108586 w 1852457"/>
                <a:gd name="connsiteY2" fmla="*/ 2272347 h 2274252"/>
                <a:gd name="connsiteX3" fmla="*/ 1849756 w 1852457"/>
                <a:gd name="connsiteY3" fmla="*/ 2274252 h 2274252"/>
                <a:gd name="connsiteX4" fmla="*/ 1844041 w 1852457"/>
                <a:gd name="connsiteY4" fmla="*/ 110172 h 2274252"/>
                <a:gd name="connsiteX0" fmla="*/ 0 w 1852457"/>
                <a:gd name="connsiteY0" fmla="*/ 123163 h 2260256"/>
                <a:gd name="connsiteX1" fmla="*/ 114301 w 1852457"/>
                <a:gd name="connsiteY1" fmla="*/ 82841 h 2260256"/>
                <a:gd name="connsiteX2" fmla="*/ 108586 w 1852457"/>
                <a:gd name="connsiteY2" fmla="*/ 2258351 h 2260256"/>
                <a:gd name="connsiteX3" fmla="*/ 1849756 w 1852457"/>
                <a:gd name="connsiteY3" fmla="*/ 2260256 h 2260256"/>
                <a:gd name="connsiteX4" fmla="*/ 1844041 w 1852457"/>
                <a:gd name="connsiteY4" fmla="*/ 96176 h 2260256"/>
                <a:gd name="connsiteX0" fmla="*/ 7825 w 1860282"/>
                <a:gd name="connsiteY0" fmla="*/ 117450 h 2254543"/>
                <a:gd name="connsiteX1" fmla="*/ 122126 w 1860282"/>
                <a:gd name="connsiteY1" fmla="*/ 77128 h 2254543"/>
                <a:gd name="connsiteX2" fmla="*/ 116411 w 1860282"/>
                <a:gd name="connsiteY2" fmla="*/ 2252638 h 2254543"/>
                <a:gd name="connsiteX3" fmla="*/ 1857581 w 1860282"/>
                <a:gd name="connsiteY3" fmla="*/ 2254543 h 2254543"/>
                <a:gd name="connsiteX4" fmla="*/ 1851866 w 1860282"/>
                <a:gd name="connsiteY4" fmla="*/ 90463 h 2254543"/>
                <a:gd name="connsiteX0" fmla="*/ 1215 w 1853672"/>
                <a:gd name="connsiteY0" fmla="*/ 83599 h 2220692"/>
                <a:gd name="connsiteX1" fmla="*/ 115516 w 1853672"/>
                <a:gd name="connsiteY1" fmla="*/ 43277 h 2220692"/>
                <a:gd name="connsiteX2" fmla="*/ 109801 w 1853672"/>
                <a:gd name="connsiteY2" fmla="*/ 2218787 h 2220692"/>
                <a:gd name="connsiteX3" fmla="*/ 1850971 w 1853672"/>
                <a:gd name="connsiteY3" fmla="*/ 2220692 h 2220692"/>
                <a:gd name="connsiteX4" fmla="*/ 1845256 w 1853672"/>
                <a:gd name="connsiteY4" fmla="*/ 56612 h 2220692"/>
                <a:gd name="connsiteX0" fmla="*/ 1434 w 1839604"/>
                <a:gd name="connsiteY0" fmla="*/ 57124 h 2234698"/>
                <a:gd name="connsiteX1" fmla="*/ 101448 w 1839604"/>
                <a:gd name="connsiteY1" fmla="*/ 57283 h 2234698"/>
                <a:gd name="connsiteX2" fmla="*/ 95733 w 1839604"/>
                <a:gd name="connsiteY2" fmla="*/ 2232793 h 2234698"/>
                <a:gd name="connsiteX3" fmla="*/ 1836903 w 1839604"/>
                <a:gd name="connsiteY3" fmla="*/ 2234698 h 2234698"/>
                <a:gd name="connsiteX4" fmla="*/ 1831188 w 1839604"/>
                <a:gd name="connsiteY4" fmla="*/ 70618 h 2234698"/>
                <a:gd name="connsiteX0" fmla="*/ 0 w 1838170"/>
                <a:gd name="connsiteY0" fmla="*/ 65540 h 2243114"/>
                <a:gd name="connsiteX1" fmla="*/ 100014 w 1838170"/>
                <a:gd name="connsiteY1" fmla="*/ 65699 h 2243114"/>
                <a:gd name="connsiteX2" fmla="*/ 94299 w 1838170"/>
                <a:gd name="connsiteY2" fmla="*/ 2241209 h 2243114"/>
                <a:gd name="connsiteX3" fmla="*/ 1835469 w 1838170"/>
                <a:gd name="connsiteY3" fmla="*/ 2243114 h 2243114"/>
                <a:gd name="connsiteX4" fmla="*/ 1829754 w 1838170"/>
                <a:gd name="connsiteY4" fmla="*/ 79034 h 224311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79944 h 2244024"/>
                <a:gd name="connsiteX0" fmla="*/ 0 w 1838170"/>
                <a:gd name="connsiteY0" fmla="*/ 66450 h 2244024"/>
                <a:gd name="connsiteX1" fmla="*/ 100014 w 1838170"/>
                <a:gd name="connsiteY1" fmla="*/ 66609 h 2244024"/>
                <a:gd name="connsiteX2" fmla="*/ 94299 w 1838170"/>
                <a:gd name="connsiteY2" fmla="*/ 2242119 h 2244024"/>
                <a:gd name="connsiteX3" fmla="*/ 1835469 w 1838170"/>
                <a:gd name="connsiteY3" fmla="*/ 2244024 h 2244024"/>
                <a:gd name="connsiteX4" fmla="*/ 1829754 w 1838170"/>
                <a:gd name="connsiteY4" fmla="*/ 6126 h 2244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170" h="2244024">
                  <a:moveTo>
                    <a:pt x="0" y="66450"/>
                  </a:moveTo>
                  <a:cubicBezTo>
                    <a:pt x="2063" y="-18004"/>
                    <a:pt x="101760" y="-26259"/>
                    <a:pt x="100014" y="66609"/>
                  </a:cubicBezTo>
                  <a:cubicBezTo>
                    <a:pt x="110174" y="390459"/>
                    <a:pt x="99379" y="1852229"/>
                    <a:pt x="94299" y="2242119"/>
                  </a:cubicBezTo>
                  <a:lnTo>
                    <a:pt x="1835469" y="2244024"/>
                  </a:lnTo>
                  <a:cubicBezTo>
                    <a:pt x="1842454" y="1776029"/>
                    <a:pt x="1834199" y="975136"/>
                    <a:pt x="1829754" y="6126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A350A6AC-D1C6-45A3-8885-8729C32D3BF1}"/>
              </a:ext>
            </a:extLst>
          </p:cNvPr>
          <p:cNvSpPr txBox="1"/>
          <p:nvPr/>
        </p:nvSpPr>
        <p:spPr>
          <a:xfrm>
            <a:off x="390175" y="256795"/>
            <a:ext cx="3177121" cy="8111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457200" indent="-457200">
              <a:tabLst>
                <a:tab pos="2954338" algn="r"/>
              </a:tabLst>
            </a:pPr>
            <a:r>
              <a:rPr lang="en-GB" sz="2400" dirty="0"/>
              <a:t>❶ 0.5 M copper sulfate solution	</a:t>
            </a:r>
            <a:r>
              <a:rPr lang="en-GB" sz="2400" dirty="0">
                <a:sym typeface="Wingdings" panose="05000000000000000000" pitchFamily="2" charset="2"/>
              </a:rPr>
              <a:t></a:t>
            </a:r>
            <a:endParaRPr lang="en-GB" sz="2400" dirty="0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E00AEF58-9391-42AA-B0FD-5F5EE2541FB5}"/>
              </a:ext>
            </a:extLst>
          </p:cNvPr>
          <p:cNvGrpSpPr/>
          <p:nvPr/>
        </p:nvGrpSpPr>
        <p:grpSpPr>
          <a:xfrm>
            <a:off x="9788468" y="1205766"/>
            <a:ext cx="440987" cy="1896039"/>
            <a:chOff x="9006678" y="3719901"/>
            <a:chExt cx="530901" cy="2096776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A65C4CC9-917D-4FD2-B071-A780F326D6E7}"/>
                </a:ext>
              </a:extLst>
            </p:cNvPr>
            <p:cNvSpPr/>
            <p:nvPr/>
          </p:nvSpPr>
          <p:spPr>
            <a:xfrm>
              <a:off x="9006678" y="5236478"/>
              <a:ext cx="530901" cy="580199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18605"/>
                <a:gd name="connsiteY0" fmla="*/ 0 h 2519395"/>
                <a:gd name="connsiteX1" fmla="*/ 0 w 518605"/>
                <a:gd name="connsiteY1" fmla="*/ 2161382 h 2519395"/>
                <a:gd name="connsiteX2" fmla="*/ 263876 w 518605"/>
                <a:gd name="connsiteY2" fmla="*/ 2519395 h 2519395"/>
                <a:gd name="connsiteX3" fmla="*/ 518605 w 518605"/>
                <a:gd name="connsiteY3" fmla="*/ 2158365 h 2519395"/>
                <a:gd name="connsiteX0" fmla="*/ 0 w 518605"/>
                <a:gd name="connsiteY0" fmla="*/ 3017 h 361030"/>
                <a:gd name="connsiteX1" fmla="*/ 263876 w 518605"/>
                <a:gd name="connsiteY1" fmla="*/ 361030 h 361030"/>
                <a:gd name="connsiteX2" fmla="*/ 518605 w 518605"/>
                <a:gd name="connsiteY2" fmla="*/ 0 h 361030"/>
                <a:gd name="connsiteX0" fmla="*/ 0 w 520986"/>
                <a:gd name="connsiteY0" fmla="*/ 34205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20986"/>
                <a:gd name="connsiteY0" fmla="*/ 31749 h 700072"/>
                <a:gd name="connsiteX1" fmla="*/ 263876 w 520986"/>
                <a:gd name="connsiteY1" fmla="*/ 700072 h 700072"/>
                <a:gd name="connsiteX2" fmla="*/ 520986 w 520986"/>
                <a:gd name="connsiteY2" fmla="*/ 0 h 700072"/>
                <a:gd name="connsiteX0" fmla="*/ 0 w 535273"/>
                <a:gd name="connsiteY0" fmla="*/ 0 h 711421"/>
                <a:gd name="connsiteX1" fmla="*/ 278163 w 535273"/>
                <a:gd name="connsiteY1" fmla="*/ 711421 h 711421"/>
                <a:gd name="connsiteX2" fmla="*/ 535273 w 535273"/>
                <a:gd name="connsiteY2" fmla="*/ 11349 h 711421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851 w 526599"/>
                <a:gd name="connsiteY0" fmla="*/ 144 h 700072"/>
                <a:gd name="connsiteX1" fmla="*/ 269489 w 526599"/>
                <a:gd name="connsiteY1" fmla="*/ 700072 h 700072"/>
                <a:gd name="connsiteX2" fmla="*/ 526599 w 526599"/>
                <a:gd name="connsiteY2" fmla="*/ 0 h 700072"/>
                <a:gd name="connsiteX0" fmla="*/ 0 w 525748"/>
                <a:gd name="connsiteY0" fmla="*/ 144 h 700072"/>
                <a:gd name="connsiteX1" fmla="*/ 268638 w 525748"/>
                <a:gd name="connsiteY1" fmla="*/ 700072 h 700072"/>
                <a:gd name="connsiteX2" fmla="*/ 525748 w 525748"/>
                <a:gd name="connsiteY2" fmla="*/ 0 h 700072"/>
                <a:gd name="connsiteX0" fmla="*/ 0 w 530901"/>
                <a:gd name="connsiteY0" fmla="*/ 144 h 700072"/>
                <a:gd name="connsiteX1" fmla="*/ 268638 w 530901"/>
                <a:gd name="connsiteY1" fmla="*/ 700072 h 700072"/>
                <a:gd name="connsiteX2" fmla="*/ 525748 w 530901"/>
                <a:gd name="connsiteY2" fmla="*/ 0 h 7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30901" h="700072">
                  <a:moveTo>
                    <a:pt x="0" y="144"/>
                  </a:moveTo>
                  <a:cubicBezTo>
                    <a:pt x="1514" y="585584"/>
                    <a:pt x="9564" y="699384"/>
                    <a:pt x="268638" y="700072"/>
                  </a:cubicBezTo>
                  <a:cubicBezTo>
                    <a:pt x="520567" y="698379"/>
                    <a:pt x="545051" y="544590"/>
                    <a:pt x="525748" y="0"/>
                  </a:cubicBezTo>
                </a:path>
              </a:pathLst>
            </a:cu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52D7A556-2637-42F1-BE37-0873B3A5028D}"/>
                </a:ext>
              </a:extLst>
            </p:cNvPr>
            <p:cNvSpPr/>
            <p:nvPr/>
          </p:nvSpPr>
          <p:spPr>
            <a:xfrm>
              <a:off x="9011509" y="3719901"/>
              <a:ext cx="523297" cy="2089497"/>
            </a:xfrm>
            <a:custGeom>
              <a:avLst/>
              <a:gdLst>
                <a:gd name="connsiteX0" fmla="*/ 34022 w 728966"/>
                <a:gd name="connsiteY0" fmla="*/ 0 h 2610214"/>
                <a:gd name="connsiteX1" fmla="*/ 34022 w 728966"/>
                <a:gd name="connsiteY1" fmla="*/ 2133600 h 2610214"/>
                <a:gd name="connsiteX2" fmla="*/ 387590 w 728966"/>
                <a:gd name="connsiteY2" fmla="*/ 2609088 h 2610214"/>
                <a:gd name="connsiteX3" fmla="*/ 655814 w 728966"/>
                <a:gd name="connsiteY3" fmla="*/ 2072640 h 2610214"/>
                <a:gd name="connsiteX4" fmla="*/ 728966 w 728966"/>
                <a:gd name="connsiteY4" fmla="*/ 24384 h 2610214"/>
                <a:gd name="connsiteX0" fmla="*/ 1019 w 1472251"/>
                <a:gd name="connsiteY0" fmla="*/ 0 h 2600668"/>
                <a:gd name="connsiteX1" fmla="*/ 777307 w 1472251"/>
                <a:gd name="connsiteY1" fmla="*/ 2124075 h 2600668"/>
                <a:gd name="connsiteX2" fmla="*/ 1130875 w 1472251"/>
                <a:gd name="connsiteY2" fmla="*/ 2599563 h 2600668"/>
                <a:gd name="connsiteX3" fmla="*/ 1399099 w 1472251"/>
                <a:gd name="connsiteY3" fmla="*/ 2063115 h 2600668"/>
                <a:gd name="connsiteX4" fmla="*/ 1472251 w 1472251"/>
                <a:gd name="connsiteY4" fmla="*/ 14859 h 2600668"/>
                <a:gd name="connsiteX0" fmla="*/ 1268 w 1322481"/>
                <a:gd name="connsiteY0" fmla="*/ 87535 h 2585616"/>
                <a:gd name="connsiteX1" fmla="*/ 627537 w 1322481"/>
                <a:gd name="connsiteY1" fmla="*/ 2109216 h 2585616"/>
                <a:gd name="connsiteX2" fmla="*/ 981105 w 1322481"/>
                <a:gd name="connsiteY2" fmla="*/ 2584704 h 2585616"/>
                <a:gd name="connsiteX3" fmla="*/ 1249329 w 1322481"/>
                <a:gd name="connsiteY3" fmla="*/ 2048256 h 2585616"/>
                <a:gd name="connsiteX4" fmla="*/ 1322481 w 1322481"/>
                <a:gd name="connsiteY4" fmla="*/ 0 h 2585616"/>
                <a:gd name="connsiteX0" fmla="*/ 1038 w 1457982"/>
                <a:gd name="connsiteY0" fmla="*/ 0 h 2607827"/>
                <a:gd name="connsiteX1" fmla="*/ 763038 w 1457982"/>
                <a:gd name="connsiteY1" fmla="*/ 2131218 h 2607827"/>
                <a:gd name="connsiteX2" fmla="*/ 1116606 w 1457982"/>
                <a:gd name="connsiteY2" fmla="*/ 2606706 h 2607827"/>
                <a:gd name="connsiteX3" fmla="*/ 1384830 w 1457982"/>
                <a:gd name="connsiteY3" fmla="*/ 2070258 h 2607827"/>
                <a:gd name="connsiteX4" fmla="*/ 1457982 w 1457982"/>
                <a:gd name="connsiteY4" fmla="*/ 22002 h 2607827"/>
                <a:gd name="connsiteX0" fmla="*/ 1038 w 1387307"/>
                <a:gd name="connsiteY0" fmla="*/ 0 h 2607827"/>
                <a:gd name="connsiteX1" fmla="*/ 763038 w 1387307"/>
                <a:gd name="connsiteY1" fmla="*/ 2131218 h 2607827"/>
                <a:gd name="connsiteX2" fmla="*/ 1116606 w 1387307"/>
                <a:gd name="connsiteY2" fmla="*/ 2606706 h 2607827"/>
                <a:gd name="connsiteX3" fmla="*/ 1384830 w 1387307"/>
                <a:gd name="connsiteY3" fmla="*/ 2070258 h 2607827"/>
                <a:gd name="connsiteX4" fmla="*/ 507863 w 1387307"/>
                <a:gd name="connsiteY4" fmla="*/ 571 h 2607827"/>
                <a:gd name="connsiteX0" fmla="*/ 89580 w 1475849"/>
                <a:gd name="connsiteY0" fmla="*/ 0 h 2606712"/>
                <a:gd name="connsiteX1" fmla="*/ 89580 w 1475849"/>
                <a:gd name="connsiteY1" fmla="*/ 2064543 h 2606712"/>
                <a:gd name="connsiteX2" fmla="*/ 1205148 w 1475849"/>
                <a:gd name="connsiteY2" fmla="*/ 2606706 h 2606712"/>
                <a:gd name="connsiteX3" fmla="*/ 1473372 w 1475849"/>
                <a:gd name="connsiteY3" fmla="*/ 2070258 h 2606712"/>
                <a:gd name="connsiteX4" fmla="*/ 596405 w 1475849"/>
                <a:gd name="connsiteY4" fmla="*/ 571 h 2606712"/>
                <a:gd name="connsiteX0" fmla="*/ 89580 w 1211812"/>
                <a:gd name="connsiteY0" fmla="*/ 0 h 2606713"/>
                <a:gd name="connsiteX1" fmla="*/ 89580 w 1211812"/>
                <a:gd name="connsiteY1" fmla="*/ 2064543 h 2606713"/>
                <a:gd name="connsiteX2" fmla="*/ 1205148 w 1211812"/>
                <a:gd name="connsiteY2" fmla="*/ 2606706 h 2606713"/>
                <a:gd name="connsiteX3" fmla="*/ 597072 w 1211812"/>
                <a:gd name="connsiteY3" fmla="*/ 2058352 h 2606713"/>
                <a:gd name="connsiteX4" fmla="*/ 596405 w 1211812"/>
                <a:gd name="connsiteY4" fmla="*/ 571 h 2606713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7107 w 558022"/>
                <a:gd name="connsiteY0" fmla="*/ 0 h 2351458"/>
                <a:gd name="connsiteX1" fmla="*/ 27107 w 558022"/>
                <a:gd name="connsiteY1" fmla="*/ 2064543 h 2351458"/>
                <a:gd name="connsiteX2" fmla="*/ 280663 w 558022"/>
                <a:gd name="connsiteY2" fmla="*/ 2318575 h 2351458"/>
                <a:gd name="connsiteX3" fmla="*/ 534599 w 558022"/>
                <a:gd name="connsiteY3" fmla="*/ 2058352 h 2351458"/>
                <a:gd name="connsiteX4" fmla="*/ 533932 w 558022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1613"/>
                <a:gd name="connsiteY0" fmla="*/ 0 h 2351458"/>
                <a:gd name="connsiteX1" fmla="*/ 20698 w 551613"/>
                <a:gd name="connsiteY1" fmla="*/ 2064543 h 2351458"/>
                <a:gd name="connsiteX2" fmla="*/ 274254 w 551613"/>
                <a:gd name="connsiteY2" fmla="*/ 2318575 h 2351458"/>
                <a:gd name="connsiteX3" fmla="*/ 528190 w 551613"/>
                <a:gd name="connsiteY3" fmla="*/ 2058352 h 2351458"/>
                <a:gd name="connsiteX4" fmla="*/ 527523 w 551613"/>
                <a:gd name="connsiteY4" fmla="*/ 571 h 2351458"/>
                <a:gd name="connsiteX0" fmla="*/ 20698 w 553090"/>
                <a:gd name="connsiteY0" fmla="*/ 0 h 2351458"/>
                <a:gd name="connsiteX1" fmla="*/ 20698 w 553090"/>
                <a:gd name="connsiteY1" fmla="*/ 2064543 h 2351458"/>
                <a:gd name="connsiteX2" fmla="*/ 274254 w 553090"/>
                <a:gd name="connsiteY2" fmla="*/ 2318575 h 2351458"/>
                <a:gd name="connsiteX3" fmla="*/ 528190 w 553090"/>
                <a:gd name="connsiteY3" fmla="*/ 2058352 h 2351458"/>
                <a:gd name="connsiteX4" fmla="*/ 527523 w 553090"/>
                <a:gd name="connsiteY4" fmla="*/ 571 h 2351458"/>
                <a:gd name="connsiteX0" fmla="*/ 20698 w 541453"/>
                <a:gd name="connsiteY0" fmla="*/ 0 h 2351458"/>
                <a:gd name="connsiteX1" fmla="*/ 20698 w 541453"/>
                <a:gd name="connsiteY1" fmla="*/ 2064543 h 2351458"/>
                <a:gd name="connsiteX2" fmla="*/ 274254 w 541453"/>
                <a:gd name="connsiteY2" fmla="*/ 2318575 h 2351458"/>
                <a:gd name="connsiteX3" fmla="*/ 528190 w 541453"/>
                <a:gd name="connsiteY3" fmla="*/ 2058352 h 2351458"/>
                <a:gd name="connsiteX4" fmla="*/ 527523 w 541453"/>
                <a:gd name="connsiteY4" fmla="*/ 571 h 2351458"/>
                <a:gd name="connsiteX0" fmla="*/ 1597405 w 1597405"/>
                <a:gd name="connsiteY0" fmla="*/ 0 h 2497508"/>
                <a:gd name="connsiteX1" fmla="*/ 63880 w 1597405"/>
                <a:gd name="connsiteY1" fmla="*/ 2210593 h 2497508"/>
                <a:gd name="connsiteX2" fmla="*/ 317436 w 1597405"/>
                <a:gd name="connsiteY2" fmla="*/ 2464625 h 2497508"/>
                <a:gd name="connsiteX3" fmla="*/ 571372 w 1597405"/>
                <a:gd name="connsiteY3" fmla="*/ 2204402 h 2497508"/>
                <a:gd name="connsiteX4" fmla="*/ 570705 w 1597405"/>
                <a:gd name="connsiteY4" fmla="*/ 146621 h 2497508"/>
                <a:gd name="connsiteX0" fmla="*/ 1597405 w 2113755"/>
                <a:gd name="connsiteY0" fmla="*/ 0 h 2497508"/>
                <a:gd name="connsiteX1" fmla="*/ 63880 w 2113755"/>
                <a:gd name="connsiteY1" fmla="*/ 2210593 h 2497508"/>
                <a:gd name="connsiteX2" fmla="*/ 317436 w 2113755"/>
                <a:gd name="connsiteY2" fmla="*/ 2464625 h 2497508"/>
                <a:gd name="connsiteX3" fmla="*/ 571372 w 2113755"/>
                <a:gd name="connsiteY3" fmla="*/ 2204402 h 2497508"/>
                <a:gd name="connsiteX4" fmla="*/ 2113755 w 2113755"/>
                <a:gd name="connsiteY4" fmla="*/ 19621 h 2497508"/>
                <a:gd name="connsiteX0" fmla="*/ 1597405 w 2113757"/>
                <a:gd name="connsiteY0" fmla="*/ 0 h 2497508"/>
                <a:gd name="connsiteX1" fmla="*/ 63880 w 2113757"/>
                <a:gd name="connsiteY1" fmla="*/ 2210593 h 2497508"/>
                <a:gd name="connsiteX2" fmla="*/ 317436 w 2113757"/>
                <a:gd name="connsiteY2" fmla="*/ 2464625 h 2497508"/>
                <a:gd name="connsiteX3" fmla="*/ 571372 w 2113757"/>
                <a:gd name="connsiteY3" fmla="*/ 2204402 h 2497508"/>
                <a:gd name="connsiteX4" fmla="*/ 2113755 w 2113757"/>
                <a:gd name="connsiteY4" fmla="*/ 19621 h 2497508"/>
                <a:gd name="connsiteX0" fmla="*/ 1307293 w 1823645"/>
                <a:gd name="connsiteY0" fmla="*/ 0 h 2578728"/>
                <a:gd name="connsiteX1" fmla="*/ 1008843 w 1823645"/>
                <a:gd name="connsiteY1" fmla="*/ 1073943 h 2578728"/>
                <a:gd name="connsiteX2" fmla="*/ 27324 w 1823645"/>
                <a:gd name="connsiteY2" fmla="*/ 2464625 h 2578728"/>
                <a:gd name="connsiteX3" fmla="*/ 281260 w 1823645"/>
                <a:gd name="connsiteY3" fmla="*/ 2204402 h 2578728"/>
                <a:gd name="connsiteX4" fmla="*/ 1823643 w 1823645"/>
                <a:gd name="connsiteY4" fmla="*/ 19621 h 2578728"/>
                <a:gd name="connsiteX0" fmla="*/ 1324913 w 1841265"/>
                <a:gd name="connsiteY0" fmla="*/ 0 h 2499915"/>
                <a:gd name="connsiteX1" fmla="*/ 1324913 w 1841265"/>
                <a:gd name="connsiteY1" fmla="*/ 2175668 h 2499915"/>
                <a:gd name="connsiteX2" fmla="*/ 44944 w 1841265"/>
                <a:gd name="connsiteY2" fmla="*/ 2464625 h 2499915"/>
                <a:gd name="connsiteX3" fmla="*/ 298880 w 1841265"/>
                <a:gd name="connsiteY3" fmla="*/ 2204402 h 2499915"/>
                <a:gd name="connsiteX4" fmla="*/ 1841263 w 1841265"/>
                <a:gd name="connsiteY4" fmla="*/ 19621 h 2499915"/>
                <a:gd name="connsiteX0" fmla="*/ 1027982 w 1544334"/>
                <a:gd name="connsiteY0" fmla="*/ 0 h 2530597"/>
                <a:gd name="connsiteX1" fmla="*/ 1027982 w 1544334"/>
                <a:gd name="connsiteY1" fmla="*/ 2175668 h 2530597"/>
                <a:gd name="connsiteX2" fmla="*/ 1322813 w 1544334"/>
                <a:gd name="connsiteY2" fmla="*/ 2512250 h 2530597"/>
                <a:gd name="connsiteX3" fmla="*/ 1949 w 1544334"/>
                <a:gd name="connsiteY3" fmla="*/ 2204402 h 2530597"/>
                <a:gd name="connsiteX4" fmla="*/ 1544332 w 1544334"/>
                <a:gd name="connsiteY4" fmla="*/ 19621 h 2530597"/>
                <a:gd name="connsiteX0" fmla="*/ 23737 w 552449"/>
                <a:gd name="connsiteY0" fmla="*/ 0 h 2521068"/>
                <a:gd name="connsiteX1" fmla="*/ 23737 w 552449"/>
                <a:gd name="connsiteY1" fmla="*/ 2175668 h 2521068"/>
                <a:gd name="connsiteX2" fmla="*/ 318568 w 552449"/>
                <a:gd name="connsiteY2" fmla="*/ 2512250 h 2521068"/>
                <a:gd name="connsiteX3" fmla="*/ 537579 w 552449"/>
                <a:gd name="connsiteY3" fmla="*/ 2144077 h 2521068"/>
                <a:gd name="connsiteX4" fmla="*/ 540087 w 552449"/>
                <a:gd name="connsiteY4" fmla="*/ 19621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0 h 2521068"/>
                <a:gd name="connsiteX1" fmla="*/ 23737 w 554962"/>
                <a:gd name="connsiteY1" fmla="*/ 2175668 h 2521068"/>
                <a:gd name="connsiteX2" fmla="*/ 318568 w 554962"/>
                <a:gd name="connsiteY2" fmla="*/ 2512250 h 2521068"/>
                <a:gd name="connsiteX3" fmla="*/ 537579 w 554962"/>
                <a:gd name="connsiteY3" fmla="*/ 2144077 h 2521068"/>
                <a:gd name="connsiteX4" fmla="*/ 547231 w 554962"/>
                <a:gd name="connsiteY4" fmla="*/ 5333 h 2521068"/>
                <a:gd name="connsiteX0" fmla="*/ 23737 w 554962"/>
                <a:gd name="connsiteY0" fmla="*/ 4192 h 2515461"/>
                <a:gd name="connsiteX1" fmla="*/ 23737 w 554962"/>
                <a:gd name="connsiteY1" fmla="*/ 2170335 h 2515461"/>
                <a:gd name="connsiteX2" fmla="*/ 318568 w 554962"/>
                <a:gd name="connsiteY2" fmla="*/ 2506917 h 2515461"/>
                <a:gd name="connsiteX3" fmla="*/ 537579 w 554962"/>
                <a:gd name="connsiteY3" fmla="*/ 2138744 h 2515461"/>
                <a:gd name="connsiteX4" fmla="*/ 547231 w 554962"/>
                <a:gd name="connsiteY4" fmla="*/ 0 h 2515461"/>
                <a:gd name="connsiteX0" fmla="*/ 20043 w 551268"/>
                <a:gd name="connsiteY0" fmla="*/ 4192 h 2515461"/>
                <a:gd name="connsiteX1" fmla="*/ 20043 w 551268"/>
                <a:gd name="connsiteY1" fmla="*/ 2170335 h 2515461"/>
                <a:gd name="connsiteX2" fmla="*/ 314874 w 551268"/>
                <a:gd name="connsiteY2" fmla="*/ 2506917 h 2515461"/>
                <a:gd name="connsiteX3" fmla="*/ 533885 w 551268"/>
                <a:gd name="connsiteY3" fmla="*/ 2138744 h 2515461"/>
                <a:gd name="connsiteX4" fmla="*/ 543537 w 551268"/>
                <a:gd name="connsiteY4" fmla="*/ 0 h 2515461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18208 w 549433"/>
                <a:gd name="connsiteY0" fmla="*/ 4192 h 2511456"/>
                <a:gd name="connsiteX1" fmla="*/ 20589 w 549433"/>
                <a:gd name="connsiteY1" fmla="*/ 2153667 h 2511456"/>
                <a:gd name="connsiteX2" fmla="*/ 313039 w 549433"/>
                <a:gd name="connsiteY2" fmla="*/ 2506917 h 2511456"/>
                <a:gd name="connsiteX3" fmla="*/ 532050 w 549433"/>
                <a:gd name="connsiteY3" fmla="*/ 2138744 h 2511456"/>
                <a:gd name="connsiteX4" fmla="*/ 541702 w 549433"/>
                <a:gd name="connsiteY4" fmla="*/ 0 h 2511456"/>
                <a:gd name="connsiteX0" fmla="*/ 0 w 531225"/>
                <a:gd name="connsiteY0" fmla="*/ 4192 h 2511456"/>
                <a:gd name="connsiteX1" fmla="*/ 2381 w 531225"/>
                <a:gd name="connsiteY1" fmla="*/ 2153667 h 2511456"/>
                <a:gd name="connsiteX2" fmla="*/ 294831 w 531225"/>
                <a:gd name="connsiteY2" fmla="*/ 2506917 h 2511456"/>
                <a:gd name="connsiteX3" fmla="*/ 513842 w 531225"/>
                <a:gd name="connsiteY3" fmla="*/ 2138744 h 2511456"/>
                <a:gd name="connsiteX4" fmla="*/ 523494 w 531225"/>
                <a:gd name="connsiteY4" fmla="*/ 0 h 2511456"/>
                <a:gd name="connsiteX0" fmla="*/ 0 w 531225"/>
                <a:gd name="connsiteY0" fmla="*/ 4192 h 2513386"/>
                <a:gd name="connsiteX1" fmla="*/ 2381 w 531225"/>
                <a:gd name="connsiteY1" fmla="*/ 2153667 h 2513386"/>
                <a:gd name="connsiteX2" fmla="*/ 294831 w 531225"/>
                <a:gd name="connsiteY2" fmla="*/ 2506917 h 2513386"/>
                <a:gd name="connsiteX3" fmla="*/ 513842 w 531225"/>
                <a:gd name="connsiteY3" fmla="*/ 2157794 h 2513386"/>
                <a:gd name="connsiteX4" fmla="*/ 523494 w 531225"/>
                <a:gd name="connsiteY4" fmla="*/ 0 h 2513386"/>
                <a:gd name="connsiteX0" fmla="*/ 0 w 524227"/>
                <a:gd name="connsiteY0" fmla="*/ 4192 h 2513386"/>
                <a:gd name="connsiteX1" fmla="*/ 2381 w 524227"/>
                <a:gd name="connsiteY1" fmla="*/ 2153667 h 2513386"/>
                <a:gd name="connsiteX2" fmla="*/ 294831 w 524227"/>
                <a:gd name="connsiteY2" fmla="*/ 2506917 h 2513386"/>
                <a:gd name="connsiteX3" fmla="*/ 513842 w 524227"/>
                <a:gd name="connsiteY3" fmla="*/ 2157794 h 2513386"/>
                <a:gd name="connsiteX4" fmla="*/ 523494 w 524227"/>
                <a:gd name="connsiteY4" fmla="*/ 0 h 2513386"/>
                <a:gd name="connsiteX0" fmla="*/ 0 w 524227"/>
                <a:gd name="connsiteY0" fmla="*/ 4192 h 2533594"/>
                <a:gd name="connsiteX1" fmla="*/ 2381 w 524227"/>
                <a:gd name="connsiteY1" fmla="*/ 2153667 h 2533594"/>
                <a:gd name="connsiteX2" fmla="*/ 268638 w 524227"/>
                <a:gd name="connsiteY2" fmla="*/ 2530730 h 2533594"/>
                <a:gd name="connsiteX3" fmla="*/ 513842 w 524227"/>
                <a:gd name="connsiteY3" fmla="*/ 2157794 h 2533594"/>
                <a:gd name="connsiteX4" fmla="*/ 523494 w 524227"/>
                <a:gd name="connsiteY4" fmla="*/ 0 h 2533594"/>
                <a:gd name="connsiteX0" fmla="*/ 0 w 524227"/>
                <a:gd name="connsiteY0" fmla="*/ 4192 h 2532657"/>
                <a:gd name="connsiteX1" fmla="*/ 2381 w 524227"/>
                <a:gd name="connsiteY1" fmla="*/ 2153667 h 2532657"/>
                <a:gd name="connsiteX2" fmla="*/ 268638 w 524227"/>
                <a:gd name="connsiteY2" fmla="*/ 2530730 h 2532657"/>
                <a:gd name="connsiteX3" fmla="*/ 513842 w 524227"/>
                <a:gd name="connsiteY3" fmla="*/ 2157794 h 2532657"/>
                <a:gd name="connsiteX4" fmla="*/ 523494 w 524227"/>
                <a:gd name="connsiteY4" fmla="*/ 0 h 2532657"/>
                <a:gd name="connsiteX0" fmla="*/ 0 w 524227"/>
                <a:gd name="connsiteY0" fmla="*/ 4192 h 2532354"/>
                <a:gd name="connsiteX1" fmla="*/ 2381 w 524227"/>
                <a:gd name="connsiteY1" fmla="*/ 2153667 h 2532354"/>
                <a:gd name="connsiteX2" fmla="*/ 268638 w 524227"/>
                <a:gd name="connsiteY2" fmla="*/ 2530730 h 2532354"/>
                <a:gd name="connsiteX3" fmla="*/ 513842 w 524227"/>
                <a:gd name="connsiteY3" fmla="*/ 2157794 h 2532354"/>
                <a:gd name="connsiteX4" fmla="*/ 523494 w 524227"/>
                <a:gd name="connsiteY4" fmla="*/ 0 h 2532354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4227"/>
                <a:gd name="connsiteY0" fmla="*/ 4192 h 2533129"/>
                <a:gd name="connsiteX1" fmla="*/ 2381 w 524227"/>
                <a:gd name="connsiteY1" fmla="*/ 2153667 h 2533129"/>
                <a:gd name="connsiteX2" fmla="*/ 268638 w 524227"/>
                <a:gd name="connsiteY2" fmla="*/ 2530730 h 2533129"/>
                <a:gd name="connsiteX3" fmla="*/ 513842 w 524227"/>
                <a:gd name="connsiteY3" fmla="*/ 2157794 h 2533129"/>
                <a:gd name="connsiteX4" fmla="*/ 523494 w 524227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3129"/>
                <a:gd name="connsiteX1" fmla="*/ 2381 w 528059"/>
                <a:gd name="connsiteY1" fmla="*/ 2153667 h 2533129"/>
                <a:gd name="connsiteX2" fmla="*/ 268638 w 528059"/>
                <a:gd name="connsiteY2" fmla="*/ 2530730 h 2533129"/>
                <a:gd name="connsiteX3" fmla="*/ 523367 w 528059"/>
                <a:gd name="connsiteY3" fmla="*/ 2160175 h 2533129"/>
                <a:gd name="connsiteX4" fmla="*/ 523494 w 528059"/>
                <a:gd name="connsiteY4" fmla="*/ 0 h 2533129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30742"/>
                <a:gd name="connsiteX1" fmla="*/ 2381 w 528059"/>
                <a:gd name="connsiteY1" fmla="*/ 2153667 h 2530742"/>
                <a:gd name="connsiteX2" fmla="*/ 268638 w 528059"/>
                <a:gd name="connsiteY2" fmla="*/ 2530730 h 2530742"/>
                <a:gd name="connsiteX3" fmla="*/ 523367 w 528059"/>
                <a:gd name="connsiteY3" fmla="*/ 2160175 h 2530742"/>
                <a:gd name="connsiteX4" fmla="*/ 523494 w 528059"/>
                <a:gd name="connsiteY4" fmla="*/ 0 h 2530742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18"/>
                <a:gd name="connsiteX1" fmla="*/ 2381 w 528059"/>
                <a:gd name="connsiteY1" fmla="*/ 2153667 h 2521218"/>
                <a:gd name="connsiteX2" fmla="*/ 268638 w 528059"/>
                <a:gd name="connsiteY2" fmla="*/ 2521205 h 2521218"/>
                <a:gd name="connsiteX3" fmla="*/ 523367 w 528059"/>
                <a:gd name="connsiteY3" fmla="*/ 2160175 h 2521218"/>
                <a:gd name="connsiteX4" fmla="*/ 523494 w 528059"/>
                <a:gd name="connsiteY4" fmla="*/ 0 h 2521218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2381 w 528059"/>
                <a:gd name="connsiteY1" fmla="*/ 2153667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0 w 528059"/>
                <a:gd name="connsiteY0" fmla="*/ 4192 h 2521205"/>
                <a:gd name="connsiteX1" fmla="*/ 4762 w 528059"/>
                <a:gd name="connsiteY1" fmla="*/ 2163192 h 2521205"/>
                <a:gd name="connsiteX2" fmla="*/ 268638 w 528059"/>
                <a:gd name="connsiteY2" fmla="*/ 2521205 h 2521205"/>
                <a:gd name="connsiteX3" fmla="*/ 523367 w 528059"/>
                <a:gd name="connsiteY3" fmla="*/ 2160175 h 2521205"/>
                <a:gd name="connsiteX4" fmla="*/ 523494 w 528059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  <a:gd name="connsiteX0" fmla="*/ 7145 w 523297"/>
                <a:gd name="connsiteY0" fmla="*/ 1810 h 2521205"/>
                <a:gd name="connsiteX1" fmla="*/ 0 w 523297"/>
                <a:gd name="connsiteY1" fmla="*/ 2163192 h 2521205"/>
                <a:gd name="connsiteX2" fmla="*/ 263876 w 523297"/>
                <a:gd name="connsiteY2" fmla="*/ 2521205 h 2521205"/>
                <a:gd name="connsiteX3" fmla="*/ 518605 w 523297"/>
                <a:gd name="connsiteY3" fmla="*/ 2160175 h 2521205"/>
                <a:gd name="connsiteX4" fmla="*/ 518732 w 523297"/>
                <a:gd name="connsiteY4" fmla="*/ 0 h 2521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3297" h="2521205">
                  <a:moveTo>
                    <a:pt x="7145" y="1810"/>
                  </a:moveTo>
                  <a:cubicBezTo>
                    <a:pt x="8637" y="1079786"/>
                    <a:pt x="868" y="1091228"/>
                    <a:pt x="0" y="2163192"/>
                  </a:cubicBezTo>
                  <a:cubicBezTo>
                    <a:pt x="1513" y="2363620"/>
                    <a:pt x="4802" y="2520517"/>
                    <a:pt x="263876" y="2521205"/>
                  </a:cubicBezTo>
                  <a:cubicBezTo>
                    <a:pt x="515805" y="2519512"/>
                    <a:pt x="516477" y="2359977"/>
                    <a:pt x="518605" y="2160175"/>
                  </a:cubicBezTo>
                  <a:cubicBezTo>
                    <a:pt x="527876" y="1081691"/>
                    <a:pt x="520923" y="1080198"/>
                    <a:pt x="518732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F3B2A03A-8028-4AAD-9D70-0A31CFCAF69A}"/>
              </a:ext>
            </a:extLst>
          </p:cNvPr>
          <p:cNvGrpSpPr/>
          <p:nvPr/>
        </p:nvGrpSpPr>
        <p:grpSpPr>
          <a:xfrm rot="2700000" flipH="1" flipV="1">
            <a:off x="4869024" y="529703"/>
            <a:ext cx="242889" cy="864986"/>
            <a:chOff x="2726871" y="960664"/>
            <a:chExt cx="323852" cy="1153314"/>
          </a:xfrm>
        </p:grpSpPr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D2E95E00-4E78-405A-8230-EF281F801DD0}"/>
                </a:ext>
              </a:extLst>
            </p:cNvPr>
            <p:cNvCxnSpPr/>
            <p:nvPr/>
          </p:nvCxnSpPr>
          <p:spPr>
            <a:xfrm>
              <a:off x="2862943" y="960664"/>
              <a:ext cx="0" cy="194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26EEB058-63FB-418C-A0F6-1AC4F61E25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78579" y="1155246"/>
              <a:ext cx="84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7BDA6CCC-23C7-482A-88A1-D25A401E677D}"/>
                </a:ext>
              </a:extLst>
            </p:cNvPr>
            <p:cNvCxnSpPr>
              <a:cxnSpLocks/>
            </p:cNvCxnSpPr>
            <p:nvPr/>
          </p:nvCxnSpPr>
          <p:spPr>
            <a:xfrm>
              <a:off x="2778579" y="1155246"/>
              <a:ext cx="0" cy="726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1EDA2562-AF7F-4F95-B5C9-E1F2740936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26871" y="1881868"/>
              <a:ext cx="5170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77B90104-D50F-41E7-A493-65BBDA5FCDA8}"/>
                </a:ext>
              </a:extLst>
            </p:cNvPr>
            <p:cNvGrpSpPr/>
            <p:nvPr/>
          </p:nvGrpSpPr>
          <p:grpSpPr>
            <a:xfrm flipH="1">
              <a:off x="2914651" y="963249"/>
              <a:ext cx="136072" cy="921204"/>
              <a:chOff x="2879271" y="1113064"/>
              <a:chExt cx="136072" cy="921204"/>
            </a:xfrm>
          </p:grpSpPr>
          <p:cxnSp>
            <p:nvCxnSpPr>
              <p:cNvPr id="236" name="Straight Connector 235">
                <a:extLst>
                  <a:ext uri="{FF2B5EF4-FFF2-40B4-BE49-F238E27FC236}">
                    <a16:creationId xmlns:a16="http://schemas.microsoft.com/office/drawing/2014/main" id="{551E58E6-BCAB-4F67-A980-BCB95F32A9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015343" y="1113064"/>
                <a:ext cx="0" cy="19458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Straight Connector 236">
                <a:extLst>
                  <a:ext uri="{FF2B5EF4-FFF2-40B4-BE49-F238E27FC236}">
                    <a16:creationId xmlns:a16="http://schemas.microsoft.com/office/drawing/2014/main" id="{DB4C4E25-240D-4E0F-ACB4-729D031ABF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979" y="1307646"/>
                <a:ext cx="843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Straight Connector 237">
                <a:extLst>
                  <a:ext uri="{FF2B5EF4-FFF2-40B4-BE49-F238E27FC236}">
                    <a16:creationId xmlns:a16="http://schemas.microsoft.com/office/drawing/2014/main" id="{E0356230-3CFC-4F1E-8F7E-B698DA7958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30979" y="1307646"/>
                <a:ext cx="0" cy="7266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Straight Connector 238">
                <a:extLst>
                  <a:ext uri="{FF2B5EF4-FFF2-40B4-BE49-F238E27FC236}">
                    <a16:creationId xmlns:a16="http://schemas.microsoft.com/office/drawing/2014/main" id="{FF1B99AD-625E-4428-931B-EC4DAA892E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9271" y="2034268"/>
                <a:ext cx="517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6F08CF5C-493B-446B-83E3-9862E10D2AA4}"/>
                </a:ext>
              </a:extLst>
            </p:cNvPr>
            <p:cNvSpPr/>
            <p:nvPr/>
          </p:nvSpPr>
          <p:spPr>
            <a:xfrm>
              <a:off x="2778579" y="1362076"/>
              <a:ext cx="220436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2CCDFD4E-75D5-4828-8BDF-86169A852F88}"/>
                </a:ext>
              </a:extLst>
            </p:cNvPr>
            <p:cNvSpPr/>
            <p:nvPr/>
          </p:nvSpPr>
          <p:spPr>
            <a:xfrm>
              <a:off x="2833010" y="1408612"/>
              <a:ext cx="114292" cy="6596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287BC49A-DBA3-43D1-9078-9B7CA510F0AE}"/>
                </a:ext>
              </a:extLst>
            </p:cNvPr>
            <p:cNvSpPr/>
            <p:nvPr/>
          </p:nvSpPr>
          <p:spPr>
            <a:xfrm>
              <a:off x="2736396" y="2068259"/>
              <a:ext cx="314325" cy="45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63B4B0CE-FB3F-4BCA-900B-88E65DAEF448}"/>
              </a:ext>
            </a:extLst>
          </p:cNvPr>
          <p:cNvGrpSpPr/>
          <p:nvPr/>
        </p:nvGrpSpPr>
        <p:grpSpPr>
          <a:xfrm>
            <a:off x="4002695" y="684302"/>
            <a:ext cx="315383" cy="619503"/>
            <a:chOff x="1377950" y="1128864"/>
            <a:chExt cx="315383" cy="619503"/>
          </a:xfrm>
        </p:grpSpPr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4D42D8B6-7570-4945-82A6-054C90AA55C6}"/>
                </a:ext>
              </a:extLst>
            </p:cNvPr>
            <p:cNvSpPr/>
            <p:nvPr/>
          </p:nvSpPr>
          <p:spPr>
            <a:xfrm>
              <a:off x="1377950" y="1329267"/>
              <a:ext cx="315383" cy="4191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id="{288BA46A-FAD3-4A19-9C51-7531686C296D}"/>
                </a:ext>
              </a:extLst>
            </p:cNvPr>
            <p:cNvSpPr/>
            <p:nvPr/>
          </p:nvSpPr>
          <p:spPr>
            <a:xfrm>
              <a:off x="1464733" y="1282485"/>
              <a:ext cx="131233" cy="4571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: Rounded Corners 242">
              <a:extLst>
                <a:ext uri="{FF2B5EF4-FFF2-40B4-BE49-F238E27FC236}">
                  <a16:creationId xmlns:a16="http://schemas.microsoft.com/office/drawing/2014/main" id="{7A54579C-35C4-4BEE-A1AD-6B7AD7F8EA83}"/>
                </a:ext>
              </a:extLst>
            </p:cNvPr>
            <p:cNvSpPr/>
            <p:nvPr/>
          </p:nvSpPr>
          <p:spPr>
            <a:xfrm>
              <a:off x="1508758" y="1128864"/>
              <a:ext cx="45719" cy="152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2ACD2EA2-4401-4C61-AE94-DFF3A1E853DF}"/>
              </a:ext>
            </a:extLst>
          </p:cNvPr>
          <p:cNvGrpSpPr/>
          <p:nvPr/>
        </p:nvGrpSpPr>
        <p:grpSpPr>
          <a:xfrm>
            <a:off x="10688571" y="452801"/>
            <a:ext cx="185058" cy="2733111"/>
            <a:chOff x="4646529" y="851456"/>
            <a:chExt cx="185058" cy="2733111"/>
          </a:xfrm>
        </p:grpSpPr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7463EBBA-40B8-4317-86F0-E91A8D7CCBE6}"/>
                </a:ext>
              </a:extLst>
            </p:cNvPr>
            <p:cNvSpPr/>
            <p:nvPr/>
          </p:nvSpPr>
          <p:spPr>
            <a:xfrm>
              <a:off x="4646529" y="3273433"/>
              <a:ext cx="185058" cy="311134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8EF7B91F-BE8F-4735-94F0-1FA21FCE1DDA}"/>
                </a:ext>
              </a:extLst>
            </p:cNvPr>
            <p:cNvGrpSpPr/>
            <p:nvPr/>
          </p:nvGrpSpPr>
          <p:grpSpPr>
            <a:xfrm>
              <a:off x="4688712" y="851456"/>
              <a:ext cx="97971" cy="2499632"/>
              <a:chOff x="4688712" y="851456"/>
              <a:chExt cx="97971" cy="2499632"/>
            </a:xfrm>
          </p:grpSpPr>
          <p:sp>
            <p:nvSpPr>
              <p:cNvPr id="247" name="Rectangle: Rounded Corners 246">
                <a:extLst>
                  <a:ext uri="{FF2B5EF4-FFF2-40B4-BE49-F238E27FC236}">
                    <a16:creationId xmlns:a16="http://schemas.microsoft.com/office/drawing/2014/main" id="{CAD63958-207E-4D8B-A47F-6DE24AB5DD12}"/>
                  </a:ext>
                </a:extLst>
              </p:cNvPr>
              <p:cNvSpPr/>
              <p:nvPr/>
            </p:nvSpPr>
            <p:spPr>
              <a:xfrm>
                <a:off x="4688712" y="851456"/>
                <a:ext cx="97971" cy="2499632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8" name="Group 247">
                <a:extLst>
                  <a:ext uri="{FF2B5EF4-FFF2-40B4-BE49-F238E27FC236}">
                    <a16:creationId xmlns:a16="http://schemas.microsoft.com/office/drawing/2014/main" id="{ABDAB5C3-EB4F-4FFE-8EF0-A74F8F3DD320}"/>
                  </a:ext>
                </a:extLst>
              </p:cNvPr>
              <p:cNvGrpSpPr/>
              <p:nvPr/>
            </p:nvGrpSpPr>
            <p:grpSpPr>
              <a:xfrm>
                <a:off x="4732708" y="99750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F6DF549D-47EF-41C8-88A7-877889B69D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6FDA182A-5305-4D0D-9AA6-4C9DF6BEE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83169086-BBBC-49D6-966E-C617747750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7A7B400F-59B8-4B12-A8B4-A66574019E65}"/>
                  </a:ext>
                </a:extLst>
              </p:cNvPr>
              <p:cNvGrpSpPr/>
              <p:nvPr/>
            </p:nvGrpSpPr>
            <p:grpSpPr>
              <a:xfrm>
                <a:off x="4732708" y="124515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34DDB2ED-E076-48A4-BA45-F4B3B8331C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5CFD12F7-09E8-45CB-9594-463DD9057B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014F8D89-D3A8-423F-9933-7F46A41F28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97DF7041-8102-46AA-940F-524338B42146}"/>
                  </a:ext>
                </a:extLst>
              </p:cNvPr>
              <p:cNvGrpSpPr/>
              <p:nvPr/>
            </p:nvGrpSpPr>
            <p:grpSpPr>
              <a:xfrm>
                <a:off x="4732708" y="149018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83D8D70F-149D-4A12-AD3A-97F8A15A01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0EE84740-DA7A-4F77-8CB4-8C2497F61E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35D6F64-6A81-42BA-8B05-1E4CCB92AD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993784D2-347F-4923-BD68-5B6B8225C622}"/>
                  </a:ext>
                </a:extLst>
              </p:cNvPr>
              <p:cNvGrpSpPr/>
              <p:nvPr/>
            </p:nvGrpSpPr>
            <p:grpSpPr>
              <a:xfrm>
                <a:off x="4732708" y="174212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36CBDF05-72F7-4DEB-BBEF-AF53840D390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DB4734D0-27E7-4867-8BF0-32772D4FEB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95300633-5F2F-40D0-9A64-D32AC00F8C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E6CAB35B-BBC7-4EFF-9646-46F3A9075CD4}"/>
                  </a:ext>
                </a:extLst>
              </p:cNvPr>
              <p:cNvGrpSpPr/>
              <p:nvPr/>
            </p:nvGrpSpPr>
            <p:grpSpPr>
              <a:xfrm>
                <a:off x="4732708" y="1989774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34A2587A-CB12-41F4-A241-81C4EABF42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76C8A512-25EF-45E0-9239-CFCC828DEF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25C29789-059E-499A-A5A5-C803E88C53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AC7BA533-6EF2-4C47-9AED-1E0E6EFB4A55}"/>
                  </a:ext>
                </a:extLst>
              </p:cNvPr>
              <p:cNvGrpSpPr/>
              <p:nvPr/>
            </p:nvGrpSpPr>
            <p:grpSpPr>
              <a:xfrm>
                <a:off x="4732708" y="2234805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86CFE21-64C0-4CA1-B636-5A947D0A6E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F2F9516A-5A0B-4FE5-8088-F4B6B4315A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720BF532-3AA8-4112-AB8D-5111456AF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4" name="Group 253">
                <a:extLst>
                  <a:ext uri="{FF2B5EF4-FFF2-40B4-BE49-F238E27FC236}">
                    <a16:creationId xmlns:a16="http://schemas.microsoft.com/office/drawing/2014/main" id="{97B9FBC3-AC95-41A4-A3D7-A5E476B2EA6E}"/>
                  </a:ext>
                </a:extLst>
              </p:cNvPr>
              <p:cNvGrpSpPr/>
              <p:nvPr/>
            </p:nvGrpSpPr>
            <p:grpSpPr>
              <a:xfrm>
                <a:off x="4732708" y="248602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9686A810-B38D-4F4A-8172-1244D45FA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FA1F689A-3AD3-4739-B4C0-1169B6885D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CD1E001D-D150-408B-A38C-15AF77CA4EB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5" name="Group 254">
                <a:extLst>
                  <a:ext uri="{FF2B5EF4-FFF2-40B4-BE49-F238E27FC236}">
                    <a16:creationId xmlns:a16="http://schemas.microsoft.com/office/drawing/2014/main" id="{31F7DBD7-157C-4E22-BC44-147BB6DC6F1D}"/>
                  </a:ext>
                </a:extLst>
              </p:cNvPr>
              <p:cNvGrpSpPr/>
              <p:nvPr/>
            </p:nvGrpSpPr>
            <p:grpSpPr>
              <a:xfrm>
                <a:off x="4732708" y="2733676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F2032F17-0344-40C3-BBD4-D224CDAF36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739FCCAA-D68B-4337-8FD8-CB6FF4EA4B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3C4C25AE-3259-449D-9F56-360AC91C10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6" name="Group 255">
                <a:extLst>
                  <a:ext uri="{FF2B5EF4-FFF2-40B4-BE49-F238E27FC236}">
                    <a16:creationId xmlns:a16="http://schemas.microsoft.com/office/drawing/2014/main" id="{52116673-C1A1-48C4-9467-3D2580BC1856}"/>
                  </a:ext>
                </a:extLst>
              </p:cNvPr>
              <p:cNvGrpSpPr/>
              <p:nvPr/>
            </p:nvGrpSpPr>
            <p:grpSpPr>
              <a:xfrm>
                <a:off x="4732708" y="2978707"/>
                <a:ext cx="53975" cy="250031"/>
                <a:chOff x="4732708" y="997506"/>
                <a:chExt cx="53975" cy="250031"/>
              </a:xfrm>
            </p:grpSpPr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93EF60D-4ED8-459F-AC31-55BDF6B28B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997506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D4E3DDC8-E6B4-407A-85FD-B49190F135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121331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7809B63F-8BC1-4D03-8A39-D9179238BF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32708" y="1247537"/>
                  <a:ext cx="53975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pic>
        <p:nvPicPr>
          <p:cNvPr id="284" name="Picture 283" title="Moderate hazard">
            <a:extLst>
              <a:ext uri="{FF2B5EF4-FFF2-40B4-BE49-F238E27FC236}">
                <a16:creationId xmlns:a16="http://schemas.microsoft.com/office/drawing/2014/main" id="{CCE881EE-F806-48FE-9317-40F8464AEC6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32" y="696958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Picture 284" title="Flammable hazard">
            <a:extLst>
              <a:ext uri="{FF2B5EF4-FFF2-40B4-BE49-F238E27FC236}">
                <a16:creationId xmlns:a16="http://schemas.microsoft.com/office/drawing/2014/main" id="{B75613CA-C79F-46E0-A8F1-1839912C2514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174" y="1243693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Picture 285" title="Environmental hazard">
            <a:extLst>
              <a:ext uri="{FF2B5EF4-FFF2-40B4-BE49-F238E27FC236}">
                <a16:creationId xmlns:a16="http://schemas.microsoft.com/office/drawing/2014/main" id="{0770D3E3-B49A-48E0-BFA6-7279ED549A15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524" y="693310"/>
            <a:ext cx="535940" cy="53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Picture 286" title="Health hazard">
            <a:extLst>
              <a:ext uri="{FF2B5EF4-FFF2-40B4-BE49-F238E27FC236}">
                <a16:creationId xmlns:a16="http://schemas.microsoft.com/office/drawing/2014/main" id="{21D4A23D-3465-45AA-BA05-DAE674768EE0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667" y="696957"/>
            <a:ext cx="546735" cy="546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Picture 287" descr="HSE toxic warning symbol">
            <a:extLst>
              <a:ext uri="{FF2B5EF4-FFF2-40B4-BE49-F238E27FC236}">
                <a16:creationId xmlns:a16="http://schemas.microsoft.com/office/drawing/2014/main" id="{ECE9C538-213E-4663-ADB8-5B9FC61B756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561" y="1257253"/>
            <a:ext cx="543560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Picture 288" descr="May intensify fire">
            <a:extLst>
              <a:ext uri="{FF2B5EF4-FFF2-40B4-BE49-F238E27FC236}">
                <a16:creationId xmlns:a16="http://schemas.microsoft.com/office/drawing/2014/main" id="{10835824-282C-4AD3-AE34-344782B9B0F1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849" y="1210463"/>
            <a:ext cx="534670" cy="54356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0" name="Group 289">
            <a:extLst>
              <a:ext uri="{FF2B5EF4-FFF2-40B4-BE49-F238E27FC236}">
                <a16:creationId xmlns:a16="http://schemas.microsoft.com/office/drawing/2014/main" id="{4BE59809-DF00-46B1-85C7-86A9E6111923}"/>
              </a:ext>
            </a:extLst>
          </p:cNvPr>
          <p:cNvGrpSpPr/>
          <p:nvPr/>
        </p:nvGrpSpPr>
        <p:grpSpPr>
          <a:xfrm>
            <a:off x="7770626" y="1210463"/>
            <a:ext cx="288000" cy="369332"/>
            <a:chOff x="6930350" y="899668"/>
            <a:chExt cx="288000" cy="369332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BFD826BD-4D2E-4D7C-8BE2-6E1EE223577B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+</a:t>
              </a:r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A2E455E0-24E8-49FD-A696-50A88F619713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E1774F83-3240-446D-9A65-AA13F1BC761F}"/>
              </a:ext>
            </a:extLst>
          </p:cNvPr>
          <p:cNvGrpSpPr/>
          <p:nvPr/>
        </p:nvGrpSpPr>
        <p:grpSpPr>
          <a:xfrm>
            <a:off x="7806250" y="1768680"/>
            <a:ext cx="288000" cy="369332"/>
            <a:chOff x="6930350" y="899668"/>
            <a:chExt cx="288000" cy="369332"/>
          </a:xfrm>
        </p:grpSpPr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D964D646-8315-4627-BA93-94A17C746A15}"/>
                </a:ext>
              </a:extLst>
            </p:cNvPr>
            <p:cNvSpPr txBox="1"/>
            <p:nvPr/>
          </p:nvSpPr>
          <p:spPr>
            <a:xfrm>
              <a:off x="6930350" y="899668"/>
              <a:ext cx="28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– </a:t>
              </a:r>
            </a:p>
          </p:txBody>
        </p:sp>
        <p:sp>
          <p:nvSpPr>
            <p:cNvPr id="295" name="Oval 294">
              <a:extLst>
                <a:ext uri="{FF2B5EF4-FFF2-40B4-BE49-F238E27FC236}">
                  <a16:creationId xmlns:a16="http://schemas.microsoft.com/office/drawing/2014/main" id="{2853B044-0C1B-493E-9E47-7B16D531D1D8}"/>
                </a:ext>
              </a:extLst>
            </p:cNvPr>
            <p:cNvSpPr/>
            <p:nvPr/>
          </p:nvSpPr>
          <p:spPr>
            <a:xfrm>
              <a:off x="6960000" y="987350"/>
              <a:ext cx="234000" cy="234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96" name="Picture 295">
            <a:extLst>
              <a:ext uri="{FF2B5EF4-FFF2-40B4-BE49-F238E27FC236}">
                <a16:creationId xmlns:a16="http://schemas.microsoft.com/office/drawing/2014/main" id="{F90E81CE-2433-4A03-ACCC-08875C9219C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68226" y="1813870"/>
            <a:ext cx="540000" cy="529938"/>
          </a:xfrm>
          <a:prstGeom prst="rect">
            <a:avLst/>
          </a:prstGeom>
        </p:spPr>
      </p:pic>
      <p:pic>
        <p:nvPicPr>
          <p:cNvPr id="297" name="Picture 296">
            <a:extLst>
              <a:ext uri="{FF2B5EF4-FFF2-40B4-BE49-F238E27FC236}">
                <a16:creationId xmlns:a16="http://schemas.microsoft.com/office/drawing/2014/main" id="{66F51DA3-E58D-4009-8983-42C59FEB4C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08226" y="1768680"/>
            <a:ext cx="536400" cy="524781"/>
          </a:xfrm>
          <a:prstGeom prst="rect">
            <a:avLst/>
          </a:prstGeom>
        </p:spPr>
      </p:pic>
      <p:pic>
        <p:nvPicPr>
          <p:cNvPr id="298" name="Picture 297">
            <a:extLst>
              <a:ext uri="{FF2B5EF4-FFF2-40B4-BE49-F238E27FC236}">
                <a16:creationId xmlns:a16="http://schemas.microsoft.com/office/drawing/2014/main" id="{3AB56FB8-7B78-45DE-A967-6C10E959CB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44626" y="678116"/>
            <a:ext cx="540000" cy="472500"/>
          </a:xfrm>
          <a:prstGeom prst="rect">
            <a:avLst/>
          </a:prstGeom>
        </p:spPr>
      </p:pic>
      <p:pic>
        <p:nvPicPr>
          <p:cNvPr id="299" name="Picture 298">
            <a:extLst>
              <a:ext uri="{FF2B5EF4-FFF2-40B4-BE49-F238E27FC236}">
                <a16:creationId xmlns:a16="http://schemas.microsoft.com/office/drawing/2014/main" id="{633EBA9C-46F6-4D5C-A56B-A825CAEC49F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65124" y="1812731"/>
            <a:ext cx="476250" cy="428625"/>
          </a:xfrm>
          <a:prstGeom prst="rect">
            <a:avLst/>
          </a:prstGeom>
        </p:spPr>
      </p:pic>
      <p:grpSp>
        <p:nvGrpSpPr>
          <p:cNvPr id="300" name="Group 299">
            <a:extLst>
              <a:ext uri="{FF2B5EF4-FFF2-40B4-BE49-F238E27FC236}">
                <a16:creationId xmlns:a16="http://schemas.microsoft.com/office/drawing/2014/main" id="{7AFFFA2F-42F9-4706-82CD-FB8623C61927}"/>
              </a:ext>
            </a:extLst>
          </p:cNvPr>
          <p:cNvGrpSpPr/>
          <p:nvPr/>
        </p:nvGrpSpPr>
        <p:grpSpPr>
          <a:xfrm>
            <a:off x="7861974" y="5518548"/>
            <a:ext cx="594504" cy="549198"/>
            <a:chOff x="9674226" y="1571251"/>
            <a:chExt cx="749300" cy="682999"/>
          </a:xfrm>
        </p:grpSpPr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0BC2F5CA-8A1F-4FFB-83E6-68EBB8391675}"/>
                </a:ext>
              </a:extLst>
            </p:cNvPr>
            <p:cNvSpPr/>
            <p:nvPr/>
          </p:nvSpPr>
          <p:spPr>
            <a:xfrm>
              <a:off x="9674226" y="1571251"/>
              <a:ext cx="749300" cy="682999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2434718A-6129-45B3-89DC-A672087CD263}"/>
                </a:ext>
              </a:extLst>
            </p:cNvPr>
            <p:cNvSpPr txBox="1"/>
            <p:nvPr/>
          </p:nvSpPr>
          <p:spPr>
            <a:xfrm>
              <a:off x="9725023" y="1638300"/>
              <a:ext cx="650875" cy="32534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00.00</a:t>
              </a:r>
            </a:p>
          </p:txBody>
        </p:sp>
        <p:sp>
          <p:nvSpPr>
            <p:cNvPr id="303" name="Rounded Rectangle 149">
              <a:extLst>
                <a:ext uri="{FF2B5EF4-FFF2-40B4-BE49-F238E27FC236}">
                  <a16:creationId xmlns:a16="http://schemas.microsoft.com/office/drawing/2014/main" id="{40219F04-FCFC-4FD4-BFC0-AEBB13AF660C}"/>
                </a:ext>
              </a:extLst>
            </p:cNvPr>
            <p:cNvSpPr/>
            <p:nvPr/>
          </p:nvSpPr>
          <p:spPr>
            <a:xfrm>
              <a:off x="9726372" y="2038350"/>
              <a:ext cx="165100" cy="165100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4" name="Rounded Rectangle 150">
              <a:extLst>
                <a:ext uri="{FF2B5EF4-FFF2-40B4-BE49-F238E27FC236}">
                  <a16:creationId xmlns:a16="http://schemas.microsoft.com/office/drawing/2014/main" id="{2FA288A3-AE1B-41E2-A958-3D6730C96801}"/>
                </a:ext>
              </a:extLst>
            </p:cNvPr>
            <p:cNvSpPr/>
            <p:nvPr/>
          </p:nvSpPr>
          <p:spPr>
            <a:xfrm>
              <a:off x="10210799" y="2038350"/>
              <a:ext cx="165100" cy="1651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66CC0C2A-1CC6-4D97-B55A-AACADA5132D1}"/>
              </a:ext>
            </a:extLst>
          </p:cNvPr>
          <p:cNvGrpSpPr/>
          <p:nvPr/>
        </p:nvGrpSpPr>
        <p:grpSpPr>
          <a:xfrm>
            <a:off x="6537983" y="2841918"/>
            <a:ext cx="588226" cy="524189"/>
            <a:chOff x="10472150" y="6178006"/>
            <a:chExt cx="588226" cy="524189"/>
          </a:xfrm>
        </p:grpSpPr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F3714934-0DA2-42F5-A445-4193A065A9F9}"/>
                </a:ext>
              </a:extLst>
            </p:cNvPr>
            <p:cNvGrpSpPr/>
            <p:nvPr/>
          </p:nvGrpSpPr>
          <p:grpSpPr>
            <a:xfrm>
              <a:off x="10472150" y="6178006"/>
              <a:ext cx="412932" cy="524189"/>
              <a:chOff x="6714701" y="4669178"/>
              <a:chExt cx="749300" cy="882536"/>
            </a:xfrm>
          </p:grpSpPr>
          <p:sp>
            <p:nvSpPr>
              <p:cNvPr id="311" name="Rectangle 310">
                <a:extLst>
                  <a:ext uri="{FF2B5EF4-FFF2-40B4-BE49-F238E27FC236}">
                    <a16:creationId xmlns:a16="http://schemas.microsoft.com/office/drawing/2014/main" id="{7166DD1F-7802-40F4-BD9A-A7FBBD0544D6}"/>
                  </a:ext>
                </a:extLst>
              </p:cNvPr>
              <p:cNvSpPr/>
              <p:nvPr/>
            </p:nvSpPr>
            <p:spPr>
              <a:xfrm>
                <a:off x="6714701" y="4669178"/>
                <a:ext cx="749300" cy="882536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c</a:t>
                </a:r>
              </a:p>
            </p:txBody>
          </p:sp>
          <p:grpSp>
            <p:nvGrpSpPr>
              <p:cNvPr id="312" name="Group 311">
                <a:extLst>
                  <a:ext uri="{FF2B5EF4-FFF2-40B4-BE49-F238E27FC236}">
                    <a16:creationId xmlns:a16="http://schemas.microsoft.com/office/drawing/2014/main" id="{070F13DF-0C93-47BE-88C2-E2923E779CC4}"/>
                  </a:ext>
                </a:extLst>
              </p:cNvPr>
              <p:cNvGrpSpPr/>
              <p:nvPr/>
            </p:nvGrpSpPr>
            <p:grpSpPr>
              <a:xfrm>
                <a:off x="6807099" y="4755724"/>
                <a:ext cx="577043" cy="178593"/>
                <a:chOff x="6807100" y="4755724"/>
                <a:chExt cx="483600" cy="178593"/>
              </a:xfrm>
            </p:grpSpPr>
            <p:sp>
              <p:nvSpPr>
                <p:cNvPr id="329" name="Rectangle 328">
                  <a:extLst>
                    <a:ext uri="{FF2B5EF4-FFF2-40B4-BE49-F238E27FC236}">
                      <a16:creationId xmlns:a16="http://schemas.microsoft.com/office/drawing/2014/main" id="{6AB40907-E704-4DBB-B94B-BEE85AB75A0E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30" name="Rectangle 329">
                  <a:extLst>
                    <a:ext uri="{FF2B5EF4-FFF2-40B4-BE49-F238E27FC236}">
                      <a16:creationId xmlns:a16="http://schemas.microsoft.com/office/drawing/2014/main" id="{EBCEE2C0-7EDF-4870-B3A1-7BE75FF5762B}"/>
                    </a:ext>
                  </a:extLst>
                </p:cNvPr>
                <p:cNvSpPr/>
                <p:nvPr/>
              </p:nvSpPr>
              <p:spPr>
                <a:xfrm>
                  <a:off x="7052263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3" name="Group 312">
                <a:extLst>
                  <a:ext uri="{FF2B5EF4-FFF2-40B4-BE49-F238E27FC236}">
                    <a16:creationId xmlns:a16="http://schemas.microsoft.com/office/drawing/2014/main" id="{FA98452E-61B3-44E5-824E-2D968BEBE7E1}"/>
                  </a:ext>
                </a:extLst>
              </p:cNvPr>
              <p:cNvGrpSpPr/>
              <p:nvPr/>
            </p:nvGrpSpPr>
            <p:grpSpPr>
              <a:xfrm>
                <a:off x="6807099" y="493737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7" name="Rectangle 326">
                  <a:extLst>
                    <a:ext uri="{FF2B5EF4-FFF2-40B4-BE49-F238E27FC236}">
                      <a16:creationId xmlns:a16="http://schemas.microsoft.com/office/drawing/2014/main" id="{746712DF-F731-4992-8E23-1549BA8CCFF7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8" name="Rectangle 327">
                  <a:extLst>
                    <a:ext uri="{FF2B5EF4-FFF2-40B4-BE49-F238E27FC236}">
                      <a16:creationId xmlns:a16="http://schemas.microsoft.com/office/drawing/2014/main" id="{AB9713F1-6F88-4B90-B432-D7FD15D7B6FF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4" name="Group 313">
                <a:extLst>
                  <a:ext uri="{FF2B5EF4-FFF2-40B4-BE49-F238E27FC236}">
                    <a16:creationId xmlns:a16="http://schemas.microsoft.com/office/drawing/2014/main" id="{EF1BBFAE-BAF4-4B5F-922B-AC28A1912310}"/>
                  </a:ext>
                </a:extLst>
              </p:cNvPr>
              <p:cNvGrpSpPr/>
              <p:nvPr/>
            </p:nvGrpSpPr>
            <p:grpSpPr>
              <a:xfrm>
                <a:off x="6807099" y="5054075"/>
                <a:ext cx="577043" cy="112741"/>
                <a:chOff x="6807100" y="4755724"/>
                <a:chExt cx="483600" cy="178596"/>
              </a:xfrm>
            </p:grpSpPr>
            <p:sp>
              <p:nvSpPr>
                <p:cNvPr id="325" name="Rectangle 324">
                  <a:extLst>
                    <a:ext uri="{FF2B5EF4-FFF2-40B4-BE49-F238E27FC236}">
                      <a16:creationId xmlns:a16="http://schemas.microsoft.com/office/drawing/2014/main" id="{EB041966-F955-410C-A8EF-C6BDBD957E6A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6" name="Rectangle 325">
                  <a:extLst>
                    <a:ext uri="{FF2B5EF4-FFF2-40B4-BE49-F238E27FC236}">
                      <a16:creationId xmlns:a16="http://schemas.microsoft.com/office/drawing/2014/main" id="{1ADA118C-42F3-47F1-8551-F841D5C578BA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5" name="Group 314">
                <a:extLst>
                  <a:ext uri="{FF2B5EF4-FFF2-40B4-BE49-F238E27FC236}">
                    <a16:creationId xmlns:a16="http://schemas.microsoft.com/office/drawing/2014/main" id="{0A361C4A-6976-4A05-8B49-44079243740B}"/>
                  </a:ext>
                </a:extLst>
              </p:cNvPr>
              <p:cNvGrpSpPr/>
              <p:nvPr/>
            </p:nvGrpSpPr>
            <p:grpSpPr>
              <a:xfrm>
                <a:off x="6807099" y="5171037"/>
                <a:ext cx="577043" cy="112741"/>
                <a:chOff x="6807100" y="4755724"/>
                <a:chExt cx="483600" cy="178596"/>
              </a:xfrm>
            </p:grpSpPr>
            <p:sp>
              <p:nvSpPr>
                <p:cNvPr id="323" name="Rectangle 322">
                  <a:extLst>
                    <a:ext uri="{FF2B5EF4-FFF2-40B4-BE49-F238E27FC236}">
                      <a16:creationId xmlns:a16="http://schemas.microsoft.com/office/drawing/2014/main" id="{8DF8CB2E-804E-4DEE-873B-63FEE4ACC49F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44F30B69-D81C-455F-9557-70F690EDDD22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AC1133A4-7FCA-4DC8-9180-8E1456794039}"/>
                  </a:ext>
                </a:extLst>
              </p:cNvPr>
              <p:cNvGrpSpPr/>
              <p:nvPr/>
            </p:nvGrpSpPr>
            <p:grpSpPr>
              <a:xfrm>
                <a:off x="6807099" y="5287741"/>
                <a:ext cx="577043" cy="112741"/>
                <a:chOff x="6807100" y="4755724"/>
                <a:chExt cx="483600" cy="178596"/>
              </a:xfrm>
            </p:grpSpPr>
            <p:sp>
              <p:nvSpPr>
                <p:cNvPr id="321" name="Rectangle 320">
                  <a:extLst>
                    <a:ext uri="{FF2B5EF4-FFF2-40B4-BE49-F238E27FC236}">
                      <a16:creationId xmlns:a16="http://schemas.microsoft.com/office/drawing/2014/main" id="{A0C0F4A3-D54D-4442-A459-6CFB891E1802}"/>
                    </a:ext>
                  </a:extLst>
                </p:cNvPr>
                <p:cNvSpPr/>
                <p:nvPr/>
              </p:nvSpPr>
              <p:spPr>
                <a:xfrm>
                  <a:off x="6807100" y="4755724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2" name="Rectangle 321">
                  <a:extLst>
                    <a:ext uri="{FF2B5EF4-FFF2-40B4-BE49-F238E27FC236}">
                      <a16:creationId xmlns:a16="http://schemas.microsoft.com/office/drawing/2014/main" id="{E0F40B74-133E-42EE-8713-F90C33B56BF6}"/>
                    </a:ext>
                  </a:extLst>
                </p:cNvPr>
                <p:cNvSpPr/>
                <p:nvPr/>
              </p:nvSpPr>
              <p:spPr>
                <a:xfrm>
                  <a:off x="7052263" y="4755727"/>
                  <a:ext cx="238437" cy="178593"/>
                </a:xfrm>
                <a:prstGeom prst="rect">
                  <a:avLst/>
                </a:prstGeom>
                <a:solidFill>
                  <a:schemeClr val="bg1"/>
                </a:solidFill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01A651A1-144D-40C4-AA87-2BEF02B2303B}"/>
                  </a:ext>
                </a:extLst>
              </p:cNvPr>
              <p:cNvSpPr/>
              <p:nvPr/>
            </p:nvSpPr>
            <p:spPr>
              <a:xfrm>
                <a:off x="6851826" y="4800600"/>
                <a:ext cx="194860" cy="111191"/>
              </a:xfrm>
              <a:custGeom>
                <a:avLst/>
                <a:gdLst>
                  <a:gd name="connsiteX0" fmla="*/ 20688 w 194860"/>
                  <a:gd name="connsiteY0" fmla="*/ 7257 h 111191"/>
                  <a:gd name="connsiteX1" fmla="*/ 17060 w 194860"/>
                  <a:gd name="connsiteY1" fmla="*/ 30843 h 111191"/>
                  <a:gd name="connsiteX2" fmla="*/ 15245 w 194860"/>
                  <a:gd name="connsiteY2" fmla="*/ 36286 h 111191"/>
                  <a:gd name="connsiteX3" fmla="*/ 13431 w 194860"/>
                  <a:gd name="connsiteY3" fmla="*/ 45357 h 111191"/>
                  <a:gd name="connsiteX4" fmla="*/ 11617 w 194860"/>
                  <a:gd name="connsiteY4" fmla="*/ 50800 h 111191"/>
                  <a:gd name="connsiteX5" fmla="*/ 9803 w 194860"/>
                  <a:gd name="connsiteY5" fmla="*/ 58057 h 111191"/>
                  <a:gd name="connsiteX6" fmla="*/ 2545 w 194860"/>
                  <a:gd name="connsiteY6" fmla="*/ 74386 h 111191"/>
                  <a:gd name="connsiteX7" fmla="*/ 731 w 194860"/>
                  <a:gd name="connsiteY7" fmla="*/ 87086 h 111191"/>
                  <a:gd name="connsiteX8" fmla="*/ 7988 w 194860"/>
                  <a:gd name="connsiteY8" fmla="*/ 83457 h 111191"/>
                  <a:gd name="connsiteX9" fmla="*/ 27945 w 194860"/>
                  <a:gd name="connsiteY9" fmla="*/ 67129 h 111191"/>
                  <a:gd name="connsiteX10" fmla="*/ 31574 w 194860"/>
                  <a:gd name="connsiteY10" fmla="*/ 61686 h 111191"/>
                  <a:gd name="connsiteX11" fmla="*/ 33388 w 194860"/>
                  <a:gd name="connsiteY11" fmla="*/ 56243 h 111191"/>
                  <a:gd name="connsiteX12" fmla="*/ 37017 w 194860"/>
                  <a:gd name="connsiteY12" fmla="*/ 50800 h 111191"/>
                  <a:gd name="connsiteX13" fmla="*/ 40645 w 194860"/>
                  <a:gd name="connsiteY13" fmla="*/ 34471 h 111191"/>
                  <a:gd name="connsiteX14" fmla="*/ 46088 w 194860"/>
                  <a:gd name="connsiteY14" fmla="*/ 30843 h 111191"/>
                  <a:gd name="connsiteX15" fmla="*/ 49717 w 194860"/>
                  <a:gd name="connsiteY15" fmla="*/ 59871 h 111191"/>
                  <a:gd name="connsiteX16" fmla="*/ 51531 w 194860"/>
                  <a:gd name="connsiteY16" fmla="*/ 67129 h 111191"/>
                  <a:gd name="connsiteX17" fmla="*/ 56974 w 194860"/>
                  <a:gd name="connsiteY17" fmla="*/ 68943 h 111191"/>
                  <a:gd name="connsiteX18" fmla="*/ 69674 w 194860"/>
                  <a:gd name="connsiteY18" fmla="*/ 52614 h 111191"/>
                  <a:gd name="connsiteX19" fmla="*/ 87817 w 194860"/>
                  <a:gd name="connsiteY19" fmla="*/ 32657 h 111191"/>
                  <a:gd name="connsiteX20" fmla="*/ 95074 w 194860"/>
                  <a:gd name="connsiteY20" fmla="*/ 27214 h 111191"/>
                  <a:gd name="connsiteX21" fmla="*/ 98703 w 194860"/>
                  <a:gd name="connsiteY21" fmla="*/ 32657 h 111191"/>
                  <a:gd name="connsiteX22" fmla="*/ 100517 w 194860"/>
                  <a:gd name="connsiteY22" fmla="*/ 38100 h 111191"/>
                  <a:gd name="connsiteX23" fmla="*/ 107774 w 194860"/>
                  <a:gd name="connsiteY23" fmla="*/ 34471 h 111191"/>
                  <a:gd name="connsiteX24" fmla="*/ 109588 w 194860"/>
                  <a:gd name="connsiteY24" fmla="*/ 25400 h 111191"/>
                  <a:gd name="connsiteX25" fmla="*/ 113217 w 194860"/>
                  <a:gd name="connsiteY25" fmla="*/ 19957 h 111191"/>
                  <a:gd name="connsiteX26" fmla="*/ 111403 w 194860"/>
                  <a:gd name="connsiteY26" fmla="*/ 52614 h 111191"/>
                  <a:gd name="connsiteX27" fmla="*/ 104145 w 194860"/>
                  <a:gd name="connsiteY27" fmla="*/ 76200 h 111191"/>
                  <a:gd name="connsiteX28" fmla="*/ 102331 w 194860"/>
                  <a:gd name="connsiteY28" fmla="*/ 88900 h 111191"/>
                  <a:gd name="connsiteX29" fmla="*/ 100517 w 194860"/>
                  <a:gd name="connsiteY29" fmla="*/ 97971 h 111191"/>
                  <a:gd name="connsiteX30" fmla="*/ 98703 w 194860"/>
                  <a:gd name="connsiteY30" fmla="*/ 110671 h 111191"/>
                  <a:gd name="connsiteX31" fmla="*/ 104145 w 194860"/>
                  <a:gd name="connsiteY31" fmla="*/ 107043 h 111191"/>
                  <a:gd name="connsiteX32" fmla="*/ 115031 w 194860"/>
                  <a:gd name="connsiteY32" fmla="*/ 88900 h 111191"/>
                  <a:gd name="connsiteX33" fmla="*/ 118660 w 194860"/>
                  <a:gd name="connsiteY33" fmla="*/ 81643 h 111191"/>
                  <a:gd name="connsiteX34" fmla="*/ 127731 w 194860"/>
                  <a:gd name="connsiteY34" fmla="*/ 67129 h 111191"/>
                  <a:gd name="connsiteX35" fmla="*/ 134988 w 194860"/>
                  <a:gd name="connsiteY35" fmla="*/ 54429 h 111191"/>
                  <a:gd name="connsiteX36" fmla="*/ 142245 w 194860"/>
                  <a:gd name="connsiteY36" fmla="*/ 38100 h 111191"/>
                  <a:gd name="connsiteX37" fmla="*/ 145874 w 194860"/>
                  <a:gd name="connsiteY37" fmla="*/ 32657 h 111191"/>
                  <a:gd name="connsiteX38" fmla="*/ 149503 w 194860"/>
                  <a:gd name="connsiteY38" fmla="*/ 18143 h 111191"/>
                  <a:gd name="connsiteX39" fmla="*/ 153131 w 194860"/>
                  <a:gd name="connsiteY39" fmla="*/ 10886 h 111191"/>
                  <a:gd name="connsiteX40" fmla="*/ 154945 w 194860"/>
                  <a:gd name="connsiteY40" fmla="*/ 5443 h 111191"/>
                  <a:gd name="connsiteX41" fmla="*/ 165831 w 194860"/>
                  <a:gd name="connsiteY41" fmla="*/ 0 h 111191"/>
                  <a:gd name="connsiteX42" fmla="*/ 174903 w 194860"/>
                  <a:gd name="connsiteY42" fmla="*/ 1814 h 111191"/>
                  <a:gd name="connsiteX43" fmla="*/ 176717 w 194860"/>
                  <a:gd name="connsiteY43" fmla="*/ 54429 h 111191"/>
                  <a:gd name="connsiteX44" fmla="*/ 178531 w 194860"/>
                  <a:gd name="connsiteY44" fmla="*/ 59871 h 111191"/>
                  <a:gd name="connsiteX45" fmla="*/ 183974 w 194860"/>
                  <a:gd name="connsiteY45" fmla="*/ 47171 h 111191"/>
                  <a:gd name="connsiteX46" fmla="*/ 185788 w 194860"/>
                  <a:gd name="connsiteY46" fmla="*/ 41729 h 111191"/>
                  <a:gd name="connsiteX47" fmla="*/ 194860 w 194860"/>
                  <a:gd name="connsiteY47" fmla="*/ 39914 h 111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94860" h="111191">
                    <a:moveTo>
                      <a:pt x="20688" y="7257"/>
                    </a:moveTo>
                    <a:cubicBezTo>
                      <a:pt x="19588" y="16062"/>
                      <a:pt x="19137" y="22536"/>
                      <a:pt x="17060" y="30843"/>
                    </a:cubicBezTo>
                    <a:cubicBezTo>
                      <a:pt x="16596" y="32698"/>
                      <a:pt x="15709" y="34431"/>
                      <a:pt x="15245" y="36286"/>
                    </a:cubicBezTo>
                    <a:cubicBezTo>
                      <a:pt x="14497" y="39277"/>
                      <a:pt x="14179" y="42366"/>
                      <a:pt x="13431" y="45357"/>
                    </a:cubicBezTo>
                    <a:cubicBezTo>
                      <a:pt x="12967" y="47212"/>
                      <a:pt x="12142" y="48961"/>
                      <a:pt x="11617" y="50800"/>
                    </a:cubicBezTo>
                    <a:cubicBezTo>
                      <a:pt x="10932" y="53198"/>
                      <a:pt x="10591" y="55692"/>
                      <a:pt x="9803" y="58057"/>
                    </a:cubicBezTo>
                    <a:cubicBezTo>
                      <a:pt x="7486" y="65007"/>
                      <a:pt x="5707" y="68063"/>
                      <a:pt x="2545" y="74386"/>
                    </a:cubicBezTo>
                    <a:cubicBezTo>
                      <a:pt x="1940" y="78619"/>
                      <a:pt x="-1469" y="83419"/>
                      <a:pt x="731" y="87086"/>
                    </a:cubicBezTo>
                    <a:cubicBezTo>
                      <a:pt x="2123" y="89405"/>
                      <a:pt x="5738" y="84957"/>
                      <a:pt x="7988" y="83457"/>
                    </a:cubicBezTo>
                    <a:cubicBezTo>
                      <a:pt x="13376" y="79865"/>
                      <a:pt x="22968" y="73101"/>
                      <a:pt x="27945" y="67129"/>
                    </a:cubicBezTo>
                    <a:cubicBezTo>
                      <a:pt x="29341" y="65454"/>
                      <a:pt x="30364" y="63500"/>
                      <a:pt x="31574" y="61686"/>
                    </a:cubicBezTo>
                    <a:cubicBezTo>
                      <a:pt x="32179" y="59872"/>
                      <a:pt x="32533" y="57954"/>
                      <a:pt x="33388" y="56243"/>
                    </a:cubicBezTo>
                    <a:cubicBezTo>
                      <a:pt x="34363" y="54293"/>
                      <a:pt x="36251" y="52842"/>
                      <a:pt x="37017" y="50800"/>
                    </a:cubicBezTo>
                    <a:cubicBezTo>
                      <a:pt x="37137" y="50481"/>
                      <a:pt x="39849" y="35665"/>
                      <a:pt x="40645" y="34471"/>
                    </a:cubicBezTo>
                    <a:cubicBezTo>
                      <a:pt x="41854" y="32657"/>
                      <a:pt x="44274" y="32052"/>
                      <a:pt x="46088" y="30843"/>
                    </a:cubicBezTo>
                    <a:cubicBezTo>
                      <a:pt x="50564" y="53216"/>
                      <a:pt x="44697" y="22217"/>
                      <a:pt x="49717" y="59871"/>
                    </a:cubicBezTo>
                    <a:cubicBezTo>
                      <a:pt x="50047" y="62343"/>
                      <a:pt x="49973" y="65182"/>
                      <a:pt x="51531" y="67129"/>
                    </a:cubicBezTo>
                    <a:cubicBezTo>
                      <a:pt x="52726" y="68622"/>
                      <a:pt x="55160" y="68338"/>
                      <a:pt x="56974" y="68943"/>
                    </a:cubicBezTo>
                    <a:lnTo>
                      <a:pt x="69674" y="52614"/>
                    </a:lnTo>
                    <a:cubicBezTo>
                      <a:pt x="74765" y="46135"/>
                      <a:pt x="81312" y="37536"/>
                      <a:pt x="87817" y="32657"/>
                    </a:cubicBezTo>
                    <a:lnTo>
                      <a:pt x="95074" y="27214"/>
                    </a:lnTo>
                    <a:cubicBezTo>
                      <a:pt x="96284" y="29028"/>
                      <a:pt x="97728" y="30707"/>
                      <a:pt x="98703" y="32657"/>
                    </a:cubicBezTo>
                    <a:cubicBezTo>
                      <a:pt x="99558" y="34368"/>
                      <a:pt x="98642" y="37725"/>
                      <a:pt x="100517" y="38100"/>
                    </a:cubicBezTo>
                    <a:cubicBezTo>
                      <a:pt x="103169" y="38630"/>
                      <a:pt x="105355" y="35681"/>
                      <a:pt x="107774" y="34471"/>
                    </a:cubicBezTo>
                    <a:cubicBezTo>
                      <a:pt x="108379" y="31447"/>
                      <a:pt x="108505" y="28287"/>
                      <a:pt x="109588" y="25400"/>
                    </a:cubicBezTo>
                    <a:cubicBezTo>
                      <a:pt x="110354" y="23358"/>
                      <a:pt x="113072" y="17781"/>
                      <a:pt x="113217" y="19957"/>
                    </a:cubicBezTo>
                    <a:cubicBezTo>
                      <a:pt x="113943" y="30835"/>
                      <a:pt x="112309" y="41749"/>
                      <a:pt x="111403" y="52614"/>
                    </a:cubicBezTo>
                    <a:cubicBezTo>
                      <a:pt x="110428" y="64316"/>
                      <a:pt x="109038" y="64784"/>
                      <a:pt x="104145" y="76200"/>
                    </a:cubicBezTo>
                    <a:cubicBezTo>
                      <a:pt x="103540" y="80433"/>
                      <a:pt x="103034" y="84682"/>
                      <a:pt x="102331" y="88900"/>
                    </a:cubicBezTo>
                    <a:cubicBezTo>
                      <a:pt x="101824" y="91942"/>
                      <a:pt x="101024" y="94929"/>
                      <a:pt x="100517" y="97971"/>
                    </a:cubicBezTo>
                    <a:cubicBezTo>
                      <a:pt x="99814" y="102189"/>
                      <a:pt x="97115" y="106700"/>
                      <a:pt x="98703" y="110671"/>
                    </a:cubicBezTo>
                    <a:cubicBezTo>
                      <a:pt x="99513" y="112695"/>
                      <a:pt x="102331" y="108252"/>
                      <a:pt x="104145" y="107043"/>
                    </a:cubicBezTo>
                    <a:cubicBezTo>
                      <a:pt x="107774" y="100995"/>
                      <a:pt x="111877" y="95208"/>
                      <a:pt x="115031" y="88900"/>
                    </a:cubicBezTo>
                    <a:cubicBezTo>
                      <a:pt x="116241" y="86481"/>
                      <a:pt x="117226" y="83936"/>
                      <a:pt x="118660" y="81643"/>
                    </a:cubicBezTo>
                    <a:cubicBezTo>
                      <a:pt x="130430" y="62812"/>
                      <a:pt x="118543" y="85507"/>
                      <a:pt x="127731" y="67129"/>
                    </a:cubicBezTo>
                    <a:cubicBezTo>
                      <a:pt x="131244" y="53071"/>
                      <a:pt x="126673" y="66069"/>
                      <a:pt x="134988" y="54429"/>
                    </a:cubicBezTo>
                    <a:cubicBezTo>
                      <a:pt x="138196" y="49938"/>
                      <a:pt x="139873" y="42844"/>
                      <a:pt x="142245" y="38100"/>
                    </a:cubicBezTo>
                    <a:cubicBezTo>
                      <a:pt x="143220" y="36150"/>
                      <a:pt x="144664" y="34471"/>
                      <a:pt x="145874" y="32657"/>
                    </a:cubicBezTo>
                    <a:cubicBezTo>
                      <a:pt x="146940" y="27325"/>
                      <a:pt x="147409" y="23029"/>
                      <a:pt x="149503" y="18143"/>
                    </a:cubicBezTo>
                    <a:cubicBezTo>
                      <a:pt x="150568" y="15657"/>
                      <a:pt x="152066" y="13372"/>
                      <a:pt x="153131" y="10886"/>
                    </a:cubicBezTo>
                    <a:cubicBezTo>
                      <a:pt x="153884" y="9128"/>
                      <a:pt x="153750" y="6936"/>
                      <a:pt x="154945" y="5443"/>
                    </a:cubicBezTo>
                    <a:cubicBezTo>
                      <a:pt x="157503" y="2245"/>
                      <a:pt x="162245" y="1195"/>
                      <a:pt x="165831" y="0"/>
                    </a:cubicBezTo>
                    <a:cubicBezTo>
                      <a:pt x="168855" y="605"/>
                      <a:pt x="174298" y="-1210"/>
                      <a:pt x="174903" y="1814"/>
                    </a:cubicBezTo>
                    <a:cubicBezTo>
                      <a:pt x="178345" y="19022"/>
                      <a:pt x="175623" y="36914"/>
                      <a:pt x="176717" y="54429"/>
                    </a:cubicBezTo>
                    <a:cubicBezTo>
                      <a:pt x="176836" y="56337"/>
                      <a:pt x="177926" y="58057"/>
                      <a:pt x="178531" y="59871"/>
                    </a:cubicBezTo>
                    <a:cubicBezTo>
                      <a:pt x="182306" y="44769"/>
                      <a:pt x="177709" y="59699"/>
                      <a:pt x="183974" y="47171"/>
                    </a:cubicBezTo>
                    <a:cubicBezTo>
                      <a:pt x="184829" y="45461"/>
                      <a:pt x="184436" y="43081"/>
                      <a:pt x="185788" y="41729"/>
                    </a:cubicBezTo>
                    <a:cubicBezTo>
                      <a:pt x="187986" y="39531"/>
                      <a:pt x="192097" y="39914"/>
                      <a:pt x="194860" y="39914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24A31243-9AA2-48C0-ADE0-0B626CF99A89}"/>
                  </a:ext>
                </a:extLst>
              </p:cNvPr>
              <p:cNvSpPr/>
              <p:nvPr/>
            </p:nvSpPr>
            <p:spPr>
              <a:xfrm>
                <a:off x="7148286" y="4802414"/>
                <a:ext cx="116114" cy="78368"/>
              </a:xfrm>
              <a:custGeom>
                <a:avLst/>
                <a:gdLst>
                  <a:gd name="connsiteX0" fmla="*/ 12700 w 116114"/>
                  <a:gd name="connsiteY0" fmla="*/ 16329 h 78368"/>
                  <a:gd name="connsiteX1" fmla="*/ 7257 w 116114"/>
                  <a:gd name="connsiteY1" fmla="*/ 36286 h 78368"/>
                  <a:gd name="connsiteX2" fmla="*/ 3628 w 116114"/>
                  <a:gd name="connsiteY2" fmla="*/ 50800 h 78368"/>
                  <a:gd name="connsiteX3" fmla="*/ 0 w 116114"/>
                  <a:gd name="connsiteY3" fmla="*/ 63500 h 78368"/>
                  <a:gd name="connsiteX4" fmla="*/ 3628 w 116114"/>
                  <a:gd name="connsiteY4" fmla="*/ 78015 h 78368"/>
                  <a:gd name="connsiteX5" fmla="*/ 14514 w 116114"/>
                  <a:gd name="connsiteY5" fmla="*/ 70757 h 78368"/>
                  <a:gd name="connsiteX6" fmla="*/ 23585 w 116114"/>
                  <a:gd name="connsiteY6" fmla="*/ 63500 h 78368"/>
                  <a:gd name="connsiteX7" fmla="*/ 32657 w 116114"/>
                  <a:gd name="connsiteY7" fmla="*/ 59872 h 78368"/>
                  <a:gd name="connsiteX8" fmla="*/ 39914 w 116114"/>
                  <a:gd name="connsiteY8" fmla="*/ 54429 h 78368"/>
                  <a:gd name="connsiteX9" fmla="*/ 48985 w 116114"/>
                  <a:gd name="connsiteY9" fmla="*/ 50800 h 78368"/>
                  <a:gd name="connsiteX10" fmla="*/ 56243 w 116114"/>
                  <a:gd name="connsiteY10" fmla="*/ 47172 h 78368"/>
                  <a:gd name="connsiteX11" fmla="*/ 59871 w 116114"/>
                  <a:gd name="connsiteY11" fmla="*/ 41729 h 78368"/>
                  <a:gd name="connsiteX12" fmla="*/ 63500 w 116114"/>
                  <a:gd name="connsiteY12" fmla="*/ 56243 h 78368"/>
                  <a:gd name="connsiteX13" fmla="*/ 68943 w 116114"/>
                  <a:gd name="connsiteY13" fmla="*/ 67129 h 78368"/>
                  <a:gd name="connsiteX14" fmla="*/ 74385 w 116114"/>
                  <a:gd name="connsiteY14" fmla="*/ 65315 h 78368"/>
                  <a:gd name="connsiteX15" fmla="*/ 78014 w 116114"/>
                  <a:gd name="connsiteY15" fmla="*/ 56243 h 78368"/>
                  <a:gd name="connsiteX16" fmla="*/ 81643 w 116114"/>
                  <a:gd name="connsiteY16" fmla="*/ 32657 h 78368"/>
                  <a:gd name="connsiteX17" fmla="*/ 83457 w 116114"/>
                  <a:gd name="connsiteY17" fmla="*/ 12700 h 78368"/>
                  <a:gd name="connsiteX18" fmla="*/ 88900 w 116114"/>
                  <a:gd name="connsiteY18" fmla="*/ 7257 h 78368"/>
                  <a:gd name="connsiteX19" fmla="*/ 103414 w 116114"/>
                  <a:gd name="connsiteY19" fmla="*/ 1815 h 78368"/>
                  <a:gd name="connsiteX20" fmla="*/ 108857 w 116114"/>
                  <a:gd name="connsiteY20" fmla="*/ 0 h 78368"/>
                  <a:gd name="connsiteX21" fmla="*/ 116114 w 116114"/>
                  <a:gd name="connsiteY21" fmla="*/ 5443 h 78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6114" h="78368">
                    <a:moveTo>
                      <a:pt x="12700" y="16329"/>
                    </a:moveTo>
                    <a:cubicBezTo>
                      <a:pt x="8897" y="35336"/>
                      <a:pt x="13395" y="14802"/>
                      <a:pt x="7257" y="36286"/>
                    </a:cubicBezTo>
                    <a:cubicBezTo>
                      <a:pt x="5887" y="41081"/>
                      <a:pt x="4998" y="46005"/>
                      <a:pt x="3628" y="50800"/>
                    </a:cubicBezTo>
                    <a:lnTo>
                      <a:pt x="0" y="63500"/>
                    </a:lnTo>
                    <a:cubicBezTo>
                      <a:pt x="1209" y="68338"/>
                      <a:pt x="-833" y="75785"/>
                      <a:pt x="3628" y="78015"/>
                    </a:cubicBezTo>
                    <a:cubicBezTo>
                      <a:pt x="7529" y="79965"/>
                      <a:pt x="10987" y="73322"/>
                      <a:pt x="14514" y="70757"/>
                    </a:cubicBezTo>
                    <a:cubicBezTo>
                      <a:pt x="17646" y="68479"/>
                      <a:pt x="20265" y="65492"/>
                      <a:pt x="23585" y="63500"/>
                    </a:cubicBezTo>
                    <a:cubicBezTo>
                      <a:pt x="26378" y="61824"/>
                      <a:pt x="29810" y="61454"/>
                      <a:pt x="32657" y="59872"/>
                    </a:cubicBezTo>
                    <a:cubicBezTo>
                      <a:pt x="35300" y="58404"/>
                      <a:pt x="37271" y="55898"/>
                      <a:pt x="39914" y="54429"/>
                    </a:cubicBezTo>
                    <a:cubicBezTo>
                      <a:pt x="42761" y="52847"/>
                      <a:pt x="46009" y="52123"/>
                      <a:pt x="48985" y="50800"/>
                    </a:cubicBezTo>
                    <a:cubicBezTo>
                      <a:pt x="51457" y="49702"/>
                      <a:pt x="53824" y="48381"/>
                      <a:pt x="56243" y="47172"/>
                    </a:cubicBezTo>
                    <a:cubicBezTo>
                      <a:pt x="57452" y="45358"/>
                      <a:pt x="58509" y="40026"/>
                      <a:pt x="59871" y="41729"/>
                    </a:cubicBezTo>
                    <a:cubicBezTo>
                      <a:pt x="62986" y="45623"/>
                      <a:pt x="61923" y="51512"/>
                      <a:pt x="63500" y="56243"/>
                    </a:cubicBezTo>
                    <a:cubicBezTo>
                      <a:pt x="66003" y="63755"/>
                      <a:pt x="64253" y="60095"/>
                      <a:pt x="68943" y="67129"/>
                    </a:cubicBezTo>
                    <a:cubicBezTo>
                      <a:pt x="70757" y="66524"/>
                      <a:pt x="73161" y="66784"/>
                      <a:pt x="74385" y="65315"/>
                    </a:cubicBezTo>
                    <a:cubicBezTo>
                      <a:pt x="76470" y="62813"/>
                      <a:pt x="77375" y="59437"/>
                      <a:pt x="78014" y="56243"/>
                    </a:cubicBezTo>
                    <a:cubicBezTo>
                      <a:pt x="85028" y="21174"/>
                      <a:pt x="76329" y="48593"/>
                      <a:pt x="81643" y="32657"/>
                    </a:cubicBezTo>
                    <a:cubicBezTo>
                      <a:pt x="82248" y="26005"/>
                      <a:pt x="81622" y="19123"/>
                      <a:pt x="83457" y="12700"/>
                    </a:cubicBezTo>
                    <a:cubicBezTo>
                      <a:pt x="84162" y="10233"/>
                      <a:pt x="86812" y="8748"/>
                      <a:pt x="88900" y="7257"/>
                    </a:cubicBezTo>
                    <a:cubicBezTo>
                      <a:pt x="94537" y="3231"/>
                      <a:pt x="97083" y="3624"/>
                      <a:pt x="103414" y="1815"/>
                    </a:cubicBezTo>
                    <a:cubicBezTo>
                      <a:pt x="105253" y="1290"/>
                      <a:pt x="107043" y="605"/>
                      <a:pt x="108857" y="0"/>
                    </a:cubicBezTo>
                    <a:cubicBezTo>
                      <a:pt x="115583" y="2243"/>
                      <a:pt x="113445" y="104"/>
                      <a:pt x="116114" y="5443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52E565DC-3A57-481F-A8D1-240F7572730D}"/>
                  </a:ext>
                </a:extLst>
              </p:cNvPr>
              <p:cNvSpPr/>
              <p:nvPr/>
            </p:nvSpPr>
            <p:spPr>
              <a:xfrm>
                <a:off x="6859814" y="4982029"/>
                <a:ext cx="74388" cy="30908"/>
              </a:xfrm>
              <a:custGeom>
                <a:avLst/>
                <a:gdLst>
                  <a:gd name="connsiteX0" fmla="*/ 0 w 74388"/>
                  <a:gd name="connsiteY0" fmla="*/ 0 h 30908"/>
                  <a:gd name="connsiteX1" fmla="*/ 1815 w 74388"/>
                  <a:gd name="connsiteY1" fmla="*/ 25400 h 30908"/>
                  <a:gd name="connsiteX2" fmla="*/ 3629 w 74388"/>
                  <a:gd name="connsiteY2" fmla="*/ 30842 h 30908"/>
                  <a:gd name="connsiteX3" fmla="*/ 16329 w 74388"/>
                  <a:gd name="connsiteY3" fmla="*/ 27214 h 30908"/>
                  <a:gd name="connsiteX4" fmla="*/ 21772 w 74388"/>
                  <a:gd name="connsiteY4" fmla="*/ 23585 h 30908"/>
                  <a:gd name="connsiteX5" fmla="*/ 29029 w 74388"/>
                  <a:gd name="connsiteY5" fmla="*/ 16328 h 30908"/>
                  <a:gd name="connsiteX6" fmla="*/ 34472 w 74388"/>
                  <a:gd name="connsiteY6" fmla="*/ 14514 h 30908"/>
                  <a:gd name="connsiteX7" fmla="*/ 45357 w 74388"/>
                  <a:gd name="connsiteY7" fmla="*/ 9071 h 30908"/>
                  <a:gd name="connsiteX8" fmla="*/ 48986 w 74388"/>
                  <a:gd name="connsiteY8" fmla="*/ 14514 h 30908"/>
                  <a:gd name="connsiteX9" fmla="*/ 50800 w 74388"/>
                  <a:gd name="connsiteY9" fmla="*/ 19957 h 30908"/>
                  <a:gd name="connsiteX10" fmla="*/ 63500 w 74388"/>
                  <a:gd name="connsiteY10" fmla="*/ 14514 h 30908"/>
                  <a:gd name="connsiteX11" fmla="*/ 67129 w 74388"/>
                  <a:gd name="connsiteY11" fmla="*/ 9071 h 30908"/>
                  <a:gd name="connsiteX12" fmla="*/ 72572 w 74388"/>
                  <a:gd name="connsiteY12" fmla="*/ 19957 h 30908"/>
                  <a:gd name="connsiteX13" fmla="*/ 74386 w 74388"/>
                  <a:gd name="connsiteY13" fmla="*/ 10885 h 30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4388" h="30908">
                    <a:moveTo>
                      <a:pt x="0" y="0"/>
                    </a:moveTo>
                    <a:cubicBezTo>
                      <a:pt x="605" y="8467"/>
                      <a:pt x="823" y="16970"/>
                      <a:pt x="1815" y="25400"/>
                    </a:cubicBezTo>
                    <a:cubicBezTo>
                      <a:pt x="2038" y="27299"/>
                      <a:pt x="1732" y="30605"/>
                      <a:pt x="3629" y="30842"/>
                    </a:cubicBezTo>
                    <a:cubicBezTo>
                      <a:pt x="7998" y="31388"/>
                      <a:pt x="12096" y="28423"/>
                      <a:pt x="16329" y="27214"/>
                    </a:cubicBezTo>
                    <a:cubicBezTo>
                      <a:pt x="18143" y="26004"/>
                      <a:pt x="20116" y="25004"/>
                      <a:pt x="21772" y="23585"/>
                    </a:cubicBezTo>
                    <a:cubicBezTo>
                      <a:pt x="24369" y="21359"/>
                      <a:pt x="26245" y="18316"/>
                      <a:pt x="29029" y="16328"/>
                    </a:cubicBezTo>
                    <a:cubicBezTo>
                      <a:pt x="30585" y="15216"/>
                      <a:pt x="32658" y="15119"/>
                      <a:pt x="34472" y="14514"/>
                    </a:cubicBezTo>
                    <a:cubicBezTo>
                      <a:pt x="35617" y="13750"/>
                      <a:pt x="43010" y="8132"/>
                      <a:pt x="45357" y="9071"/>
                    </a:cubicBezTo>
                    <a:cubicBezTo>
                      <a:pt x="47382" y="9881"/>
                      <a:pt x="47776" y="12700"/>
                      <a:pt x="48986" y="14514"/>
                    </a:cubicBezTo>
                    <a:cubicBezTo>
                      <a:pt x="49591" y="16328"/>
                      <a:pt x="49024" y="19247"/>
                      <a:pt x="50800" y="19957"/>
                    </a:cubicBezTo>
                    <a:cubicBezTo>
                      <a:pt x="54460" y="21421"/>
                      <a:pt x="60978" y="16195"/>
                      <a:pt x="63500" y="14514"/>
                    </a:cubicBezTo>
                    <a:cubicBezTo>
                      <a:pt x="64710" y="12700"/>
                      <a:pt x="64948" y="9071"/>
                      <a:pt x="67129" y="9071"/>
                    </a:cubicBezTo>
                    <a:cubicBezTo>
                      <a:pt x="69472" y="9071"/>
                      <a:pt x="72125" y="18616"/>
                      <a:pt x="72572" y="19957"/>
                    </a:cubicBezTo>
                    <a:cubicBezTo>
                      <a:pt x="74533" y="12113"/>
                      <a:pt x="74386" y="15193"/>
                      <a:pt x="74386" y="10885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:a16="http://schemas.microsoft.com/office/drawing/2014/main" id="{1CE89D8C-8633-4680-8B3B-EFBCDE08B313}"/>
                  </a:ext>
                </a:extLst>
              </p:cNvPr>
              <p:cNvSpPr/>
              <p:nvPr/>
            </p:nvSpPr>
            <p:spPr>
              <a:xfrm>
                <a:off x="7170057" y="4974771"/>
                <a:ext cx="146957" cy="27430"/>
              </a:xfrm>
              <a:custGeom>
                <a:avLst/>
                <a:gdLst>
                  <a:gd name="connsiteX0" fmla="*/ 0 w 146957"/>
                  <a:gd name="connsiteY0" fmla="*/ 3629 h 27430"/>
                  <a:gd name="connsiteX1" fmla="*/ 5443 w 146957"/>
                  <a:gd name="connsiteY1" fmla="*/ 12700 h 27430"/>
                  <a:gd name="connsiteX2" fmla="*/ 14514 w 146957"/>
                  <a:gd name="connsiteY2" fmla="*/ 21772 h 27430"/>
                  <a:gd name="connsiteX3" fmla="*/ 25400 w 146957"/>
                  <a:gd name="connsiteY3" fmla="*/ 25400 h 27430"/>
                  <a:gd name="connsiteX4" fmla="*/ 41729 w 146957"/>
                  <a:gd name="connsiteY4" fmla="*/ 23586 h 27430"/>
                  <a:gd name="connsiteX5" fmla="*/ 50800 w 146957"/>
                  <a:gd name="connsiteY5" fmla="*/ 14515 h 27430"/>
                  <a:gd name="connsiteX6" fmla="*/ 63500 w 146957"/>
                  <a:gd name="connsiteY6" fmla="*/ 5443 h 27430"/>
                  <a:gd name="connsiteX7" fmla="*/ 67129 w 146957"/>
                  <a:gd name="connsiteY7" fmla="*/ 0 h 27430"/>
                  <a:gd name="connsiteX8" fmla="*/ 70757 w 146957"/>
                  <a:gd name="connsiteY8" fmla="*/ 5443 h 27430"/>
                  <a:gd name="connsiteX9" fmla="*/ 72572 w 146957"/>
                  <a:gd name="connsiteY9" fmla="*/ 10886 h 27430"/>
                  <a:gd name="connsiteX10" fmla="*/ 83457 w 146957"/>
                  <a:gd name="connsiteY10" fmla="*/ 7258 h 27430"/>
                  <a:gd name="connsiteX11" fmla="*/ 94343 w 146957"/>
                  <a:gd name="connsiteY11" fmla="*/ 9072 h 27430"/>
                  <a:gd name="connsiteX12" fmla="*/ 108857 w 146957"/>
                  <a:gd name="connsiteY12" fmla="*/ 12700 h 27430"/>
                  <a:gd name="connsiteX13" fmla="*/ 121557 w 146957"/>
                  <a:gd name="connsiteY13" fmla="*/ 16329 h 27430"/>
                  <a:gd name="connsiteX14" fmla="*/ 128814 w 146957"/>
                  <a:gd name="connsiteY14" fmla="*/ 21772 h 27430"/>
                  <a:gd name="connsiteX15" fmla="*/ 134257 w 146957"/>
                  <a:gd name="connsiteY15" fmla="*/ 27215 h 27430"/>
                  <a:gd name="connsiteX16" fmla="*/ 143329 w 146957"/>
                  <a:gd name="connsiteY16" fmla="*/ 25400 h 27430"/>
                  <a:gd name="connsiteX17" fmla="*/ 146957 w 146957"/>
                  <a:gd name="connsiteY17" fmla="*/ 21772 h 27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6957" h="27430">
                    <a:moveTo>
                      <a:pt x="0" y="3629"/>
                    </a:moveTo>
                    <a:cubicBezTo>
                      <a:pt x="1814" y="6653"/>
                      <a:pt x="3574" y="9710"/>
                      <a:pt x="5443" y="12700"/>
                    </a:cubicBezTo>
                    <a:cubicBezTo>
                      <a:pt x="8466" y="17536"/>
                      <a:pt x="9073" y="19354"/>
                      <a:pt x="14514" y="21772"/>
                    </a:cubicBezTo>
                    <a:cubicBezTo>
                      <a:pt x="18009" y="23325"/>
                      <a:pt x="25400" y="25400"/>
                      <a:pt x="25400" y="25400"/>
                    </a:cubicBezTo>
                    <a:cubicBezTo>
                      <a:pt x="30843" y="24795"/>
                      <a:pt x="36695" y="25743"/>
                      <a:pt x="41729" y="23586"/>
                    </a:cubicBezTo>
                    <a:cubicBezTo>
                      <a:pt x="45659" y="21902"/>
                      <a:pt x="47582" y="17331"/>
                      <a:pt x="50800" y="14515"/>
                    </a:cubicBezTo>
                    <a:cubicBezTo>
                      <a:pt x="59040" y="7305"/>
                      <a:pt x="54109" y="14834"/>
                      <a:pt x="63500" y="5443"/>
                    </a:cubicBezTo>
                    <a:cubicBezTo>
                      <a:pt x="65042" y="3901"/>
                      <a:pt x="65919" y="1814"/>
                      <a:pt x="67129" y="0"/>
                    </a:cubicBezTo>
                    <a:cubicBezTo>
                      <a:pt x="68338" y="1814"/>
                      <a:pt x="69782" y="3493"/>
                      <a:pt x="70757" y="5443"/>
                    </a:cubicBezTo>
                    <a:cubicBezTo>
                      <a:pt x="71612" y="7154"/>
                      <a:pt x="70679" y="10615"/>
                      <a:pt x="72572" y="10886"/>
                    </a:cubicBezTo>
                    <a:cubicBezTo>
                      <a:pt x="76358" y="11427"/>
                      <a:pt x="83457" y="7258"/>
                      <a:pt x="83457" y="7258"/>
                    </a:cubicBezTo>
                    <a:cubicBezTo>
                      <a:pt x="87086" y="7863"/>
                      <a:pt x="90746" y="8301"/>
                      <a:pt x="94343" y="9072"/>
                    </a:cubicBezTo>
                    <a:cubicBezTo>
                      <a:pt x="99219" y="10117"/>
                      <a:pt x="104126" y="11122"/>
                      <a:pt x="108857" y="12700"/>
                    </a:cubicBezTo>
                    <a:cubicBezTo>
                      <a:pt x="116665" y="15304"/>
                      <a:pt x="112445" y="14051"/>
                      <a:pt x="121557" y="16329"/>
                    </a:cubicBezTo>
                    <a:cubicBezTo>
                      <a:pt x="123976" y="18143"/>
                      <a:pt x="126518" y="19804"/>
                      <a:pt x="128814" y="21772"/>
                    </a:cubicBezTo>
                    <a:cubicBezTo>
                      <a:pt x="130762" y="23442"/>
                      <a:pt x="131768" y="26593"/>
                      <a:pt x="134257" y="27215"/>
                    </a:cubicBezTo>
                    <a:cubicBezTo>
                      <a:pt x="137249" y="27963"/>
                      <a:pt x="140494" y="26615"/>
                      <a:pt x="143329" y="25400"/>
                    </a:cubicBezTo>
                    <a:cubicBezTo>
                      <a:pt x="144901" y="24726"/>
                      <a:pt x="145748" y="22981"/>
                      <a:pt x="146957" y="21772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6DA31E00-9B6A-494C-A3D5-A8CE4890F6D6}"/>
                </a:ext>
              </a:extLst>
            </p:cNvPr>
            <p:cNvGrpSpPr/>
            <p:nvPr/>
          </p:nvGrpSpPr>
          <p:grpSpPr>
            <a:xfrm rot="13829337" flipH="1">
              <a:off x="10811936" y="6047203"/>
              <a:ext cx="114715" cy="382165"/>
              <a:chOff x="9024888" y="4258446"/>
              <a:chExt cx="152548" cy="1829809"/>
            </a:xfrm>
          </p:grpSpPr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FBBF6259-D104-4287-A6E2-A06D26E9E0A3}"/>
                  </a:ext>
                </a:extLst>
              </p:cNvPr>
              <p:cNvSpPr/>
              <p:nvPr/>
            </p:nvSpPr>
            <p:spPr>
              <a:xfrm>
                <a:off x="9024888" y="4594611"/>
                <a:ext cx="152548" cy="1493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4D15DF2F-369B-4016-AFCA-5F64026518C3}"/>
                  </a:ext>
                </a:extLst>
              </p:cNvPr>
              <p:cNvSpPr/>
              <p:nvPr/>
            </p:nvSpPr>
            <p:spPr>
              <a:xfrm>
                <a:off x="9056865" y="4384458"/>
                <a:ext cx="90000" cy="21015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Isosceles Triangle 309">
                <a:extLst>
                  <a:ext uri="{FF2B5EF4-FFF2-40B4-BE49-F238E27FC236}">
                    <a16:creationId xmlns:a16="http://schemas.microsoft.com/office/drawing/2014/main" id="{4D26E1FC-891D-4055-9A8A-B6354B2E2684}"/>
                  </a:ext>
                </a:extLst>
              </p:cNvPr>
              <p:cNvSpPr/>
              <p:nvPr/>
            </p:nvSpPr>
            <p:spPr>
              <a:xfrm>
                <a:off x="9058884" y="4258446"/>
                <a:ext cx="86400" cy="125186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6C9B6509-C704-4EF7-A135-C14D2D8B06AE}"/>
              </a:ext>
            </a:extLst>
          </p:cNvPr>
          <p:cNvGrpSpPr/>
          <p:nvPr/>
        </p:nvGrpSpPr>
        <p:grpSpPr>
          <a:xfrm>
            <a:off x="737371" y="2638503"/>
            <a:ext cx="2284019" cy="2001679"/>
            <a:chOff x="9772017" y="4369320"/>
            <a:chExt cx="2284019" cy="2001679"/>
          </a:xfrm>
        </p:grpSpPr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B20F76E4-735B-4AED-8088-26213FC55A35}"/>
                </a:ext>
              </a:extLst>
            </p:cNvPr>
            <p:cNvGrpSpPr/>
            <p:nvPr/>
          </p:nvGrpSpPr>
          <p:grpSpPr>
            <a:xfrm>
              <a:off x="9945878" y="4514794"/>
              <a:ext cx="2039122" cy="1731947"/>
              <a:chOff x="6059170" y="385936"/>
              <a:chExt cx="2039122" cy="1731947"/>
            </a:xfrm>
          </p:grpSpPr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67F8EA7F-36A3-4A7B-906D-7AE48675A230}"/>
                  </a:ext>
                </a:extLst>
              </p:cNvPr>
              <p:cNvCxnSpPr/>
              <p:nvPr/>
            </p:nvCxnSpPr>
            <p:spPr>
              <a:xfrm flipH="1" flipV="1">
                <a:off x="6059170" y="385936"/>
                <a:ext cx="2039122" cy="1993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55D92AAA-9654-4953-B9B9-5B3E70452FC7}"/>
                  </a:ext>
                </a:extLst>
              </p:cNvPr>
              <p:cNvCxnSpPr/>
              <p:nvPr/>
            </p:nvCxnSpPr>
            <p:spPr>
              <a:xfrm flipH="1" flipV="1">
                <a:off x="775718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97CA44C7-4652-46B9-A67E-E0CF07AF5372}"/>
                  </a:ext>
                </a:extLst>
              </p:cNvPr>
              <p:cNvCxnSpPr/>
              <p:nvPr/>
            </p:nvCxnSpPr>
            <p:spPr>
              <a:xfrm flipH="1">
                <a:off x="6213521" y="407092"/>
                <a:ext cx="179714" cy="171079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DC7D0C87-48BB-4060-9012-CF5AD3B6FAEB}"/>
                </a:ext>
              </a:extLst>
            </p:cNvPr>
            <p:cNvGrpSpPr/>
            <p:nvPr/>
          </p:nvGrpSpPr>
          <p:grpSpPr>
            <a:xfrm flipH="1">
              <a:off x="10164187" y="4670176"/>
              <a:ext cx="1360188" cy="1581018"/>
              <a:chOff x="7383146" y="1745457"/>
              <a:chExt cx="1475106" cy="2121692"/>
            </a:xfrm>
          </p:grpSpPr>
          <p:sp>
            <p:nvSpPr>
              <p:cNvPr id="350" name="Oval 349">
                <a:extLst>
                  <a:ext uri="{FF2B5EF4-FFF2-40B4-BE49-F238E27FC236}">
                    <a16:creationId xmlns:a16="http://schemas.microsoft.com/office/drawing/2014/main" id="{0887591C-58A4-4404-93E9-07811C06EAA8}"/>
                  </a:ext>
                </a:extLst>
              </p:cNvPr>
              <p:cNvSpPr/>
              <p:nvPr/>
            </p:nvSpPr>
            <p:spPr>
              <a:xfrm>
                <a:off x="7830186" y="1745457"/>
                <a:ext cx="190500" cy="809625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1" name="Oval 350">
                <a:extLst>
                  <a:ext uri="{FF2B5EF4-FFF2-40B4-BE49-F238E27FC236}">
                    <a16:creationId xmlns:a16="http://schemas.microsoft.com/office/drawing/2014/main" id="{8832479E-CB20-4B67-A077-E185DCAEA20A}"/>
                  </a:ext>
                </a:extLst>
              </p:cNvPr>
              <p:cNvSpPr/>
              <p:nvPr/>
            </p:nvSpPr>
            <p:spPr>
              <a:xfrm>
                <a:off x="7830186" y="2044304"/>
                <a:ext cx="190500" cy="80962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4543108A-2DFB-4A7E-8B67-A016E665D9DB}"/>
                  </a:ext>
                </a:extLst>
              </p:cNvPr>
              <p:cNvSpPr/>
              <p:nvPr/>
            </p:nvSpPr>
            <p:spPr>
              <a:xfrm>
                <a:off x="7830186" y="2200274"/>
                <a:ext cx="190500" cy="152400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EBD69011-C496-4C12-BD43-6B4159340A4B}"/>
                  </a:ext>
                </a:extLst>
              </p:cNvPr>
              <p:cNvSpPr/>
              <p:nvPr/>
            </p:nvSpPr>
            <p:spPr>
              <a:xfrm rot="16200000">
                <a:off x="7853999" y="3253421"/>
                <a:ext cx="142875" cy="108458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4" name="Oval 353">
                <a:extLst>
                  <a:ext uri="{FF2B5EF4-FFF2-40B4-BE49-F238E27FC236}">
                    <a16:creationId xmlns:a16="http://schemas.microsoft.com/office/drawing/2014/main" id="{0AAEB280-8F48-4284-9CE9-07FA2915B9F3}"/>
                  </a:ext>
                </a:extLst>
              </p:cNvPr>
              <p:cNvSpPr/>
              <p:nvPr/>
            </p:nvSpPr>
            <p:spPr>
              <a:xfrm>
                <a:off x="7854561" y="3438525"/>
                <a:ext cx="144000" cy="144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A93DFAF2-99E1-4F23-B8F2-E62774F3816C}"/>
                  </a:ext>
                </a:extLst>
              </p:cNvPr>
              <p:cNvSpPr/>
              <p:nvPr/>
            </p:nvSpPr>
            <p:spPr>
              <a:xfrm rot="16200000">
                <a:off x="8428797" y="3098213"/>
                <a:ext cx="45719" cy="8131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0E1DA874-0A23-4F58-AE05-F91014115C04}"/>
                </a:ext>
              </a:extLst>
            </p:cNvPr>
            <p:cNvSpPr/>
            <p:nvPr/>
          </p:nvSpPr>
          <p:spPr>
            <a:xfrm>
              <a:off x="9772017" y="6305257"/>
              <a:ext cx="2284019" cy="6574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5D3E02CE-368D-495A-A472-F67C264E347E}"/>
                </a:ext>
              </a:extLst>
            </p:cNvPr>
            <p:cNvGrpSpPr/>
            <p:nvPr/>
          </p:nvGrpSpPr>
          <p:grpSpPr>
            <a:xfrm>
              <a:off x="9957439" y="4369320"/>
              <a:ext cx="2016000" cy="144000"/>
              <a:chOff x="9128430" y="4070951"/>
              <a:chExt cx="2016000" cy="144000"/>
            </a:xfrm>
          </p:grpSpPr>
          <p:sp>
            <p:nvSpPr>
              <p:cNvPr id="336" name="Multiplication Sign 335">
                <a:extLst>
                  <a:ext uri="{FF2B5EF4-FFF2-40B4-BE49-F238E27FC236}">
                    <a16:creationId xmlns:a16="http://schemas.microsoft.com/office/drawing/2014/main" id="{8720B01F-A77E-497D-8435-2E7B549996E3}"/>
                  </a:ext>
                </a:extLst>
              </p:cNvPr>
              <p:cNvSpPr/>
              <p:nvPr/>
            </p:nvSpPr>
            <p:spPr>
              <a:xfrm>
                <a:off x="912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7" name="Multiplication Sign 336">
                <a:extLst>
                  <a:ext uri="{FF2B5EF4-FFF2-40B4-BE49-F238E27FC236}">
                    <a16:creationId xmlns:a16="http://schemas.microsoft.com/office/drawing/2014/main" id="{2DB5F4A5-9ABC-4E53-AC91-4302EC0CC9CE}"/>
                  </a:ext>
                </a:extLst>
              </p:cNvPr>
              <p:cNvSpPr/>
              <p:nvPr/>
            </p:nvSpPr>
            <p:spPr>
              <a:xfrm>
                <a:off x="927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Multiplication Sign 337">
                <a:extLst>
                  <a:ext uri="{FF2B5EF4-FFF2-40B4-BE49-F238E27FC236}">
                    <a16:creationId xmlns:a16="http://schemas.microsoft.com/office/drawing/2014/main" id="{3952D872-F898-4E7A-B388-61CEF683A718}"/>
                  </a:ext>
                </a:extLst>
              </p:cNvPr>
              <p:cNvSpPr/>
              <p:nvPr/>
            </p:nvSpPr>
            <p:spPr>
              <a:xfrm>
                <a:off x="941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9" name="Multiplication Sign 338">
                <a:extLst>
                  <a:ext uri="{FF2B5EF4-FFF2-40B4-BE49-F238E27FC236}">
                    <a16:creationId xmlns:a16="http://schemas.microsoft.com/office/drawing/2014/main" id="{B0633F8C-C34E-4E6D-A4FA-7E05BB565C09}"/>
                  </a:ext>
                </a:extLst>
              </p:cNvPr>
              <p:cNvSpPr/>
              <p:nvPr/>
            </p:nvSpPr>
            <p:spPr>
              <a:xfrm>
                <a:off x="956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Multiplication Sign 339">
                <a:extLst>
                  <a:ext uri="{FF2B5EF4-FFF2-40B4-BE49-F238E27FC236}">
                    <a16:creationId xmlns:a16="http://schemas.microsoft.com/office/drawing/2014/main" id="{B3FBC904-2AE9-4CBE-B71E-5A2719C546C3}"/>
                  </a:ext>
                </a:extLst>
              </p:cNvPr>
              <p:cNvSpPr/>
              <p:nvPr/>
            </p:nvSpPr>
            <p:spPr>
              <a:xfrm>
                <a:off x="970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1" name="Multiplication Sign 340">
                <a:extLst>
                  <a:ext uri="{FF2B5EF4-FFF2-40B4-BE49-F238E27FC236}">
                    <a16:creationId xmlns:a16="http://schemas.microsoft.com/office/drawing/2014/main" id="{A0C1DB06-8B9F-4FB7-8895-7B6A7EBDC8E5}"/>
                  </a:ext>
                </a:extLst>
              </p:cNvPr>
              <p:cNvSpPr/>
              <p:nvPr/>
            </p:nvSpPr>
            <p:spPr>
              <a:xfrm>
                <a:off x="984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2" name="Multiplication Sign 341">
                <a:extLst>
                  <a:ext uri="{FF2B5EF4-FFF2-40B4-BE49-F238E27FC236}">
                    <a16:creationId xmlns:a16="http://schemas.microsoft.com/office/drawing/2014/main" id="{1C7D6E93-5679-49ED-AA33-AFCEAC2641EF}"/>
                  </a:ext>
                </a:extLst>
              </p:cNvPr>
              <p:cNvSpPr/>
              <p:nvPr/>
            </p:nvSpPr>
            <p:spPr>
              <a:xfrm>
                <a:off x="999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3" name="Multiplication Sign 342">
                <a:extLst>
                  <a:ext uri="{FF2B5EF4-FFF2-40B4-BE49-F238E27FC236}">
                    <a16:creationId xmlns:a16="http://schemas.microsoft.com/office/drawing/2014/main" id="{4C52850D-B833-407F-9F0C-E281A02B1195}"/>
                  </a:ext>
                </a:extLst>
              </p:cNvPr>
              <p:cNvSpPr/>
              <p:nvPr/>
            </p:nvSpPr>
            <p:spPr>
              <a:xfrm>
                <a:off x="1013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4" name="Multiplication Sign 343">
                <a:extLst>
                  <a:ext uri="{FF2B5EF4-FFF2-40B4-BE49-F238E27FC236}">
                    <a16:creationId xmlns:a16="http://schemas.microsoft.com/office/drawing/2014/main" id="{FAE88953-9EA9-4F9D-ADB6-C4724EBC56AB}"/>
                  </a:ext>
                </a:extLst>
              </p:cNvPr>
              <p:cNvSpPr/>
              <p:nvPr/>
            </p:nvSpPr>
            <p:spPr>
              <a:xfrm>
                <a:off x="1028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5" name="Multiplication Sign 344">
                <a:extLst>
                  <a:ext uri="{FF2B5EF4-FFF2-40B4-BE49-F238E27FC236}">
                    <a16:creationId xmlns:a16="http://schemas.microsoft.com/office/drawing/2014/main" id="{6EB4A005-347D-4A43-B2C0-AB158935878D}"/>
                  </a:ext>
                </a:extLst>
              </p:cNvPr>
              <p:cNvSpPr/>
              <p:nvPr/>
            </p:nvSpPr>
            <p:spPr>
              <a:xfrm>
                <a:off x="10424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6" name="Multiplication Sign 345">
                <a:extLst>
                  <a:ext uri="{FF2B5EF4-FFF2-40B4-BE49-F238E27FC236}">
                    <a16:creationId xmlns:a16="http://schemas.microsoft.com/office/drawing/2014/main" id="{EEDF7C33-7335-4FCD-A937-AB91A2379FD8}"/>
                  </a:ext>
                </a:extLst>
              </p:cNvPr>
              <p:cNvSpPr/>
              <p:nvPr/>
            </p:nvSpPr>
            <p:spPr>
              <a:xfrm>
                <a:off x="10568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Multiplication Sign 346">
                <a:extLst>
                  <a:ext uri="{FF2B5EF4-FFF2-40B4-BE49-F238E27FC236}">
                    <a16:creationId xmlns:a16="http://schemas.microsoft.com/office/drawing/2014/main" id="{275C591E-47CB-4149-9D7F-09C875D4BDAF}"/>
                  </a:ext>
                </a:extLst>
              </p:cNvPr>
              <p:cNvSpPr/>
              <p:nvPr/>
            </p:nvSpPr>
            <p:spPr>
              <a:xfrm>
                <a:off x="10712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Multiplication Sign 347">
                <a:extLst>
                  <a:ext uri="{FF2B5EF4-FFF2-40B4-BE49-F238E27FC236}">
                    <a16:creationId xmlns:a16="http://schemas.microsoft.com/office/drawing/2014/main" id="{EF89E352-1557-476F-926F-202069F49BDE}"/>
                  </a:ext>
                </a:extLst>
              </p:cNvPr>
              <p:cNvSpPr/>
              <p:nvPr/>
            </p:nvSpPr>
            <p:spPr>
              <a:xfrm>
                <a:off x="10856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9" name="Multiplication Sign 348">
                <a:extLst>
                  <a:ext uri="{FF2B5EF4-FFF2-40B4-BE49-F238E27FC236}">
                    <a16:creationId xmlns:a16="http://schemas.microsoft.com/office/drawing/2014/main" id="{276D8BFA-B9DD-4629-997B-1650830ACFC9}"/>
                  </a:ext>
                </a:extLst>
              </p:cNvPr>
              <p:cNvSpPr/>
              <p:nvPr/>
            </p:nvSpPr>
            <p:spPr>
              <a:xfrm>
                <a:off x="11000430" y="4070951"/>
                <a:ext cx="144000" cy="144000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4953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8678</TotalTime>
  <Words>370</Words>
  <Application>Microsoft Office PowerPoint</Application>
  <PresentationFormat>Widescreen</PresentationFormat>
  <Paragraphs>68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Gotham Book</vt:lpstr>
      <vt:lpstr>Source Sans Pro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Paterson DJ</dc:creator>
  <cp:lastModifiedBy>Juliet Kennard</cp:lastModifiedBy>
  <cp:revision>402</cp:revision>
  <cp:lastPrinted>2019-10-13T17:18:54Z</cp:lastPrinted>
  <dcterms:created xsi:type="dcterms:W3CDTF">2017-10-18T10:44:09Z</dcterms:created>
  <dcterms:modified xsi:type="dcterms:W3CDTF">2021-03-04T13:22:51Z</dcterms:modified>
</cp:coreProperties>
</file>