
<file path=[Content_Types].xml><?xml version="1.0" encoding="utf-8"?>
<Types xmlns="http://schemas.openxmlformats.org/package/2006/content-types">
  <Default Extension="jfif" ContentType="image/jpeg"/>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24"/>
  </p:notesMasterIdLst>
  <p:sldIdLst>
    <p:sldId id="290" r:id="rId5"/>
    <p:sldId id="327" r:id="rId6"/>
    <p:sldId id="293" r:id="rId7"/>
    <p:sldId id="312" r:id="rId8"/>
    <p:sldId id="313" r:id="rId9"/>
    <p:sldId id="294" r:id="rId10"/>
    <p:sldId id="315" r:id="rId11"/>
    <p:sldId id="320" r:id="rId12"/>
    <p:sldId id="317" r:id="rId13"/>
    <p:sldId id="318" r:id="rId14"/>
    <p:sldId id="319" r:id="rId15"/>
    <p:sldId id="316" r:id="rId16"/>
    <p:sldId id="321" r:id="rId17"/>
    <p:sldId id="322" r:id="rId18"/>
    <p:sldId id="324" r:id="rId19"/>
    <p:sldId id="314" r:id="rId20"/>
    <p:sldId id="323" r:id="rId21"/>
    <p:sldId id="325" r:id="rId22"/>
    <p:sldId id="326" r:id="rId23"/>
  </p:sldIdLst>
  <p:sldSz cx="12192000" cy="6858000"/>
  <p:notesSz cx="6886575" cy="10018713"/>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Lesson title" id="{6880ACD9-6052-4F08-8F6C-BE32C218DC06}">
          <p14:sldIdLst>
            <p14:sldId id="290"/>
          </p14:sldIdLst>
        </p14:section>
        <p14:section name="Learning objectives" id="{0A90B329-A65B-414A-AC38-9623C7C7362F}">
          <p14:sldIdLst>
            <p14:sldId id="327"/>
          </p14:sldIdLst>
        </p14:section>
        <p14:section name="Introduction" id="{9AF1BCB1-2A2F-4885-8B80-32019384CF9A}">
          <p14:sldIdLst>
            <p14:sldId id="293"/>
            <p14:sldId id="312"/>
            <p14:sldId id="313"/>
            <p14:sldId id="294"/>
          </p14:sldIdLst>
        </p14:section>
        <p14:section name="Activity 1" id="{52B64EA9-769C-4A7C-B328-B4BB92EAB5C1}">
          <p14:sldIdLst>
            <p14:sldId id="315"/>
            <p14:sldId id="320"/>
            <p14:sldId id="317"/>
          </p14:sldIdLst>
        </p14:section>
        <p14:section name="Answers to activity 1" id="{3E84CB1A-8C4B-4635-83A2-7CE2C2EBCC28}">
          <p14:sldIdLst>
            <p14:sldId id="318"/>
            <p14:sldId id="319"/>
            <p14:sldId id="316"/>
            <p14:sldId id="321"/>
          </p14:sldIdLst>
        </p14:section>
        <p14:section name="Activity 2" id="{3D19C143-924D-4FEA-BD8B-3FBCB713EF0C}">
          <p14:sldIdLst>
            <p14:sldId id="322"/>
          </p14:sldIdLst>
        </p14:section>
        <p14:section name="Answers to activity 2" id="{56598CCF-245A-48F1-9342-0D8FC1FA6776}">
          <p14:sldIdLst>
            <p14:sldId id="324"/>
            <p14:sldId id="314"/>
          </p14:sldIdLst>
        </p14:section>
        <p14:section name="Activity 3" id="{3E44A3A2-73E2-4F35-AD91-77F775D530F4}">
          <p14:sldIdLst>
            <p14:sldId id="323"/>
          </p14:sldIdLst>
        </p14:section>
        <p14:section name="Answers for activity 3" id="{08DA5F8B-E15B-432E-9D24-48715BF2D895}">
          <p14:sldIdLst>
            <p14:sldId id="325"/>
          </p14:sldIdLst>
        </p14:section>
        <p14:section name="Activity 4" id="{9F80CE13-AEE6-4CD4-B4A1-D004FCF8FD08}">
          <p14:sldIdLst>
            <p14:sldId id="326"/>
          </p14:sldIdLst>
        </p14:section>
      </p14:sectionLst>
    </p:ex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93898FDF-1F87-EDD6-6458-059E95E842BE}" name="Kirsty Patterson" initials="KP" userId="S::pattersonk@rsc.org::06c453ef-d90e-4cbc-ba6b-1bf363c3e0a9" providerId="AD"/>
  <p188:author id="{C74B60E9-655C-E89A-6316-3841AD519658}" name="Juliet Kennard" initials="JK" userId="S::KennardJ@rsc.org::171ce03e-ecb9-44f8-bcbb-a85643c4c66a"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4BD29"/>
    <a:srgbClr val="E1E16D"/>
    <a:srgbClr val="D6B743"/>
    <a:srgbClr val="A32525"/>
    <a:srgbClr val="C8102E"/>
    <a:srgbClr val="F6E0C0"/>
    <a:srgbClr val="E6F1EF"/>
    <a:srgbClr val="006F62"/>
    <a:srgbClr val="EDF6F9"/>
    <a:srgbClr val="48A9C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A26FB47-1290-4989-A400-9EB4BF96CC35}" v="84" dt="2025-07-15T22:51:07.78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7998"/>
    <p:restoredTop sz="81793" autoAdjust="0"/>
  </p:normalViewPr>
  <p:slideViewPr>
    <p:cSldViewPr snapToGrid="0" snapToObjects="1">
      <p:cViewPr varScale="1">
        <p:scale>
          <a:sx n="102" d="100"/>
          <a:sy n="102" d="100"/>
        </p:scale>
        <p:origin x="636" y="108"/>
      </p:cViewPr>
      <p:guideLst/>
    </p:cSldViewPr>
  </p:slideViewPr>
  <p:notesTextViewPr>
    <p:cViewPr>
      <p:scale>
        <a:sx n="1" d="1"/>
        <a:sy n="1" d="1"/>
      </p:scale>
      <p:origin x="0" y="0"/>
    </p:cViewPr>
  </p:notesTextViewPr>
  <p:sorterViewPr>
    <p:cViewPr>
      <p:scale>
        <a:sx n="80" d="100"/>
        <a:sy n="8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31" Type="http://schemas.microsoft.com/office/2018/10/relationships/authors" Target="author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theme" Target="theme/theme1.xml"/><Relationship Id="rId30"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uliet Kennard" userId="171ce03e-ecb9-44f8-bcbb-a85643c4c66a" providerId="ADAL" clId="{44C2EE6E-E87E-4659-A963-92D8EC0A1B81}"/>
    <pc:docChg chg="undo custSel modSld">
      <pc:chgData name="Juliet Kennard" userId="171ce03e-ecb9-44f8-bcbb-a85643c4c66a" providerId="ADAL" clId="{44C2EE6E-E87E-4659-A963-92D8EC0A1B81}" dt="2025-07-14T16:05:02.261" v="6" actId="948"/>
      <pc:docMkLst>
        <pc:docMk/>
      </pc:docMkLst>
      <pc:sldChg chg="modSp mod">
        <pc:chgData name="Juliet Kennard" userId="171ce03e-ecb9-44f8-bcbb-a85643c4c66a" providerId="ADAL" clId="{44C2EE6E-E87E-4659-A963-92D8EC0A1B81}" dt="2025-07-14T16:05:02.261" v="6" actId="948"/>
        <pc:sldMkLst>
          <pc:docMk/>
          <pc:sldMk cId="3888743564" sldId="312"/>
        </pc:sldMkLst>
        <pc:spChg chg="mod">
          <ac:chgData name="Juliet Kennard" userId="171ce03e-ecb9-44f8-bcbb-a85643c4c66a" providerId="ADAL" clId="{44C2EE6E-E87E-4659-A963-92D8EC0A1B81}" dt="2025-07-14T16:05:02.261" v="6" actId="948"/>
          <ac:spMkLst>
            <pc:docMk/>
            <pc:sldMk cId="3888743564" sldId="312"/>
            <ac:spMk id="3" creationId="{0530B6C3-5C4B-4017-B62F-E2C85B663B1F}"/>
          </ac:spMkLst>
        </pc:spChg>
      </pc:sldChg>
    </pc:docChg>
  </pc:docChgLst>
  <pc:docChgLst>
    <pc:chgData name="Kirsty Patterson" userId="06c453ef-d90e-4cbc-ba6b-1bf363c3e0a9" providerId="ADAL" clId="{FA26FB47-1290-4989-A400-9EB4BF96CC35}"/>
    <pc:docChg chg="custSel modSld">
      <pc:chgData name="Kirsty Patterson" userId="06c453ef-d90e-4cbc-ba6b-1bf363c3e0a9" providerId="ADAL" clId="{FA26FB47-1290-4989-A400-9EB4BF96CC35}" dt="2025-07-15T23:08:51.199" v="2552" actId="962"/>
      <pc:docMkLst>
        <pc:docMk/>
      </pc:docMkLst>
      <pc:sldChg chg="modSp mod">
        <pc:chgData name="Kirsty Patterson" userId="06c453ef-d90e-4cbc-ba6b-1bf363c3e0a9" providerId="ADAL" clId="{FA26FB47-1290-4989-A400-9EB4BF96CC35}" dt="2025-07-15T22:13:23.587" v="2468" actId="962"/>
        <pc:sldMkLst>
          <pc:docMk/>
          <pc:sldMk cId="3803064194" sldId="290"/>
        </pc:sldMkLst>
        <pc:spChg chg="mod">
          <ac:chgData name="Kirsty Patterson" userId="06c453ef-d90e-4cbc-ba6b-1bf363c3e0a9" providerId="ADAL" clId="{FA26FB47-1290-4989-A400-9EB4BF96CC35}" dt="2025-07-15T22:13:23.587" v="2468" actId="962"/>
          <ac:spMkLst>
            <pc:docMk/>
            <pc:sldMk cId="3803064194" sldId="290"/>
            <ac:spMk id="4" creationId="{F68B9C4F-E484-F44F-B8BC-C9FFC90B4FB2}"/>
          </ac:spMkLst>
        </pc:spChg>
      </pc:sldChg>
      <pc:sldChg chg="modSp mod modNotesTx">
        <pc:chgData name="Kirsty Patterson" userId="06c453ef-d90e-4cbc-ba6b-1bf363c3e0a9" providerId="ADAL" clId="{FA26FB47-1290-4989-A400-9EB4BF96CC35}" dt="2025-07-15T22:17:02.176" v="2512" actId="13244"/>
        <pc:sldMkLst>
          <pc:docMk/>
          <pc:sldMk cId="3708121807" sldId="293"/>
        </pc:sldMkLst>
        <pc:spChg chg="mod">
          <ac:chgData name="Kirsty Patterson" userId="06c453ef-d90e-4cbc-ba6b-1bf363c3e0a9" providerId="ADAL" clId="{FA26FB47-1290-4989-A400-9EB4BF96CC35}" dt="2025-07-15T22:16:05.179" v="2498" actId="20577"/>
          <ac:spMkLst>
            <pc:docMk/>
            <pc:sldMk cId="3708121807" sldId="293"/>
            <ac:spMk id="2" creationId="{F1D222CD-678A-0543-B7C7-C1E80F753B1E}"/>
          </ac:spMkLst>
        </pc:spChg>
        <pc:spChg chg="ord">
          <ac:chgData name="Kirsty Patterson" userId="06c453ef-d90e-4cbc-ba6b-1bf363c3e0a9" providerId="ADAL" clId="{FA26FB47-1290-4989-A400-9EB4BF96CC35}" dt="2025-07-15T22:17:02.176" v="2512" actId="13244"/>
          <ac:spMkLst>
            <pc:docMk/>
            <pc:sldMk cId="3708121807" sldId="293"/>
            <ac:spMk id="5" creationId="{94DF5491-C51B-5546-8D63-8BD341C64B0A}"/>
          </ac:spMkLst>
        </pc:spChg>
        <pc:picChg chg="mod">
          <ac:chgData name="Kirsty Patterson" userId="06c453ef-d90e-4cbc-ba6b-1bf363c3e0a9" providerId="ADAL" clId="{FA26FB47-1290-4989-A400-9EB4BF96CC35}" dt="2025-07-15T22:01:40.124" v="877" actId="962"/>
          <ac:picMkLst>
            <pc:docMk/>
            <pc:sldMk cId="3708121807" sldId="293"/>
            <ac:picMk id="7" creationId="{6F6C0FD2-FBC5-35B6-BB9D-6C001D1A8D05}"/>
          </ac:picMkLst>
        </pc:picChg>
      </pc:sldChg>
      <pc:sldChg chg="modSp mod">
        <pc:chgData name="Kirsty Patterson" userId="06c453ef-d90e-4cbc-ba6b-1bf363c3e0a9" providerId="ADAL" clId="{FA26FB47-1290-4989-A400-9EB4BF96CC35}" dt="2025-07-15T22:17:22.527" v="2513" actId="13244"/>
        <pc:sldMkLst>
          <pc:docMk/>
          <pc:sldMk cId="3888743564" sldId="312"/>
        </pc:sldMkLst>
        <pc:spChg chg="mod">
          <ac:chgData name="Kirsty Patterson" userId="06c453ef-d90e-4cbc-ba6b-1bf363c3e0a9" providerId="ADAL" clId="{FA26FB47-1290-4989-A400-9EB4BF96CC35}" dt="2025-07-15T22:16:14.477" v="2511" actId="20577"/>
          <ac:spMkLst>
            <pc:docMk/>
            <pc:sldMk cId="3888743564" sldId="312"/>
            <ac:spMk id="2" creationId="{6662B58D-0CEB-B223-6A9D-43C6580B9BE8}"/>
          </ac:spMkLst>
        </pc:spChg>
        <pc:spChg chg="ord">
          <ac:chgData name="Kirsty Patterson" userId="06c453ef-d90e-4cbc-ba6b-1bf363c3e0a9" providerId="ADAL" clId="{FA26FB47-1290-4989-A400-9EB4BF96CC35}" dt="2025-07-15T22:17:22.527" v="2513" actId="13244"/>
          <ac:spMkLst>
            <pc:docMk/>
            <pc:sldMk cId="3888743564" sldId="312"/>
            <ac:spMk id="5" creationId="{F122A9BD-0A08-8586-ADC9-66C4DEFFE3C7}"/>
          </ac:spMkLst>
        </pc:spChg>
        <pc:picChg chg="mod">
          <ac:chgData name="Kirsty Patterson" userId="06c453ef-d90e-4cbc-ba6b-1bf363c3e0a9" providerId="ADAL" clId="{FA26FB47-1290-4989-A400-9EB4BF96CC35}" dt="2025-07-15T21:02:30.746" v="679" actId="962"/>
          <ac:picMkLst>
            <pc:docMk/>
            <pc:sldMk cId="3888743564" sldId="312"/>
            <ac:picMk id="7" creationId="{1B812F55-264D-E3B1-48E4-DF3028162124}"/>
          </ac:picMkLst>
        </pc:picChg>
        <pc:picChg chg="mod">
          <ac:chgData name="Kirsty Patterson" userId="06c453ef-d90e-4cbc-ba6b-1bf363c3e0a9" providerId="ADAL" clId="{FA26FB47-1290-4989-A400-9EB4BF96CC35}" dt="2025-07-15T21:02:53.480" v="747" actId="962"/>
          <ac:picMkLst>
            <pc:docMk/>
            <pc:sldMk cId="3888743564" sldId="312"/>
            <ac:picMk id="2050" creationId="{591A46F2-23CC-FFDE-CDA1-A90E5E15A2DD}"/>
          </ac:picMkLst>
        </pc:picChg>
      </pc:sldChg>
      <pc:sldChg chg="modSp mod">
        <pc:chgData name="Kirsty Patterson" userId="06c453ef-d90e-4cbc-ba6b-1bf363c3e0a9" providerId="ADAL" clId="{FA26FB47-1290-4989-A400-9EB4BF96CC35}" dt="2025-07-15T22:17:48.937" v="2514" actId="13244"/>
        <pc:sldMkLst>
          <pc:docMk/>
          <pc:sldMk cId="1678225543" sldId="313"/>
        </pc:sldMkLst>
        <pc:spChg chg="ord">
          <ac:chgData name="Kirsty Patterson" userId="06c453ef-d90e-4cbc-ba6b-1bf363c3e0a9" providerId="ADAL" clId="{FA26FB47-1290-4989-A400-9EB4BF96CC35}" dt="2025-07-15T22:17:48.937" v="2514" actId="13244"/>
          <ac:spMkLst>
            <pc:docMk/>
            <pc:sldMk cId="1678225543" sldId="313"/>
            <ac:spMk id="6" creationId="{7261DEE9-383B-0E2D-B129-FECADC1E9B95}"/>
          </ac:spMkLst>
        </pc:spChg>
      </pc:sldChg>
      <pc:sldChg chg="modSp mod">
        <pc:chgData name="Kirsty Patterson" userId="06c453ef-d90e-4cbc-ba6b-1bf363c3e0a9" providerId="ADAL" clId="{FA26FB47-1290-4989-A400-9EB4BF96CC35}" dt="2025-07-15T22:20:23.903" v="2544" actId="13244"/>
        <pc:sldMkLst>
          <pc:docMk/>
          <pc:sldMk cId="1338355851" sldId="314"/>
        </pc:sldMkLst>
        <pc:spChg chg="ord">
          <ac:chgData name="Kirsty Patterson" userId="06c453ef-d90e-4cbc-ba6b-1bf363c3e0a9" providerId="ADAL" clId="{FA26FB47-1290-4989-A400-9EB4BF96CC35}" dt="2025-07-15T22:20:23.903" v="2544" actId="13244"/>
          <ac:spMkLst>
            <pc:docMk/>
            <pc:sldMk cId="1338355851" sldId="314"/>
            <ac:spMk id="4" creationId="{B8414AA5-308E-4322-69A0-BD45D5256F92}"/>
          </ac:spMkLst>
        </pc:spChg>
        <pc:spChg chg="mod">
          <ac:chgData name="Kirsty Patterson" userId="06c453ef-d90e-4cbc-ba6b-1bf363c3e0a9" providerId="ADAL" clId="{FA26FB47-1290-4989-A400-9EB4BF96CC35}" dt="2025-07-15T22:14:15.632" v="2477" actId="962"/>
          <ac:spMkLst>
            <pc:docMk/>
            <pc:sldMk cId="1338355851" sldId="314"/>
            <ac:spMk id="7" creationId="{2D7E0D8C-8680-029E-6FE9-AA7286F36360}"/>
          </ac:spMkLst>
        </pc:spChg>
      </pc:sldChg>
      <pc:sldChg chg="modSp mod">
        <pc:chgData name="Kirsty Patterson" userId="06c453ef-d90e-4cbc-ba6b-1bf363c3e0a9" providerId="ADAL" clId="{FA26FB47-1290-4989-A400-9EB4BF96CC35}" dt="2025-07-15T22:18:10.766" v="2515" actId="13244"/>
        <pc:sldMkLst>
          <pc:docMk/>
          <pc:sldMk cId="3100132636" sldId="315"/>
        </pc:sldMkLst>
        <pc:spChg chg="ord">
          <ac:chgData name="Kirsty Patterson" userId="06c453ef-d90e-4cbc-ba6b-1bf363c3e0a9" providerId="ADAL" clId="{FA26FB47-1290-4989-A400-9EB4BF96CC35}" dt="2025-07-15T22:18:10.766" v="2515" actId="13244"/>
          <ac:spMkLst>
            <pc:docMk/>
            <pc:sldMk cId="3100132636" sldId="315"/>
            <ac:spMk id="4" creationId="{683D779E-1A8D-309F-FDEA-0C2ABAD36D60}"/>
          </ac:spMkLst>
        </pc:spChg>
      </pc:sldChg>
      <pc:sldChg chg="modSp mod">
        <pc:chgData name="Kirsty Patterson" userId="06c453ef-d90e-4cbc-ba6b-1bf363c3e0a9" providerId="ADAL" clId="{FA26FB47-1290-4989-A400-9EB4BF96CC35}" dt="2025-07-15T22:18:53.481" v="2519" actId="13244"/>
        <pc:sldMkLst>
          <pc:docMk/>
          <pc:sldMk cId="1374866044" sldId="316"/>
        </pc:sldMkLst>
        <pc:spChg chg="mod">
          <ac:chgData name="Kirsty Patterson" userId="06c453ef-d90e-4cbc-ba6b-1bf363c3e0a9" providerId="ADAL" clId="{FA26FB47-1290-4989-A400-9EB4BF96CC35}" dt="2025-07-15T22:11:45.004" v="2466" actId="404"/>
          <ac:spMkLst>
            <pc:docMk/>
            <pc:sldMk cId="1374866044" sldId="316"/>
            <ac:spMk id="3" creationId="{8CAB6B8D-58A2-2F4D-BF56-EC9AD8E5BD98}"/>
          </ac:spMkLst>
        </pc:spChg>
        <pc:spChg chg="ord">
          <ac:chgData name="Kirsty Patterson" userId="06c453ef-d90e-4cbc-ba6b-1bf363c3e0a9" providerId="ADAL" clId="{FA26FB47-1290-4989-A400-9EB4BF96CC35}" dt="2025-07-15T22:18:53.481" v="2519" actId="13244"/>
          <ac:spMkLst>
            <pc:docMk/>
            <pc:sldMk cId="1374866044" sldId="316"/>
            <ac:spMk id="4" creationId="{5E573BF0-63EB-EA34-FEA7-845204DC81F7}"/>
          </ac:spMkLst>
        </pc:spChg>
        <pc:picChg chg="mod">
          <ac:chgData name="Kirsty Patterson" userId="06c453ef-d90e-4cbc-ba6b-1bf363c3e0a9" providerId="ADAL" clId="{FA26FB47-1290-4989-A400-9EB4BF96CC35}" dt="2025-07-15T22:07:36.153" v="2454" actId="962"/>
          <ac:picMkLst>
            <pc:docMk/>
            <pc:sldMk cId="1374866044" sldId="316"/>
            <ac:picMk id="7" creationId="{4246ED00-FBD8-DCAD-9D5F-6AD387DCC126}"/>
          </ac:picMkLst>
        </pc:picChg>
      </pc:sldChg>
      <pc:sldChg chg="modSp mod">
        <pc:chgData name="Kirsty Patterson" userId="06c453ef-d90e-4cbc-ba6b-1bf363c3e0a9" providerId="ADAL" clId="{FA26FB47-1290-4989-A400-9EB4BF96CC35}" dt="2025-07-15T22:18:33.084" v="2517" actId="13244"/>
        <pc:sldMkLst>
          <pc:docMk/>
          <pc:sldMk cId="3306763680" sldId="317"/>
        </pc:sldMkLst>
        <pc:spChg chg="ord">
          <ac:chgData name="Kirsty Patterson" userId="06c453ef-d90e-4cbc-ba6b-1bf363c3e0a9" providerId="ADAL" clId="{FA26FB47-1290-4989-A400-9EB4BF96CC35}" dt="2025-07-15T22:18:33.084" v="2517" actId="13244"/>
          <ac:spMkLst>
            <pc:docMk/>
            <pc:sldMk cId="3306763680" sldId="317"/>
            <ac:spMk id="4" creationId="{221DD40A-A704-ABD6-9376-A08DB1C97752}"/>
          </ac:spMkLst>
        </pc:spChg>
      </pc:sldChg>
      <pc:sldChg chg="modSp mod">
        <pc:chgData name="Kirsty Patterson" userId="06c453ef-d90e-4cbc-ba6b-1bf363c3e0a9" providerId="ADAL" clId="{FA26FB47-1290-4989-A400-9EB4BF96CC35}" dt="2025-07-15T22:11:25.160" v="2465" actId="404"/>
        <pc:sldMkLst>
          <pc:docMk/>
          <pc:sldMk cId="3107859341" sldId="318"/>
        </pc:sldMkLst>
        <pc:spChg chg="mod">
          <ac:chgData name="Kirsty Patterson" userId="06c453ef-d90e-4cbc-ba6b-1bf363c3e0a9" providerId="ADAL" clId="{FA26FB47-1290-4989-A400-9EB4BF96CC35}" dt="2025-07-15T22:11:25.160" v="2465" actId="404"/>
          <ac:spMkLst>
            <pc:docMk/>
            <pc:sldMk cId="3107859341" sldId="318"/>
            <ac:spMk id="3" creationId="{EC844886-FE5D-5F3A-25D6-61B330B554E4}"/>
          </ac:spMkLst>
        </pc:spChg>
      </pc:sldChg>
      <pc:sldChg chg="modSp mod">
        <pc:chgData name="Kirsty Patterson" userId="06c453ef-d90e-4cbc-ba6b-1bf363c3e0a9" providerId="ADAL" clId="{FA26FB47-1290-4989-A400-9EB4BF96CC35}" dt="2025-07-15T23:08:51.199" v="2552" actId="962"/>
        <pc:sldMkLst>
          <pc:docMk/>
          <pc:sldMk cId="527878090" sldId="319"/>
        </pc:sldMkLst>
        <pc:spChg chg="ord">
          <ac:chgData name="Kirsty Patterson" userId="06c453ef-d90e-4cbc-ba6b-1bf363c3e0a9" providerId="ADAL" clId="{FA26FB47-1290-4989-A400-9EB4BF96CC35}" dt="2025-07-15T22:18:44.434" v="2518" actId="13244"/>
          <ac:spMkLst>
            <pc:docMk/>
            <pc:sldMk cId="527878090" sldId="319"/>
            <ac:spMk id="4" creationId="{982AB2D6-F510-D260-5FD2-34DEF610FBF9}"/>
          </ac:spMkLst>
        </pc:spChg>
        <pc:picChg chg="mod">
          <ac:chgData name="Kirsty Patterson" userId="06c453ef-d90e-4cbc-ba6b-1bf363c3e0a9" providerId="ADAL" clId="{FA26FB47-1290-4989-A400-9EB4BF96CC35}" dt="2025-07-15T23:08:51.199" v="2552" actId="962"/>
          <ac:picMkLst>
            <pc:docMk/>
            <pc:sldMk cId="527878090" sldId="319"/>
            <ac:picMk id="7" creationId="{5C7E3CED-F755-1E2C-ED1B-BBFCE884AF24}"/>
          </ac:picMkLst>
        </pc:picChg>
      </pc:sldChg>
      <pc:sldChg chg="modSp mod">
        <pc:chgData name="Kirsty Patterson" userId="06c453ef-d90e-4cbc-ba6b-1bf363c3e0a9" providerId="ADAL" clId="{FA26FB47-1290-4989-A400-9EB4BF96CC35}" dt="2025-07-15T22:18:21.983" v="2516" actId="13244"/>
        <pc:sldMkLst>
          <pc:docMk/>
          <pc:sldMk cId="1661216396" sldId="320"/>
        </pc:sldMkLst>
        <pc:spChg chg="ord">
          <ac:chgData name="Kirsty Patterson" userId="06c453ef-d90e-4cbc-ba6b-1bf363c3e0a9" providerId="ADAL" clId="{FA26FB47-1290-4989-A400-9EB4BF96CC35}" dt="2025-07-15T22:18:21.983" v="2516" actId="13244"/>
          <ac:spMkLst>
            <pc:docMk/>
            <pc:sldMk cId="1661216396" sldId="320"/>
            <ac:spMk id="4" creationId="{C4EBC64A-BEDE-C711-679B-54DF26D10884}"/>
          </ac:spMkLst>
        </pc:spChg>
        <pc:picChg chg="mod">
          <ac:chgData name="Kirsty Patterson" userId="06c453ef-d90e-4cbc-ba6b-1bf363c3e0a9" providerId="ADAL" clId="{FA26FB47-1290-4989-A400-9EB4BF96CC35}" dt="2025-07-15T22:03:01.354" v="882" actId="1076"/>
          <ac:picMkLst>
            <pc:docMk/>
            <pc:sldMk cId="1661216396" sldId="320"/>
            <ac:picMk id="1025" creationId="{26738E61-1955-33D9-09A5-0D6E9C38D2C0}"/>
          </ac:picMkLst>
        </pc:picChg>
      </pc:sldChg>
      <pc:sldChg chg="modSp mod">
        <pc:chgData name="Kirsty Patterson" userId="06c453ef-d90e-4cbc-ba6b-1bf363c3e0a9" providerId="ADAL" clId="{FA26FB47-1290-4989-A400-9EB4BF96CC35}" dt="2025-07-15T22:19:34.169" v="2541" actId="20577"/>
        <pc:sldMkLst>
          <pc:docMk/>
          <pc:sldMk cId="749844939" sldId="321"/>
        </pc:sldMkLst>
        <pc:spChg chg="mod">
          <ac:chgData name="Kirsty Patterson" userId="06c453ef-d90e-4cbc-ba6b-1bf363c3e0a9" providerId="ADAL" clId="{FA26FB47-1290-4989-A400-9EB4BF96CC35}" dt="2025-07-15T22:19:34.169" v="2541" actId="20577"/>
          <ac:spMkLst>
            <pc:docMk/>
            <pc:sldMk cId="749844939" sldId="321"/>
            <ac:spMk id="2" creationId="{4F86CF2E-4258-44E8-B152-BB00A67AB757}"/>
          </ac:spMkLst>
        </pc:spChg>
        <pc:spChg chg="mod">
          <ac:chgData name="Kirsty Patterson" userId="06c453ef-d90e-4cbc-ba6b-1bf363c3e0a9" providerId="ADAL" clId="{FA26FB47-1290-4989-A400-9EB4BF96CC35}" dt="2025-07-15T22:10:45.826" v="2464" actId="255"/>
          <ac:spMkLst>
            <pc:docMk/>
            <pc:sldMk cId="749844939" sldId="321"/>
            <ac:spMk id="3" creationId="{F0CA33BC-3E2E-233D-EBC4-A30A12250216}"/>
          </ac:spMkLst>
        </pc:spChg>
        <pc:spChg chg="ord">
          <ac:chgData name="Kirsty Patterson" userId="06c453ef-d90e-4cbc-ba6b-1bf363c3e0a9" providerId="ADAL" clId="{FA26FB47-1290-4989-A400-9EB4BF96CC35}" dt="2025-07-15T22:19:06.019" v="2520" actId="13244"/>
          <ac:spMkLst>
            <pc:docMk/>
            <pc:sldMk cId="749844939" sldId="321"/>
            <ac:spMk id="4" creationId="{585B5E49-8FCB-2B77-D379-C6CE37B8E2EA}"/>
          </ac:spMkLst>
        </pc:spChg>
      </pc:sldChg>
      <pc:sldChg chg="modSp mod">
        <pc:chgData name="Kirsty Patterson" userId="06c453ef-d90e-4cbc-ba6b-1bf363c3e0a9" providerId="ADAL" clId="{FA26FB47-1290-4989-A400-9EB4BF96CC35}" dt="2025-07-15T22:20:01.589" v="2542" actId="13244"/>
        <pc:sldMkLst>
          <pc:docMk/>
          <pc:sldMk cId="1722372209" sldId="322"/>
        </pc:sldMkLst>
        <pc:spChg chg="ord">
          <ac:chgData name="Kirsty Patterson" userId="06c453ef-d90e-4cbc-ba6b-1bf363c3e0a9" providerId="ADAL" clId="{FA26FB47-1290-4989-A400-9EB4BF96CC35}" dt="2025-07-15T22:20:01.589" v="2542" actId="13244"/>
          <ac:spMkLst>
            <pc:docMk/>
            <pc:sldMk cId="1722372209" sldId="322"/>
            <ac:spMk id="4" creationId="{5DE46A8A-D21B-4464-7711-3779B72EEEB6}"/>
          </ac:spMkLst>
        </pc:spChg>
      </pc:sldChg>
      <pc:sldChg chg="modSp mod">
        <pc:chgData name="Kirsty Patterson" userId="06c453ef-d90e-4cbc-ba6b-1bf363c3e0a9" providerId="ADAL" clId="{FA26FB47-1290-4989-A400-9EB4BF96CC35}" dt="2025-07-15T22:20:35.406" v="2545" actId="13244"/>
        <pc:sldMkLst>
          <pc:docMk/>
          <pc:sldMk cId="3874602234" sldId="323"/>
        </pc:sldMkLst>
        <pc:spChg chg="ord">
          <ac:chgData name="Kirsty Patterson" userId="06c453ef-d90e-4cbc-ba6b-1bf363c3e0a9" providerId="ADAL" clId="{FA26FB47-1290-4989-A400-9EB4BF96CC35}" dt="2025-07-15T22:20:35.406" v="2545" actId="13244"/>
          <ac:spMkLst>
            <pc:docMk/>
            <pc:sldMk cId="3874602234" sldId="323"/>
            <ac:spMk id="4" creationId="{18C1759F-7668-62CC-5D99-6AE12D51D364}"/>
          </ac:spMkLst>
        </pc:spChg>
      </pc:sldChg>
      <pc:sldChg chg="modSp mod">
        <pc:chgData name="Kirsty Patterson" userId="06c453ef-d90e-4cbc-ba6b-1bf363c3e0a9" providerId="ADAL" clId="{FA26FB47-1290-4989-A400-9EB4BF96CC35}" dt="2025-07-15T22:20:15.144" v="2543" actId="13244"/>
        <pc:sldMkLst>
          <pc:docMk/>
          <pc:sldMk cId="2257710585" sldId="324"/>
        </pc:sldMkLst>
        <pc:spChg chg="ord">
          <ac:chgData name="Kirsty Patterson" userId="06c453ef-d90e-4cbc-ba6b-1bf363c3e0a9" providerId="ADAL" clId="{FA26FB47-1290-4989-A400-9EB4BF96CC35}" dt="2025-07-15T22:20:15.144" v="2543" actId="13244"/>
          <ac:spMkLst>
            <pc:docMk/>
            <pc:sldMk cId="2257710585" sldId="324"/>
            <ac:spMk id="4" creationId="{B3F8B1AA-3571-34AB-C40F-198D8AF24C40}"/>
          </ac:spMkLst>
        </pc:spChg>
        <pc:spChg chg="mod">
          <ac:chgData name="Kirsty Patterson" userId="06c453ef-d90e-4cbc-ba6b-1bf363c3e0a9" providerId="ADAL" clId="{FA26FB47-1290-4989-A400-9EB4BF96CC35}" dt="2025-07-15T22:13:47.139" v="2470" actId="962"/>
          <ac:spMkLst>
            <pc:docMk/>
            <pc:sldMk cId="2257710585" sldId="324"/>
            <ac:spMk id="8" creationId="{96C6A474-3790-907B-BF2B-8D4B70A0A838}"/>
          </ac:spMkLst>
        </pc:spChg>
        <pc:spChg chg="mod">
          <ac:chgData name="Kirsty Patterson" userId="06c453ef-d90e-4cbc-ba6b-1bf363c3e0a9" providerId="ADAL" clId="{FA26FB47-1290-4989-A400-9EB4BF96CC35}" dt="2025-07-15T22:13:57.027" v="2472" actId="962"/>
          <ac:spMkLst>
            <pc:docMk/>
            <pc:sldMk cId="2257710585" sldId="324"/>
            <ac:spMk id="9" creationId="{FFC6CE02-8A84-3292-533E-620C8C7A76A1}"/>
          </ac:spMkLst>
        </pc:spChg>
        <pc:spChg chg="mod">
          <ac:chgData name="Kirsty Patterson" userId="06c453ef-d90e-4cbc-ba6b-1bf363c3e0a9" providerId="ADAL" clId="{FA26FB47-1290-4989-A400-9EB4BF96CC35}" dt="2025-07-15T22:14:03.685" v="2474" actId="962"/>
          <ac:spMkLst>
            <pc:docMk/>
            <pc:sldMk cId="2257710585" sldId="324"/>
            <ac:spMk id="13" creationId="{11AE3B66-7898-89B9-C7EB-A5C33B212F06}"/>
          </ac:spMkLst>
        </pc:spChg>
        <pc:spChg chg="mod">
          <ac:chgData name="Kirsty Patterson" userId="06c453ef-d90e-4cbc-ba6b-1bf363c3e0a9" providerId="ADAL" clId="{FA26FB47-1290-4989-A400-9EB4BF96CC35}" dt="2025-07-15T22:14:12.603" v="2476" actId="962"/>
          <ac:spMkLst>
            <pc:docMk/>
            <pc:sldMk cId="2257710585" sldId="324"/>
            <ac:spMk id="14" creationId="{29342929-4FA7-8BA9-F10A-72EB867A941A}"/>
          </ac:spMkLst>
        </pc:spChg>
      </pc:sldChg>
      <pc:sldChg chg="modSp mod">
        <pc:chgData name="Kirsty Patterson" userId="06c453ef-d90e-4cbc-ba6b-1bf363c3e0a9" providerId="ADAL" clId="{FA26FB47-1290-4989-A400-9EB4BF96CC35}" dt="2025-07-15T22:20:46.232" v="2546" actId="13244"/>
        <pc:sldMkLst>
          <pc:docMk/>
          <pc:sldMk cId="756833670" sldId="325"/>
        </pc:sldMkLst>
        <pc:spChg chg="ord">
          <ac:chgData name="Kirsty Patterson" userId="06c453ef-d90e-4cbc-ba6b-1bf363c3e0a9" providerId="ADAL" clId="{FA26FB47-1290-4989-A400-9EB4BF96CC35}" dt="2025-07-15T22:20:46.232" v="2546" actId="13244"/>
          <ac:spMkLst>
            <pc:docMk/>
            <pc:sldMk cId="756833670" sldId="325"/>
            <ac:spMk id="4" creationId="{1B376089-7DBD-B133-DDE6-DDF77D7EC8B4}"/>
          </ac:spMkLst>
        </pc:spChg>
      </pc:sldChg>
      <pc:sldChg chg="delSp modSp mod">
        <pc:chgData name="Kirsty Patterson" userId="06c453ef-d90e-4cbc-ba6b-1bf363c3e0a9" providerId="ADAL" clId="{FA26FB47-1290-4989-A400-9EB4BF96CC35}" dt="2025-07-15T22:14:58.136" v="2482" actId="478"/>
        <pc:sldMkLst>
          <pc:docMk/>
          <pc:sldMk cId="3619173953" sldId="326"/>
        </pc:sldMkLst>
        <pc:spChg chg="del mod">
          <ac:chgData name="Kirsty Patterson" userId="06c453ef-d90e-4cbc-ba6b-1bf363c3e0a9" providerId="ADAL" clId="{FA26FB47-1290-4989-A400-9EB4BF96CC35}" dt="2025-07-15T22:14:58.136" v="2482" actId="478"/>
          <ac:spMkLst>
            <pc:docMk/>
            <pc:sldMk cId="3619173953" sldId="326"/>
            <ac:spMk id="8" creationId="{ECAD4A18-D7F8-2FB5-F554-AE42010DDA56}"/>
          </ac:spMkLst>
        </pc:spChg>
        <pc:picChg chg="mod">
          <ac:chgData name="Kirsty Patterson" userId="06c453ef-d90e-4cbc-ba6b-1bf363c3e0a9" providerId="ADAL" clId="{FA26FB47-1290-4989-A400-9EB4BF96CC35}" dt="2025-07-15T22:14:41.623" v="2479" actId="962"/>
          <ac:picMkLst>
            <pc:docMk/>
            <pc:sldMk cId="3619173953" sldId="326"/>
            <ac:picMk id="6" creationId="{50097C40-B1D3-4326-3F35-9E7A3BF9BD8F}"/>
          </ac:picMkLst>
        </pc:picChg>
      </pc:sldChg>
    </pc:docChg>
  </pc:docChgLst>
  <pc:docChgLst>
    <pc:chgData name="Jo Pugh" userId="1187eaa31d8c3d2c" providerId="LiveId" clId="{BE09DA76-EC77-4FA7-8866-AC3679CB0C12}"/>
    <pc:docChg chg="undo custSel modSld">
      <pc:chgData name="Jo Pugh" userId="1187eaa31d8c3d2c" providerId="LiveId" clId="{BE09DA76-EC77-4FA7-8866-AC3679CB0C12}" dt="2025-05-26T15:59:43.923" v="94" actId="20577"/>
      <pc:docMkLst>
        <pc:docMk/>
      </pc:docMkLst>
      <pc:sldChg chg="modSp mod">
        <pc:chgData name="Jo Pugh" userId="1187eaa31d8c3d2c" providerId="LiveId" clId="{BE09DA76-EC77-4FA7-8866-AC3679CB0C12}" dt="2025-05-26T15:46:33.040" v="3" actId="20577"/>
        <pc:sldMkLst>
          <pc:docMk/>
          <pc:sldMk cId="3708121807" sldId="293"/>
        </pc:sldMkLst>
        <pc:spChg chg="mod">
          <ac:chgData name="Jo Pugh" userId="1187eaa31d8c3d2c" providerId="LiveId" clId="{BE09DA76-EC77-4FA7-8866-AC3679CB0C12}" dt="2025-05-26T15:46:33.040" v="3" actId="20577"/>
          <ac:spMkLst>
            <pc:docMk/>
            <pc:sldMk cId="3708121807" sldId="293"/>
            <ac:spMk id="3" creationId="{CC673AA7-0565-0C45-BCCD-847B36196BF5}"/>
          </ac:spMkLst>
        </pc:spChg>
      </pc:sldChg>
      <pc:sldChg chg="modSp mod">
        <pc:chgData name="Jo Pugh" userId="1187eaa31d8c3d2c" providerId="LiveId" clId="{BE09DA76-EC77-4FA7-8866-AC3679CB0C12}" dt="2025-05-26T15:49:19.170" v="19" actId="114"/>
        <pc:sldMkLst>
          <pc:docMk/>
          <pc:sldMk cId="3659483100" sldId="294"/>
        </pc:sldMkLst>
        <pc:spChg chg="mod">
          <ac:chgData name="Jo Pugh" userId="1187eaa31d8c3d2c" providerId="LiveId" clId="{BE09DA76-EC77-4FA7-8866-AC3679CB0C12}" dt="2025-05-26T15:49:19.170" v="19" actId="114"/>
          <ac:spMkLst>
            <pc:docMk/>
            <pc:sldMk cId="3659483100" sldId="294"/>
            <ac:spMk id="3" creationId="{BCFFB25B-F7CD-BA43-B498-C6CDF64364F7}"/>
          </ac:spMkLst>
        </pc:spChg>
      </pc:sldChg>
      <pc:sldChg chg="modSp mod">
        <pc:chgData name="Jo Pugh" userId="1187eaa31d8c3d2c" providerId="LiveId" clId="{BE09DA76-EC77-4FA7-8866-AC3679CB0C12}" dt="2025-05-26T15:48:23.351" v="12" actId="20577"/>
        <pc:sldMkLst>
          <pc:docMk/>
          <pc:sldMk cId="3888743564" sldId="312"/>
        </pc:sldMkLst>
        <pc:spChg chg="mod">
          <ac:chgData name="Jo Pugh" userId="1187eaa31d8c3d2c" providerId="LiveId" clId="{BE09DA76-EC77-4FA7-8866-AC3679CB0C12}" dt="2025-05-26T15:48:23.351" v="12" actId="20577"/>
          <ac:spMkLst>
            <pc:docMk/>
            <pc:sldMk cId="3888743564" sldId="312"/>
            <ac:spMk id="3" creationId="{0530B6C3-5C4B-4017-B62F-E2C85B663B1F}"/>
          </ac:spMkLst>
        </pc:spChg>
      </pc:sldChg>
      <pc:sldChg chg="modSp mod">
        <pc:chgData name="Jo Pugh" userId="1187eaa31d8c3d2c" providerId="LiveId" clId="{BE09DA76-EC77-4FA7-8866-AC3679CB0C12}" dt="2025-05-26T15:48:44.551" v="14" actId="20577"/>
        <pc:sldMkLst>
          <pc:docMk/>
          <pc:sldMk cId="1678225543" sldId="313"/>
        </pc:sldMkLst>
        <pc:spChg chg="mod">
          <ac:chgData name="Jo Pugh" userId="1187eaa31d8c3d2c" providerId="LiveId" clId="{BE09DA76-EC77-4FA7-8866-AC3679CB0C12}" dt="2025-05-26T15:48:44.551" v="14" actId="20577"/>
          <ac:spMkLst>
            <pc:docMk/>
            <pc:sldMk cId="1678225543" sldId="313"/>
            <ac:spMk id="3" creationId="{FDBEE64D-AA73-3068-27C0-7CC7B7D16F70}"/>
          </ac:spMkLst>
        </pc:spChg>
      </pc:sldChg>
      <pc:sldChg chg="modSp mod">
        <pc:chgData name="Jo Pugh" userId="1187eaa31d8c3d2c" providerId="LiveId" clId="{BE09DA76-EC77-4FA7-8866-AC3679CB0C12}" dt="2025-05-26T15:59:25.174" v="83" actId="20577"/>
        <pc:sldMkLst>
          <pc:docMk/>
          <pc:sldMk cId="1338355851" sldId="314"/>
        </pc:sldMkLst>
        <pc:spChg chg="mod">
          <ac:chgData name="Jo Pugh" userId="1187eaa31d8c3d2c" providerId="LiveId" clId="{BE09DA76-EC77-4FA7-8866-AC3679CB0C12}" dt="2025-05-26T15:55:27.432" v="54" actId="20577"/>
          <ac:spMkLst>
            <pc:docMk/>
            <pc:sldMk cId="1338355851" sldId="314"/>
            <ac:spMk id="3" creationId="{044DC36D-E65C-F17F-14D9-DEA8607D624E}"/>
          </ac:spMkLst>
        </pc:spChg>
        <pc:spChg chg="mod">
          <ac:chgData name="Jo Pugh" userId="1187eaa31d8c3d2c" providerId="LiveId" clId="{BE09DA76-EC77-4FA7-8866-AC3679CB0C12}" dt="2025-05-26T15:59:25.174" v="83" actId="20577"/>
          <ac:spMkLst>
            <pc:docMk/>
            <pc:sldMk cId="1338355851" sldId="314"/>
            <ac:spMk id="4" creationId="{B8414AA5-308E-4322-69A0-BD45D5256F92}"/>
          </ac:spMkLst>
        </pc:spChg>
      </pc:sldChg>
      <pc:sldChg chg="modSp mod">
        <pc:chgData name="Jo Pugh" userId="1187eaa31d8c3d2c" providerId="LiveId" clId="{BE09DA76-EC77-4FA7-8866-AC3679CB0C12}" dt="2025-05-26T15:49:47.130" v="20" actId="20577"/>
        <pc:sldMkLst>
          <pc:docMk/>
          <pc:sldMk cId="3100132636" sldId="315"/>
        </pc:sldMkLst>
        <pc:spChg chg="mod">
          <ac:chgData name="Jo Pugh" userId="1187eaa31d8c3d2c" providerId="LiveId" clId="{BE09DA76-EC77-4FA7-8866-AC3679CB0C12}" dt="2025-05-26T15:49:47.130" v="20" actId="20577"/>
          <ac:spMkLst>
            <pc:docMk/>
            <pc:sldMk cId="3100132636" sldId="315"/>
            <ac:spMk id="3" creationId="{C84844D3-ADB6-1872-DC08-5E8AD68E63A3}"/>
          </ac:spMkLst>
        </pc:spChg>
      </pc:sldChg>
      <pc:sldChg chg="modSp mod">
        <pc:chgData name="Jo Pugh" userId="1187eaa31d8c3d2c" providerId="LiveId" clId="{BE09DA76-EC77-4FA7-8866-AC3679CB0C12}" dt="2025-05-26T15:53:07.857" v="30" actId="20577"/>
        <pc:sldMkLst>
          <pc:docMk/>
          <pc:sldMk cId="1374866044" sldId="316"/>
        </pc:sldMkLst>
        <pc:spChg chg="mod">
          <ac:chgData name="Jo Pugh" userId="1187eaa31d8c3d2c" providerId="LiveId" clId="{BE09DA76-EC77-4FA7-8866-AC3679CB0C12}" dt="2025-05-26T15:53:07.857" v="30" actId="20577"/>
          <ac:spMkLst>
            <pc:docMk/>
            <pc:sldMk cId="1374866044" sldId="316"/>
            <ac:spMk id="3" creationId="{8CAB6B8D-58A2-2F4D-BF56-EC9AD8E5BD98}"/>
          </ac:spMkLst>
        </pc:spChg>
      </pc:sldChg>
      <pc:sldChg chg="modSp">
        <pc:chgData name="Jo Pugh" userId="1187eaa31d8c3d2c" providerId="LiveId" clId="{BE09DA76-EC77-4FA7-8866-AC3679CB0C12}" dt="2025-05-26T15:51:33.582" v="25" actId="20577"/>
        <pc:sldMkLst>
          <pc:docMk/>
          <pc:sldMk cId="3306763680" sldId="317"/>
        </pc:sldMkLst>
        <pc:spChg chg="mod">
          <ac:chgData name="Jo Pugh" userId="1187eaa31d8c3d2c" providerId="LiveId" clId="{BE09DA76-EC77-4FA7-8866-AC3679CB0C12}" dt="2025-05-26T15:51:33.582" v="25" actId="20577"/>
          <ac:spMkLst>
            <pc:docMk/>
            <pc:sldMk cId="3306763680" sldId="317"/>
            <ac:spMk id="3" creationId="{C31850FC-AEAD-1EF5-E580-3182F346C3A1}"/>
          </ac:spMkLst>
        </pc:spChg>
      </pc:sldChg>
      <pc:sldChg chg="modSp mod">
        <pc:chgData name="Jo Pugh" userId="1187eaa31d8c3d2c" providerId="LiveId" clId="{BE09DA76-EC77-4FA7-8866-AC3679CB0C12}" dt="2025-05-26T15:53:26.713" v="32" actId="20577"/>
        <pc:sldMkLst>
          <pc:docMk/>
          <pc:sldMk cId="3107859341" sldId="318"/>
        </pc:sldMkLst>
        <pc:spChg chg="mod">
          <ac:chgData name="Jo Pugh" userId="1187eaa31d8c3d2c" providerId="LiveId" clId="{BE09DA76-EC77-4FA7-8866-AC3679CB0C12}" dt="2025-05-26T15:52:08.740" v="28" actId="20577"/>
          <ac:spMkLst>
            <pc:docMk/>
            <pc:sldMk cId="3107859341" sldId="318"/>
            <ac:spMk id="3" creationId="{EC844886-FE5D-5F3A-25D6-61B330B554E4}"/>
          </ac:spMkLst>
        </pc:spChg>
        <pc:spChg chg="mod">
          <ac:chgData name="Jo Pugh" userId="1187eaa31d8c3d2c" providerId="LiveId" clId="{BE09DA76-EC77-4FA7-8866-AC3679CB0C12}" dt="2025-05-26T15:53:26.713" v="32" actId="20577"/>
          <ac:spMkLst>
            <pc:docMk/>
            <pc:sldMk cId="3107859341" sldId="318"/>
            <ac:spMk id="4" creationId="{58EED4CD-5906-2D73-83C7-F6092D764D44}"/>
          </ac:spMkLst>
        </pc:spChg>
      </pc:sldChg>
      <pc:sldChg chg="modSp mod">
        <pc:chgData name="Jo Pugh" userId="1187eaa31d8c3d2c" providerId="LiveId" clId="{BE09DA76-EC77-4FA7-8866-AC3679CB0C12}" dt="2025-05-26T15:53:34.116" v="34" actId="20577"/>
        <pc:sldMkLst>
          <pc:docMk/>
          <pc:sldMk cId="527878090" sldId="319"/>
        </pc:sldMkLst>
        <pc:spChg chg="mod">
          <ac:chgData name="Jo Pugh" userId="1187eaa31d8c3d2c" providerId="LiveId" clId="{BE09DA76-EC77-4FA7-8866-AC3679CB0C12}" dt="2025-05-26T15:52:34.630" v="29" actId="20577"/>
          <ac:spMkLst>
            <pc:docMk/>
            <pc:sldMk cId="527878090" sldId="319"/>
            <ac:spMk id="3" creationId="{4F5E8DE1-A8A5-7220-04A2-4D24C0252316}"/>
          </ac:spMkLst>
        </pc:spChg>
        <pc:spChg chg="mod">
          <ac:chgData name="Jo Pugh" userId="1187eaa31d8c3d2c" providerId="LiveId" clId="{BE09DA76-EC77-4FA7-8866-AC3679CB0C12}" dt="2025-05-26T15:53:34.116" v="34" actId="20577"/>
          <ac:spMkLst>
            <pc:docMk/>
            <pc:sldMk cId="527878090" sldId="319"/>
            <ac:spMk id="4" creationId="{982AB2D6-F510-D260-5FD2-34DEF610FBF9}"/>
          </ac:spMkLst>
        </pc:spChg>
      </pc:sldChg>
      <pc:sldChg chg="modSp mod modNotesTx">
        <pc:chgData name="Jo Pugh" userId="1187eaa31d8c3d2c" providerId="LiveId" clId="{BE09DA76-EC77-4FA7-8866-AC3679CB0C12}" dt="2025-05-26T15:51:04.517" v="24" actId="20577"/>
        <pc:sldMkLst>
          <pc:docMk/>
          <pc:sldMk cId="1661216396" sldId="320"/>
        </pc:sldMkLst>
        <pc:spChg chg="mod">
          <ac:chgData name="Jo Pugh" userId="1187eaa31d8c3d2c" providerId="LiveId" clId="{BE09DA76-EC77-4FA7-8866-AC3679CB0C12}" dt="2025-05-26T15:51:04.517" v="24" actId="20577"/>
          <ac:spMkLst>
            <pc:docMk/>
            <pc:sldMk cId="1661216396" sldId="320"/>
            <ac:spMk id="3" creationId="{720C51EA-F481-475C-FDBB-72A855AF9EC9}"/>
          </ac:spMkLst>
        </pc:spChg>
      </pc:sldChg>
      <pc:sldChg chg="modSp mod">
        <pc:chgData name="Jo Pugh" userId="1187eaa31d8c3d2c" providerId="LiveId" clId="{BE09DA76-EC77-4FA7-8866-AC3679CB0C12}" dt="2025-05-26T15:54:08.102" v="50" actId="20577"/>
        <pc:sldMkLst>
          <pc:docMk/>
          <pc:sldMk cId="1722372209" sldId="322"/>
        </pc:sldMkLst>
        <pc:spChg chg="mod">
          <ac:chgData name="Jo Pugh" userId="1187eaa31d8c3d2c" providerId="LiveId" clId="{BE09DA76-EC77-4FA7-8866-AC3679CB0C12}" dt="2025-05-26T15:54:08.102" v="50" actId="20577"/>
          <ac:spMkLst>
            <pc:docMk/>
            <pc:sldMk cId="1722372209" sldId="322"/>
            <ac:spMk id="3" creationId="{CF6D98C9-AD5E-38D8-6610-F0E761C249E4}"/>
          </ac:spMkLst>
        </pc:spChg>
      </pc:sldChg>
      <pc:sldChg chg="modSp mod">
        <pc:chgData name="Jo Pugh" userId="1187eaa31d8c3d2c" providerId="LiveId" clId="{BE09DA76-EC77-4FA7-8866-AC3679CB0C12}" dt="2025-05-26T15:59:14.701" v="72" actId="20577"/>
        <pc:sldMkLst>
          <pc:docMk/>
          <pc:sldMk cId="2257710585" sldId="324"/>
        </pc:sldMkLst>
        <pc:spChg chg="mod">
          <ac:chgData name="Jo Pugh" userId="1187eaa31d8c3d2c" providerId="LiveId" clId="{BE09DA76-EC77-4FA7-8866-AC3679CB0C12}" dt="2025-05-26T15:59:14.701" v="72" actId="20577"/>
          <ac:spMkLst>
            <pc:docMk/>
            <pc:sldMk cId="2257710585" sldId="324"/>
            <ac:spMk id="4" creationId="{B3F8B1AA-3571-34AB-C40F-198D8AF24C40}"/>
          </ac:spMkLst>
        </pc:spChg>
      </pc:sldChg>
      <pc:sldChg chg="modSp mod">
        <pc:chgData name="Jo Pugh" userId="1187eaa31d8c3d2c" providerId="LiveId" clId="{BE09DA76-EC77-4FA7-8866-AC3679CB0C12}" dt="2025-05-26T15:59:43.923" v="94" actId="20577"/>
        <pc:sldMkLst>
          <pc:docMk/>
          <pc:sldMk cId="756833670" sldId="325"/>
        </pc:sldMkLst>
        <pc:spChg chg="mod">
          <ac:chgData name="Jo Pugh" userId="1187eaa31d8c3d2c" providerId="LiveId" clId="{BE09DA76-EC77-4FA7-8866-AC3679CB0C12}" dt="2025-05-26T15:59:43.923" v="94" actId="20577"/>
          <ac:spMkLst>
            <pc:docMk/>
            <pc:sldMk cId="756833670" sldId="325"/>
            <ac:spMk id="4" creationId="{1B376089-7DBD-B133-DDE6-DDF77D7EC8B4}"/>
          </ac:spMkLst>
        </pc:spChg>
        <pc:graphicFrameChg chg="modGraphic">
          <ac:chgData name="Jo Pugh" userId="1187eaa31d8c3d2c" providerId="LiveId" clId="{BE09DA76-EC77-4FA7-8866-AC3679CB0C12}" dt="2025-05-26T15:56:11.061" v="58" actId="20577"/>
          <ac:graphicFrameMkLst>
            <pc:docMk/>
            <pc:sldMk cId="756833670" sldId="325"/>
            <ac:graphicFrameMk id="6" creationId="{7CE5EC18-EF7A-1BDC-6EE8-7CC60501E5B9}"/>
          </ac:graphicFrameMkLst>
        </pc:graphicFrameChg>
      </pc:sldChg>
      <pc:sldChg chg="modSp mod">
        <pc:chgData name="Jo Pugh" userId="1187eaa31d8c3d2c" providerId="LiveId" clId="{BE09DA76-EC77-4FA7-8866-AC3679CB0C12}" dt="2025-05-26T15:56:43.241" v="61" actId="20577"/>
        <pc:sldMkLst>
          <pc:docMk/>
          <pc:sldMk cId="3619173953" sldId="326"/>
        </pc:sldMkLst>
        <pc:spChg chg="mod">
          <ac:chgData name="Jo Pugh" userId="1187eaa31d8c3d2c" providerId="LiveId" clId="{BE09DA76-EC77-4FA7-8866-AC3679CB0C12}" dt="2025-05-26T15:56:43.241" v="61" actId="20577"/>
          <ac:spMkLst>
            <pc:docMk/>
            <pc:sldMk cId="3619173953" sldId="326"/>
            <ac:spMk id="3" creationId="{8288B781-637F-D63C-0943-7C154C4DF34C}"/>
          </ac:spMkLst>
        </pc:spChg>
      </pc:sldChg>
      <pc:sldChg chg="modSp mod">
        <pc:chgData name="Jo Pugh" userId="1187eaa31d8c3d2c" providerId="LiveId" clId="{BE09DA76-EC77-4FA7-8866-AC3679CB0C12}" dt="2025-05-26T15:46:09.100" v="1" actId="120"/>
        <pc:sldMkLst>
          <pc:docMk/>
          <pc:sldMk cId="1740972427" sldId="327"/>
        </pc:sldMkLst>
        <pc:spChg chg="mod">
          <ac:chgData name="Jo Pugh" userId="1187eaa31d8c3d2c" providerId="LiveId" clId="{BE09DA76-EC77-4FA7-8866-AC3679CB0C12}" dt="2025-05-26T15:46:09.100" v="1" actId="120"/>
          <ac:spMkLst>
            <pc:docMk/>
            <pc:sldMk cId="1740972427" sldId="327"/>
            <ac:spMk id="3" creationId="{EA21FE55-1ED6-8C87-AFE0-57291FFA20B3}"/>
          </ac:spMkLst>
        </pc:spChg>
      </pc:sldChg>
    </pc:docChg>
  </pc:docChgLst>
  <pc:docChgLst>
    <pc:chgData name="Kirsty Patterson" userId="06c453ef-d90e-4cbc-ba6b-1bf363c3e0a9" providerId="ADAL" clId="{327A1CAB-2984-4AAA-84C6-004CA0E70974}"/>
    <pc:docChg chg="undo custSel modSld modMainMaster modNotesMaster">
      <pc:chgData name="Kirsty Patterson" userId="06c453ef-d90e-4cbc-ba6b-1bf363c3e0a9" providerId="ADAL" clId="{327A1CAB-2984-4AAA-84C6-004CA0E70974}" dt="2025-07-14T12:34:21.424" v="4896" actId="962"/>
      <pc:docMkLst>
        <pc:docMk/>
      </pc:docMkLst>
      <pc:sldChg chg="modSp mod">
        <pc:chgData name="Kirsty Patterson" userId="06c453ef-d90e-4cbc-ba6b-1bf363c3e0a9" providerId="ADAL" clId="{327A1CAB-2984-4AAA-84C6-004CA0E70974}" dt="2025-07-14T10:47:41.407" v="616" actId="196"/>
        <pc:sldMkLst>
          <pc:docMk/>
          <pc:sldMk cId="3803064194" sldId="290"/>
        </pc:sldMkLst>
        <pc:spChg chg="mod">
          <ac:chgData name="Kirsty Patterson" userId="06c453ef-d90e-4cbc-ba6b-1bf363c3e0a9" providerId="ADAL" clId="{327A1CAB-2984-4AAA-84C6-004CA0E70974}" dt="2025-07-14T10:47:41.407" v="616" actId="196"/>
          <ac:spMkLst>
            <pc:docMk/>
            <pc:sldMk cId="3803064194" sldId="290"/>
            <ac:spMk id="4" creationId="{F68B9C4F-E484-F44F-B8BC-C9FFC90B4FB2}"/>
          </ac:spMkLst>
        </pc:spChg>
      </pc:sldChg>
      <pc:sldChg chg="modNotesTx">
        <pc:chgData name="Kirsty Patterson" userId="06c453ef-d90e-4cbc-ba6b-1bf363c3e0a9" providerId="ADAL" clId="{327A1CAB-2984-4AAA-84C6-004CA0E70974}" dt="2025-07-14T10:18:46.503" v="538" actId="20577"/>
        <pc:sldMkLst>
          <pc:docMk/>
          <pc:sldMk cId="3708121807" sldId="293"/>
        </pc:sldMkLst>
      </pc:sldChg>
      <pc:sldChg chg="modNotesTx">
        <pc:chgData name="Kirsty Patterson" userId="06c453ef-d90e-4cbc-ba6b-1bf363c3e0a9" providerId="ADAL" clId="{327A1CAB-2984-4AAA-84C6-004CA0E70974}" dt="2025-07-14T10:29:29.155" v="613" actId="20577"/>
        <pc:sldMkLst>
          <pc:docMk/>
          <pc:sldMk cId="3888743564" sldId="312"/>
        </pc:sldMkLst>
      </pc:sldChg>
      <pc:sldChg chg="modSp mod">
        <pc:chgData name="Kirsty Patterson" userId="06c453ef-d90e-4cbc-ba6b-1bf363c3e0a9" providerId="ADAL" clId="{327A1CAB-2984-4AAA-84C6-004CA0E70974}" dt="2025-07-14T11:59:35.387" v="670" actId="962"/>
        <pc:sldMkLst>
          <pc:docMk/>
          <pc:sldMk cId="1678225543" sldId="313"/>
        </pc:sldMkLst>
        <pc:picChg chg="mod">
          <ac:chgData name="Kirsty Patterson" userId="06c453ef-d90e-4cbc-ba6b-1bf363c3e0a9" providerId="ADAL" clId="{327A1CAB-2984-4AAA-84C6-004CA0E70974}" dt="2025-07-14T11:59:35.387" v="670" actId="962"/>
          <ac:picMkLst>
            <pc:docMk/>
            <pc:sldMk cId="1678225543" sldId="313"/>
            <ac:picMk id="4" creationId="{B4F21F03-1C13-2D31-6FAA-E04BC9C8FB7B}"/>
          </ac:picMkLst>
        </pc:picChg>
      </pc:sldChg>
      <pc:sldChg chg="modSp mod">
        <pc:chgData name="Kirsty Patterson" userId="06c453ef-d90e-4cbc-ba6b-1bf363c3e0a9" providerId="ADAL" clId="{327A1CAB-2984-4AAA-84C6-004CA0E70974}" dt="2025-07-14T12:25:44.043" v="3287" actId="962"/>
        <pc:sldMkLst>
          <pc:docMk/>
          <pc:sldMk cId="1338355851" sldId="314"/>
        </pc:sldMkLst>
        <pc:picChg chg="mod">
          <ac:chgData name="Kirsty Patterson" userId="06c453ef-d90e-4cbc-ba6b-1bf363c3e0a9" providerId="ADAL" clId="{327A1CAB-2984-4AAA-84C6-004CA0E70974}" dt="2025-07-14T12:25:44.043" v="3287" actId="962"/>
          <ac:picMkLst>
            <pc:docMk/>
            <pc:sldMk cId="1338355851" sldId="314"/>
            <ac:picMk id="6" creationId="{73F0B1D0-9A2C-AEE8-F671-862C3372F2F6}"/>
          </ac:picMkLst>
        </pc:picChg>
      </pc:sldChg>
      <pc:sldChg chg="addSp delSp modSp mod">
        <pc:chgData name="Kirsty Patterson" userId="06c453ef-d90e-4cbc-ba6b-1bf363c3e0a9" providerId="ADAL" clId="{327A1CAB-2984-4AAA-84C6-004CA0E70974}" dt="2025-07-14T12:16:46.038" v="1305" actId="962"/>
        <pc:sldMkLst>
          <pc:docMk/>
          <pc:sldMk cId="3100132636" sldId="315"/>
        </pc:sldMkLst>
        <pc:picChg chg="mod modCrop">
          <ac:chgData name="Kirsty Patterson" userId="06c453ef-d90e-4cbc-ba6b-1bf363c3e0a9" providerId="ADAL" clId="{327A1CAB-2984-4AAA-84C6-004CA0E70974}" dt="2025-07-14T12:15:50.029" v="1181" actId="962"/>
          <ac:picMkLst>
            <pc:docMk/>
            <pc:sldMk cId="3100132636" sldId="315"/>
            <ac:picMk id="5" creationId="{87D7A0D2-2A29-9EF1-555B-3E339BC22955}"/>
          </ac:picMkLst>
        </pc:picChg>
        <pc:picChg chg="del">
          <ac:chgData name="Kirsty Patterson" userId="06c453ef-d90e-4cbc-ba6b-1bf363c3e0a9" providerId="ADAL" clId="{327A1CAB-2984-4AAA-84C6-004CA0E70974}" dt="2025-07-14T10:20:52.083" v="544" actId="478"/>
          <ac:picMkLst>
            <pc:docMk/>
            <pc:sldMk cId="3100132636" sldId="315"/>
            <ac:picMk id="7" creationId="{AA9E2E87-E0E7-66F2-02F0-6384F8D9A244}"/>
          </ac:picMkLst>
        </pc:picChg>
        <pc:picChg chg="add mod modCrop">
          <ac:chgData name="Kirsty Patterson" userId="06c453ef-d90e-4cbc-ba6b-1bf363c3e0a9" providerId="ADAL" clId="{327A1CAB-2984-4AAA-84C6-004CA0E70974}" dt="2025-07-14T12:16:46.038" v="1305" actId="962"/>
          <ac:picMkLst>
            <pc:docMk/>
            <pc:sldMk cId="3100132636" sldId="315"/>
            <ac:picMk id="8" creationId="{4143483C-882E-62E8-F1A4-C62C778E4BF0}"/>
          </ac:picMkLst>
        </pc:picChg>
      </pc:sldChg>
      <pc:sldChg chg="modSp">
        <pc:chgData name="Kirsty Patterson" userId="06c453ef-d90e-4cbc-ba6b-1bf363c3e0a9" providerId="ADAL" clId="{327A1CAB-2984-4AAA-84C6-004CA0E70974}" dt="2025-07-14T10:23:00.591" v="560" actId="14826"/>
        <pc:sldMkLst>
          <pc:docMk/>
          <pc:sldMk cId="1374866044" sldId="316"/>
        </pc:sldMkLst>
        <pc:picChg chg="mod">
          <ac:chgData name="Kirsty Patterson" userId="06c453ef-d90e-4cbc-ba6b-1bf363c3e0a9" providerId="ADAL" clId="{327A1CAB-2984-4AAA-84C6-004CA0E70974}" dt="2025-07-14T10:23:00.591" v="560" actId="14826"/>
          <ac:picMkLst>
            <pc:docMk/>
            <pc:sldMk cId="1374866044" sldId="316"/>
            <ac:picMk id="7" creationId="{4246ED00-FBD8-DCAD-9D5F-6AD387DCC126}"/>
          </ac:picMkLst>
        </pc:picChg>
      </pc:sldChg>
      <pc:sldChg chg="modSp mod">
        <pc:chgData name="Kirsty Patterson" userId="06c453ef-d90e-4cbc-ba6b-1bf363c3e0a9" providerId="ADAL" clId="{327A1CAB-2984-4AAA-84C6-004CA0E70974}" dt="2025-07-14T12:17:05.531" v="1307" actId="962"/>
        <pc:sldMkLst>
          <pc:docMk/>
          <pc:sldMk cId="3306763680" sldId="317"/>
        </pc:sldMkLst>
        <pc:picChg chg="mod">
          <ac:chgData name="Kirsty Patterson" userId="06c453ef-d90e-4cbc-ba6b-1bf363c3e0a9" providerId="ADAL" clId="{327A1CAB-2984-4AAA-84C6-004CA0E70974}" dt="2025-07-14T12:17:05.531" v="1307" actId="962"/>
          <ac:picMkLst>
            <pc:docMk/>
            <pc:sldMk cId="3306763680" sldId="317"/>
            <ac:picMk id="5" creationId="{51D7543D-66FD-7CC0-1295-4DE1D4B70CD5}"/>
          </ac:picMkLst>
        </pc:picChg>
      </pc:sldChg>
      <pc:sldChg chg="modSp mod">
        <pc:chgData name="Kirsty Patterson" userId="06c453ef-d90e-4cbc-ba6b-1bf363c3e0a9" providerId="ADAL" clId="{327A1CAB-2984-4AAA-84C6-004CA0E70974}" dt="2025-07-14T12:34:21.424" v="4896" actId="962"/>
        <pc:sldMkLst>
          <pc:docMk/>
          <pc:sldMk cId="527878090" sldId="319"/>
        </pc:sldMkLst>
        <pc:picChg chg="mod">
          <ac:chgData name="Kirsty Patterson" userId="06c453ef-d90e-4cbc-ba6b-1bf363c3e0a9" providerId="ADAL" clId="{327A1CAB-2984-4AAA-84C6-004CA0E70974}" dt="2025-07-14T12:33:58.574" v="4762" actId="962"/>
          <ac:picMkLst>
            <pc:docMk/>
            <pc:sldMk cId="527878090" sldId="319"/>
            <ac:picMk id="6" creationId="{2918C2C3-4891-EFA1-0471-67ABCC1A8304}"/>
          </ac:picMkLst>
        </pc:picChg>
        <pc:picChg chg="mod">
          <ac:chgData name="Kirsty Patterson" userId="06c453ef-d90e-4cbc-ba6b-1bf363c3e0a9" providerId="ADAL" clId="{327A1CAB-2984-4AAA-84C6-004CA0E70974}" dt="2025-07-14T12:34:21.424" v="4896" actId="962"/>
          <ac:picMkLst>
            <pc:docMk/>
            <pc:sldMk cId="527878090" sldId="319"/>
            <ac:picMk id="7" creationId="{5C7E3CED-F755-1E2C-ED1B-BBFCE884AF24}"/>
          </ac:picMkLst>
        </pc:picChg>
      </pc:sldChg>
      <pc:sldChg chg="modSp">
        <pc:chgData name="Kirsty Patterson" userId="06c453ef-d90e-4cbc-ba6b-1bf363c3e0a9" providerId="ADAL" clId="{327A1CAB-2984-4AAA-84C6-004CA0E70974}" dt="2025-07-14T12:14:57.680" v="1127" actId="962"/>
        <pc:sldMkLst>
          <pc:docMk/>
          <pc:sldMk cId="1661216396" sldId="320"/>
        </pc:sldMkLst>
        <pc:picChg chg="mod">
          <ac:chgData name="Kirsty Patterson" userId="06c453ef-d90e-4cbc-ba6b-1bf363c3e0a9" providerId="ADAL" clId="{327A1CAB-2984-4AAA-84C6-004CA0E70974}" dt="2025-07-14T12:11:46.233" v="1125" actId="962"/>
          <ac:picMkLst>
            <pc:docMk/>
            <pc:sldMk cId="1661216396" sldId="320"/>
            <ac:picMk id="1025" creationId="{26738E61-1955-33D9-09A5-0D6E9C38D2C0}"/>
          </ac:picMkLst>
        </pc:picChg>
        <pc:picChg chg="mod">
          <ac:chgData name="Kirsty Patterson" userId="06c453ef-d90e-4cbc-ba6b-1bf363c3e0a9" providerId="ADAL" clId="{327A1CAB-2984-4AAA-84C6-004CA0E70974}" dt="2025-07-14T12:14:57.680" v="1127" actId="962"/>
          <ac:picMkLst>
            <pc:docMk/>
            <pc:sldMk cId="1661216396" sldId="320"/>
            <ac:picMk id="1026" creationId="{5E3E2551-535D-4794-4997-D41364A0553E}"/>
          </ac:picMkLst>
        </pc:picChg>
      </pc:sldChg>
      <pc:sldChg chg="modSp mod">
        <pc:chgData name="Kirsty Patterson" userId="06c453ef-d90e-4cbc-ba6b-1bf363c3e0a9" providerId="ADAL" clId="{327A1CAB-2984-4AAA-84C6-004CA0E70974}" dt="2025-07-14T12:06:37.912" v="1123" actId="962"/>
        <pc:sldMkLst>
          <pc:docMk/>
          <pc:sldMk cId="749844939" sldId="321"/>
        </pc:sldMkLst>
        <pc:picChg chg="mod">
          <ac:chgData name="Kirsty Patterson" userId="06c453ef-d90e-4cbc-ba6b-1bf363c3e0a9" providerId="ADAL" clId="{327A1CAB-2984-4AAA-84C6-004CA0E70974}" dt="2025-07-14T12:03:17.613" v="672" actId="962"/>
          <ac:picMkLst>
            <pc:docMk/>
            <pc:sldMk cId="749844939" sldId="321"/>
            <ac:picMk id="5" creationId="{0EC1DC70-7F42-01A2-2EFB-DFA28D837A07}"/>
          </ac:picMkLst>
        </pc:picChg>
        <pc:picChg chg="mod">
          <ac:chgData name="Kirsty Patterson" userId="06c453ef-d90e-4cbc-ba6b-1bf363c3e0a9" providerId="ADAL" clId="{327A1CAB-2984-4AAA-84C6-004CA0E70974}" dt="2025-07-14T12:06:37.912" v="1123" actId="962"/>
          <ac:picMkLst>
            <pc:docMk/>
            <pc:sldMk cId="749844939" sldId="321"/>
            <ac:picMk id="7" creationId="{31E31724-149A-B6CE-FF01-77B614F6D7F0}"/>
          </ac:picMkLst>
        </pc:picChg>
        <pc:picChg chg="mod">
          <ac:chgData name="Kirsty Patterson" userId="06c453ef-d90e-4cbc-ba6b-1bf363c3e0a9" providerId="ADAL" clId="{327A1CAB-2984-4AAA-84C6-004CA0E70974}" dt="2025-07-14T12:05:17.476" v="829" actId="962"/>
          <ac:picMkLst>
            <pc:docMk/>
            <pc:sldMk cId="749844939" sldId="321"/>
            <ac:picMk id="8" creationId="{357E0FF3-520F-7781-9192-A3E875534804}"/>
          </ac:picMkLst>
        </pc:picChg>
      </pc:sldChg>
      <pc:sldChg chg="addSp modSp mod">
        <pc:chgData name="Kirsty Patterson" userId="06c453ef-d90e-4cbc-ba6b-1bf363c3e0a9" providerId="ADAL" clId="{327A1CAB-2984-4AAA-84C6-004CA0E70974}" dt="2025-07-14T12:26:47.961" v="3559" actId="962"/>
        <pc:sldMkLst>
          <pc:docMk/>
          <pc:sldMk cId="1722372209" sldId="322"/>
        </pc:sldMkLst>
        <pc:spChg chg="mod">
          <ac:chgData name="Kirsty Patterson" userId="06c453ef-d90e-4cbc-ba6b-1bf363c3e0a9" providerId="ADAL" clId="{327A1CAB-2984-4AAA-84C6-004CA0E70974}" dt="2025-07-11T19:59:50.410" v="249" actId="20577"/>
          <ac:spMkLst>
            <pc:docMk/>
            <pc:sldMk cId="1722372209" sldId="322"/>
            <ac:spMk id="3" creationId="{CF6D98C9-AD5E-38D8-6610-F0E761C249E4}"/>
          </ac:spMkLst>
        </pc:spChg>
        <pc:picChg chg="add mod modCrop">
          <ac:chgData name="Kirsty Patterson" userId="06c453ef-d90e-4cbc-ba6b-1bf363c3e0a9" providerId="ADAL" clId="{327A1CAB-2984-4AAA-84C6-004CA0E70974}" dt="2025-07-14T12:26:47.961" v="3559" actId="962"/>
          <ac:picMkLst>
            <pc:docMk/>
            <pc:sldMk cId="1722372209" sldId="322"/>
            <ac:picMk id="6" creationId="{BEC910F1-C210-E04B-FB2F-23B547D440DC}"/>
          </ac:picMkLst>
        </pc:picChg>
      </pc:sldChg>
      <pc:sldChg chg="modSp mod">
        <pc:chgData name="Kirsty Patterson" userId="06c453ef-d90e-4cbc-ba6b-1bf363c3e0a9" providerId="ADAL" clId="{327A1CAB-2984-4AAA-84C6-004CA0E70974}" dt="2025-07-14T12:22:34.267" v="2105" actId="962"/>
        <pc:sldMkLst>
          <pc:docMk/>
          <pc:sldMk cId="3874602234" sldId="323"/>
        </pc:sldMkLst>
        <pc:picChg chg="mod">
          <ac:chgData name="Kirsty Patterson" userId="06c453ef-d90e-4cbc-ba6b-1bf363c3e0a9" providerId="ADAL" clId="{327A1CAB-2984-4AAA-84C6-004CA0E70974}" dt="2025-07-14T12:17:34.907" v="1309" actId="962"/>
          <ac:picMkLst>
            <pc:docMk/>
            <pc:sldMk cId="3874602234" sldId="323"/>
            <ac:picMk id="5" creationId="{D62F16B5-CA13-7CCE-9BB5-397B2A554943}"/>
          </ac:picMkLst>
        </pc:picChg>
        <pc:picChg chg="mod">
          <ac:chgData name="Kirsty Patterson" userId="06c453ef-d90e-4cbc-ba6b-1bf363c3e0a9" providerId="ADAL" clId="{327A1CAB-2984-4AAA-84C6-004CA0E70974}" dt="2025-07-14T12:18:37.224" v="1745" actId="962"/>
          <ac:picMkLst>
            <pc:docMk/>
            <pc:sldMk cId="3874602234" sldId="323"/>
            <ac:picMk id="7" creationId="{04B5503F-8178-B65E-6CD6-752CDFE58849}"/>
          </ac:picMkLst>
        </pc:picChg>
        <pc:picChg chg="mod">
          <ac:chgData name="Kirsty Patterson" userId="06c453ef-d90e-4cbc-ba6b-1bf363c3e0a9" providerId="ADAL" clId="{327A1CAB-2984-4AAA-84C6-004CA0E70974}" dt="2025-07-14T12:20:44.118" v="1935" actId="962"/>
          <ac:picMkLst>
            <pc:docMk/>
            <pc:sldMk cId="3874602234" sldId="323"/>
            <ac:picMk id="8" creationId="{EA989720-EA92-AFC1-299B-FDE1146231CC}"/>
          </ac:picMkLst>
        </pc:picChg>
        <pc:picChg chg="mod">
          <ac:chgData name="Kirsty Patterson" userId="06c453ef-d90e-4cbc-ba6b-1bf363c3e0a9" providerId="ADAL" clId="{327A1CAB-2984-4AAA-84C6-004CA0E70974}" dt="2025-07-14T12:21:19.901" v="1997" actId="962"/>
          <ac:picMkLst>
            <pc:docMk/>
            <pc:sldMk cId="3874602234" sldId="323"/>
            <ac:picMk id="9" creationId="{58CE3B87-BEA5-6966-E567-B523D0670A06}"/>
          </ac:picMkLst>
        </pc:picChg>
        <pc:picChg chg="mod">
          <ac:chgData name="Kirsty Patterson" userId="06c453ef-d90e-4cbc-ba6b-1bf363c3e0a9" providerId="ADAL" clId="{327A1CAB-2984-4AAA-84C6-004CA0E70974}" dt="2025-07-14T12:21:38.041" v="2043" actId="962"/>
          <ac:picMkLst>
            <pc:docMk/>
            <pc:sldMk cId="3874602234" sldId="323"/>
            <ac:picMk id="10" creationId="{9E5C9C9B-C7C8-8BFE-87AF-3CD88199766E}"/>
          </ac:picMkLst>
        </pc:picChg>
        <pc:picChg chg="mod">
          <ac:chgData name="Kirsty Patterson" userId="06c453ef-d90e-4cbc-ba6b-1bf363c3e0a9" providerId="ADAL" clId="{327A1CAB-2984-4AAA-84C6-004CA0E70974}" dt="2025-07-14T12:22:06.088" v="2075" actId="962"/>
          <ac:picMkLst>
            <pc:docMk/>
            <pc:sldMk cId="3874602234" sldId="323"/>
            <ac:picMk id="11" creationId="{400F4D8E-E469-6033-9B49-42E21D83C223}"/>
          </ac:picMkLst>
        </pc:picChg>
        <pc:picChg chg="mod">
          <ac:chgData name="Kirsty Patterson" userId="06c453ef-d90e-4cbc-ba6b-1bf363c3e0a9" providerId="ADAL" clId="{327A1CAB-2984-4AAA-84C6-004CA0E70974}" dt="2025-07-14T12:22:34.267" v="2105" actId="962"/>
          <ac:picMkLst>
            <pc:docMk/>
            <pc:sldMk cId="3874602234" sldId="323"/>
            <ac:picMk id="12" creationId="{3B85AA10-BD83-8761-31F7-6091CA80F832}"/>
          </ac:picMkLst>
        </pc:picChg>
      </pc:sldChg>
      <pc:sldChg chg="addSp modSp mod">
        <pc:chgData name="Kirsty Patterson" userId="06c453ef-d90e-4cbc-ba6b-1bf363c3e0a9" providerId="ADAL" clId="{327A1CAB-2984-4AAA-84C6-004CA0E70974}" dt="2025-07-14T12:30:15.756" v="4729" actId="962"/>
        <pc:sldMkLst>
          <pc:docMk/>
          <pc:sldMk cId="2257710585" sldId="324"/>
        </pc:sldMkLst>
        <pc:spChg chg="mod">
          <ac:chgData name="Kirsty Patterson" userId="06c453ef-d90e-4cbc-ba6b-1bf363c3e0a9" providerId="ADAL" clId="{327A1CAB-2984-4AAA-84C6-004CA0E70974}" dt="2025-07-11T20:04:18.464" v="322" actId="20577"/>
          <ac:spMkLst>
            <pc:docMk/>
            <pc:sldMk cId="2257710585" sldId="324"/>
            <ac:spMk id="3" creationId="{8F6EC668-5C50-C8E7-3D46-DA999724A4A6}"/>
          </ac:spMkLst>
        </pc:spChg>
        <pc:spChg chg="add mod">
          <ac:chgData name="Kirsty Patterson" userId="06c453ef-d90e-4cbc-ba6b-1bf363c3e0a9" providerId="ADAL" clId="{327A1CAB-2984-4AAA-84C6-004CA0E70974}" dt="2025-07-11T20:07:43.634" v="421" actId="1076"/>
          <ac:spMkLst>
            <pc:docMk/>
            <pc:sldMk cId="2257710585" sldId="324"/>
            <ac:spMk id="7" creationId="{BA3E3B05-B2FD-EB0F-9648-715D3BA5BDB2}"/>
          </ac:spMkLst>
        </pc:spChg>
        <pc:spChg chg="add mod">
          <ac:chgData name="Kirsty Patterson" userId="06c453ef-d90e-4cbc-ba6b-1bf363c3e0a9" providerId="ADAL" clId="{327A1CAB-2984-4AAA-84C6-004CA0E70974}" dt="2025-07-11T20:07:49.832" v="422" actId="1076"/>
          <ac:spMkLst>
            <pc:docMk/>
            <pc:sldMk cId="2257710585" sldId="324"/>
            <ac:spMk id="8" creationId="{96C6A474-3790-907B-BF2B-8D4B70A0A838}"/>
          </ac:spMkLst>
        </pc:spChg>
        <pc:spChg chg="add mod">
          <ac:chgData name="Kirsty Patterson" userId="06c453ef-d90e-4cbc-ba6b-1bf363c3e0a9" providerId="ADAL" clId="{327A1CAB-2984-4AAA-84C6-004CA0E70974}" dt="2025-07-11T20:07:49.832" v="422" actId="1076"/>
          <ac:spMkLst>
            <pc:docMk/>
            <pc:sldMk cId="2257710585" sldId="324"/>
            <ac:spMk id="9" creationId="{FFC6CE02-8A84-3292-533E-620C8C7A76A1}"/>
          </ac:spMkLst>
        </pc:spChg>
        <pc:spChg chg="add mod">
          <ac:chgData name="Kirsty Patterson" userId="06c453ef-d90e-4cbc-ba6b-1bf363c3e0a9" providerId="ADAL" clId="{327A1CAB-2984-4AAA-84C6-004CA0E70974}" dt="2025-07-11T20:07:28.928" v="419" actId="1076"/>
          <ac:spMkLst>
            <pc:docMk/>
            <pc:sldMk cId="2257710585" sldId="324"/>
            <ac:spMk id="12" creationId="{1F7F750C-9665-1E49-290D-75B49831A46E}"/>
          </ac:spMkLst>
        </pc:spChg>
        <pc:spChg chg="add mod">
          <ac:chgData name="Kirsty Patterson" userId="06c453ef-d90e-4cbc-ba6b-1bf363c3e0a9" providerId="ADAL" clId="{327A1CAB-2984-4AAA-84C6-004CA0E70974}" dt="2025-07-11T20:07:21.560" v="418" actId="1076"/>
          <ac:spMkLst>
            <pc:docMk/>
            <pc:sldMk cId="2257710585" sldId="324"/>
            <ac:spMk id="13" creationId="{11AE3B66-7898-89B9-C7EB-A5C33B212F06}"/>
          </ac:spMkLst>
        </pc:spChg>
        <pc:spChg chg="add mod">
          <ac:chgData name="Kirsty Patterson" userId="06c453ef-d90e-4cbc-ba6b-1bf363c3e0a9" providerId="ADAL" clId="{327A1CAB-2984-4AAA-84C6-004CA0E70974}" dt="2025-07-11T20:07:21.560" v="418" actId="1076"/>
          <ac:spMkLst>
            <pc:docMk/>
            <pc:sldMk cId="2257710585" sldId="324"/>
            <ac:spMk id="14" creationId="{29342929-4FA7-8BA9-F10A-72EB867A941A}"/>
          </ac:spMkLst>
        </pc:spChg>
        <pc:spChg chg="add mod">
          <ac:chgData name="Kirsty Patterson" userId="06c453ef-d90e-4cbc-ba6b-1bf363c3e0a9" providerId="ADAL" clId="{327A1CAB-2984-4AAA-84C6-004CA0E70974}" dt="2025-07-11T20:07:21.560" v="418" actId="1076"/>
          <ac:spMkLst>
            <pc:docMk/>
            <pc:sldMk cId="2257710585" sldId="324"/>
            <ac:spMk id="15" creationId="{32F484AA-3DC3-5C80-52E4-C10887DD6C74}"/>
          </ac:spMkLst>
        </pc:spChg>
        <pc:spChg chg="add mod">
          <ac:chgData name="Kirsty Patterson" userId="06c453ef-d90e-4cbc-ba6b-1bf363c3e0a9" providerId="ADAL" clId="{327A1CAB-2984-4AAA-84C6-004CA0E70974}" dt="2025-07-11T20:07:21.560" v="418" actId="1076"/>
          <ac:spMkLst>
            <pc:docMk/>
            <pc:sldMk cId="2257710585" sldId="324"/>
            <ac:spMk id="16" creationId="{635E886F-BA60-2C10-AC40-4B65A5FFA52A}"/>
          </ac:spMkLst>
        </pc:spChg>
        <pc:spChg chg="add mod">
          <ac:chgData name="Kirsty Patterson" userId="06c453ef-d90e-4cbc-ba6b-1bf363c3e0a9" providerId="ADAL" clId="{327A1CAB-2984-4AAA-84C6-004CA0E70974}" dt="2025-07-11T20:08:10.151" v="439" actId="20577"/>
          <ac:spMkLst>
            <pc:docMk/>
            <pc:sldMk cId="2257710585" sldId="324"/>
            <ac:spMk id="17" creationId="{272251B6-B8BF-781E-D2F5-3FF1D830EC79}"/>
          </ac:spMkLst>
        </pc:spChg>
        <pc:spChg chg="add mod">
          <ac:chgData name="Kirsty Patterson" userId="06c453ef-d90e-4cbc-ba6b-1bf363c3e0a9" providerId="ADAL" clId="{327A1CAB-2984-4AAA-84C6-004CA0E70974}" dt="2025-07-11T20:08:27.899" v="457" actId="20577"/>
          <ac:spMkLst>
            <pc:docMk/>
            <pc:sldMk cId="2257710585" sldId="324"/>
            <ac:spMk id="18" creationId="{7CFAF228-7560-E8A4-CC90-82440FAA680C}"/>
          </ac:spMkLst>
        </pc:spChg>
        <pc:picChg chg="add mod modCrop">
          <ac:chgData name="Kirsty Patterson" userId="06c453ef-d90e-4cbc-ba6b-1bf363c3e0a9" providerId="ADAL" clId="{327A1CAB-2984-4AAA-84C6-004CA0E70974}" dt="2025-07-14T12:30:15.756" v="4729" actId="962"/>
          <ac:picMkLst>
            <pc:docMk/>
            <pc:sldMk cId="2257710585" sldId="324"/>
            <ac:picMk id="6" creationId="{DFF8A7CF-8869-87F8-29CA-A5A836764FAB}"/>
          </ac:picMkLst>
        </pc:picChg>
        <pc:picChg chg="add mod modCrop">
          <ac:chgData name="Kirsty Patterson" userId="06c453ef-d90e-4cbc-ba6b-1bf363c3e0a9" providerId="ADAL" clId="{327A1CAB-2984-4AAA-84C6-004CA0E70974}" dt="2025-07-14T12:28:34.843" v="4025" actId="962"/>
          <ac:picMkLst>
            <pc:docMk/>
            <pc:sldMk cId="2257710585" sldId="324"/>
            <ac:picMk id="11" creationId="{61F97A99-34A3-CD37-F5BD-1092A99AB9C5}"/>
          </ac:picMkLst>
        </pc:picChg>
      </pc:sldChg>
      <pc:sldMasterChg chg="modSldLayout">
        <pc:chgData name="Kirsty Patterson" userId="06c453ef-d90e-4cbc-ba6b-1bf363c3e0a9" providerId="ADAL" clId="{327A1CAB-2984-4AAA-84C6-004CA0E70974}" dt="2025-07-14T12:32:06.967" v="4760" actId="27636"/>
        <pc:sldMasterMkLst>
          <pc:docMk/>
          <pc:sldMasterMk cId="2405364243" sldId="2147483648"/>
        </pc:sldMasterMkLst>
        <pc:sldLayoutChg chg="modSp mod">
          <pc:chgData name="Kirsty Patterson" userId="06c453ef-d90e-4cbc-ba6b-1bf363c3e0a9" providerId="ADAL" clId="{327A1CAB-2984-4AAA-84C6-004CA0E70974}" dt="2025-07-14T12:32:03.026" v="4758" actId="27636"/>
          <pc:sldLayoutMkLst>
            <pc:docMk/>
            <pc:sldMasterMk cId="2405364243" sldId="2147483648"/>
            <pc:sldLayoutMk cId="132028183" sldId="2147483661"/>
          </pc:sldLayoutMkLst>
          <pc:spChg chg="mod">
            <ac:chgData name="Kirsty Patterson" userId="06c453ef-d90e-4cbc-ba6b-1bf363c3e0a9" providerId="ADAL" clId="{327A1CAB-2984-4AAA-84C6-004CA0E70974}" dt="2025-07-14T12:32:03.026" v="4758" actId="27636"/>
            <ac:spMkLst>
              <pc:docMk/>
              <pc:sldMasterMk cId="2405364243" sldId="2147483648"/>
              <pc:sldLayoutMk cId="132028183" sldId="2147483661"/>
              <ac:spMk id="14" creationId="{81CC5E98-2B71-6344-A937-ED75B3E16CA3}"/>
            </ac:spMkLst>
          </pc:spChg>
        </pc:sldLayoutChg>
        <pc:sldLayoutChg chg="modSp mod">
          <pc:chgData name="Kirsty Patterson" userId="06c453ef-d90e-4cbc-ba6b-1bf363c3e0a9" providerId="ADAL" clId="{327A1CAB-2984-4AAA-84C6-004CA0E70974}" dt="2025-07-14T12:31:57.939" v="4756" actId="115"/>
          <pc:sldLayoutMkLst>
            <pc:docMk/>
            <pc:sldMasterMk cId="2405364243" sldId="2147483648"/>
            <pc:sldLayoutMk cId="4170965741" sldId="2147483675"/>
          </pc:sldLayoutMkLst>
          <pc:spChg chg="mod">
            <ac:chgData name="Kirsty Patterson" userId="06c453ef-d90e-4cbc-ba6b-1bf363c3e0a9" providerId="ADAL" clId="{327A1CAB-2984-4AAA-84C6-004CA0E70974}" dt="2025-07-14T12:31:57.939" v="4756" actId="115"/>
            <ac:spMkLst>
              <pc:docMk/>
              <pc:sldMasterMk cId="2405364243" sldId="2147483648"/>
              <pc:sldLayoutMk cId="4170965741" sldId="2147483675"/>
              <ac:spMk id="13" creationId="{A5BB0AE8-6DC8-9941-9AD4-FAD7BFF45B99}"/>
            </ac:spMkLst>
          </pc:spChg>
        </pc:sldLayoutChg>
        <pc:sldLayoutChg chg="modSp mod">
          <pc:chgData name="Kirsty Patterson" userId="06c453ef-d90e-4cbc-ba6b-1bf363c3e0a9" providerId="ADAL" clId="{327A1CAB-2984-4AAA-84C6-004CA0E70974}" dt="2025-07-14T12:32:06.967" v="4760" actId="27636"/>
          <pc:sldLayoutMkLst>
            <pc:docMk/>
            <pc:sldMasterMk cId="2405364243" sldId="2147483648"/>
            <pc:sldLayoutMk cId="486097431" sldId="2147483679"/>
          </pc:sldLayoutMkLst>
          <pc:spChg chg="mod">
            <ac:chgData name="Kirsty Patterson" userId="06c453ef-d90e-4cbc-ba6b-1bf363c3e0a9" providerId="ADAL" clId="{327A1CAB-2984-4AAA-84C6-004CA0E70974}" dt="2025-07-14T12:32:06.967" v="4760" actId="27636"/>
            <ac:spMkLst>
              <pc:docMk/>
              <pc:sldMasterMk cId="2405364243" sldId="2147483648"/>
              <pc:sldLayoutMk cId="486097431" sldId="2147483679"/>
              <ac:spMk id="14" creationId="{733B6428-7651-D44C-BAFC-EA24E6298D54}"/>
            </ac:spMkLst>
          </pc:spChg>
        </pc:sldLayout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84183" cy="502676"/>
          </a:xfrm>
          <a:prstGeom prst="rect">
            <a:avLst/>
          </a:prstGeom>
        </p:spPr>
        <p:txBody>
          <a:bodyPr vert="horz" lIns="96597" tIns="48299" rIns="96597" bIns="48299" rtlCol="0"/>
          <a:lstStyle>
            <a:lvl1pPr algn="l">
              <a:defRPr sz="1300"/>
            </a:lvl1pPr>
          </a:lstStyle>
          <a:p>
            <a:endParaRPr lang="en-GB"/>
          </a:p>
        </p:txBody>
      </p:sp>
      <p:sp>
        <p:nvSpPr>
          <p:cNvPr id="3" name="Date Placeholder 2"/>
          <p:cNvSpPr>
            <a:spLocks noGrp="1"/>
          </p:cNvSpPr>
          <p:nvPr>
            <p:ph type="dt" idx="1"/>
          </p:nvPr>
        </p:nvSpPr>
        <p:spPr>
          <a:xfrm>
            <a:off x="3900799" y="0"/>
            <a:ext cx="2984183" cy="502676"/>
          </a:xfrm>
          <a:prstGeom prst="rect">
            <a:avLst/>
          </a:prstGeom>
        </p:spPr>
        <p:txBody>
          <a:bodyPr vert="horz" lIns="96597" tIns="48299" rIns="96597" bIns="48299" rtlCol="0"/>
          <a:lstStyle>
            <a:lvl1pPr algn="r">
              <a:defRPr sz="1300"/>
            </a:lvl1pPr>
          </a:lstStyle>
          <a:p>
            <a:fld id="{9D8CA5EB-AE6C-4C3D-80DA-D7586FAF3285}" type="datetimeFigureOut">
              <a:rPr lang="en-GB" smtClean="0"/>
              <a:t>16/07/2025</a:t>
            </a:fld>
            <a:endParaRPr lang="en-GB"/>
          </a:p>
        </p:txBody>
      </p:sp>
      <p:sp>
        <p:nvSpPr>
          <p:cNvPr id="4" name="Slide Image Placeholder 3"/>
          <p:cNvSpPr>
            <a:spLocks noGrp="1" noRot="1" noChangeAspect="1"/>
          </p:cNvSpPr>
          <p:nvPr>
            <p:ph type="sldImg" idx="2"/>
          </p:nvPr>
        </p:nvSpPr>
        <p:spPr>
          <a:xfrm>
            <a:off x="438150" y="1252538"/>
            <a:ext cx="6010275" cy="3381375"/>
          </a:xfrm>
          <a:prstGeom prst="rect">
            <a:avLst/>
          </a:prstGeom>
          <a:noFill/>
          <a:ln w="12700">
            <a:solidFill>
              <a:prstClr val="black"/>
            </a:solidFill>
          </a:ln>
        </p:spPr>
        <p:txBody>
          <a:bodyPr vert="horz" lIns="96597" tIns="48299" rIns="96597" bIns="48299" rtlCol="0" anchor="ctr"/>
          <a:lstStyle/>
          <a:p>
            <a:endParaRPr lang="en-GB"/>
          </a:p>
        </p:txBody>
      </p:sp>
      <p:sp>
        <p:nvSpPr>
          <p:cNvPr id="5" name="Notes Placeholder 4"/>
          <p:cNvSpPr>
            <a:spLocks noGrp="1"/>
          </p:cNvSpPr>
          <p:nvPr>
            <p:ph type="body" sz="quarter" idx="3"/>
          </p:nvPr>
        </p:nvSpPr>
        <p:spPr>
          <a:xfrm>
            <a:off x="688658" y="4821506"/>
            <a:ext cx="5509260" cy="3944868"/>
          </a:xfrm>
          <a:prstGeom prst="rect">
            <a:avLst/>
          </a:prstGeom>
        </p:spPr>
        <p:txBody>
          <a:bodyPr vert="horz" lIns="96597" tIns="48299" rIns="96597" bIns="48299"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9516039"/>
            <a:ext cx="2984183" cy="502674"/>
          </a:xfrm>
          <a:prstGeom prst="rect">
            <a:avLst/>
          </a:prstGeom>
        </p:spPr>
        <p:txBody>
          <a:bodyPr vert="horz" lIns="96597" tIns="48299" rIns="96597" bIns="48299" rtlCol="0" anchor="b"/>
          <a:lstStyle>
            <a:lvl1pPr algn="l">
              <a:defRPr sz="1300"/>
            </a:lvl1pPr>
          </a:lstStyle>
          <a:p>
            <a:endParaRPr lang="en-GB"/>
          </a:p>
        </p:txBody>
      </p:sp>
      <p:sp>
        <p:nvSpPr>
          <p:cNvPr id="7" name="Slide Number Placeholder 6"/>
          <p:cNvSpPr>
            <a:spLocks noGrp="1"/>
          </p:cNvSpPr>
          <p:nvPr>
            <p:ph type="sldNum" sz="quarter" idx="5"/>
          </p:nvPr>
        </p:nvSpPr>
        <p:spPr>
          <a:xfrm>
            <a:off x="3900799" y="9516039"/>
            <a:ext cx="2984183" cy="502674"/>
          </a:xfrm>
          <a:prstGeom prst="rect">
            <a:avLst/>
          </a:prstGeom>
        </p:spPr>
        <p:txBody>
          <a:bodyPr vert="horz" lIns="96597" tIns="48299" rIns="96597" bIns="48299" rtlCol="0" anchor="b"/>
          <a:lstStyle>
            <a:lvl1pPr algn="r">
              <a:defRPr sz="1300"/>
            </a:lvl1pPr>
          </a:lstStyle>
          <a:p>
            <a:fld id="{771F2935-56B6-4EB2-85BB-259697CE89CA}" type="slidenum">
              <a:rPr lang="en-GB" smtClean="0"/>
              <a:t>‹#›</a:t>
            </a:fld>
            <a:endParaRPr lang="en-GB"/>
          </a:p>
        </p:txBody>
      </p:sp>
    </p:spTree>
    <p:extLst>
      <p:ext uri="{BB962C8B-B14F-4D97-AF65-F5344CB8AC3E}">
        <p14:creationId xmlns:p14="http://schemas.microsoft.com/office/powerpoint/2010/main" val="129156571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s://url.uk.m.mimecastprotect.com/s/bvLJCp8j2fAp2vosPfPiG5bOm?domain=colenda.library.upenn.edu" TargetMode="External"/><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edu.rsc.org/resources/women-in-chemistry-14-16-years/4014508.article" TargetMode="External"/><Relationship Id="rId2" Type="http://schemas.openxmlformats.org/officeDocument/2006/relationships/slide" Target="../slides/slide19.xml"/><Relationship Id="rId1" Type="http://schemas.openxmlformats.org/officeDocument/2006/relationships/notesMaster" Target="../notesMasters/notesMaster1.xml"/><Relationship Id="rId6" Type="http://schemas.openxmlformats.org/officeDocument/2006/relationships/hyperlink" Target="https://creativecommons.org/licenses/by-sa/4.0/deed.en" TargetMode="External"/><Relationship Id="rId5" Type="http://schemas.openxmlformats.org/officeDocument/2006/relationships/hyperlink" Target="https://en.wikipedia.org/wiki/en:Creative_Commons" TargetMode="External"/><Relationship Id="rId4" Type="http://schemas.openxmlformats.org/officeDocument/2006/relationships/hyperlink" Target="https://commons.wikimedia.org/w/index.php?title=User:S0793217&amp;action=edit&amp;redlink=1" TargetMode="Externa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Photograph of Gilbert Newton Lewis is used with permission of </a:t>
            </a:r>
            <a:r>
              <a:rPr lang="en-GB" sz="1200" kern="1200" dirty="0">
                <a:solidFill>
                  <a:schemeClr val="tx1"/>
                </a:solidFill>
                <a:effectLst/>
                <a:latin typeface="+mn-lt"/>
                <a:ea typeface="+mn-ea"/>
                <a:cs typeface="+mn-cs"/>
              </a:rPr>
              <a:t>Edgar Fahs Smith Collection, Kislak </a:t>
            </a:r>
            <a:r>
              <a:rPr lang="en-GB" sz="1200" kern="1200" dirty="0" err="1">
                <a:solidFill>
                  <a:schemeClr val="tx1"/>
                </a:solidFill>
                <a:effectLst/>
                <a:latin typeface="+mn-lt"/>
                <a:ea typeface="+mn-ea"/>
                <a:cs typeface="+mn-cs"/>
              </a:rPr>
              <a:t>Center</a:t>
            </a:r>
            <a:r>
              <a:rPr lang="en-GB" sz="1200" kern="1200" dirty="0">
                <a:solidFill>
                  <a:schemeClr val="tx1"/>
                </a:solidFill>
                <a:effectLst/>
                <a:latin typeface="+mn-lt"/>
                <a:ea typeface="+mn-ea"/>
                <a:cs typeface="+mn-cs"/>
              </a:rPr>
              <a:t> for Special Collections, Rare Books and Manuscripts, University of Pennsylvania Libraries</a:t>
            </a:r>
            <a:r>
              <a:rPr lang="en-GB" dirty="0"/>
              <a:t>.</a:t>
            </a:r>
            <a:br>
              <a:rPr lang="en-GB" dirty="0"/>
            </a:br>
            <a:r>
              <a:rPr lang="en-GB" dirty="0"/>
              <a:t>Photo source: </a:t>
            </a:r>
            <a:r>
              <a:rPr lang="en-GB" sz="1200" u="sng" kern="1200" dirty="0">
                <a:solidFill>
                  <a:schemeClr val="tx1"/>
                </a:solidFill>
                <a:effectLst/>
                <a:latin typeface="+mn-lt"/>
                <a:ea typeface="+mn-ea"/>
                <a:cs typeface="+mn-cs"/>
                <a:hlinkClick r:id="rId3"/>
              </a:rPr>
              <a:t>https://colenda.library.upenn.edu/catalog/81431-p3r785z2v</a:t>
            </a: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771F2935-56B6-4EB2-85BB-259697CE89CA}" type="slidenum">
              <a:rPr lang="en-GB" smtClean="0"/>
              <a:t>3</a:t>
            </a:fld>
            <a:endParaRPr lang="en-GB"/>
          </a:p>
        </p:txBody>
      </p:sp>
    </p:spTree>
    <p:extLst>
      <p:ext uri="{BB962C8B-B14F-4D97-AF65-F5344CB8AC3E}">
        <p14:creationId xmlns:p14="http://schemas.microsoft.com/office/powerpoint/2010/main" val="14207289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Image source: https://www.shutterstock.com/image-vector/newlands-law-octaves-table-vector-2343540455</a:t>
            </a:r>
          </a:p>
        </p:txBody>
      </p:sp>
      <p:sp>
        <p:nvSpPr>
          <p:cNvPr id="4" name="Slide Number Placeholder 3"/>
          <p:cNvSpPr>
            <a:spLocks noGrp="1"/>
          </p:cNvSpPr>
          <p:nvPr>
            <p:ph type="sldNum" sz="quarter" idx="5"/>
          </p:nvPr>
        </p:nvSpPr>
        <p:spPr/>
        <p:txBody>
          <a:bodyPr/>
          <a:lstStyle/>
          <a:p>
            <a:fld id="{771F2935-56B6-4EB2-85BB-259697CE89CA}" type="slidenum">
              <a:rPr lang="en-GB" smtClean="0"/>
              <a:t>4</a:t>
            </a:fld>
            <a:endParaRPr lang="en-GB"/>
          </a:p>
        </p:txBody>
      </p:sp>
    </p:spTree>
    <p:extLst>
      <p:ext uri="{BB962C8B-B14F-4D97-AF65-F5344CB8AC3E}">
        <p14:creationId xmlns:p14="http://schemas.microsoft.com/office/powerpoint/2010/main" val="69991343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Sodium chloride model photo source: https://www.shutterstock.com/image-photo/sodium-chloride-model-728482960</a:t>
            </a:r>
          </a:p>
        </p:txBody>
      </p:sp>
      <p:sp>
        <p:nvSpPr>
          <p:cNvPr id="4" name="Slide Number Placeholder 3"/>
          <p:cNvSpPr>
            <a:spLocks noGrp="1"/>
          </p:cNvSpPr>
          <p:nvPr>
            <p:ph type="sldNum" sz="quarter" idx="5"/>
          </p:nvPr>
        </p:nvSpPr>
        <p:spPr/>
        <p:txBody>
          <a:bodyPr/>
          <a:lstStyle/>
          <a:p>
            <a:fld id="{771F2935-56B6-4EB2-85BB-259697CE89CA}" type="slidenum">
              <a:rPr lang="en-GB" smtClean="0"/>
              <a:t>8</a:t>
            </a:fld>
            <a:endParaRPr lang="en-GB"/>
          </a:p>
        </p:txBody>
      </p:sp>
    </p:spTree>
    <p:extLst>
      <p:ext uri="{BB962C8B-B14F-4D97-AF65-F5344CB8AC3E}">
        <p14:creationId xmlns:p14="http://schemas.microsoft.com/office/powerpoint/2010/main" val="221728024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771F2935-56B6-4EB2-85BB-259697CE89CA}" type="slidenum">
              <a:rPr lang="en-GB" smtClean="0"/>
              <a:t>15</a:t>
            </a:fld>
            <a:endParaRPr lang="en-GB"/>
          </a:p>
        </p:txBody>
      </p:sp>
    </p:spTree>
    <p:extLst>
      <p:ext uri="{BB962C8B-B14F-4D97-AF65-F5344CB8AC3E}">
        <p14:creationId xmlns:p14="http://schemas.microsoft.com/office/powerpoint/2010/main" val="292780932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You can read the story of Margaret </a:t>
            </a:r>
            <a:r>
              <a:rPr lang="en-GB" dirty="0" err="1"/>
              <a:t>Melhase</a:t>
            </a:r>
            <a:r>
              <a:rPr lang="en-GB" dirty="0"/>
              <a:t> Fuchs in Chemistry World: https://www.chemistryworld.com/culture/margaret-melhase-fuchs-and-the-radioactive-isotope/4015340.article  </a:t>
            </a:r>
          </a:p>
          <a:p>
            <a:endParaRPr lang="en-GB" dirty="0"/>
          </a:p>
          <a:p>
            <a:r>
              <a:rPr lang="en-GB" dirty="0"/>
              <a:t>Read more about how to include women chemists in your teaching with this article with an activity and resources from our series on the UN Sustainable Development Goals: </a:t>
            </a:r>
            <a:r>
              <a:rPr lang="en-GB" dirty="0">
                <a:hlinkClick r:id="rId3" tooltip="https://edu.rsc.org/resources/women-in-chemistry-14-16-years/4014508.article"/>
              </a:rPr>
              <a:t>https://edu.rsc.org/resources/women-in-chemistry-14-16-years/4014508.article</a:t>
            </a:r>
            <a:endParaRPr lang="en-GB" dirty="0"/>
          </a:p>
          <a:p>
            <a:endParaRPr lang="en-GB" dirty="0"/>
          </a:p>
          <a:p>
            <a:r>
              <a:rPr lang="en-GB" dirty="0"/>
              <a:t>Photograph of Margaret </a:t>
            </a:r>
            <a:r>
              <a:rPr lang="en-GB" dirty="0" err="1"/>
              <a:t>Melhase</a:t>
            </a:r>
            <a:r>
              <a:rPr lang="en-GB" dirty="0"/>
              <a:t> from ca 1941 is attributed to </a:t>
            </a:r>
            <a:r>
              <a:rPr lang="en-GB" u="none" strike="noStrike" dirty="0">
                <a:solidFill>
                  <a:srgbClr val="BA0000"/>
                </a:solidFill>
                <a:effectLst/>
                <a:hlinkClick r:id="rId4" tooltip="User:S0793217 (page does not exist)"/>
              </a:rPr>
              <a:t>S0793217</a:t>
            </a:r>
            <a:r>
              <a:rPr lang="en-GB" dirty="0">
                <a:effectLst/>
              </a:rPr>
              <a:t> via Wikimedia Commons and is </a:t>
            </a:r>
            <a:r>
              <a:rPr lang="en-GB" dirty="0"/>
              <a:t>used under </a:t>
            </a:r>
            <a:r>
              <a:rPr lang="en-GB" b="0" i="0" dirty="0">
                <a:solidFill>
                  <a:srgbClr val="202122"/>
                </a:solidFill>
                <a:effectLst/>
                <a:latin typeface="Arial" panose="020B0604020202020204" pitchFamily="34" charset="0"/>
              </a:rPr>
              <a:t>the </a:t>
            </a:r>
            <a:r>
              <a:rPr lang="en-GB" b="0" i="0" u="none" strike="noStrike" dirty="0">
                <a:solidFill>
                  <a:srgbClr val="3366BB"/>
                </a:solidFill>
                <a:effectLst/>
                <a:latin typeface="Arial" panose="020B0604020202020204" pitchFamily="34" charset="0"/>
                <a:hlinkClick r:id="rId5" tooltip="w:en:Creative Commons"/>
              </a:rPr>
              <a:t>Creative Commons</a:t>
            </a:r>
            <a:r>
              <a:rPr lang="en-GB" b="0" i="0" dirty="0">
                <a:solidFill>
                  <a:srgbClr val="202122"/>
                </a:solidFill>
                <a:effectLst/>
                <a:latin typeface="Arial" panose="020B0604020202020204" pitchFamily="34" charset="0"/>
              </a:rPr>
              <a:t> </a:t>
            </a:r>
            <a:r>
              <a:rPr lang="en-GB" b="0" i="0" u="none" strike="noStrike" dirty="0">
                <a:solidFill>
                  <a:srgbClr val="3366BB"/>
                </a:solidFill>
                <a:effectLst/>
                <a:latin typeface="Arial" panose="020B0604020202020204" pitchFamily="34" charset="0"/>
                <a:hlinkClick r:id="rId6" tooltip="creativecommons:by-sa/4.0/deed.en"/>
              </a:rPr>
              <a:t>Attribution-Share Alike 4.0 International</a:t>
            </a:r>
            <a:r>
              <a:rPr lang="en-GB" b="0" i="0" dirty="0">
                <a:solidFill>
                  <a:srgbClr val="202122"/>
                </a:solidFill>
                <a:effectLst/>
                <a:latin typeface="Arial" panose="020B0604020202020204" pitchFamily="34" charset="0"/>
              </a:rPr>
              <a:t> license.</a:t>
            </a:r>
            <a:br>
              <a:rPr lang="en-GB" b="0" i="0" dirty="0">
                <a:solidFill>
                  <a:srgbClr val="202122"/>
                </a:solidFill>
                <a:effectLst/>
                <a:latin typeface="Arial" panose="020B0604020202020204" pitchFamily="34" charset="0"/>
              </a:rPr>
            </a:br>
            <a:r>
              <a:rPr lang="en-GB" b="0" i="0" dirty="0">
                <a:solidFill>
                  <a:srgbClr val="202122"/>
                </a:solidFill>
                <a:effectLst/>
                <a:latin typeface="Arial" panose="020B0604020202020204" pitchFamily="34" charset="0"/>
              </a:rPr>
              <a:t>Photo source: https://commons.wikimedia.org/wiki/File:MargaretMelhase.png </a:t>
            </a:r>
            <a:endParaRPr lang="en-GB" dirty="0"/>
          </a:p>
        </p:txBody>
      </p:sp>
      <p:sp>
        <p:nvSpPr>
          <p:cNvPr id="4" name="Slide Number Placeholder 3"/>
          <p:cNvSpPr>
            <a:spLocks noGrp="1"/>
          </p:cNvSpPr>
          <p:nvPr>
            <p:ph type="sldNum" sz="quarter" idx="5"/>
          </p:nvPr>
        </p:nvSpPr>
        <p:spPr/>
        <p:txBody>
          <a:bodyPr/>
          <a:lstStyle/>
          <a:p>
            <a:fld id="{771F2935-56B6-4EB2-85BB-259697CE89CA}" type="slidenum">
              <a:rPr lang="en-GB" smtClean="0"/>
              <a:t>19</a:t>
            </a:fld>
            <a:endParaRPr lang="en-GB"/>
          </a:p>
        </p:txBody>
      </p:sp>
    </p:spTree>
    <p:extLst>
      <p:ext uri="{BB962C8B-B14F-4D97-AF65-F5344CB8AC3E}">
        <p14:creationId xmlns:p14="http://schemas.microsoft.com/office/powerpoint/2010/main" val="1139082562"/>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2.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4-16 years Title, single line, generic photo">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38610100-38BC-194F-9079-8DDE723951FF}"/>
              </a:ext>
            </a:extLst>
          </p:cNvPr>
          <p:cNvPicPr>
            <a:picLocks/>
          </p:cNvPicPr>
          <p:nvPr userDrawn="1"/>
        </p:nvPicPr>
        <p:blipFill>
          <a:blip r:embed="rId2" cstate="print">
            <a:extLst>
              <a:ext uri="{28A0092B-C50C-407E-A947-70E740481C1C}">
                <a14:useLocalDpi xmlns:a14="http://schemas.microsoft.com/office/drawing/2010/main"/>
              </a:ext>
            </a:extLst>
          </a:blip>
          <a:stretch>
            <a:fillRect/>
          </a:stretch>
        </p:blipFill>
        <p:spPr>
          <a:xfrm>
            <a:off x="823" y="0"/>
            <a:ext cx="12196800" cy="6856330"/>
          </a:xfrm>
          <a:prstGeom prst="rect">
            <a:avLst/>
          </a:prstGeom>
        </p:spPr>
      </p:pic>
      <p:pic>
        <p:nvPicPr>
          <p:cNvPr id="5" name="Picture 4">
            <a:extLst>
              <a:ext uri="{FF2B5EF4-FFF2-40B4-BE49-F238E27FC236}">
                <a16:creationId xmlns:a16="http://schemas.microsoft.com/office/drawing/2014/main" id="{BBA549A9-FDA4-D149-B497-B5121421C2DF}"/>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5339623" y="0"/>
            <a:ext cx="6858000" cy="6858000"/>
          </a:xfrm>
          <a:prstGeom prst="rect">
            <a:avLst/>
          </a:prstGeom>
        </p:spPr>
      </p:pic>
      <p:pic>
        <p:nvPicPr>
          <p:cNvPr id="12" name="Picture 11">
            <a:extLst>
              <a:ext uri="{FF2B5EF4-FFF2-40B4-BE49-F238E27FC236}">
                <a16:creationId xmlns:a16="http://schemas.microsoft.com/office/drawing/2014/main" id="{4C3C2113-31B6-7F4D-83F0-729A1B46C583}"/>
              </a:ext>
            </a:extLst>
          </p:cNvPr>
          <p:cNvPicPr>
            <a:picLocks noChangeAspect="1"/>
          </p:cNvPicPr>
          <p:nvPr userDrawn="1"/>
        </p:nvPicPr>
        <p:blipFill>
          <a:blip r:embed="rId4"/>
          <a:stretch>
            <a:fillRect/>
          </a:stretch>
        </p:blipFill>
        <p:spPr>
          <a:xfrm>
            <a:off x="0" y="0"/>
            <a:ext cx="7485972" cy="6858000"/>
          </a:xfrm>
          <a:prstGeom prst="rect">
            <a:avLst/>
          </a:prstGeom>
        </p:spPr>
      </p:pic>
      <p:pic>
        <p:nvPicPr>
          <p:cNvPr id="25" name="Picture 24">
            <a:extLst>
              <a:ext uri="{FF2B5EF4-FFF2-40B4-BE49-F238E27FC236}">
                <a16:creationId xmlns:a16="http://schemas.microsoft.com/office/drawing/2014/main" id="{7AE3D22E-2B57-CE4A-B915-F81A74DD96F1}"/>
              </a:ext>
            </a:extLst>
          </p:cNvPr>
          <p:cNvPicPr>
            <a:picLocks noChangeAspect="1"/>
          </p:cNvPicPr>
          <p:nvPr userDrawn="1"/>
        </p:nvPicPr>
        <p:blipFill>
          <a:blip r:embed="rId5" cstate="print">
            <a:extLst>
              <a:ext uri="{28A0092B-C50C-407E-A947-70E740481C1C}">
                <a14:useLocalDpi xmlns:a14="http://schemas.microsoft.com/office/drawing/2010/main"/>
              </a:ext>
            </a:extLst>
          </a:blip>
          <a:stretch>
            <a:fillRect/>
          </a:stretch>
        </p:blipFill>
        <p:spPr>
          <a:xfrm>
            <a:off x="3562957" y="0"/>
            <a:ext cx="3991277" cy="6861600"/>
          </a:xfrm>
          <a:prstGeom prst="rect">
            <a:avLst/>
          </a:prstGeom>
        </p:spPr>
      </p:pic>
      <p:pic>
        <p:nvPicPr>
          <p:cNvPr id="27" name="Picture 26">
            <a:extLst>
              <a:ext uri="{FF2B5EF4-FFF2-40B4-BE49-F238E27FC236}">
                <a16:creationId xmlns:a16="http://schemas.microsoft.com/office/drawing/2014/main" id="{E4983CAC-993B-784B-BDEA-00ABFD7B6D78}"/>
              </a:ext>
            </a:extLst>
          </p:cNvPr>
          <p:cNvPicPr>
            <a:picLocks/>
          </p:cNvPicPr>
          <p:nvPr userDrawn="1"/>
        </p:nvPicPr>
        <p:blipFill>
          <a:blip r:embed="rId6" cstate="print">
            <a:extLst>
              <a:ext uri="{28A0092B-C50C-407E-A947-70E740481C1C}">
                <a14:useLocalDpi xmlns:a14="http://schemas.microsoft.com/office/drawing/2010/main"/>
              </a:ext>
            </a:extLst>
          </a:blip>
          <a:stretch>
            <a:fillRect/>
          </a:stretch>
        </p:blipFill>
        <p:spPr>
          <a:xfrm>
            <a:off x="4436982" y="0"/>
            <a:ext cx="3195988" cy="2815200"/>
          </a:xfrm>
          <a:prstGeom prst="rect">
            <a:avLst/>
          </a:prstGeom>
        </p:spPr>
      </p:pic>
      <p:sp>
        <p:nvSpPr>
          <p:cNvPr id="15" name="Title 1">
            <a:extLst>
              <a:ext uri="{FF2B5EF4-FFF2-40B4-BE49-F238E27FC236}">
                <a16:creationId xmlns:a16="http://schemas.microsoft.com/office/drawing/2014/main" id="{8E12F9B7-525F-0A4B-9E77-89C192EAFCBE}"/>
              </a:ext>
            </a:extLst>
          </p:cNvPr>
          <p:cNvSpPr>
            <a:spLocks noGrp="1"/>
          </p:cNvSpPr>
          <p:nvPr>
            <p:ph type="ctrTitle" hasCustomPrompt="1"/>
          </p:nvPr>
        </p:nvSpPr>
        <p:spPr>
          <a:xfrm>
            <a:off x="540000" y="1238400"/>
            <a:ext cx="5220000" cy="336777"/>
          </a:xfrm>
        </p:spPr>
        <p:txBody>
          <a:bodyPr lIns="0" tIns="0" rIns="0" bIns="0" anchor="t" anchorCtr="0">
            <a:normAutofit/>
          </a:bodyPr>
          <a:lstStyle>
            <a:lvl1pPr algn="l">
              <a:defRPr sz="2400" b="1" i="0">
                <a:latin typeface="Century Gothic" panose="020B0502020202020204" pitchFamily="34" charset="0"/>
              </a:defRPr>
            </a:lvl1pPr>
          </a:lstStyle>
          <a:p>
            <a:r>
              <a:rPr lang="en-GB" dirty="0"/>
              <a:t>14–16 years</a:t>
            </a:r>
            <a:endParaRPr lang="en-US" dirty="0"/>
          </a:p>
        </p:txBody>
      </p:sp>
      <p:sp>
        <p:nvSpPr>
          <p:cNvPr id="16" name="Subtitle 2">
            <a:extLst>
              <a:ext uri="{FF2B5EF4-FFF2-40B4-BE49-F238E27FC236}">
                <a16:creationId xmlns:a16="http://schemas.microsoft.com/office/drawing/2014/main" id="{4B3093CA-596C-304F-86CF-A159FB36541B}"/>
              </a:ext>
            </a:extLst>
          </p:cNvPr>
          <p:cNvSpPr>
            <a:spLocks noGrp="1"/>
          </p:cNvSpPr>
          <p:nvPr>
            <p:ph type="subTitle" idx="1" hasCustomPrompt="1"/>
          </p:nvPr>
        </p:nvSpPr>
        <p:spPr>
          <a:xfrm>
            <a:off x="540000" y="1980000"/>
            <a:ext cx="5220000" cy="713843"/>
          </a:xfrm>
        </p:spPr>
        <p:txBody>
          <a:bodyPr lIns="0" tIns="0" rIns="0" bIns="0">
            <a:noAutofit/>
          </a:bodyPr>
          <a:lstStyle>
            <a:lvl1pPr marL="0" indent="0" algn="l">
              <a:spcBef>
                <a:spcPts val="0"/>
              </a:spcBef>
              <a:buNone/>
              <a:defRPr sz="5000" b="1" i="0">
                <a:solidFill>
                  <a:srgbClr val="C8102E"/>
                </a:solidFill>
                <a:latin typeface="Century Gothic" panose="020B0502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Single line title</a:t>
            </a:r>
            <a:endParaRPr lang="en-US" dirty="0"/>
          </a:p>
        </p:txBody>
      </p:sp>
      <p:pic>
        <p:nvPicPr>
          <p:cNvPr id="17" name="Picture 16">
            <a:extLst>
              <a:ext uri="{FF2B5EF4-FFF2-40B4-BE49-F238E27FC236}">
                <a16:creationId xmlns:a16="http://schemas.microsoft.com/office/drawing/2014/main" id="{C921A4C6-5661-3A4E-8B85-9900DC479D2E}"/>
              </a:ext>
            </a:extLst>
          </p:cNvPr>
          <p:cNvPicPr>
            <a:picLocks noChangeAspect="1"/>
          </p:cNvPicPr>
          <p:nvPr userDrawn="1"/>
        </p:nvPicPr>
        <p:blipFill>
          <a:blip r:embed="rId7"/>
          <a:stretch>
            <a:fillRect/>
          </a:stretch>
        </p:blipFill>
        <p:spPr>
          <a:xfrm>
            <a:off x="540000" y="5640908"/>
            <a:ext cx="2568960" cy="716919"/>
          </a:xfrm>
          <a:prstGeom prst="rect">
            <a:avLst/>
          </a:prstGeom>
        </p:spPr>
      </p:pic>
      <p:sp>
        <p:nvSpPr>
          <p:cNvPr id="13" name="Title 1">
            <a:extLst>
              <a:ext uri="{FF2B5EF4-FFF2-40B4-BE49-F238E27FC236}">
                <a16:creationId xmlns:a16="http://schemas.microsoft.com/office/drawing/2014/main" id="{A5BB0AE8-6DC8-9941-9AD4-FAD7BFF45B99}"/>
              </a:ext>
            </a:extLst>
          </p:cNvPr>
          <p:cNvSpPr txBox="1">
            <a:spLocks/>
          </p:cNvSpPr>
          <p:nvPr userDrawn="1"/>
        </p:nvSpPr>
        <p:spPr>
          <a:xfrm>
            <a:off x="9176635" y="5850000"/>
            <a:ext cx="2433365" cy="336777"/>
          </a:xfrm>
          <a:prstGeom prst="rect">
            <a:avLst/>
          </a:prstGeom>
        </p:spPr>
        <p:txBody>
          <a:bodyPr vert="horz" lIns="0" tIns="0" rIns="0" bIns="0" rtlCol="0" anchor="b" anchorCtr="0">
            <a:normAutofit/>
          </a:bodyPr>
          <a:lstStyle>
            <a:lvl1pPr algn="l" defTabSz="914400" rtl="0" eaLnBrk="1" latinLnBrk="0" hangingPunct="1">
              <a:lnSpc>
                <a:spcPct val="90000"/>
              </a:lnSpc>
              <a:spcBef>
                <a:spcPct val="0"/>
              </a:spcBef>
              <a:buNone/>
              <a:defRPr sz="2400" b="1" i="0" kern="1200">
                <a:solidFill>
                  <a:schemeClr val="tx1"/>
                </a:solidFill>
                <a:latin typeface="Century Gothic" panose="020B0502020202020204" pitchFamily="34" charset="0"/>
                <a:ea typeface="+mj-ea"/>
                <a:cs typeface="+mj-cs"/>
              </a:defRPr>
            </a:lvl1pPr>
          </a:lstStyle>
          <a:p>
            <a:pPr algn="r"/>
            <a:r>
              <a:rPr lang="en-GB" sz="1600" b="1" i="0" u="sng" kern="1200" dirty="0">
                <a:solidFill>
                  <a:schemeClr val="bg1"/>
                </a:solidFill>
                <a:effectLst/>
                <a:latin typeface="Century Gothic" panose="020B0502020202020204" pitchFamily="34" charset="0"/>
                <a:ea typeface="+mj-ea"/>
                <a:cs typeface="+mj-cs"/>
              </a:rPr>
              <a:t>https://rsc.li/430a2bN</a:t>
            </a:r>
            <a:endParaRPr lang="en-US" sz="1600" u="sng" dirty="0">
              <a:solidFill>
                <a:schemeClr val="bg1"/>
              </a:solidFill>
            </a:endParaRPr>
          </a:p>
        </p:txBody>
      </p:sp>
      <p:pic>
        <p:nvPicPr>
          <p:cNvPr id="4" name="Picture 3">
            <a:extLst>
              <a:ext uri="{FF2B5EF4-FFF2-40B4-BE49-F238E27FC236}">
                <a16:creationId xmlns:a16="http://schemas.microsoft.com/office/drawing/2014/main" id="{500BAFC7-69D9-B349-14AF-6B03B04B7B64}"/>
              </a:ext>
            </a:extLst>
          </p:cNvPr>
          <p:cNvPicPr>
            <a:picLocks noChangeAspect="1"/>
          </p:cNvPicPr>
          <p:nvPr userDrawn="1"/>
        </p:nvPicPr>
        <p:blipFill>
          <a:blip r:embed="rId8" cstate="print">
            <a:extLst>
              <a:ext uri="{28A0092B-C50C-407E-A947-70E740481C1C}">
                <a14:useLocalDpi xmlns:a14="http://schemas.microsoft.com/office/drawing/2010/main"/>
              </a:ext>
            </a:extLst>
          </a:blip>
          <a:stretch>
            <a:fillRect/>
          </a:stretch>
        </p:blipFill>
        <p:spPr>
          <a:xfrm>
            <a:off x="3648960" y="5816600"/>
            <a:ext cx="1754412" cy="417717"/>
          </a:xfrm>
          <a:prstGeom prst="rect">
            <a:avLst/>
          </a:prstGeom>
        </p:spPr>
      </p:pic>
    </p:spTree>
    <p:extLst>
      <p:ext uri="{BB962C8B-B14F-4D97-AF65-F5344CB8AC3E}">
        <p14:creationId xmlns:p14="http://schemas.microsoft.com/office/powerpoint/2010/main" val="417096574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4-16 years Content - single column/smaller text">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0D6356E9-83DB-3846-875C-C5E5EC7EAC3A}"/>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8603828" y="0"/>
            <a:ext cx="3584602" cy="6858000"/>
          </a:xfrm>
          <a:prstGeom prst="rect">
            <a:avLst/>
          </a:prstGeom>
        </p:spPr>
      </p:pic>
      <p:sp>
        <p:nvSpPr>
          <p:cNvPr id="7" name="Title 1">
            <a:extLst>
              <a:ext uri="{FF2B5EF4-FFF2-40B4-BE49-F238E27FC236}">
                <a16:creationId xmlns:a16="http://schemas.microsoft.com/office/drawing/2014/main" id="{13FA7FB9-7137-9A45-867D-BCE63D3F8DC1}"/>
              </a:ext>
            </a:extLst>
          </p:cNvPr>
          <p:cNvSpPr>
            <a:spLocks noGrp="1"/>
          </p:cNvSpPr>
          <p:nvPr>
            <p:ph type="title" hasCustomPrompt="1"/>
          </p:nvPr>
        </p:nvSpPr>
        <p:spPr>
          <a:xfrm>
            <a:off x="540000" y="540000"/>
            <a:ext cx="10080000" cy="440661"/>
          </a:xfrm>
        </p:spPr>
        <p:txBody>
          <a:bodyPr lIns="0" tIns="0" rIns="0" bIns="0" anchor="t" anchorCtr="0">
            <a:noAutofit/>
          </a:bodyPr>
          <a:lstStyle>
            <a:lvl1pPr>
              <a:defRPr sz="3400" b="1" i="0">
                <a:solidFill>
                  <a:srgbClr val="C8102E"/>
                </a:solidFill>
                <a:latin typeface="Century Gothic" panose="020B0502020202020204" pitchFamily="34" charset="0"/>
              </a:defRPr>
            </a:lvl1pPr>
          </a:lstStyle>
          <a:p>
            <a:r>
              <a:rPr lang="en-GB" dirty="0"/>
              <a:t>Acknowledgements</a:t>
            </a:r>
            <a:endParaRPr lang="en-US" dirty="0"/>
          </a:p>
        </p:txBody>
      </p:sp>
      <p:sp>
        <p:nvSpPr>
          <p:cNvPr id="8" name="Rectangle 7">
            <a:extLst>
              <a:ext uri="{FF2B5EF4-FFF2-40B4-BE49-F238E27FC236}">
                <a16:creationId xmlns:a16="http://schemas.microsoft.com/office/drawing/2014/main" id="{8BA6B8E1-696C-5E4F-9D45-7AC232FB1B33}"/>
              </a:ext>
            </a:extLst>
          </p:cNvPr>
          <p:cNvSpPr/>
          <p:nvPr userDrawn="1"/>
        </p:nvSpPr>
        <p:spPr>
          <a:xfrm>
            <a:off x="11382000" y="0"/>
            <a:ext cx="810000" cy="6858000"/>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a:extLst>
              <a:ext uri="{FF2B5EF4-FFF2-40B4-BE49-F238E27FC236}">
                <a16:creationId xmlns:a16="http://schemas.microsoft.com/office/drawing/2014/main" id="{72D3B23A-8279-7E4D-B704-7EA3436F9DC4}"/>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029949" y="4643257"/>
            <a:ext cx="1158481" cy="2214743"/>
          </a:xfrm>
          <a:prstGeom prst="rect">
            <a:avLst/>
          </a:prstGeom>
        </p:spPr>
      </p:pic>
      <p:pic>
        <p:nvPicPr>
          <p:cNvPr id="10" name="Picture 9">
            <a:extLst>
              <a:ext uri="{FF2B5EF4-FFF2-40B4-BE49-F238E27FC236}">
                <a16:creationId xmlns:a16="http://schemas.microsoft.com/office/drawing/2014/main" id="{9A2D1C70-0A69-9541-B558-61D09370CE80}"/>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10844226" y="4777211"/>
            <a:ext cx="1238261" cy="2080789"/>
          </a:xfrm>
          <a:prstGeom prst="rect">
            <a:avLst/>
          </a:prstGeom>
        </p:spPr>
      </p:pic>
      <p:sp>
        <p:nvSpPr>
          <p:cNvPr id="12" name="Content Placeholder 2">
            <a:extLst>
              <a:ext uri="{FF2B5EF4-FFF2-40B4-BE49-F238E27FC236}">
                <a16:creationId xmlns:a16="http://schemas.microsoft.com/office/drawing/2014/main" id="{4E92CBCD-F514-E94A-B0E6-0F1674066114}"/>
              </a:ext>
            </a:extLst>
          </p:cNvPr>
          <p:cNvSpPr>
            <a:spLocks noGrp="1"/>
          </p:cNvSpPr>
          <p:nvPr>
            <p:ph idx="1" hasCustomPrompt="1"/>
          </p:nvPr>
        </p:nvSpPr>
        <p:spPr>
          <a:xfrm>
            <a:off x="540000" y="1260000"/>
            <a:ext cx="10080000" cy="5040000"/>
          </a:xfrm>
        </p:spPr>
        <p:txBody>
          <a:bodyPr lIns="0" tIns="0" rIns="0" bIns="0">
            <a:normAutofit/>
          </a:bodyPr>
          <a:lstStyle>
            <a:lvl1pPr marL="230400" indent="-230400">
              <a:lnSpc>
                <a:spcPct val="100000"/>
              </a:lnSpc>
              <a:spcBef>
                <a:spcPts val="0"/>
              </a:spcBef>
              <a:spcAft>
                <a:spcPts val="1200"/>
              </a:spcAft>
              <a:buFontTx/>
              <a:buNone/>
              <a:defRPr sz="1800" b="0" i="0">
                <a:latin typeface="Century Gothic" panose="020B0502020202020204" pitchFamily="34" charset="0"/>
              </a:defRPr>
            </a:lvl1pPr>
          </a:lstStyle>
          <a:p>
            <a:r>
              <a:rPr lang="en-US" dirty="0"/>
              <a:t>Here is the text</a:t>
            </a:r>
          </a:p>
        </p:txBody>
      </p:sp>
    </p:spTree>
    <p:extLst>
      <p:ext uri="{BB962C8B-B14F-4D97-AF65-F5344CB8AC3E}">
        <p14:creationId xmlns:p14="http://schemas.microsoft.com/office/powerpoint/2010/main" val="34917109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4-16 years Title, double line, content photo">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8D691BC6-D72A-6741-958D-F420E148587A}"/>
              </a:ext>
            </a:extLst>
          </p:cNvPr>
          <p:cNvPicPr>
            <a:picLocks/>
          </p:cNvPicPr>
          <p:nvPr userDrawn="1"/>
        </p:nvPicPr>
        <p:blipFill>
          <a:blip r:embed="rId2" cstate="print">
            <a:extLst>
              <a:ext uri="{28A0092B-C50C-407E-A947-70E740481C1C}">
                <a14:useLocalDpi xmlns:a14="http://schemas.microsoft.com/office/drawing/2010/main"/>
              </a:ext>
            </a:extLst>
          </a:blip>
          <a:stretch>
            <a:fillRect/>
          </a:stretch>
        </p:blipFill>
        <p:spPr>
          <a:xfrm>
            <a:off x="823" y="0"/>
            <a:ext cx="12196800" cy="6856330"/>
          </a:xfrm>
          <a:prstGeom prst="rect">
            <a:avLst/>
          </a:prstGeom>
        </p:spPr>
      </p:pic>
      <p:pic>
        <p:nvPicPr>
          <p:cNvPr id="12" name="Picture 11">
            <a:extLst>
              <a:ext uri="{FF2B5EF4-FFF2-40B4-BE49-F238E27FC236}">
                <a16:creationId xmlns:a16="http://schemas.microsoft.com/office/drawing/2014/main" id="{E9E727C2-D80B-264D-94C3-9BC1E36809DC}"/>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5339623" y="0"/>
            <a:ext cx="6858000" cy="6858000"/>
          </a:xfrm>
          <a:prstGeom prst="rect">
            <a:avLst/>
          </a:prstGeom>
        </p:spPr>
      </p:pic>
      <p:pic>
        <p:nvPicPr>
          <p:cNvPr id="13" name="Picture 12">
            <a:extLst>
              <a:ext uri="{FF2B5EF4-FFF2-40B4-BE49-F238E27FC236}">
                <a16:creationId xmlns:a16="http://schemas.microsoft.com/office/drawing/2014/main" id="{F2C25AED-0875-2647-84A2-6621C0D4157D}"/>
              </a:ext>
            </a:extLst>
          </p:cNvPr>
          <p:cNvPicPr>
            <a:picLocks noChangeAspect="1"/>
          </p:cNvPicPr>
          <p:nvPr userDrawn="1"/>
        </p:nvPicPr>
        <p:blipFill>
          <a:blip r:embed="rId4"/>
          <a:stretch>
            <a:fillRect/>
          </a:stretch>
        </p:blipFill>
        <p:spPr>
          <a:xfrm>
            <a:off x="0" y="0"/>
            <a:ext cx="7485972" cy="6858000"/>
          </a:xfrm>
          <a:prstGeom prst="rect">
            <a:avLst/>
          </a:prstGeom>
        </p:spPr>
      </p:pic>
      <p:pic>
        <p:nvPicPr>
          <p:cNvPr id="18" name="Picture 17">
            <a:extLst>
              <a:ext uri="{FF2B5EF4-FFF2-40B4-BE49-F238E27FC236}">
                <a16:creationId xmlns:a16="http://schemas.microsoft.com/office/drawing/2014/main" id="{61D0A769-27C5-794F-BB2C-54D8520DEA0A}"/>
              </a:ext>
            </a:extLst>
          </p:cNvPr>
          <p:cNvPicPr>
            <a:picLocks noChangeAspect="1"/>
          </p:cNvPicPr>
          <p:nvPr userDrawn="1"/>
        </p:nvPicPr>
        <p:blipFill>
          <a:blip r:embed="rId5" cstate="print">
            <a:extLst>
              <a:ext uri="{28A0092B-C50C-407E-A947-70E740481C1C}">
                <a14:useLocalDpi xmlns:a14="http://schemas.microsoft.com/office/drawing/2010/main"/>
              </a:ext>
            </a:extLst>
          </a:blip>
          <a:stretch>
            <a:fillRect/>
          </a:stretch>
        </p:blipFill>
        <p:spPr>
          <a:xfrm>
            <a:off x="3562957" y="0"/>
            <a:ext cx="3991277" cy="6861600"/>
          </a:xfrm>
          <a:prstGeom prst="rect">
            <a:avLst/>
          </a:prstGeom>
        </p:spPr>
      </p:pic>
      <p:pic>
        <p:nvPicPr>
          <p:cNvPr id="19" name="Picture 18">
            <a:extLst>
              <a:ext uri="{FF2B5EF4-FFF2-40B4-BE49-F238E27FC236}">
                <a16:creationId xmlns:a16="http://schemas.microsoft.com/office/drawing/2014/main" id="{A7ADC76F-BA8F-214E-B243-0EA627DD15EE}"/>
              </a:ext>
            </a:extLst>
          </p:cNvPr>
          <p:cNvPicPr>
            <a:picLocks/>
          </p:cNvPicPr>
          <p:nvPr userDrawn="1"/>
        </p:nvPicPr>
        <p:blipFill>
          <a:blip r:embed="rId6" cstate="print">
            <a:extLst>
              <a:ext uri="{28A0092B-C50C-407E-A947-70E740481C1C}">
                <a14:useLocalDpi xmlns:a14="http://schemas.microsoft.com/office/drawing/2010/main"/>
              </a:ext>
            </a:extLst>
          </a:blip>
          <a:stretch>
            <a:fillRect/>
          </a:stretch>
        </p:blipFill>
        <p:spPr>
          <a:xfrm>
            <a:off x="4436982" y="0"/>
            <a:ext cx="3195988" cy="2815200"/>
          </a:xfrm>
          <a:prstGeom prst="rect">
            <a:avLst/>
          </a:prstGeom>
        </p:spPr>
      </p:pic>
      <p:sp>
        <p:nvSpPr>
          <p:cNvPr id="20" name="Title 1">
            <a:extLst>
              <a:ext uri="{FF2B5EF4-FFF2-40B4-BE49-F238E27FC236}">
                <a16:creationId xmlns:a16="http://schemas.microsoft.com/office/drawing/2014/main" id="{BB26D91E-C4B8-AA46-ABD6-429FEA0A917D}"/>
              </a:ext>
            </a:extLst>
          </p:cNvPr>
          <p:cNvSpPr>
            <a:spLocks noGrp="1"/>
          </p:cNvSpPr>
          <p:nvPr>
            <p:ph type="ctrTitle" hasCustomPrompt="1"/>
          </p:nvPr>
        </p:nvSpPr>
        <p:spPr>
          <a:xfrm>
            <a:off x="540000" y="1238400"/>
            <a:ext cx="5220000" cy="336777"/>
          </a:xfrm>
        </p:spPr>
        <p:txBody>
          <a:bodyPr lIns="0" tIns="0" rIns="0" bIns="0" anchor="t" anchorCtr="0">
            <a:normAutofit/>
          </a:bodyPr>
          <a:lstStyle>
            <a:lvl1pPr algn="l">
              <a:defRPr sz="2400" b="1" i="0">
                <a:latin typeface="Century Gothic" panose="020B0502020202020204" pitchFamily="34" charset="0"/>
              </a:defRPr>
            </a:lvl1pPr>
          </a:lstStyle>
          <a:p>
            <a:r>
              <a:rPr lang="en-GB" dirty="0"/>
              <a:t>14–16 years</a:t>
            </a:r>
            <a:endParaRPr lang="en-US" dirty="0"/>
          </a:p>
        </p:txBody>
      </p:sp>
      <p:sp>
        <p:nvSpPr>
          <p:cNvPr id="23" name="Subtitle 2">
            <a:extLst>
              <a:ext uri="{FF2B5EF4-FFF2-40B4-BE49-F238E27FC236}">
                <a16:creationId xmlns:a16="http://schemas.microsoft.com/office/drawing/2014/main" id="{7D9DF858-8FC9-1C4F-9D6D-B98DF46EDE03}"/>
              </a:ext>
            </a:extLst>
          </p:cNvPr>
          <p:cNvSpPr>
            <a:spLocks noGrp="1"/>
          </p:cNvSpPr>
          <p:nvPr>
            <p:ph type="subTitle" idx="1" hasCustomPrompt="1"/>
          </p:nvPr>
        </p:nvSpPr>
        <p:spPr>
          <a:xfrm>
            <a:off x="540000" y="1980000"/>
            <a:ext cx="5220000" cy="1789112"/>
          </a:xfrm>
        </p:spPr>
        <p:txBody>
          <a:bodyPr lIns="0" tIns="0" rIns="0" bIns="0">
            <a:noAutofit/>
          </a:bodyPr>
          <a:lstStyle>
            <a:lvl1pPr marL="0" indent="0" algn="l">
              <a:spcBef>
                <a:spcPts val="0"/>
              </a:spcBef>
              <a:buNone/>
              <a:defRPr sz="5000" b="1" i="0">
                <a:solidFill>
                  <a:srgbClr val="C8102E"/>
                </a:solidFill>
                <a:latin typeface="Century Gothic" panose="020B0502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Double line title with turnover</a:t>
            </a:r>
            <a:endParaRPr lang="en-US" dirty="0"/>
          </a:p>
        </p:txBody>
      </p:sp>
      <p:pic>
        <p:nvPicPr>
          <p:cNvPr id="24" name="Picture 23">
            <a:extLst>
              <a:ext uri="{FF2B5EF4-FFF2-40B4-BE49-F238E27FC236}">
                <a16:creationId xmlns:a16="http://schemas.microsoft.com/office/drawing/2014/main" id="{D2E5BEC9-7686-2241-AE5C-CEEBC1DA495A}"/>
              </a:ext>
            </a:extLst>
          </p:cNvPr>
          <p:cNvPicPr>
            <a:picLocks noChangeAspect="1"/>
          </p:cNvPicPr>
          <p:nvPr userDrawn="1"/>
        </p:nvPicPr>
        <p:blipFill>
          <a:blip r:embed="rId7"/>
          <a:stretch>
            <a:fillRect/>
          </a:stretch>
        </p:blipFill>
        <p:spPr>
          <a:xfrm>
            <a:off x="540000" y="5640908"/>
            <a:ext cx="2568960" cy="716919"/>
          </a:xfrm>
          <a:prstGeom prst="rect">
            <a:avLst/>
          </a:prstGeom>
        </p:spPr>
      </p:pic>
      <p:pic>
        <p:nvPicPr>
          <p:cNvPr id="25" name="Picture 24">
            <a:extLst>
              <a:ext uri="{FF2B5EF4-FFF2-40B4-BE49-F238E27FC236}">
                <a16:creationId xmlns:a16="http://schemas.microsoft.com/office/drawing/2014/main" id="{7C4DEFC6-320B-5246-85C1-E493344F5648}"/>
              </a:ext>
            </a:extLst>
          </p:cNvPr>
          <p:cNvPicPr>
            <a:picLocks noChangeAspect="1"/>
          </p:cNvPicPr>
          <p:nvPr userDrawn="1"/>
        </p:nvPicPr>
        <p:blipFill>
          <a:blip r:embed="rId8" cstate="print">
            <a:extLst>
              <a:ext uri="{28A0092B-C50C-407E-A947-70E740481C1C}">
                <a14:useLocalDpi xmlns:a14="http://schemas.microsoft.com/office/drawing/2010/main"/>
              </a:ext>
            </a:extLst>
          </a:blip>
          <a:stretch>
            <a:fillRect/>
          </a:stretch>
        </p:blipFill>
        <p:spPr>
          <a:xfrm>
            <a:off x="3648960" y="5816600"/>
            <a:ext cx="1754412" cy="417717"/>
          </a:xfrm>
          <a:prstGeom prst="rect">
            <a:avLst/>
          </a:prstGeom>
        </p:spPr>
      </p:pic>
      <p:sp>
        <p:nvSpPr>
          <p:cNvPr id="14" name="Title 1">
            <a:extLst>
              <a:ext uri="{FF2B5EF4-FFF2-40B4-BE49-F238E27FC236}">
                <a16:creationId xmlns:a16="http://schemas.microsoft.com/office/drawing/2014/main" id="{81CC5E98-2B71-6344-A937-ED75B3E16CA3}"/>
              </a:ext>
            </a:extLst>
          </p:cNvPr>
          <p:cNvSpPr txBox="1">
            <a:spLocks/>
          </p:cNvSpPr>
          <p:nvPr userDrawn="1"/>
        </p:nvSpPr>
        <p:spPr>
          <a:xfrm>
            <a:off x="9176635" y="5850000"/>
            <a:ext cx="2433365" cy="336777"/>
          </a:xfrm>
          <a:prstGeom prst="rect">
            <a:avLst/>
          </a:prstGeom>
        </p:spPr>
        <p:txBody>
          <a:bodyPr vert="horz" lIns="0" tIns="0" rIns="0" bIns="0" rtlCol="0" anchor="b" anchorCtr="0">
            <a:normAutofit/>
          </a:bodyPr>
          <a:lstStyle>
            <a:lvl1pPr algn="l" defTabSz="914400" rtl="0" eaLnBrk="1" latinLnBrk="0" hangingPunct="1">
              <a:lnSpc>
                <a:spcPct val="90000"/>
              </a:lnSpc>
              <a:spcBef>
                <a:spcPct val="0"/>
              </a:spcBef>
              <a:buNone/>
              <a:defRPr sz="2400" b="1" i="0" kern="1200">
                <a:solidFill>
                  <a:schemeClr val="tx1"/>
                </a:solidFill>
                <a:latin typeface="Century Gothic" panose="020B0502020202020204" pitchFamily="34" charset="0"/>
                <a:ea typeface="+mj-ea"/>
                <a:cs typeface="+mj-cs"/>
              </a:defRPr>
            </a:lvl1pPr>
          </a:lstStyle>
          <a:p>
            <a:pPr algn="r"/>
            <a:r>
              <a:rPr lang="en-GB" sz="1600" b="1" i="0" u="sng" kern="1200" dirty="0">
                <a:solidFill>
                  <a:schemeClr val="bg1"/>
                </a:solidFill>
                <a:effectLst/>
                <a:latin typeface="Century Gothic" panose="020B0502020202020204" pitchFamily="34" charset="0"/>
                <a:ea typeface="+mj-ea"/>
                <a:cs typeface="+mj-cs"/>
              </a:rPr>
              <a:t>https://rsc.li/430a2bN</a:t>
            </a:r>
            <a:endParaRPr lang="en-US" sz="1600" u="sng" dirty="0">
              <a:solidFill>
                <a:schemeClr val="bg1"/>
              </a:solidFill>
            </a:endParaRPr>
          </a:p>
        </p:txBody>
      </p:sp>
    </p:spTree>
    <p:extLst>
      <p:ext uri="{BB962C8B-B14F-4D97-AF65-F5344CB8AC3E}">
        <p14:creationId xmlns:p14="http://schemas.microsoft.com/office/powerpoint/2010/main" val="13202818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4-16 years Title, triple line, no photo">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9F2D102C-435D-1247-9482-FA39153AC15A}"/>
              </a:ext>
            </a:extLst>
          </p:cNvPr>
          <p:cNvPicPr>
            <a:picLocks/>
          </p:cNvPicPr>
          <p:nvPr userDrawn="1"/>
        </p:nvPicPr>
        <p:blipFill>
          <a:blip r:embed="rId2" cstate="print">
            <a:extLst>
              <a:ext uri="{28A0092B-C50C-407E-A947-70E740481C1C}">
                <a14:useLocalDpi xmlns:a14="http://schemas.microsoft.com/office/drawing/2010/main"/>
              </a:ext>
            </a:extLst>
          </a:blip>
          <a:stretch>
            <a:fillRect/>
          </a:stretch>
        </p:blipFill>
        <p:spPr>
          <a:xfrm>
            <a:off x="823" y="0"/>
            <a:ext cx="12196800" cy="6856330"/>
          </a:xfrm>
          <a:prstGeom prst="rect">
            <a:avLst/>
          </a:prstGeom>
        </p:spPr>
      </p:pic>
      <p:pic>
        <p:nvPicPr>
          <p:cNvPr id="12" name="Picture 11">
            <a:extLst>
              <a:ext uri="{FF2B5EF4-FFF2-40B4-BE49-F238E27FC236}">
                <a16:creationId xmlns:a16="http://schemas.microsoft.com/office/drawing/2014/main" id="{17813B56-FDD1-0F40-B923-3F191328A33A}"/>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5339623" y="0"/>
            <a:ext cx="6858000" cy="6858000"/>
          </a:xfrm>
          <a:prstGeom prst="rect">
            <a:avLst/>
          </a:prstGeom>
        </p:spPr>
      </p:pic>
      <p:pic>
        <p:nvPicPr>
          <p:cNvPr id="13" name="Picture 12">
            <a:extLst>
              <a:ext uri="{FF2B5EF4-FFF2-40B4-BE49-F238E27FC236}">
                <a16:creationId xmlns:a16="http://schemas.microsoft.com/office/drawing/2014/main" id="{20670BE4-3267-6144-9BEC-0A5842E71904}"/>
              </a:ext>
            </a:extLst>
          </p:cNvPr>
          <p:cNvPicPr>
            <a:picLocks noChangeAspect="1"/>
          </p:cNvPicPr>
          <p:nvPr userDrawn="1"/>
        </p:nvPicPr>
        <p:blipFill>
          <a:blip r:embed="rId4"/>
          <a:stretch>
            <a:fillRect/>
          </a:stretch>
        </p:blipFill>
        <p:spPr>
          <a:xfrm>
            <a:off x="0" y="0"/>
            <a:ext cx="7485972" cy="6858000"/>
          </a:xfrm>
          <a:prstGeom prst="rect">
            <a:avLst/>
          </a:prstGeom>
        </p:spPr>
      </p:pic>
      <p:pic>
        <p:nvPicPr>
          <p:cNvPr id="18" name="Picture 17">
            <a:extLst>
              <a:ext uri="{FF2B5EF4-FFF2-40B4-BE49-F238E27FC236}">
                <a16:creationId xmlns:a16="http://schemas.microsoft.com/office/drawing/2014/main" id="{1D271170-6657-144A-B313-197829316174}"/>
              </a:ext>
            </a:extLst>
          </p:cNvPr>
          <p:cNvPicPr>
            <a:picLocks noChangeAspect="1"/>
          </p:cNvPicPr>
          <p:nvPr userDrawn="1"/>
        </p:nvPicPr>
        <p:blipFill>
          <a:blip r:embed="rId5" cstate="print">
            <a:extLst>
              <a:ext uri="{28A0092B-C50C-407E-A947-70E740481C1C}">
                <a14:useLocalDpi xmlns:a14="http://schemas.microsoft.com/office/drawing/2010/main"/>
              </a:ext>
            </a:extLst>
          </a:blip>
          <a:stretch>
            <a:fillRect/>
          </a:stretch>
        </p:blipFill>
        <p:spPr>
          <a:xfrm>
            <a:off x="3562957" y="0"/>
            <a:ext cx="3991277" cy="6861600"/>
          </a:xfrm>
          <a:prstGeom prst="rect">
            <a:avLst/>
          </a:prstGeom>
        </p:spPr>
      </p:pic>
      <p:pic>
        <p:nvPicPr>
          <p:cNvPr id="19" name="Picture 18">
            <a:extLst>
              <a:ext uri="{FF2B5EF4-FFF2-40B4-BE49-F238E27FC236}">
                <a16:creationId xmlns:a16="http://schemas.microsoft.com/office/drawing/2014/main" id="{F658CCC5-9B98-EA4E-B87D-06F4CFA1356F}"/>
              </a:ext>
            </a:extLst>
          </p:cNvPr>
          <p:cNvPicPr>
            <a:picLocks/>
          </p:cNvPicPr>
          <p:nvPr userDrawn="1"/>
        </p:nvPicPr>
        <p:blipFill>
          <a:blip r:embed="rId6" cstate="print">
            <a:extLst>
              <a:ext uri="{28A0092B-C50C-407E-A947-70E740481C1C}">
                <a14:useLocalDpi xmlns:a14="http://schemas.microsoft.com/office/drawing/2010/main"/>
              </a:ext>
            </a:extLst>
          </a:blip>
          <a:stretch>
            <a:fillRect/>
          </a:stretch>
        </p:blipFill>
        <p:spPr>
          <a:xfrm>
            <a:off x="4436982" y="0"/>
            <a:ext cx="3195988" cy="2815200"/>
          </a:xfrm>
          <a:prstGeom prst="rect">
            <a:avLst/>
          </a:prstGeom>
        </p:spPr>
      </p:pic>
      <p:sp>
        <p:nvSpPr>
          <p:cNvPr id="20" name="Title 1">
            <a:extLst>
              <a:ext uri="{FF2B5EF4-FFF2-40B4-BE49-F238E27FC236}">
                <a16:creationId xmlns:a16="http://schemas.microsoft.com/office/drawing/2014/main" id="{1F49BB23-095E-0349-B695-0649F94B3898}"/>
              </a:ext>
            </a:extLst>
          </p:cNvPr>
          <p:cNvSpPr>
            <a:spLocks noGrp="1"/>
          </p:cNvSpPr>
          <p:nvPr>
            <p:ph type="ctrTitle" hasCustomPrompt="1"/>
          </p:nvPr>
        </p:nvSpPr>
        <p:spPr>
          <a:xfrm>
            <a:off x="540000" y="1238400"/>
            <a:ext cx="5220000" cy="336777"/>
          </a:xfrm>
        </p:spPr>
        <p:txBody>
          <a:bodyPr lIns="0" tIns="0" rIns="0" bIns="0" anchor="t" anchorCtr="0">
            <a:normAutofit/>
          </a:bodyPr>
          <a:lstStyle>
            <a:lvl1pPr algn="l">
              <a:defRPr sz="2400" b="1" i="0">
                <a:latin typeface="Century Gothic" panose="020B0502020202020204" pitchFamily="34" charset="0"/>
              </a:defRPr>
            </a:lvl1pPr>
          </a:lstStyle>
          <a:p>
            <a:r>
              <a:rPr lang="en-GB" dirty="0"/>
              <a:t>14–16 years</a:t>
            </a:r>
            <a:endParaRPr lang="en-US" dirty="0"/>
          </a:p>
        </p:txBody>
      </p:sp>
      <p:sp>
        <p:nvSpPr>
          <p:cNvPr id="23" name="Subtitle 2">
            <a:extLst>
              <a:ext uri="{FF2B5EF4-FFF2-40B4-BE49-F238E27FC236}">
                <a16:creationId xmlns:a16="http://schemas.microsoft.com/office/drawing/2014/main" id="{E8641A31-A6C0-CB44-B10F-BD75069256DD}"/>
              </a:ext>
            </a:extLst>
          </p:cNvPr>
          <p:cNvSpPr>
            <a:spLocks noGrp="1"/>
          </p:cNvSpPr>
          <p:nvPr>
            <p:ph type="subTitle" idx="1" hasCustomPrompt="1"/>
          </p:nvPr>
        </p:nvSpPr>
        <p:spPr>
          <a:xfrm>
            <a:off x="540000" y="1980000"/>
            <a:ext cx="5220000" cy="2447034"/>
          </a:xfrm>
        </p:spPr>
        <p:txBody>
          <a:bodyPr lIns="0" tIns="0" rIns="0" bIns="0">
            <a:noAutofit/>
          </a:bodyPr>
          <a:lstStyle>
            <a:lvl1pPr marL="0" indent="0" algn="l">
              <a:spcBef>
                <a:spcPts val="0"/>
              </a:spcBef>
              <a:buNone/>
              <a:defRPr sz="5000" b="1" i="0">
                <a:solidFill>
                  <a:srgbClr val="C8102E"/>
                </a:solidFill>
                <a:latin typeface="Century Gothic" panose="020B0502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Triple line title with turnover on three lines</a:t>
            </a:r>
            <a:endParaRPr lang="en-US" dirty="0"/>
          </a:p>
        </p:txBody>
      </p:sp>
      <p:pic>
        <p:nvPicPr>
          <p:cNvPr id="24" name="Picture 23">
            <a:extLst>
              <a:ext uri="{FF2B5EF4-FFF2-40B4-BE49-F238E27FC236}">
                <a16:creationId xmlns:a16="http://schemas.microsoft.com/office/drawing/2014/main" id="{9AE99957-780D-FD42-96A0-31CC12A11864}"/>
              </a:ext>
            </a:extLst>
          </p:cNvPr>
          <p:cNvPicPr>
            <a:picLocks noChangeAspect="1"/>
          </p:cNvPicPr>
          <p:nvPr userDrawn="1"/>
        </p:nvPicPr>
        <p:blipFill>
          <a:blip r:embed="rId7"/>
          <a:stretch>
            <a:fillRect/>
          </a:stretch>
        </p:blipFill>
        <p:spPr>
          <a:xfrm>
            <a:off x="540000" y="5640908"/>
            <a:ext cx="2568960" cy="716919"/>
          </a:xfrm>
          <a:prstGeom prst="rect">
            <a:avLst/>
          </a:prstGeom>
        </p:spPr>
      </p:pic>
      <p:pic>
        <p:nvPicPr>
          <p:cNvPr id="25" name="Picture 24">
            <a:extLst>
              <a:ext uri="{FF2B5EF4-FFF2-40B4-BE49-F238E27FC236}">
                <a16:creationId xmlns:a16="http://schemas.microsoft.com/office/drawing/2014/main" id="{157CCCE1-E878-7F47-B778-AE1FC8180F9C}"/>
              </a:ext>
            </a:extLst>
          </p:cNvPr>
          <p:cNvPicPr>
            <a:picLocks noChangeAspect="1"/>
          </p:cNvPicPr>
          <p:nvPr userDrawn="1"/>
        </p:nvPicPr>
        <p:blipFill>
          <a:blip r:embed="rId8" cstate="print">
            <a:extLst>
              <a:ext uri="{28A0092B-C50C-407E-A947-70E740481C1C}">
                <a14:useLocalDpi xmlns:a14="http://schemas.microsoft.com/office/drawing/2010/main"/>
              </a:ext>
            </a:extLst>
          </a:blip>
          <a:stretch>
            <a:fillRect/>
          </a:stretch>
        </p:blipFill>
        <p:spPr>
          <a:xfrm>
            <a:off x="3648960" y="5816600"/>
            <a:ext cx="1754412" cy="417717"/>
          </a:xfrm>
          <a:prstGeom prst="rect">
            <a:avLst/>
          </a:prstGeom>
        </p:spPr>
      </p:pic>
      <p:sp>
        <p:nvSpPr>
          <p:cNvPr id="14" name="Title 1">
            <a:extLst>
              <a:ext uri="{FF2B5EF4-FFF2-40B4-BE49-F238E27FC236}">
                <a16:creationId xmlns:a16="http://schemas.microsoft.com/office/drawing/2014/main" id="{733B6428-7651-D44C-BAFC-EA24E6298D54}"/>
              </a:ext>
            </a:extLst>
          </p:cNvPr>
          <p:cNvSpPr txBox="1">
            <a:spLocks/>
          </p:cNvSpPr>
          <p:nvPr userDrawn="1"/>
        </p:nvSpPr>
        <p:spPr>
          <a:xfrm>
            <a:off x="9176635" y="5850000"/>
            <a:ext cx="2433365" cy="336777"/>
          </a:xfrm>
          <a:prstGeom prst="rect">
            <a:avLst/>
          </a:prstGeom>
        </p:spPr>
        <p:txBody>
          <a:bodyPr vert="horz" lIns="0" tIns="0" rIns="0" bIns="0" rtlCol="0" anchor="b" anchorCtr="0">
            <a:normAutofit/>
          </a:bodyPr>
          <a:lstStyle>
            <a:lvl1pPr algn="l" defTabSz="914400" rtl="0" eaLnBrk="1" latinLnBrk="0" hangingPunct="1">
              <a:lnSpc>
                <a:spcPct val="90000"/>
              </a:lnSpc>
              <a:spcBef>
                <a:spcPct val="0"/>
              </a:spcBef>
              <a:buNone/>
              <a:defRPr sz="2400" b="1" i="0" kern="1200">
                <a:solidFill>
                  <a:schemeClr val="tx1"/>
                </a:solidFill>
                <a:latin typeface="Century Gothic" panose="020B0502020202020204" pitchFamily="34" charset="0"/>
                <a:ea typeface="+mj-ea"/>
                <a:cs typeface="+mj-cs"/>
              </a:defRPr>
            </a:lvl1pPr>
          </a:lstStyle>
          <a:p>
            <a:pPr algn="r"/>
            <a:r>
              <a:rPr lang="en-GB" sz="1600" b="1" i="0" u="sng" kern="1200" dirty="0">
                <a:solidFill>
                  <a:schemeClr val="bg1"/>
                </a:solidFill>
                <a:effectLst/>
                <a:latin typeface="Century Gothic" panose="020B0502020202020204" pitchFamily="34" charset="0"/>
                <a:ea typeface="+mj-ea"/>
                <a:cs typeface="+mj-cs"/>
              </a:rPr>
              <a:t>https://rsc.li/430a2bN</a:t>
            </a:r>
            <a:endParaRPr lang="en-US" sz="1600" u="sng" dirty="0">
              <a:solidFill>
                <a:schemeClr val="bg1"/>
              </a:solidFill>
            </a:endParaRPr>
          </a:p>
        </p:txBody>
      </p:sp>
    </p:spTree>
    <p:extLst>
      <p:ext uri="{BB962C8B-B14F-4D97-AF65-F5344CB8AC3E}">
        <p14:creationId xmlns:p14="http://schemas.microsoft.com/office/powerpoint/2010/main" val="48609743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4-16 years Content - single column/normal text">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0583686F-22FD-2C41-A7CA-BC21FE71A1A0}"/>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8603828" y="0"/>
            <a:ext cx="3584602" cy="6858000"/>
          </a:xfrm>
          <a:prstGeom prst="rect">
            <a:avLst/>
          </a:prstGeom>
        </p:spPr>
      </p:pic>
      <p:sp>
        <p:nvSpPr>
          <p:cNvPr id="10" name="Title 1">
            <a:extLst>
              <a:ext uri="{FF2B5EF4-FFF2-40B4-BE49-F238E27FC236}">
                <a16:creationId xmlns:a16="http://schemas.microsoft.com/office/drawing/2014/main" id="{85D72720-E5A5-3242-8856-378E7BAC1FA2}"/>
              </a:ext>
            </a:extLst>
          </p:cNvPr>
          <p:cNvSpPr>
            <a:spLocks noGrp="1"/>
          </p:cNvSpPr>
          <p:nvPr>
            <p:ph type="title" hasCustomPrompt="1"/>
          </p:nvPr>
        </p:nvSpPr>
        <p:spPr>
          <a:xfrm>
            <a:off x="540000" y="540000"/>
            <a:ext cx="10080000" cy="440661"/>
          </a:xfrm>
        </p:spPr>
        <p:txBody>
          <a:bodyPr lIns="0" tIns="0" rIns="0" bIns="0" anchor="t" anchorCtr="0">
            <a:noAutofit/>
          </a:bodyPr>
          <a:lstStyle>
            <a:lvl1pPr>
              <a:defRPr sz="3400" b="1" i="0">
                <a:solidFill>
                  <a:srgbClr val="C8102E"/>
                </a:solidFill>
                <a:latin typeface="Century Gothic" panose="020B0502020202020204" pitchFamily="34" charset="0"/>
              </a:defRPr>
            </a:lvl1pPr>
          </a:lstStyle>
          <a:p>
            <a:r>
              <a:rPr lang="en-GB" dirty="0"/>
              <a:t>Heading</a:t>
            </a:r>
            <a:endParaRPr lang="en-US" dirty="0"/>
          </a:p>
        </p:txBody>
      </p:sp>
      <p:sp>
        <p:nvSpPr>
          <p:cNvPr id="11" name="Content Placeholder 2">
            <a:extLst>
              <a:ext uri="{FF2B5EF4-FFF2-40B4-BE49-F238E27FC236}">
                <a16:creationId xmlns:a16="http://schemas.microsoft.com/office/drawing/2014/main" id="{A0988D83-F3D7-9D4F-AC03-6D180FF1A933}"/>
              </a:ext>
            </a:extLst>
          </p:cNvPr>
          <p:cNvSpPr>
            <a:spLocks noGrp="1"/>
          </p:cNvSpPr>
          <p:nvPr>
            <p:ph idx="1" hasCustomPrompt="1"/>
          </p:nvPr>
        </p:nvSpPr>
        <p:spPr>
          <a:xfrm>
            <a:off x="540000" y="1260000"/>
            <a:ext cx="10080000" cy="5040000"/>
          </a:xfrm>
        </p:spPr>
        <p:txBody>
          <a:bodyPr lIns="0" tIns="0" rIns="0" bIns="0">
            <a:normAutofit/>
          </a:bodyPr>
          <a:lstStyle>
            <a:lvl1pPr marL="0" indent="0">
              <a:lnSpc>
                <a:spcPct val="100000"/>
              </a:lnSpc>
              <a:spcBef>
                <a:spcPts val="0"/>
              </a:spcBef>
              <a:spcAft>
                <a:spcPts val="1200"/>
              </a:spcAft>
              <a:buFontTx/>
              <a:buNone/>
              <a:defRPr sz="2200" b="0" i="0">
                <a:latin typeface="Century Gothic" panose="020B0502020202020204" pitchFamily="34" charset="0"/>
              </a:defRPr>
            </a:lvl1pPr>
          </a:lstStyle>
          <a:p>
            <a:pPr lvl="0"/>
            <a:r>
              <a:rPr lang="en-GB" dirty="0"/>
              <a:t>Here is the text.</a:t>
            </a:r>
          </a:p>
        </p:txBody>
      </p:sp>
      <p:sp>
        <p:nvSpPr>
          <p:cNvPr id="12" name="Rectangle 11">
            <a:extLst>
              <a:ext uri="{FF2B5EF4-FFF2-40B4-BE49-F238E27FC236}">
                <a16:creationId xmlns:a16="http://schemas.microsoft.com/office/drawing/2014/main" id="{C2A8AE51-3ADC-DC40-BD2B-98B2216A4E03}"/>
              </a:ext>
            </a:extLst>
          </p:cNvPr>
          <p:cNvSpPr/>
          <p:nvPr userDrawn="1"/>
        </p:nvSpPr>
        <p:spPr>
          <a:xfrm>
            <a:off x="11382000" y="0"/>
            <a:ext cx="810000" cy="6858000"/>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Picture 16">
            <a:extLst>
              <a:ext uri="{FF2B5EF4-FFF2-40B4-BE49-F238E27FC236}">
                <a16:creationId xmlns:a16="http://schemas.microsoft.com/office/drawing/2014/main" id="{7EFF6300-565F-2B49-B4C4-E3CDD55E32DE}"/>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029949" y="4643257"/>
            <a:ext cx="1158481" cy="2214743"/>
          </a:xfrm>
          <a:prstGeom prst="rect">
            <a:avLst/>
          </a:prstGeom>
        </p:spPr>
      </p:pic>
      <p:pic>
        <p:nvPicPr>
          <p:cNvPr id="19" name="Picture 18">
            <a:extLst>
              <a:ext uri="{FF2B5EF4-FFF2-40B4-BE49-F238E27FC236}">
                <a16:creationId xmlns:a16="http://schemas.microsoft.com/office/drawing/2014/main" id="{06AF348B-C532-AF44-9D34-EF7F36FFBDE3}"/>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10844226" y="4777211"/>
            <a:ext cx="1238261" cy="2080789"/>
          </a:xfrm>
          <a:prstGeom prst="rect">
            <a:avLst/>
          </a:prstGeom>
        </p:spPr>
      </p:pic>
    </p:spTree>
    <p:extLst>
      <p:ext uri="{BB962C8B-B14F-4D97-AF65-F5344CB8AC3E}">
        <p14:creationId xmlns:p14="http://schemas.microsoft.com/office/powerpoint/2010/main" val="16086315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4-16 years Content - single column/bulleted list">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46F2C0A-6FEF-3A44-B379-1EDDEA6CD955}"/>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8603828" y="0"/>
            <a:ext cx="3584602" cy="6858000"/>
          </a:xfrm>
          <a:prstGeom prst="rect">
            <a:avLst/>
          </a:prstGeom>
        </p:spPr>
      </p:pic>
      <p:sp>
        <p:nvSpPr>
          <p:cNvPr id="8" name="Title 1">
            <a:extLst>
              <a:ext uri="{FF2B5EF4-FFF2-40B4-BE49-F238E27FC236}">
                <a16:creationId xmlns:a16="http://schemas.microsoft.com/office/drawing/2014/main" id="{0E25749E-D8CB-D944-A298-64E999C3A814}"/>
              </a:ext>
            </a:extLst>
          </p:cNvPr>
          <p:cNvSpPr>
            <a:spLocks noGrp="1"/>
          </p:cNvSpPr>
          <p:nvPr>
            <p:ph type="title" hasCustomPrompt="1"/>
          </p:nvPr>
        </p:nvSpPr>
        <p:spPr>
          <a:xfrm>
            <a:off x="540000" y="540000"/>
            <a:ext cx="10080000" cy="440661"/>
          </a:xfrm>
        </p:spPr>
        <p:txBody>
          <a:bodyPr lIns="0" tIns="0" rIns="0" bIns="0" anchor="t" anchorCtr="0">
            <a:noAutofit/>
          </a:bodyPr>
          <a:lstStyle>
            <a:lvl1pPr>
              <a:defRPr sz="3400" b="1" i="0">
                <a:solidFill>
                  <a:srgbClr val="C8102E"/>
                </a:solidFill>
                <a:latin typeface="Century Gothic" panose="020B0502020202020204" pitchFamily="34" charset="0"/>
              </a:defRPr>
            </a:lvl1pPr>
          </a:lstStyle>
          <a:p>
            <a:r>
              <a:rPr lang="en-GB" dirty="0"/>
              <a:t>Heading</a:t>
            </a:r>
            <a:endParaRPr lang="en-US" dirty="0"/>
          </a:p>
        </p:txBody>
      </p:sp>
      <p:sp>
        <p:nvSpPr>
          <p:cNvPr id="10" name="Rectangle 9">
            <a:extLst>
              <a:ext uri="{FF2B5EF4-FFF2-40B4-BE49-F238E27FC236}">
                <a16:creationId xmlns:a16="http://schemas.microsoft.com/office/drawing/2014/main" id="{6B8811BD-F50F-A84E-B39E-DC7C79CD5D27}"/>
              </a:ext>
            </a:extLst>
          </p:cNvPr>
          <p:cNvSpPr/>
          <p:nvPr userDrawn="1"/>
        </p:nvSpPr>
        <p:spPr>
          <a:xfrm>
            <a:off x="11382000" y="0"/>
            <a:ext cx="810000" cy="6858000"/>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a:extLst>
              <a:ext uri="{FF2B5EF4-FFF2-40B4-BE49-F238E27FC236}">
                <a16:creationId xmlns:a16="http://schemas.microsoft.com/office/drawing/2014/main" id="{6D21E9C2-01C9-7242-9C40-2EF3DCCAE5B2}"/>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029949" y="4643257"/>
            <a:ext cx="1158481" cy="2214743"/>
          </a:xfrm>
          <a:prstGeom prst="rect">
            <a:avLst/>
          </a:prstGeom>
        </p:spPr>
      </p:pic>
      <p:pic>
        <p:nvPicPr>
          <p:cNvPr id="13" name="Picture 12">
            <a:extLst>
              <a:ext uri="{FF2B5EF4-FFF2-40B4-BE49-F238E27FC236}">
                <a16:creationId xmlns:a16="http://schemas.microsoft.com/office/drawing/2014/main" id="{D7371E1F-9A1C-8848-A2F7-FE022C5BB7DA}"/>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10844226" y="4777211"/>
            <a:ext cx="1238261" cy="2080789"/>
          </a:xfrm>
          <a:prstGeom prst="rect">
            <a:avLst/>
          </a:prstGeom>
        </p:spPr>
      </p:pic>
      <p:sp>
        <p:nvSpPr>
          <p:cNvPr id="14" name="Content Placeholder 2">
            <a:extLst>
              <a:ext uri="{FF2B5EF4-FFF2-40B4-BE49-F238E27FC236}">
                <a16:creationId xmlns:a16="http://schemas.microsoft.com/office/drawing/2014/main" id="{7E44F30F-ACCA-494A-92DE-CD0E2B3C5A32}"/>
              </a:ext>
            </a:extLst>
          </p:cNvPr>
          <p:cNvSpPr>
            <a:spLocks noGrp="1"/>
          </p:cNvSpPr>
          <p:nvPr>
            <p:ph idx="1" hasCustomPrompt="1"/>
          </p:nvPr>
        </p:nvSpPr>
        <p:spPr>
          <a:xfrm>
            <a:off x="540000" y="1260000"/>
            <a:ext cx="10080000" cy="5040000"/>
          </a:xfrm>
        </p:spPr>
        <p:txBody>
          <a:bodyPr lIns="0" tIns="0" rIns="0" bIns="0">
            <a:normAutofit/>
          </a:bodyPr>
          <a:lstStyle>
            <a:lvl1pPr marL="342900" indent="-342900">
              <a:lnSpc>
                <a:spcPct val="100000"/>
              </a:lnSpc>
              <a:spcBef>
                <a:spcPts val="0"/>
              </a:spcBef>
              <a:spcAft>
                <a:spcPts val="1200"/>
              </a:spcAft>
              <a:buClr>
                <a:srgbClr val="C8102E"/>
              </a:buClr>
              <a:buSzPct val="125000"/>
              <a:buFont typeface="Arial" panose="020B0604020202020204" pitchFamily="34" charset="0"/>
              <a:buChar char="•"/>
              <a:defRPr sz="2200" b="0" i="0">
                <a:latin typeface="Century Gothic" panose="020B0502020202020204" pitchFamily="34" charset="0"/>
              </a:defRPr>
            </a:lvl1pPr>
          </a:lstStyle>
          <a:p>
            <a:pPr lvl="0"/>
            <a:r>
              <a:rPr lang="en-GB" dirty="0"/>
              <a:t>Here is the text.</a:t>
            </a:r>
          </a:p>
        </p:txBody>
      </p:sp>
    </p:spTree>
    <p:extLst>
      <p:ext uri="{BB962C8B-B14F-4D97-AF65-F5344CB8AC3E}">
        <p14:creationId xmlns:p14="http://schemas.microsoft.com/office/powerpoint/2010/main" val="8498087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4-16 years Content - single column/numbered list">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726F667C-BABD-E64D-A87B-FC8C55110839}"/>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8603828" y="0"/>
            <a:ext cx="3584602" cy="6858000"/>
          </a:xfrm>
          <a:prstGeom prst="rect">
            <a:avLst/>
          </a:prstGeom>
        </p:spPr>
      </p:pic>
      <p:sp>
        <p:nvSpPr>
          <p:cNvPr id="8" name="Title 1">
            <a:extLst>
              <a:ext uri="{FF2B5EF4-FFF2-40B4-BE49-F238E27FC236}">
                <a16:creationId xmlns:a16="http://schemas.microsoft.com/office/drawing/2014/main" id="{7FC5948B-67D3-AC4F-890F-725332428FCA}"/>
              </a:ext>
            </a:extLst>
          </p:cNvPr>
          <p:cNvSpPr>
            <a:spLocks noGrp="1"/>
          </p:cNvSpPr>
          <p:nvPr>
            <p:ph type="title" hasCustomPrompt="1"/>
          </p:nvPr>
        </p:nvSpPr>
        <p:spPr>
          <a:xfrm>
            <a:off x="540000" y="540000"/>
            <a:ext cx="10080000" cy="440661"/>
          </a:xfrm>
        </p:spPr>
        <p:txBody>
          <a:bodyPr lIns="0" tIns="0" rIns="0" bIns="0" anchor="t" anchorCtr="0">
            <a:noAutofit/>
          </a:bodyPr>
          <a:lstStyle>
            <a:lvl1pPr>
              <a:defRPr sz="3400" b="1" i="0">
                <a:solidFill>
                  <a:srgbClr val="C8102E"/>
                </a:solidFill>
                <a:latin typeface="Century Gothic" panose="020B0502020202020204" pitchFamily="34" charset="0"/>
              </a:defRPr>
            </a:lvl1pPr>
          </a:lstStyle>
          <a:p>
            <a:r>
              <a:rPr lang="en-GB" dirty="0"/>
              <a:t>Heading</a:t>
            </a:r>
            <a:endParaRPr lang="en-US" dirty="0"/>
          </a:p>
        </p:txBody>
      </p:sp>
      <p:sp>
        <p:nvSpPr>
          <p:cNvPr id="10" name="Rectangle 9">
            <a:extLst>
              <a:ext uri="{FF2B5EF4-FFF2-40B4-BE49-F238E27FC236}">
                <a16:creationId xmlns:a16="http://schemas.microsoft.com/office/drawing/2014/main" id="{182690D6-31DD-8445-BDEA-5C196119A1D9}"/>
              </a:ext>
            </a:extLst>
          </p:cNvPr>
          <p:cNvSpPr/>
          <p:nvPr userDrawn="1"/>
        </p:nvSpPr>
        <p:spPr>
          <a:xfrm>
            <a:off x="11382000" y="0"/>
            <a:ext cx="810000" cy="6858000"/>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a:extLst>
              <a:ext uri="{FF2B5EF4-FFF2-40B4-BE49-F238E27FC236}">
                <a16:creationId xmlns:a16="http://schemas.microsoft.com/office/drawing/2014/main" id="{BAEE427C-0248-7F4C-8145-DF61B84F8A3F}"/>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029949" y="4643257"/>
            <a:ext cx="1158481" cy="2214743"/>
          </a:xfrm>
          <a:prstGeom prst="rect">
            <a:avLst/>
          </a:prstGeom>
        </p:spPr>
      </p:pic>
      <p:pic>
        <p:nvPicPr>
          <p:cNvPr id="13" name="Picture 12">
            <a:extLst>
              <a:ext uri="{FF2B5EF4-FFF2-40B4-BE49-F238E27FC236}">
                <a16:creationId xmlns:a16="http://schemas.microsoft.com/office/drawing/2014/main" id="{BA8DF516-E004-0343-8DCB-7D8B3A6B398D}"/>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10844226" y="4777211"/>
            <a:ext cx="1238261" cy="2080789"/>
          </a:xfrm>
          <a:prstGeom prst="rect">
            <a:avLst/>
          </a:prstGeom>
        </p:spPr>
      </p:pic>
      <p:sp>
        <p:nvSpPr>
          <p:cNvPr id="14" name="Content Placeholder 2">
            <a:extLst>
              <a:ext uri="{FF2B5EF4-FFF2-40B4-BE49-F238E27FC236}">
                <a16:creationId xmlns:a16="http://schemas.microsoft.com/office/drawing/2014/main" id="{1A5DC58F-EBD6-924E-8C77-CBCA410F81E1}"/>
              </a:ext>
            </a:extLst>
          </p:cNvPr>
          <p:cNvSpPr>
            <a:spLocks noGrp="1"/>
          </p:cNvSpPr>
          <p:nvPr>
            <p:ph idx="1" hasCustomPrompt="1"/>
          </p:nvPr>
        </p:nvSpPr>
        <p:spPr>
          <a:xfrm>
            <a:off x="540000" y="1260000"/>
            <a:ext cx="10080000" cy="5040000"/>
          </a:xfrm>
        </p:spPr>
        <p:txBody>
          <a:bodyPr lIns="0" tIns="0" rIns="0" bIns="0">
            <a:normAutofit/>
          </a:bodyPr>
          <a:lstStyle>
            <a:lvl1pPr marL="457200" indent="-457200">
              <a:lnSpc>
                <a:spcPct val="100000"/>
              </a:lnSpc>
              <a:spcBef>
                <a:spcPts val="0"/>
              </a:spcBef>
              <a:spcAft>
                <a:spcPts val="1200"/>
              </a:spcAft>
              <a:buClr>
                <a:srgbClr val="C8102E"/>
              </a:buClr>
              <a:buSzPct val="100000"/>
              <a:buFont typeface="+mj-lt"/>
              <a:buAutoNum type="arabicPeriod"/>
              <a:defRPr sz="2200" b="0" i="0">
                <a:latin typeface="Century Gothic" panose="020B0502020202020204" pitchFamily="34" charset="0"/>
              </a:defRPr>
            </a:lvl1pPr>
          </a:lstStyle>
          <a:p>
            <a:pPr lvl="0"/>
            <a:r>
              <a:rPr lang="en-GB" dirty="0"/>
              <a:t>Here is the text.</a:t>
            </a:r>
          </a:p>
        </p:txBody>
      </p:sp>
    </p:spTree>
    <p:extLst>
      <p:ext uri="{BB962C8B-B14F-4D97-AF65-F5344CB8AC3E}">
        <p14:creationId xmlns:p14="http://schemas.microsoft.com/office/powerpoint/2010/main" val="304732330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4-16 years Content - two columns/normal text">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A95B0693-64BD-8246-9D0D-0F1C12E8155A}"/>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8603828" y="0"/>
            <a:ext cx="3584602" cy="6858000"/>
          </a:xfrm>
          <a:prstGeom prst="rect">
            <a:avLst/>
          </a:prstGeom>
        </p:spPr>
      </p:pic>
      <p:sp>
        <p:nvSpPr>
          <p:cNvPr id="12" name="Rectangle 11">
            <a:extLst>
              <a:ext uri="{FF2B5EF4-FFF2-40B4-BE49-F238E27FC236}">
                <a16:creationId xmlns:a16="http://schemas.microsoft.com/office/drawing/2014/main" id="{9AA5D099-93EE-7B4C-B9DA-563093148325}"/>
              </a:ext>
            </a:extLst>
          </p:cNvPr>
          <p:cNvSpPr/>
          <p:nvPr userDrawn="1"/>
        </p:nvSpPr>
        <p:spPr>
          <a:xfrm>
            <a:off x="11382000" y="0"/>
            <a:ext cx="810000" cy="6858000"/>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a:extLst>
              <a:ext uri="{FF2B5EF4-FFF2-40B4-BE49-F238E27FC236}">
                <a16:creationId xmlns:a16="http://schemas.microsoft.com/office/drawing/2014/main" id="{FF4338AF-FD94-6E4C-B45B-9288553FBDA3}"/>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029949" y="4643257"/>
            <a:ext cx="1158481" cy="2214743"/>
          </a:xfrm>
          <a:prstGeom prst="rect">
            <a:avLst/>
          </a:prstGeom>
        </p:spPr>
      </p:pic>
      <p:pic>
        <p:nvPicPr>
          <p:cNvPr id="14" name="Picture 13">
            <a:extLst>
              <a:ext uri="{FF2B5EF4-FFF2-40B4-BE49-F238E27FC236}">
                <a16:creationId xmlns:a16="http://schemas.microsoft.com/office/drawing/2014/main" id="{6FCEA1DE-E905-1F44-8E1A-6F92FDAED5AC}"/>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10844226" y="4777211"/>
            <a:ext cx="1238261" cy="2080789"/>
          </a:xfrm>
          <a:prstGeom prst="rect">
            <a:avLst/>
          </a:prstGeom>
        </p:spPr>
      </p:pic>
      <p:sp>
        <p:nvSpPr>
          <p:cNvPr id="2" name="Title 1">
            <a:extLst>
              <a:ext uri="{FF2B5EF4-FFF2-40B4-BE49-F238E27FC236}">
                <a16:creationId xmlns:a16="http://schemas.microsoft.com/office/drawing/2014/main" id="{34E509EB-9400-F246-80DD-17D9CB1342B4}"/>
              </a:ext>
            </a:extLst>
          </p:cNvPr>
          <p:cNvSpPr>
            <a:spLocks noGrp="1"/>
          </p:cNvSpPr>
          <p:nvPr>
            <p:ph type="title" hasCustomPrompt="1"/>
          </p:nvPr>
        </p:nvSpPr>
        <p:spPr>
          <a:xfrm>
            <a:off x="540000" y="540000"/>
            <a:ext cx="10080000" cy="440661"/>
          </a:xfrm>
        </p:spPr>
        <p:txBody>
          <a:bodyPr lIns="0" tIns="0" rIns="0" bIns="0" anchor="t" anchorCtr="0">
            <a:noAutofit/>
          </a:bodyPr>
          <a:lstStyle>
            <a:lvl1pPr>
              <a:defRPr sz="3400" b="1" i="0">
                <a:solidFill>
                  <a:srgbClr val="C8102E"/>
                </a:solidFill>
                <a:latin typeface="Century Gothic" panose="020B0502020202020204" pitchFamily="34" charset="0"/>
              </a:defRPr>
            </a:lvl1pPr>
          </a:lstStyle>
          <a:p>
            <a:r>
              <a:rPr lang="en-GB" dirty="0"/>
              <a:t>Heading</a:t>
            </a:r>
            <a:endParaRPr lang="en-US" dirty="0"/>
          </a:p>
        </p:txBody>
      </p:sp>
      <p:sp>
        <p:nvSpPr>
          <p:cNvPr id="9" name="Content Placeholder 2">
            <a:extLst>
              <a:ext uri="{FF2B5EF4-FFF2-40B4-BE49-F238E27FC236}">
                <a16:creationId xmlns:a16="http://schemas.microsoft.com/office/drawing/2014/main" id="{44CF73D6-3D48-1B45-A993-9ADA7101AA45}"/>
              </a:ext>
            </a:extLst>
          </p:cNvPr>
          <p:cNvSpPr>
            <a:spLocks noGrp="1"/>
          </p:cNvSpPr>
          <p:nvPr>
            <p:ph idx="1" hasCustomPrompt="1"/>
          </p:nvPr>
        </p:nvSpPr>
        <p:spPr>
          <a:xfrm>
            <a:off x="540000" y="1260000"/>
            <a:ext cx="4770000" cy="5040000"/>
          </a:xfrm>
        </p:spPr>
        <p:txBody>
          <a:bodyPr lIns="0" tIns="0" rIns="0" bIns="0">
            <a:normAutofit/>
          </a:bodyPr>
          <a:lstStyle>
            <a:lvl1pPr marL="0" indent="0">
              <a:lnSpc>
                <a:spcPct val="100000"/>
              </a:lnSpc>
              <a:spcBef>
                <a:spcPts val="0"/>
              </a:spcBef>
              <a:spcAft>
                <a:spcPts val="1200"/>
              </a:spcAft>
              <a:buFontTx/>
              <a:buNone/>
              <a:defRPr sz="2200" b="0" i="0">
                <a:latin typeface="Century Gothic" panose="020B0502020202020204" pitchFamily="34" charset="0"/>
              </a:defRPr>
            </a:lvl1pPr>
          </a:lstStyle>
          <a:p>
            <a:pPr lvl="0"/>
            <a:r>
              <a:rPr lang="en-GB" dirty="0"/>
              <a:t>Here is two-column text.</a:t>
            </a:r>
          </a:p>
        </p:txBody>
      </p:sp>
      <p:sp>
        <p:nvSpPr>
          <p:cNvPr id="10" name="Content Placeholder 2">
            <a:extLst>
              <a:ext uri="{FF2B5EF4-FFF2-40B4-BE49-F238E27FC236}">
                <a16:creationId xmlns:a16="http://schemas.microsoft.com/office/drawing/2014/main" id="{D3DEFFEE-B12C-0C46-9DD2-0B32699A7C75}"/>
              </a:ext>
            </a:extLst>
          </p:cNvPr>
          <p:cNvSpPr>
            <a:spLocks noGrp="1"/>
          </p:cNvSpPr>
          <p:nvPr>
            <p:ph idx="10" hasCustomPrompt="1"/>
          </p:nvPr>
        </p:nvSpPr>
        <p:spPr>
          <a:xfrm>
            <a:off x="5850000" y="1260000"/>
            <a:ext cx="4770000" cy="5040000"/>
          </a:xfrm>
        </p:spPr>
        <p:txBody>
          <a:bodyPr lIns="0" tIns="0" rIns="0" bIns="0">
            <a:normAutofit/>
          </a:bodyPr>
          <a:lstStyle>
            <a:lvl1pPr marL="0" indent="0">
              <a:lnSpc>
                <a:spcPct val="100000"/>
              </a:lnSpc>
              <a:spcBef>
                <a:spcPts val="0"/>
              </a:spcBef>
              <a:spcAft>
                <a:spcPts val="1200"/>
              </a:spcAft>
              <a:buFontTx/>
              <a:buNone/>
              <a:defRPr sz="2200" b="0" i="0">
                <a:latin typeface="Century Gothic" panose="020B0502020202020204" pitchFamily="34" charset="0"/>
              </a:defRPr>
            </a:lvl1pPr>
          </a:lstStyle>
          <a:p>
            <a:pPr lvl="0"/>
            <a:r>
              <a:rPr lang="en-GB" dirty="0"/>
              <a:t>Here is two-column text.</a:t>
            </a:r>
          </a:p>
        </p:txBody>
      </p:sp>
    </p:spTree>
    <p:extLst>
      <p:ext uri="{BB962C8B-B14F-4D97-AF65-F5344CB8AC3E}">
        <p14:creationId xmlns:p14="http://schemas.microsoft.com/office/powerpoint/2010/main" val="8307468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4-16 years Content plus image - single column/normal text">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855D6538-5671-7E47-8746-EF8E03552003}"/>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8603828" y="0"/>
            <a:ext cx="3584602" cy="6858000"/>
          </a:xfrm>
          <a:prstGeom prst="rect">
            <a:avLst/>
          </a:prstGeom>
        </p:spPr>
      </p:pic>
      <p:sp>
        <p:nvSpPr>
          <p:cNvPr id="12" name="Rectangle 11">
            <a:extLst>
              <a:ext uri="{FF2B5EF4-FFF2-40B4-BE49-F238E27FC236}">
                <a16:creationId xmlns:a16="http://schemas.microsoft.com/office/drawing/2014/main" id="{879C527B-D5B5-874C-8803-29B2EF7DBAB2}"/>
              </a:ext>
            </a:extLst>
          </p:cNvPr>
          <p:cNvSpPr/>
          <p:nvPr userDrawn="1"/>
        </p:nvSpPr>
        <p:spPr>
          <a:xfrm>
            <a:off x="11382000" y="0"/>
            <a:ext cx="810000" cy="6858000"/>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a:extLst>
              <a:ext uri="{FF2B5EF4-FFF2-40B4-BE49-F238E27FC236}">
                <a16:creationId xmlns:a16="http://schemas.microsoft.com/office/drawing/2014/main" id="{F09143BE-64DA-4048-A391-C081EE8F0D3D}"/>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029949" y="4643257"/>
            <a:ext cx="1158481" cy="2214743"/>
          </a:xfrm>
          <a:prstGeom prst="rect">
            <a:avLst/>
          </a:prstGeom>
        </p:spPr>
      </p:pic>
      <p:pic>
        <p:nvPicPr>
          <p:cNvPr id="14" name="Picture 13">
            <a:extLst>
              <a:ext uri="{FF2B5EF4-FFF2-40B4-BE49-F238E27FC236}">
                <a16:creationId xmlns:a16="http://schemas.microsoft.com/office/drawing/2014/main" id="{DE66297D-9236-F34E-A7A7-84947CD50579}"/>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10844226" y="4777211"/>
            <a:ext cx="1238261" cy="2080789"/>
          </a:xfrm>
          <a:prstGeom prst="rect">
            <a:avLst/>
          </a:prstGeom>
        </p:spPr>
      </p:pic>
      <p:sp>
        <p:nvSpPr>
          <p:cNvPr id="2" name="Title 1">
            <a:extLst>
              <a:ext uri="{FF2B5EF4-FFF2-40B4-BE49-F238E27FC236}">
                <a16:creationId xmlns:a16="http://schemas.microsoft.com/office/drawing/2014/main" id="{34E509EB-9400-F246-80DD-17D9CB1342B4}"/>
              </a:ext>
            </a:extLst>
          </p:cNvPr>
          <p:cNvSpPr>
            <a:spLocks noGrp="1"/>
          </p:cNvSpPr>
          <p:nvPr>
            <p:ph type="title" hasCustomPrompt="1"/>
          </p:nvPr>
        </p:nvSpPr>
        <p:spPr>
          <a:xfrm>
            <a:off x="540000" y="540000"/>
            <a:ext cx="10080000" cy="440661"/>
          </a:xfrm>
        </p:spPr>
        <p:txBody>
          <a:bodyPr lIns="0" tIns="0" rIns="0" bIns="0" anchor="t" anchorCtr="0">
            <a:noAutofit/>
          </a:bodyPr>
          <a:lstStyle>
            <a:lvl1pPr>
              <a:defRPr sz="3400" b="1" i="0">
                <a:solidFill>
                  <a:srgbClr val="C8102E"/>
                </a:solidFill>
                <a:latin typeface="Century Gothic" panose="020B0502020202020204" pitchFamily="34" charset="0"/>
              </a:defRPr>
            </a:lvl1pPr>
          </a:lstStyle>
          <a:p>
            <a:r>
              <a:rPr lang="en-GB" dirty="0"/>
              <a:t>Heading</a:t>
            </a:r>
            <a:endParaRPr lang="en-US" dirty="0"/>
          </a:p>
        </p:txBody>
      </p:sp>
      <p:sp>
        <p:nvSpPr>
          <p:cNvPr id="3" name="Content Placeholder 2">
            <a:extLst>
              <a:ext uri="{FF2B5EF4-FFF2-40B4-BE49-F238E27FC236}">
                <a16:creationId xmlns:a16="http://schemas.microsoft.com/office/drawing/2014/main" id="{F6A7337C-FA52-FB46-8FA7-74A8AC54711C}"/>
              </a:ext>
            </a:extLst>
          </p:cNvPr>
          <p:cNvSpPr>
            <a:spLocks noGrp="1"/>
          </p:cNvSpPr>
          <p:nvPr>
            <p:ph idx="1" hasCustomPrompt="1"/>
          </p:nvPr>
        </p:nvSpPr>
        <p:spPr>
          <a:xfrm>
            <a:off x="540000" y="1260000"/>
            <a:ext cx="5670000" cy="5040000"/>
          </a:xfrm>
        </p:spPr>
        <p:txBody>
          <a:bodyPr lIns="0" tIns="0" rIns="0" bIns="0">
            <a:normAutofit/>
          </a:bodyPr>
          <a:lstStyle>
            <a:lvl1pPr marL="0" indent="0">
              <a:lnSpc>
                <a:spcPct val="100000"/>
              </a:lnSpc>
              <a:spcBef>
                <a:spcPts val="0"/>
              </a:spcBef>
              <a:spcAft>
                <a:spcPts val="1200"/>
              </a:spcAft>
              <a:buFontTx/>
              <a:buNone/>
              <a:defRPr sz="2200" b="0" i="0">
                <a:latin typeface="Century Gothic" panose="020B0502020202020204" pitchFamily="34" charset="0"/>
              </a:defRPr>
            </a:lvl1pPr>
          </a:lstStyle>
          <a:p>
            <a:pPr lvl="0"/>
            <a:r>
              <a:rPr lang="en-GB" dirty="0"/>
              <a:t>Here is the text.</a:t>
            </a:r>
          </a:p>
        </p:txBody>
      </p:sp>
      <p:sp>
        <p:nvSpPr>
          <p:cNvPr id="10" name="Content Placeholder 2">
            <a:extLst>
              <a:ext uri="{FF2B5EF4-FFF2-40B4-BE49-F238E27FC236}">
                <a16:creationId xmlns:a16="http://schemas.microsoft.com/office/drawing/2014/main" id="{BBDB531A-9234-7C46-9D42-ED30499DD1E7}"/>
              </a:ext>
            </a:extLst>
          </p:cNvPr>
          <p:cNvSpPr>
            <a:spLocks noGrp="1"/>
          </p:cNvSpPr>
          <p:nvPr>
            <p:ph idx="10" hasCustomPrompt="1"/>
          </p:nvPr>
        </p:nvSpPr>
        <p:spPr>
          <a:xfrm>
            <a:off x="6593800" y="1260000"/>
            <a:ext cx="4023400" cy="5040000"/>
          </a:xfrm>
        </p:spPr>
        <p:txBody>
          <a:bodyPr lIns="0" tIns="0" rIns="0" bIns="0" anchor="ctr" anchorCtr="0">
            <a:normAutofit/>
          </a:bodyPr>
          <a:lstStyle>
            <a:lvl1pPr marL="0" indent="0" algn="ctr">
              <a:lnSpc>
                <a:spcPct val="100000"/>
              </a:lnSpc>
              <a:spcBef>
                <a:spcPts val="0"/>
              </a:spcBef>
              <a:spcAft>
                <a:spcPts val="1200"/>
              </a:spcAft>
              <a:buFontTx/>
              <a:buNone/>
              <a:defRPr sz="1200" b="1" i="0">
                <a:latin typeface="Century Gothic" panose="020B0502020202020204" pitchFamily="34" charset="0"/>
              </a:defRPr>
            </a:lvl1pPr>
          </a:lstStyle>
          <a:p>
            <a:pPr lvl="0"/>
            <a:r>
              <a:rPr lang="en-GB" dirty="0"/>
              <a:t>Image goes here.</a:t>
            </a:r>
          </a:p>
        </p:txBody>
      </p:sp>
    </p:spTree>
    <p:extLst>
      <p:ext uri="{BB962C8B-B14F-4D97-AF65-F5344CB8AC3E}">
        <p14:creationId xmlns:p14="http://schemas.microsoft.com/office/powerpoint/2010/main" val="269225900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4-16 years Table">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0583686F-22FD-2C41-A7CA-BC21FE71A1A0}"/>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8603828" y="0"/>
            <a:ext cx="3584602" cy="6858000"/>
          </a:xfrm>
          <a:prstGeom prst="rect">
            <a:avLst/>
          </a:prstGeom>
        </p:spPr>
      </p:pic>
      <p:sp>
        <p:nvSpPr>
          <p:cNvPr id="12" name="Rectangle 11">
            <a:extLst>
              <a:ext uri="{FF2B5EF4-FFF2-40B4-BE49-F238E27FC236}">
                <a16:creationId xmlns:a16="http://schemas.microsoft.com/office/drawing/2014/main" id="{C2A8AE51-3ADC-DC40-BD2B-98B2216A4E03}"/>
              </a:ext>
            </a:extLst>
          </p:cNvPr>
          <p:cNvSpPr/>
          <p:nvPr userDrawn="1"/>
        </p:nvSpPr>
        <p:spPr>
          <a:xfrm>
            <a:off x="11382000" y="0"/>
            <a:ext cx="810000" cy="6858000"/>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Picture 16">
            <a:extLst>
              <a:ext uri="{FF2B5EF4-FFF2-40B4-BE49-F238E27FC236}">
                <a16:creationId xmlns:a16="http://schemas.microsoft.com/office/drawing/2014/main" id="{7EFF6300-565F-2B49-B4C4-E3CDD55E32DE}"/>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029949" y="4643257"/>
            <a:ext cx="1158481" cy="2214743"/>
          </a:xfrm>
          <a:prstGeom prst="rect">
            <a:avLst/>
          </a:prstGeom>
        </p:spPr>
      </p:pic>
      <p:pic>
        <p:nvPicPr>
          <p:cNvPr id="19" name="Picture 18">
            <a:extLst>
              <a:ext uri="{FF2B5EF4-FFF2-40B4-BE49-F238E27FC236}">
                <a16:creationId xmlns:a16="http://schemas.microsoft.com/office/drawing/2014/main" id="{06AF348B-C532-AF44-9D34-EF7F36FFBDE3}"/>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10844226" y="4777211"/>
            <a:ext cx="1238261" cy="2080789"/>
          </a:xfrm>
          <a:prstGeom prst="rect">
            <a:avLst/>
          </a:prstGeom>
        </p:spPr>
      </p:pic>
      <p:sp>
        <p:nvSpPr>
          <p:cNvPr id="14" name="Content Placeholder 2">
            <a:extLst>
              <a:ext uri="{FF2B5EF4-FFF2-40B4-BE49-F238E27FC236}">
                <a16:creationId xmlns:a16="http://schemas.microsoft.com/office/drawing/2014/main" id="{3856C763-F1AA-E649-B7C9-96967ACB3B2C}"/>
              </a:ext>
            </a:extLst>
          </p:cNvPr>
          <p:cNvSpPr>
            <a:spLocks noGrp="1"/>
          </p:cNvSpPr>
          <p:nvPr>
            <p:ph idx="1" hasCustomPrompt="1"/>
          </p:nvPr>
        </p:nvSpPr>
        <p:spPr>
          <a:xfrm>
            <a:off x="540000" y="1260000"/>
            <a:ext cx="10080000" cy="5040000"/>
          </a:xfrm>
        </p:spPr>
        <p:txBody>
          <a:bodyPr lIns="0" tIns="0" rIns="0" bIns="0" anchor="ctr" anchorCtr="0">
            <a:normAutofit/>
          </a:bodyPr>
          <a:lstStyle>
            <a:lvl1pPr marL="0" indent="0" algn="ctr">
              <a:lnSpc>
                <a:spcPct val="100000"/>
              </a:lnSpc>
              <a:spcBef>
                <a:spcPts val="0"/>
              </a:spcBef>
              <a:spcAft>
                <a:spcPts val="1200"/>
              </a:spcAft>
              <a:buFontTx/>
              <a:buNone/>
              <a:defRPr sz="1200" b="1" i="0">
                <a:latin typeface="Century Gothic" panose="020B0502020202020204" pitchFamily="34" charset="0"/>
              </a:defRPr>
            </a:lvl1pPr>
          </a:lstStyle>
          <a:p>
            <a:pPr lvl="0"/>
            <a:r>
              <a:rPr lang="en-GB" dirty="0"/>
              <a:t>Table goes here.</a:t>
            </a:r>
          </a:p>
        </p:txBody>
      </p:sp>
      <p:sp>
        <p:nvSpPr>
          <p:cNvPr id="8" name="Title 1">
            <a:extLst>
              <a:ext uri="{FF2B5EF4-FFF2-40B4-BE49-F238E27FC236}">
                <a16:creationId xmlns:a16="http://schemas.microsoft.com/office/drawing/2014/main" id="{6F0FA6AE-B2DA-2E40-8552-72071DEBE73F}"/>
              </a:ext>
            </a:extLst>
          </p:cNvPr>
          <p:cNvSpPr>
            <a:spLocks noGrp="1"/>
          </p:cNvSpPr>
          <p:nvPr>
            <p:ph type="title" hasCustomPrompt="1"/>
          </p:nvPr>
        </p:nvSpPr>
        <p:spPr>
          <a:xfrm>
            <a:off x="540000" y="540000"/>
            <a:ext cx="10080000" cy="440661"/>
          </a:xfrm>
        </p:spPr>
        <p:txBody>
          <a:bodyPr lIns="0" tIns="0" rIns="0" bIns="0" anchor="t" anchorCtr="0">
            <a:noAutofit/>
          </a:bodyPr>
          <a:lstStyle>
            <a:lvl1pPr>
              <a:defRPr sz="3400" b="1" i="0">
                <a:solidFill>
                  <a:srgbClr val="C8102E"/>
                </a:solidFill>
                <a:latin typeface="Century Gothic" panose="020B0502020202020204" pitchFamily="34" charset="0"/>
              </a:defRPr>
            </a:lvl1pPr>
          </a:lstStyle>
          <a:p>
            <a:r>
              <a:rPr lang="en-GB" dirty="0"/>
              <a:t>Heading</a:t>
            </a:r>
            <a:endParaRPr lang="en-US" dirty="0"/>
          </a:p>
        </p:txBody>
      </p:sp>
    </p:spTree>
    <p:extLst>
      <p:ext uri="{BB962C8B-B14F-4D97-AF65-F5344CB8AC3E}">
        <p14:creationId xmlns:p14="http://schemas.microsoft.com/office/powerpoint/2010/main" val="250697002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FE5FE99-04D4-864B-A80A-C8A4E40F4D1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3A6DAB5F-D1BC-0941-A323-571F5198174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FDCBC3C7-2FB0-4543-87F4-792C792E801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B8D5C9B-1D41-4B4A-8E9D-54021847FEFA}" type="datetimeFigureOut">
              <a:rPr lang="en-US" smtClean="0"/>
              <a:t>7/16/2025</a:t>
            </a:fld>
            <a:endParaRPr lang="en-US"/>
          </a:p>
        </p:txBody>
      </p:sp>
      <p:sp>
        <p:nvSpPr>
          <p:cNvPr id="5" name="Footer Placeholder 4">
            <a:extLst>
              <a:ext uri="{FF2B5EF4-FFF2-40B4-BE49-F238E27FC236}">
                <a16:creationId xmlns:a16="http://schemas.microsoft.com/office/drawing/2014/main" id="{E0A315A7-5034-7B47-AC42-72B007F5CF4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D48891DA-332A-A543-AACF-9B3ADDF2215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8F4554D-C745-0D49-B311-95A2F21E8E70}" type="slidenum">
              <a:rPr lang="en-US" smtClean="0"/>
              <a:t>‹#›</a:t>
            </a:fld>
            <a:endParaRPr lang="en-US"/>
          </a:p>
        </p:txBody>
      </p:sp>
      <p:sp>
        <p:nvSpPr>
          <p:cNvPr id="7" name="Rectangle 6">
            <a:extLst>
              <a:ext uri="{FF2B5EF4-FFF2-40B4-BE49-F238E27FC236}">
                <a16:creationId xmlns:a16="http://schemas.microsoft.com/office/drawing/2014/main" id="{32B1A816-D175-C045-A883-B30BA8D52EAD}"/>
              </a:ext>
            </a:extLst>
          </p:cNvPr>
          <p:cNvSpPr/>
          <p:nvPr userDrawn="1"/>
        </p:nvSpPr>
        <p:spPr>
          <a:xfrm>
            <a:off x="0" y="0"/>
            <a:ext cx="12192000" cy="6858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05364243"/>
      </p:ext>
    </p:extLst>
  </p:cSld>
  <p:clrMap bg1="lt1" tx1="dk1" bg2="lt2" tx2="dk2" accent1="accent1" accent2="accent2" accent3="accent3" accent4="accent4" accent5="accent5" accent6="accent6" hlink="hlink" folHlink="folHlink"/>
  <p:sldLayoutIdLst>
    <p:sldLayoutId id="2147483675" r:id="rId1"/>
    <p:sldLayoutId id="2147483661" r:id="rId2"/>
    <p:sldLayoutId id="2147483679" r:id="rId3"/>
    <p:sldLayoutId id="2147483662" r:id="rId4"/>
    <p:sldLayoutId id="2147483672" r:id="rId5"/>
    <p:sldLayoutId id="2147483668" r:id="rId6"/>
    <p:sldLayoutId id="2147483686" r:id="rId7"/>
    <p:sldLayoutId id="2147483689" r:id="rId8"/>
    <p:sldLayoutId id="2147483692" r:id="rId9"/>
    <p:sldLayoutId id="2147483683"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6.png"/><Relationship Id="rId1" Type="http://schemas.openxmlformats.org/officeDocument/2006/relationships/slideLayout" Target="../slideLayouts/slideLayout6.xml"/><Relationship Id="rId5" Type="http://schemas.openxmlformats.org/officeDocument/2006/relationships/image" Target="../media/image28.png"/><Relationship Id="rId4" Type="http://schemas.openxmlformats.org/officeDocument/2006/relationships/image" Target="../media/image27.png"/></Relationships>
</file>

<file path=ppt/slides/_rels/slide14.xml.rels><?xml version="1.0" encoding="UTF-8" standalone="yes"?>
<Relationships xmlns="http://schemas.openxmlformats.org/package/2006/relationships"><Relationship Id="rId3" Type="http://schemas.openxmlformats.org/officeDocument/2006/relationships/image" Target="../media/image29.jfif"/><Relationship Id="rId2" Type="http://schemas.openxmlformats.org/officeDocument/2006/relationships/image" Target="../media/image280.png"/><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image" Target="../media/image30.png"/><Relationship Id="rId7" Type="http://schemas.openxmlformats.org/officeDocument/2006/relationships/image" Target="../media/image34.png"/><Relationship Id="rId2" Type="http://schemas.openxmlformats.org/officeDocument/2006/relationships/notesSlide" Target="../notesSlides/notesSlide4.xml"/><Relationship Id="rId1" Type="http://schemas.openxmlformats.org/officeDocument/2006/relationships/slideLayout" Target="../slideLayouts/slideLayout5.xml"/><Relationship Id="rId6" Type="http://schemas.openxmlformats.org/officeDocument/2006/relationships/image" Target="../media/image31.jfif"/><Relationship Id="rId5" Type="http://schemas.openxmlformats.org/officeDocument/2006/relationships/image" Target="../media/image32.png"/><Relationship Id="rId4" Type="http://schemas.openxmlformats.org/officeDocument/2006/relationships/image" Target="../media/image30.jfif"/></Relationships>
</file>

<file path=ppt/slides/_rels/slide16.xml.rels><?xml version="1.0" encoding="UTF-8" standalone="yes"?>
<Relationships xmlns="http://schemas.openxmlformats.org/package/2006/relationships"><Relationship Id="rId3" Type="http://schemas.openxmlformats.org/officeDocument/2006/relationships/image" Target="../media/image300.png"/><Relationship Id="rId1" Type="http://schemas.openxmlformats.org/officeDocument/2006/relationships/slideLayout" Target="../slideLayouts/slideLayout5.xml"/><Relationship Id="rId4" Type="http://schemas.openxmlformats.org/officeDocument/2006/relationships/image" Target="../media/image33.png"/></Relationships>
</file>

<file path=ppt/slides/_rels/slide17.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image" Target="../media/image35.png"/><Relationship Id="rId7" Type="http://schemas.openxmlformats.org/officeDocument/2006/relationships/image" Target="../media/image39.png"/><Relationship Id="rId2" Type="http://schemas.openxmlformats.org/officeDocument/2006/relationships/image" Target="../media/image15.png"/><Relationship Id="rId1" Type="http://schemas.openxmlformats.org/officeDocument/2006/relationships/slideLayout" Target="../slideLayouts/slideLayout5.xml"/><Relationship Id="rId6" Type="http://schemas.openxmlformats.org/officeDocument/2006/relationships/image" Target="../media/image38.png"/><Relationship Id="rId5" Type="http://schemas.openxmlformats.org/officeDocument/2006/relationships/image" Target="../media/image37.png"/><Relationship Id="rId10" Type="http://schemas.openxmlformats.org/officeDocument/2006/relationships/image" Target="../media/image18.svg"/><Relationship Id="rId4" Type="http://schemas.openxmlformats.org/officeDocument/2006/relationships/image" Target="../media/image36.png"/><Relationship Id="rId9" Type="http://schemas.openxmlformats.org/officeDocument/2006/relationships/image" Target="../media/image17.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5.xml"/><Relationship Id="rId1" Type="http://schemas.openxmlformats.org/officeDocument/2006/relationships/slideLayout" Target="../slideLayouts/slideLayout5.xml"/><Relationship Id="rId4" Type="http://schemas.openxmlformats.org/officeDocument/2006/relationships/hyperlink" Target="../%3Chttps:/creativecommons.org/licenses/by-sa/4.0%3E,"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2.xml"/><Relationship Id="rId1" Type="http://schemas.openxmlformats.org/officeDocument/2006/relationships/slideLayout" Target="../slideLayouts/slideLayout4.xml"/><Relationship Id="rId4" Type="http://schemas.openxmlformats.org/officeDocument/2006/relationships/image" Target="../media/image14.png"/></Relationships>
</file>

<file path=ppt/slides/_rels/slide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image" Target="../media/image18.svg"/><Relationship Id="rId2" Type="http://schemas.openxmlformats.org/officeDocument/2006/relationships/image" Target="../media/image17.png"/><Relationship Id="rId1" Type="http://schemas.openxmlformats.org/officeDocument/2006/relationships/slideLayout" Target="../slideLayouts/slideLayout6.xml"/><Relationship Id="rId4" Type="http://schemas.openxmlformats.org/officeDocument/2006/relationships/image" Target="../media/image15.png"/></Relationships>
</file>

<file path=ppt/slides/_rels/slide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xml"/><Relationship Id="rId1" Type="http://schemas.openxmlformats.org/officeDocument/2006/relationships/slideLayout" Target="../slideLayouts/slideLayout6.xml"/><Relationship Id="rId4" Type="http://schemas.openxmlformats.org/officeDocument/2006/relationships/image" Target="../media/image20.jpg"/></Relationships>
</file>

<file path=ppt/slides/_rels/slide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C18F91-D15E-5E44-80C2-620B381166A5}"/>
              </a:ext>
            </a:extLst>
          </p:cNvPr>
          <p:cNvSpPr>
            <a:spLocks noGrp="1"/>
          </p:cNvSpPr>
          <p:nvPr>
            <p:ph type="ctrTitle"/>
          </p:nvPr>
        </p:nvSpPr>
        <p:spPr/>
        <p:txBody>
          <a:bodyPr/>
          <a:lstStyle/>
          <a:p>
            <a:r>
              <a:rPr lang="en-US" dirty="0"/>
              <a:t>14–16 years</a:t>
            </a:r>
          </a:p>
        </p:txBody>
      </p:sp>
      <p:sp>
        <p:nvSpPr>
          <p:cNvPr id="3" name="Subtitle 2">
            <a:extLst>
              <a:ext uri="{FF2B5EF4-FFF2-40B4-BE49-F238E27FC236}">
                <a16:creationId xmlns:a16="http://schemas.microsoft.com/office/drawing/2014/main" id="{1E115082-B7C4-4D40-80F1-9A0175D69E37}"/>
              </a:ext>
            </a:extLst>
          </p:cNvPr>
          <p:cNvSpPr>
            <a:spLocks noGrp="1"/>
          </p:cNvSpPr>
          <p:nvPr>
            <p:ph type="subTitle" idx="1"/>
          </p:nvPr>
        </p:nvSpPr>
        <p:spPr/>
        <p:txBody>
          <a:bodyPr/>
          <a:lstStyle/>
          <a:p>
            <a:r>
              <a:rPr lang="en-US" dirty="0"/>
              <a:t>Bonding models</a:t>
            </a:r>
          </a:p>
        </p:txBody>
      </p:sp>
      <p:sp>
        <p:nvSpPr>
          <p:cNvPr id="4" name="Oval 3" descr="A model of O2 made using plasticine and cocktail sticks. The model consists of two cubes joined along one side. Each cube has a small ball of plasticine at each corner. The balls in the cube on the left are yellow and the balls in the cube on the right are red. At the intersecting side two of the balls are yellow and two of the balls are red. ">
            <a:extLst>
              <a:ext uri="{FF2B5EF4-FFF2-40B4-BE49-F238E27FC236}">
                <a16:creationId xmlns:a16="http://schemas.microsoft.com/office/drawing/2014/main" id="{F68B9C4F-E484-F44F-B8BC-C9FFC90B4FB2}"/>
              </a:ext>
            </a:extLst>
          </p:cNvPr>
          <p:cNvSpPr/>
          <p:nvPr/>
        </p:nvSpPr>
        <p:spPr>
          <a:xfrm>
            <a:off x="8827625" y="-870363"/>
            <a:ext cx="4333437" cy="4333437"/>
          </a:xfrm>
          <a:prstGeom prst="ellipse">
            <a:avLst/>
          </a:prstGeom>
          <a:blipFill>
            <a:blip r:embed="rId2"/>
            <a:stretch>
              <a:fillRect/>
            </a:stretch>
          </a:blipFill>
          <a:ln w="127000">
            <a:solidFill>
              <a:srgbClr val="C8102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80306419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F2FCFA-78E5-37F0-E09F-3FBBAD458DC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DE79318-3161-E6F4-B558-F5A3453890AA}"/>
              </a:ext>
            </a:extLst>
          </p:cNvPr>
          <p:cNvSpPr>
            <a:spLocks noGrp="1"/>
          </p:cNvSpPr>
          <p:nvPr>
            <p:ph type="title"/>
          </p:nvPr>
        </p:nvSpPr>
        <p:spPr/>
        <p:txBody>
          <a:bodyPr/>
          <a:lstStyle/>
          <a:p>
            <a:r>
              <a:rPr lang="en-US" dirty="0"/>
              <a:t>Discussion of answers</a:t>
            </a:r>
          </a:p>
        </p:txBody>
      </p:sp>
      <p:sp>
        <p:nvSpPr>
          <p:cNvPr id="3" name="Content Placeholder 2">
            <a:extLst>
              <a:ext uri="{FF2B5EF4-FFF2-40B4-BE49-F238E27FC236}">
                <a16:creationId xmlns:a16="http://schemas.microsoft.com/office/drawing/2014/main" id="{EC844886-FE5D-5F3A-25D6-61B330B554E4}"/>
              </a:ext>
            </a:extLst>
          </p:cNvPr>
          <p:cNvSpPr>
            <a:spLocks noGrp="1"/>
          </p:cNvSpPr>
          <p:nvPr>
            <p:ph idx="1"/>
          </p:nvPr>
        </p:nvSpPr>
        <p:spPr>
          <a:xfrm>
            <a:off x="540000" y="1260000"/>
            <a:ext cx="10080000" cy="5040000"/>
          </a:xfrm>
        </p:spPr>
        <p:txBody>
          <a:bodyPr>
            <a:normAutofit/>
          </a:bodyPr>
          <a:lstStyle/>
          <a:p>
            <a:r>
              <a:rPr lang="en-GB" sz="2400" dirty="0"/>
              <a:t>Can you suggest reasons why Lewis was attracted by the idea of the electrons occupying the corners of a cube?</a:t>
            </a:r>
          </a:p>
          <a:p>
            <a:pPr marL="342900" indent="-342900">
              <a:buFont typeface="Arial" panose="020B0604020202020204" pitchFamily="34" charset="0"/>
              <a:buChar char="•"/>
            </a:pPr>
            <a:r>
              <a:rPr lang="en-GB" sz="2600" dirty="0">
                <a:solidFill>
                  <a:srgbClr val="C8102E"/>
                </a:solidFill>
              </a:rPr>
              <a:t>Cubes have eight corners which fit nicely with the idea of having eight electrons in a ‘shell’. </a:t>
            </a:r>
          </a:p>
          <a:p>
            <a:pPr marL="342900" indent="-342900">
              <a:buFont typeface="Arial" panose="020B0604020202020204" pitchFamily="34" charset="0"/>
              <a:buChar char="•"/>
            </a:pPr>
            <a:r>
              <a:rPr lang="en-GB" sz="2600" dirty="0">
                <a:solidFill>
                  <a:srgbClr val="C8102E"/>
                </a:solidFill>
              </a:rPr>
              <a:t>Cubes could stack easily together like crates in a warehouse. </a:t>
            </a:r>
          </a:p>
          <a:p>
            <a:pPr marL="342900" indent="-342900">
              <a:buFont typeface="Arial" panose="020B0604020202020204" pitchFamily="34" charset="0"/>
              <a:buChar char="•"/>
            </a:pPr>
            <a:r>
              <a:rPr lang="en-GB" sz="2600" dirty="0">
                <a:solidFill>
                  <a:srgbClr val="C8102E"/>
                </a:solidFill>
              </a:rPr>
              <a:t>Perhaps Lewis was influenced by the visible shape of crystals and imagined the atoms as tiny versions of these.</a:t>
            </a:r>
          </a:p>
        </p:txBody>
      </p:sp>
      <p:sp>
        <p:nvSpPr>
          <p:cNvPr id="4" name="Vertical Title 1">
            <a:extLst>
              <a:ext uri="{FF2B5EF4-FFF2-40B4-BE49-F238E27FC236}">
                <a16:creationId xmlns:a16="http://schemas.microsoft.com/office/drawing/2014/main" id="{58EED4CD-5906-2D73-83C7-F6092D764D44}"/>
              </a:ext>
            </a:extLst>
          </p:cNvPr>
          <p:cNvSpPr txBox="1">
            <a:spLocks/>
          </p:cNvSpPr>
          <p:nvPr/>
        </p:nvSpPr>
        <p:spPr>
          <a:xfrm>
            <a:off x="11382000" y="540000"/>
            <a:ext cx="810000" cy="4121210"/>
          </a:xfrm>
          <a:prstGeom prst="rect">
            <a:avLst/>
          </a:prstGeom>
        </p:spPr>
        <p:txBody>
          <a:bodyPr vert="eaVert"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200" b="1" i="0" dirty="0">
                <a:solidFill>
                  <a:schemeClr val="bg1"/>
                </a:solidFill>
                <a:latin typeface="Century Gothic" panose="020B0502020202020204" pitchFamily="34" charset="0"/>
              </a:rPr>
              <a:t>Answers to Activity 1</a:t>
            </a:r>
            <a:endParaRPr lang="en-US" sz="2200" b="1" i="0" dirty="0">
              <a:solidFill>
                <a:schemeClr val="bg1"/>
              </a:solidFill>
              <a:latin typeface="Century Gothic" panose="020B0502020202020204" pitchFamily="34" charset="0"/>
            </a:endParaRPr>
          </a:p>
        </p:txBody>
      </p:sp>
    </p:spTree>
    <p:extLst>
      <p:ext uri="{BB962C8B-B14F-4D97-AF65-F5344CB8AC3E}">
        <p14:creationId xmlns:p14="http://schemas.microsoft.com/office/powerpoint/2010/main" val="310785934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E4F87C-B6F5-6D28-6379-375B4B8C3A25}"/>
            </a:ext>
          </a:extLst>
        </p:cNvPr>
        <p:cNvGrpSpPr/>
        <p:nvPr/>
      </p:nvGrpSpPr>
      <p:grpSpPr>
        <a:xfrm>
          <a:off x="0" y="0"/>
          <a:ext cx="0" cy="0"/>
          <a:chOff x="0" y="0"/>
          <a:chExt cx="0" cy="0"/>
        </a:xfrm>
      </p:grpSpPr>
      <p:sp>
        <p:nvSpPr>
          <p:cNvPr id="4" name="Vertical Title 1">
            <a:extLst>
              <a:ext uri="{FF2B5EF4-FFF2-40B4-BE49-F238E27FC236}">
                <a16:creationId xmlns:a16="http://schemas.microsoft.com/office/drawing/2014/main" id="{982AB2D6-F510-D260-5FD2-34DEF610FBF9}"/>
              </a:ext>
            </a:extLst>
          </p:cNvPr>
          <p:cNvSpPr txBox="1">
            <a:spLocks/>
          </p:cNvSpPr>
          <p:nvPr/>
        </p:nvSpPr>
        <p:spPr>
          <a:xfrm>
            <a:off x="11382000" y="540000"/>
            <a:ext cx="810000" cy="4121210"/>
          </a:xfrm>
          <a:prstGeom prst="rect">
            <a:avLst/>
          </a:prstGeom>
        </p:spPr>
        <p:txBody>
          <a:bodyPr vert="eaVert"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200" b="1" i="0" dirty="0">
                <a:solidFill>
                  <a:schemeClr val="bg1"/>
                </a:solidFill>
                <a:latin typeface="Century Gothic" panose="020B0502020202020204" pitchFamily="34" charset="0"/>
              </a:rPr>
              <a:t>Answers to Activity 1</a:t>
            </a:r>
            <a:endParaRPr lang="en-US" sz="2200" b="1" i="0" dirty="0">
              <a:solidFill>
                <a:schemeClr val="bg1"/>
              </a:solidFill>
              <a:latin typeface="Century Gothic" panose="020B0502020202020204" pitchFamily="34" charset="0"/>
            </a:endParaRPr>
          </a:p>
        </p:txBody>
      </p:sp>
      <p:sp>
        <p:nvSpPr>
          <p:cNvPr id="2" name="Title 1">
            <a:extLst>
              <a:ext uri="{FF2B5EF4-FFF2-40B4-BE49-F238E27FC236}">
                <a16:creationId xmlns:a16="http://schemas.microsoft.com/office/drawing/2014/main" id="{471B92BF-78B0-FDD8-1BEC-CC311BCFE157}"/>
              </a:ext>
            </a:extLst>
          </p:cNvPr>
          <p:cNvSpPr>
            <a:spLocks noGrp="1"/>
          </p:cNvSpPr>
          <p:nvPr>
            <p:ph type="title"/>
          </p:nvPr>
        </p:nvSpPr>
        <p:spPr/>
        <p:txBody>
          <a:bodyPr/>
          <a:lstStyle/>
          <a:p>
            <a:r>
              <a:rPr lang="en-US" dirty="0"/>
              <a:t>Discussion of answers</a:t>
            </a:r>
          </a:p>
        </p:txBody>
      </p:sp>
      <p:sp>
        <p:nvSpPr>
          <p:cNvPr id="3" name="Content Placeholder 2">
            <a:extLst>
              <a:ext uri="{FF2B5EF4-FFF2-40B4-BE49-F238E27FC236}">
                <a16:creationId xmlns:a16="http://schemas.microsoft.com/office/drawing/2014/main" id="{4F5E8DE1-A8A5-7220-04A2-4D24C0252316}"/>
              </a:ext>
            </a:extLst>
          </p:cNvPr>
          <p:cNvSpPr>
            <a:spLocks noGrp="1"/>
          </p:cNvSpPr>
          <p:nvPr>
            <p:ph idx="1"/>
          </p:nvPr>
        </p:nvSpPr>
        <p:spPr>
          <a:xfrm>
            <a:off x="540000" y="1260000"/>
            <a:ext cx="10080000" cy="5040000"/>
          </a:xfrm>
        </p:spPr>
        <p:txBody>
          <a:bodyPr>
            <a:normAutofit/>
          </a:bodyPr>
          <a:lstStyle/>
          <a:p>
            <a:pPr>
              <a:buFont typeface="+mj-lt"/>
              <a:buAutoNum type="arabicPeriod" startAt="2"/>
            </a:pPr>
            <a:r>
              <a:rPr lang="en-GB" dirty="0"/>
              <a:t>Draw the electronic structure of neon using Lewis’s ideas.</a:t>
            </a:r>
            <a:br>
              <a:rPr lang="en-GB" dirty="0"/>
            </a:br>
            <a:br>
              <a:rPr lang="en-GB" dirty="0"/>
            </a:br>
            <a:br>
              <a:rPr lang="en-GB" dirty="0"/>
            </a:br>
            <a:br>
              <a:rPr lang="en-GB" dirty="0"/>
            </a:br>
            <a:br>
              <a:rPr lang="en-GB" dirty="0"/>
            </a:br>
            <a:br>
              <a:rPr lang="en-GB" dirty="0"/>
            </a:br>
            <a:endParaRPr lang="en-GB" dirty="0"/>
          </a:p>
          <a:p>
            <a:pPr>
              <a:buFont typeface="+mj-lt"/>
              <a:buAutoNum type="arabicPeriod" startAt="2"/>
            </a:pPr>
            <a:r>
              <a:rPr lang="en-GB" dirty="0"/>
              <a:t>Draw the electronic structure of a sodium ion and a chloride ion.</a:t>
            </a:r>
          </a:p>
        </p:txBody>
      </p:sp>
      <p:pic>
        <p:nvPicPr>
          <p:cNvPr id="6" name="Picture 5" descr="A cube with an e in every corner. The cube is labelled Ne.">
            <a:extLst>
              <a:ext uri="{FF2B5EF4-FFF2-40B4-BE49-F238E27FC236}">
                <a16:creationId xmlns:a16="http://schemas.microsoft.com/office/drawing/2014/main" id="{2918C2C3-4891-EFA1-0471-67ABCC1A8304}"/>
              </a:ext>
            </a:extLst>
          </p:cNvPr>
          <p:cNvPicPr>
            <a:picLocks noChangeAspect="1"/>
          </p:cNvPicPr>
          <p:nvPr/>
        </p:nvPicPr>
        <p:blipFill>
          <a:blip r:embed="rId2"/>
          <a:srcRect/>
          <a:stretch/>
        </p:blipFill>
        <p:spPr>
          <a:xfrm>
            <a:off x="4572754" y="1786223"/>
            <a:ext cx="1865157" cy="1920014"/>
          </a:xfrm>
          <a:prstGeom prst="rect">
            <a:avLst/>
          </a:prstGeom>
        </p:spPr>
      </p:pic>
      <p:pic>
        <p:nvPicPr>
          <p:cNvPr id="7" name="Picture 6" descr="Two diagrams. The first consists of two alternatives for Na+. One is a cube and the other is a cube with a black e in every corner.&#10;&#10;The second diagram is Cl-. This is another cube with an e in every corner. Seven of the es are black and one is light orange.">
            <a:extLst>
              <a:ext uri="{FF2B5EF4-FFF2-40B4-BE49-F238E27FC236}">
                <a16:creationId xmlns:a16="http://schemas.microsoft.com/office/drawing/2014/main" id="{5C7E3CED-F755-1E2C-ED1B-BBFCE884AF24}"/>
              </a:ext>
            </a:extLst>
          </p:cNvPr>
          <p:cNvPicPr>
            <a:picLocks noChangeAspect="1"/>
          </p:cNvPicPr>
          <p:nvPr/>
        </p:nvPicPr>
        <p:blipFill>
          <a:blip r:embed="rId3"/>
          <a:srcRect/>
          <a:stretch/>
        </p:blipFill>
        <p:spPr>
          <a:xfrm>
            <a:off x="1766320" y="4493715"/>
            <a:ext cx="8072274" cy="2004361"/>
          </a:xfrm>
          <a:prstGeom prst="rect">
            <a:avLst/>
          </a:prstGeom>
        </p:spPr>
      </p:pic>
    </p:spTree>
    <p:extLst>
      <p:ext uri="{BB962C8B-B14F-4D97-AF65-F5344CB8AC3E}">
        <p14:creationId xmlns:p14="http://schemas.microsoft.com/office/powerpoint/2010/main" val="52787809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384519-DE0D-CC21-791D-BB1A95DE5419}"/>
            </a:ext>
          </a:extLst>
        </p:cNvPr>
        <p:cNvGrpSpPr/>
        <p:nvPr/>
      </p:nvGrpSpPr>
      <p:grpSpPr>
        <a:xfrm>
          <a:off x="0" y="0"/>
          <a:ext cx="0" cy="0"/>
          <a:chOff x="0" y="0"/>
          <a:chExt cx="0" cy="0"/>
        </a:xfrm>
      </p:grpSpPr>
      <p:sp>
        <p:nvSpPr>
          <p:cNvPr id="4" name="Vertical Title 1">
            <a:extLst>
              <a:ext uri="{FF2B5EF4-FFF2-40B4-BE49-F238E27FC236}">
                <a16:creationId xmlns:a16="http://schemas.microsoft.com/office/drawing/2014/main" id="{5E573BF0-63EB-EA34-FEA7-845204DC81F7}"/>
              </a:ext>
            </a:extLst>
          </p:cNvPr>
          <p:cNvSpPr txBox="1">
            <a:spLocks/>
          </p:cNvSpPr>
          <p:nvPr/>
        </p:nvSpPr>
        <p:spPr>
          <a:xfrm>
            <a:off x="11382000" y="540000"/>
            <a:ext cx="810000" cy="4121210"/>
          </a:xfrm>
          <a:prstGeom prst="rect">
            <a:avLst/>
          </a:prstGeom>
        </p:spPr>
        <p:txBody>
          <a:bodyPr vert="eaVert"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200" b="1" i="0" dirty="0">
                <a:solidFill>
                  <a:schemeClr val="bg1"/>
                </a:solidFill>
                <a:latin typeface="Century Gothic" panose="020B0502020202020204" pitchFamily="34" charset="0"/>
              </a:rPr>
              <a:t>Answers to Activity 1</a:t>
            </a:r>
            <a:endParaRPr lang="en-US" sz="2200" b="1" i="0" dirty="0">
              <a:solidFill>
                <a:schemeClr val="bg1"/>
              </a:solidFill>
              <a:latin typeface="Century Gothic" panose="020B0502020202020204" pitchFamily="34" charset="0"/>
            </a:endParaRPr>
          </a:p>
        </p:txBody>
      </p:sp>
      <p:sp>
        <p:nvSpPr>
          <p:cNvPr id="2" name="Title 1">
            <a:extLst>
              <a:ext uri="{FF2B5EF4-FFF2-40B4-BE49-F238E27FC236}">
                <a16:creationId xmlns:a16="http://schemas.microsoft.com/office/drawing/2014/main" id="{7F802743-62A1-1DF3-6125-86B84B4FF297}"/>
              </a:ext>
            </a:extLst>
          </p:cNvPr>
          <p:cNvSpPr>
            <a:spLocks noGrp="1"/>
          </p:cNvSpPr>
          <p:nvPr>
            <p:ph type="title"/>
          </p:nvPr>
        </p:nvSpPr>
        <p:spPr/>
        <p:txBody>
          <a:bodyPr/>
          <a:lstStyle/>
          <a:p>
            <a:r>
              <a:rPr lang="en-US" dirty="0"/>
              <a:t>Discussion of answers</a:t>
            </a:r>
          </a:p>
        </p:txBody>
      </p:sp>
      <p:sp>
        <p:nvSpPr>
          <p:cNvPr id="3" name="Content Placeholder 2">
            <a:extLst>
              <a:ext uri="{FF2B5EF4-FFF2-40B4-BE49-F238E27FC236}">
                <a16:creationId xmlns:a16="http://schemas.microsoft.com/office/drawing/2014/main" id="{8CAB6B8D-58A2-2F4D-BF56-EC9AD8E5BD98}"/>
              </a:ext>
            </a:extLst>
          </p:cNvPr>
          <p:cNvSpPr>
            <a:spLocks noGrp="1"/>
          </p:cNvSpPr>
          <p:nvPr>
            <p:ph idx="1"/>
          </p:nvPr>
        </p:nvSpPr>
        <p:spPr>
          <a:xfrm>
            <a:off x="539999" y="1260000"/>
            <a:ext cx="4946401" cy="5040000"/>
          </a:xfrm>
        </p:spPr>
        <p:txBody>
          <a:bodyPr/>
          <a:lstStyle/>
          <a:p>
            <a:pPr>
              <a:buFont typeface="+mj-lt"/>
              <a:buAutoNum type="arabicPeriod" startAt="4"/>
            </a:pPr>
            <a:r>
              <a:rPr lang="en-GB" sz="2400" dirty="0"/>
              <a:t>Explain how Lewis’s cube model would account for the coordination number of the sodium chloride.</a:t>
            </a:r>
          </a:p>
          <a:p>
            <a:pPr marL="0" indent="0">
              <a:buNone/>
            </a:pPr>
            <a:endParaRPr lang="en-GB" sz="2600" dirty="0">
              <a:solidFill>
                <a:srgbClr val="C8102E"/>
              </a:solidFill>
            </a:endParaRPr>
          </a:p>
          <a:p>
            <a:pPr marL="0" indent="0">
              <a:buNone/>
            </a:pPr>
            <a:r>
              <a:rPr lang="en-GB" sz="2600" dirty="0">
                <a:solidFill>
                  <a:srgbClr val="C8102E"/>
                </a:solidFill>
              </a:rPr>
              <a:t>Each cube has six faces so could have six oppositely charged ions all equidistant alongside each face.</a:t>
            </a:r>
          </a:p>
          <a:p>
            <a:pPr marL="0" indent="0">
              <a:buNone/>
            </a:pPr>
            <a:endParaRPr lang="en-GB" dirty="0"/>
          </a:p>
        </p:txBody>
      </p:sp>
      <p:pic>
        <p:nvPicPr>
          <p:cNvPr id="7" name="Picture 6" descr="In the centre of the diagram is a black outline of a cube labelled Na+. Surrounding the central cube are six cubes each labelled Cl-. Each of the Cl- cubes has an e in each corner. Seven of the es are black and one is light orange. The light orange e is on the side facing the Na+ cube in the centre. There is a dotted line between each Cl- cube and the central Na+ cube. ">
            <a:extLst>
              <a:ext uri="{FF2B5EF4-FFF2-40B4-BE49-F238E27FC236}">
                <a16:creationId xmlns:a16="http://schemas.microsoft.com/office/drawing/2014/main" id="{4246ED00-FBD8-DCAD-9D5F-6AD387DCC126}"/>
              </a:ext>
            </a:extLst>
          </p:cNvPr>
          <p:cNvPicPr>
            <a:picLocks noChangeAspect="1"/>
          </p:cNvPicPr>
          <p:nvPr/>
        </p:nvPicPr>
        <p:blipFill>
          <a:blip r:embed="rId2"/>
          <a:srcRect/>
          <a:stretch/>
        </p:blipFill>
        <p:spPr>
          <a:xfrm>
            <a:off x="5581430" y="1111330"/>
            <a:ext cx="5361710" cy="5337339"/>
          </a:xfrm>
          <a:prstGeom prst="rect">
            <a:avLst/>
          </a:prstGeom>
        </p:spPr>
      </p:pic>
    </p:spTree>
    <p:extLst>
      <p:ext uri="{BB962C8B-B14F-4D97-AF65-F5344CB8AC3E}">
        <p14:creationId xmlns:p14="http://schemas.microsoft.com/office/powerpoint/2010/main" val="137486604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1D85A3-E622-2F43-6A98-A9CEBFD23467}"/>
            </a:ext>
          </a:extLst>
        </p:cNvPr>
        <p:cNvGrpSpPr/>
        <p:nvPr/>
      </p:nvGrpSpPr>
      <p:grpSpPr>
        <a:xfrm>
          <a:off x="0" y="0"/>
          <a:ext cx="0" cy="0"/>
          <a:chOff x="0" y="0"/>
          <a:chExt cx="0" cy="0"/>
        </a:xfrm>
      </p:grpSpPr>
      <p:sp>
        <p:nvSpPr>
          <p:cNvPr id="4" name="Vertical Title 1">
            <a:extLst>
              <a:ext uri="{FF2B5EF4-FFF2-40B4-BE49-F238E27FC236}">
                <a16:creationId xmlns:a16="http://schemas.microsoft.com/office/drawing/2014/main" id="{585B5E49-8FCB-2B77-D379-C6CE37B8E2EA}"/>
              </a:ext>
            </a:extLst>
          </p:cNvPr>
          <p:cNvSpPr txBox="1">
            <a:spLocks/>
          </p:cNvSpPr>
          <p:nvPr/>
        </p:nvSpPr>
        <p:spPr>
          <a:xfrm>
            <a:off x="11382000" y="540000"/>
            <a:ext cx="810000" cy="4121210"/>
          </a:xfrm>
          <a:prstGeom prst="rect">
            <a:avLst/>
          </a:prstGeom>
        </p:spPr>
        <p:txBody>
          <a:bodyPr vert="eaVert"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200" b="1" i="0" dirty="0">
                <a:solidFill>
                  <a:schemeClr val="bg1"/>
                </a:solidFill>
                <a:latin typeface="Century Gothic" panose="020B0502020202020204" pitchFamily="34" charset="0"/>
              </a:rPr>
              <a:t>Answers to Activity 1</a:t>
            </a:r>
            <a:endParaRPr lang="en-US" sz="2200" b="1" i="0" dirty="0">
              <a:solidFill>
                <a:schemeClr val="bg1"/>
              </a:solidFill>
              <a:latin typeface="Century Gothic" panose="020B0502020202020204" pitchFamily="34" charset="0"/>
            </a:endParaRPr>
          </a:p>
        </p:txBody>
      </p:sp>
      <p:sp>
        <p:nvSpPr>
          <p:cNvPr id="2" name="Title 1">
            <a:extLst>
              <a:ext uri="{FF2B5EF4-FFF2-40B4-BE49-F238E27FC236}">
                <a16:creationId xmlns:a16="http://schemas.microsoft.com/office/drawing/2014/main" id="{4F86CF2E-4258-44E8-B152-BB00A67AB757}"/>
              </a:ext>
            </a:extLst>
          </p:cNvPr>
          <p:cNvSpPr>
            <a:spLocks noGrp="1"/>
          </p:cNvSpPr>
          <p:nvPr>
            <p:ph type="title"/>
          </p:nvPr>
        </p:nvSpPr>
        <p:spPr/>
        <p:txBody>
          <a:bodyPr/>
          <a:lstStyle/>
          <a:p>
            <a:r>
              <a:rPr lang="en-US" dirty="0"/>
              <a:t>Discussion of answers</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F0CA33BC-3E2E-233D-EBC4-A30A12250216}"/>
                  </a:ext>
                </a:extLst>
              </p:cNvPr>
              <p:cNvSpPr>
                <a:spLocks noGrp="1"/>
              </p:cNvSpPr>
              <p:nvPr>
                <p:ph idx="1"/>
              </p:nvPr>
            </p:nvSpPr>
            <p:spPr>
              <a:xfrm>
                <a:off x="540000" y="1260000"/>
                <a:ext cx="10080000" cy="5315898"/>
              </a:xfrm>
            </p:spPr>
            <p:txBody>
              <a:bodyPr>
                <a:noAutofit/>
              </a:bodyPr>
              <a:lstStyle/>
              <a:p>
                <a:pPr>
                  <a:buFont typeface="+mj-lt"/>
                  <a:buAutoNum type="arabicPeriod" startAt="5"/>
                </a:pPr>
                <a:r>
                  <a:rPr lang="en-GB" dirty="0"/>
                  <a:t>Lewis could account for covalent bonds as the sharing of electrons. The diagram below shows the structure of </a:t>
                </a:r>
                <a14:m>
                  <m:oMath xmlns:m="http://schemas.openxmlformats.org/officeDocument/2006/math">
                    <m:sSub>
                      <m:sSubPr>
                        <m:ctrlPr>
                          <a:rPr lang="en-GB" i="1" dirty="0" smtClean="0">
                            <a:latin typeface="Cambria Math" panose="02040503050406030204" pitchFamily="18" charset="0"/>
                          </a:rPr>
                        </m:ctrlPr>
                      </m:sSubPr>
                      <m:e>
                        <m:r>
                          <m:rPr>
                            <m:sty m:val="p"/>
                          </m:rPr>
                          <a:rPr lang="en-GB" b="0" i="0" dirty="0" smtClean="0">
                            <a:latin typeface="Cambria Math" panose="02040503050406030204" pitchFamily="18" charset="0"/>
                          </a:rPr>
                          <m:t>Cl</m:t>
                        </m:r>
                      </m:e>
                      <m:sub>
                        <m:r>
                          <a:rPr lang="en-GB" b="0" i="0" dirty="0" smtClean="0">
                            <a:latin typeface="Cambria Math" panose="02040503050406030204" pitchFamily="18" charset="0"/>
                          </a:rPr>
                          <m:t>2</m:t>
                        </m:r>
                      </m:sub>
                    </m:sSub>
                  </m:oMath>
                </a14:m>
                <a:r>
                  <a:rPr lang="en-GB" dirty="0"/>
                  <a:t>. Draw similar diagrams for </a:t>
                </a:r>
                <a14:m>
                  <m:oMath xmlns:m="http://schemas.openxmlformats.org/officeDocument/2006/math">
                    <m:sSub>
                      <m:sSubPr>
                        <m:ctrlPr>
                          <a:rPr lang="en-GB" i="1" dirty="0" smtClean="0">
                            <a:latin typeface="Cambria Math" panose="02040503050406030204" pitchFamily="18" charset="0"/>
                          </a:rPr>
                        </m:ctrlPr>
                      </m:sSubPr>
                      <m:e>
                        <m:r>
                          <m:rPr>
                            <m:sty m:val="p"/>
                          </m:rPr>
                          <a:rPr lang="en-GB" b="0" i="0" dirty="0" smtClean="0">
                            <a:latin typeface="Cambria Math" panose="02040503050406030204" pitchFamily="18" charset="0"/>
                          </a:rPr>
                          <m:t>OF</m:t>
                        </m:r>
                      </m:e>
                      <m:sub>
                        <m:r>
                          <a:rPr lang="en-GB" b="0" i="0" dirty="0" smtClean="0">
                            <a:latin typeface="Cambria Math" panose="02040503050406030204" pitchFamily="18" charset="0"/>
                          </a:rPr>
                          <m:t>2</m:t>
                        </m:r>
                      </m:sub>
                    </m:sSub>
                  </m:oMath>
                </a14:m>
                <a:r>
                  <a:rPr lang="en-GB" dirty="0"/>
                  <a:t> and </a:t>
                </a:r>
                <a14:m>
                  <m:oMath xmlns:m="http://schemas.openxmlformats.org/officeDocument/2006/math">
                    <m:sSub>
                      <m:sSubPr>
                        <m:ctrlPr>
                          <a:rPr lang="en-GB" i="1" dirty="0">
                            <a:latin typeface="Cambria Math" panose="02040503050406030204" pitchFamily="18" charset="0"/>
                          </a:rPr>
                        </m:ctrlPr>
                      </m:sSubPr>
                      <m:e>
                        <m:r>
                          <m:rPr>
                            <m:sty m:val="p"/>
                          </m:rPr>
                          <a:rPr lang="en-GB" dirty="0">
                            <a:latin typeface="Cambria Math" panose="02040503050406030204" pitchFamily="18" charset="0"/>
                          </a:rPr>
                          <m:t>O</m:t>
                        </m:r>
                      </m:e>
                      <m:sub>
                        <m:r>
                          <a:rPr lang="en-GB" dirty="0">
                            <a:latin typeface="Cambria Math" panose="02040503050406030204" pitchFamily="18" charset="0"/>
                          </a:rPr>
                          <m:t>2</m:t>
                        </m:r>
                      </m:sub>
                    </m:sSub>
                  </m:oMath>
                </a14:m>
                <a:r>
                  <a:rPr lang="en-GB" dirty="0"/>
                  <a:t>.</a:t>
                </a:r>
                <a:br>
                  <a:rPr lang="en-GB" sz="2000" dirty="0"/>
                </a:br>
                <a:br>
                  <a:rPr lang="en-GB" sz="2000" dirty="0"/>
                </a:br>
                <a:br>
                  <a:rPr lang="en-GB" sz="2000" dirty="0"/>
                </a:br>
                <a:br>
                  <a:rPr lang="en-GB" sz="2000" dirty="0"/>
                </a:br>
                <a:br>
                  <a:rPr lang="en-GB" sz="2000" dirty="0"/>
                </a:br>
                <a:br>
                  <a:rPr lang="en-GB" sz="2000" dirty="0"/>
                </a:br>
                <a:br>
                  <a:rPr lang="en-GB" sz="2000" dirty="0"/>
                </a:br>
                <a:br>
                  <a:rPr lang="en-GB" sz="2000" dirty="0"/>
                </a:br>
                <a:br>
                  <a:rPr lang="en-GB" sz="2000" dirty="0"/>
                </a:br>
                <a:endParaRPr lang="en-GB" sz="2000" dirty="0"/>
              </a:p>
              <a:p>
                <a:pPr>
                  <a:buFont typeface="+mj-lt"/>
                  <a:buAutoNum type="arabicPeriod" startAt="5"/>
                </a:pPr>
                <a:r>
                  <a:rPr lang="en-GB" dirty="0"/>
                  <a:t>Is it possible to draw a structure similar to the one above showing a triple bond as in the molecule </a:t>
                </a:r>
                <a14:m>
                  <m:oMath xmlns:m="http://schemas.openxmlformats.org/officeDocument/2006/math">
                    <m:sSub>
                      <m:sSubPr>
                        <m:ctrlPr>
                          <a:rPr lang="en-GB" i="1" dirty="0" smtClean="0">
                            <a:latin typeface="Cambria Math" panose="02040503050406030204" pitchFamily="18" charset="0"/>
                          </a:rPr>
                        </m:ctrlPr>
                      </m:sSubPr>
                      <m:e>
                        <m:r>
                          <m:rPr>
                            <m:sty m:val="p"/>
                          </m:rPr>
                          <a:rPr lang="en-GB" b="0" i="0" dirty="0" smtClean="0">
                            <a:latin typeface="Cambria Math" panose="02040503050406030204" pitchFamily="18" charset="0"/>
                          </a:rPr>
                          <m:t>N</m:t>
                        </m:r>
                      </m:e>
                      <m:sub>
                        <m:r>
                          <a:rPr lang="en-GB" dirty="0">
                            <a:latin typeface="Cambria Math" panose="02040503050406030204" pitchFamily="18" charset="0"/>
                          </a:rPr>
                          <m:t>2</m:t>
                        </m:r>
                      </m:sub>
                    </m:sSub>
                  </m:oMath>
                </a14:m>
                <a:r>
                  <a:rPr lang="en-GB" dirty="0"/>
                  <a:t>?</a:t>
                </a:r>
              </a:p>
              <a:p>
                <a:pPr marL="0" indent="0">
                  <a:buNone/>
                </a:pPr>
                <a:r>
                  <a:rPr lang="en-GB" sz="2400" dirty="0">
                    <a:solidFill>
                      <a:srgbClr val="C8102E"/>
                    </a:solidFill>
                  </a:rPr>
                  <a:t>No, the most electrons that two atoms could share would be two each as the cubes touch faces.</a:t>
                </a:r>
              </a:p>
            </p:txBody>
          </p:sp>
        </mc:Choice>
        <mc:Fallback xmlns="">
          <p:sp>
            <p:nvSpPr>
              <p:cNvPr id="3" name="Content Placeholder 2">
                <a:extLst>
                  <a:ext uri="{FF2B5EF4-FFF2-40B4-BE49-F238E27FC236}">
                    <a16:creationId xmlns:a16="http://schemas.microsoft.com/office/drawing/2014/main" id="{F0CA33BC-3E2E-233D-EBC4-A30A12250216}"/>
                  </a:ext>
                </a:extLst>
              </p:cNvPr>
              <p:cNvSpPr>
                <a:spLocks noGrp="1" noRot="1" noChangeAspect="1" noMove="1" noResize="1" noEditPoints="1" noAdjustHandles="1" noChangeArrowheads="1" noChangeShapeType="1" noTextEdit="1"/>
              </p:cNvSpPr>
              <p:nvPr>
                <p:ph idx="1"/>
              </p:nvPr>
            </p:nvSpPr>
            <p:spPr>
              <a:xfrm>
                <a:off x="540000" y="1260000"/>
                <a:ext cx="10080000" cy="5315898"/>
              </a:xfrm>
              <a:blipFill>
                <a:blip r:embed="rId2"/>
                <a:stretch>
                  <a:fillRect l="-1875" t="-1720" r="-2299" b="-6078"/>
                </a:stretch>
              </a:blipFill>
            </p:spPr>
            <p:txBody>
              <a:bodyPr/>
              <a:lstStyle/>
              <a:p>
                <a:r>
                  <a:rPr lang="en-GB">
                    <a:noFill/>
                  </a:rPr>
                  <a:t> </a:t>
                </a:r>
              </a:p>
            </p:txBody>
          </p:sp>
        </mc:Fallback>
      </mc:AlternateContent>
      <p:pic>
        <p:nvPicPr>
          <p:cNvPr id="5" name="Picture 4" descr="Two cubes joined along one edge. Each cube is labelled Cl. Each cube has a e at each corner. The es in the cube on the left are black and the es in the cube on the right are light orange. At the intersecting edge the higher e is black and the lower e is light orange. ">
            <a:extLst>
              <a:ext uri="{FF2B5EF4-FFF2-40B4-BE49-F238E27FC236}">
                <a16:creationId xmlns:a16="http://schemas.microsoft.com/office/drawing/2014/main" id="{0EC1DC70-7F42-01A2-2EFB-DFA28D837A07}"/>
              </a:ext>
            </a:extLst>
          </p:cNvPr>
          <p:cNvPicPr>
            <a:picLocks noChangeAspect="1"/>
          </p:cNvPicPr>
          <p:nvPr/>
        </p:nvPicPr>
        <p:blipFill>
          <a:blip r:embed="rId3"/>
          <a:srcRect/>
          <a:stretch/>
        </p:blipFill>
        <p:spPr>
          <a:xfrm>
            <a:off x="364106" y="2386877"/>
            <a:ext cx="3692757" cy="2394995"/>
          </a:xfrm>
          <a:prstGeom prst="rect">
            <a:avLst/>
          </a:prstGeom>
        </p:spPr>
      </p:pic>
      <p:pic>
        <p:nvPicPr>
          <p:cNvPr id="7" name="Picture 6" descr="Three cubes arranged in a line, joined along one edge. The central cube is labelled O. the two outer cubes are labelled F. Each cube has an e at each corner. The es in the cube on the left and right are black and the es in the cube in the centre are light orange. At the intersecting edge the higher e is black and the lower e is light orange. ">
            <a:extLst>
              <a:ext uri="{FF2B5EF4-FFF2-40B4-BE49-F238E27FC236}">
                <a16:creationId xmlns:a16="http://schemas.microsoft.com/office/drawing/2014/main" id="{31E31724-149A-B6CE-FF01-77B614F6D7F0}"/>
              </a:ext>
            </a:extLst>
          </p:cNvPr>
          <p:cNvPicPr>
            <a:picLocks noChangeAspect="1"/>
          </p:cNvPicPr>
          <p:nvPr/>
        </p:nvPicPr>
        <p:blipFill>
          <a:blip r:embed="rId4">
            <a:clrChange>
              <a:clrFrom>
                <a:srgbClr val="FFFFFF"/>
              </a:clrFrom>
              <a:clrTo>
                <a:srgbClr val="FFFFFF">
                  <a:alpha val="0"/>
                </a:srgbClr>
              </a:clrTo>
            </a:clrChange>
          </a:blip>
          <a:srcRect t="3191" b="3191"/>
          <a:stretch/>
        </p:blipFill>
        <p:spPr>
          <a:xfrm>
            <a:off x="3748200" y="2107257"/>
            <a:ext cx="4549200" cy="1987612"/>
          </a:xfrm>
          <a:prstGeom prst="rect">
            <a:avLst/>
          </a:prstGeom>
        </p:spPr>
      </p:pic>
      <p:pic>
        <p:nvPicPr>
          <p:cNvPr id="8" name="Picture 7" descr="Two cubes joined along one side. Each cube is labelled O. Each cube has an e at each corner. The es in the cube on the left are black and the es in the cube on the right are light orange. At the intersecting side two of the es are black and two of the es are light orange. ">
            <a:extLst>
              <a:ext uri="{FF2B5EF4-FFF2-40B4-BE49-F238E27FC236}">
                <a16:creationId xmlns:a16="http://schemas.microsoft.com/office/drawing/2014/main" id="{357E0FF3-520F-7781-9192-A3E875534804}"/>
              </a:ext>
            </a:extLst>
          </p:cNvPr>
          <p:cNvPicPr>
            <a:picLocks noChangeAspect="1"/>
          </p:cNvPicPr>
          <p:nvPr/>
        </p:nvPicPr>
        <p:blipFill>
          <a:blip r:embed="rId5">
            <a:clrChange>
              <a:clrFrom>
                <a:srgbClr val="FFFFFF"/>
              </a:clrFrom>
              <a:clrTo>
                <a:srgbClr val="FFFFFF">
                  <a:alpha val="0"/>
                </a:srgbClr>
              </a:clrTo>
            </a:clrChange>
          </a:blip>
          <a:srcRect t="3191" b="3191"/>
          <a:stretch/>
        </p:blipFill>
        <p:spPr>
          <a:xfrm>
            <a:off x="6832800" y="3101063"/>
            <a:ext cx="4549200" cy="1987612"/>
          </a:xfrm>
          <a:prstGeom prst="rect">
            <a:avLst/>
          </a:prstGeom>
        </p:spPr>
      </p:pic>
    </p:spTree>
    <p:extLst>
      <p:ext uri="{BB962C8B-B14F-4D97-AF65-F5344CB8AC3E}">
        <p14:creationId xmlns:p14="http://schemas.microsoft.com/office/powerpoint/2010/main" val="74984493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5A97E1-0B6B-3B25-B2F3-DEB1276B5424}"/>
            </a:ext>
          </a:extLst>
        </p:cNvPr>
        <p:cNvGrpSpPr/>
        <p:nvPr/>
      </p:nvGrpSpPr>
      <p:grpSpPr>
        <a:xfrm>
          <a:off x="0" y="0"/>
          <a:ext cx="0" cy="0"/>
          <a:chOff x="0" y="0"/>
          <a:chExt cx="0" cy="0"/>
        </a:xfrm>
      </p:grpSpPr>
      <p:sp>
        <p:nvSpPr>
          <p:cNvPr id="4" name="Vertical Title 1">
            <a:extLst>
              <a:ext uri="{FF2B5EF4-FFF2-40B4-BE49-F238E27FC236}">
                <a16:creationId xmlns:a16="http://schemas.microsoft.com/office/drawing/2014/main" id="{5DE46A8A-D21B-4464-7711-3779B72EEEB6}"/>
              </a:ext>
            </a:extLst>
          </p:cNvPr>
          <p:cNvSpPr txBox="1">
            <a:spLocks/>
          </p:cNvSpPr>
          <p:nvPr/>
        </p:nvSpPr>
        <p:spPr>
          <a:xfrm>
            <a:off x="11382000" y="540000"/>
            <a:ext cx="810000" cy="4121210"/>
          </a:xfrm>
          <a:prstGeom prst="rect">
            <a:avLst/>
          </a:prstGeom>
        </p:spPr>
        <p:txBody>
          <a:bodyPr vert="eaVert"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200" b="1" i="0" dirty="0">
                <a:solidFill>
                  <a:schemeClr val="bg1"/>
                </a:solidFill>
                <a:latin typeface="Century Gothic" panose="020B0502020202020204" pitchFamily="34" charset="0"/>
              </a:rPr>
              <a:t>Activity </a:t>
            </a:r>
            <a:r>
              <a:rPr lang="en-GB" sz="2200" b="1" dirty="0">
                <a:solidFill>
                  <a:schemeClr val="bg1"/>
                </a:solidFill>
                <a:latin typeface="Century Gothic" panose="020B0502020202020204" pitchFamily="34" charset="0"/>
              </a:rPr>
              <a:t>2</a:t>
            </a:r>
            <a:endParaRPr lang="en-US" sz="2200" b="1" i="0" dirty="0">
              <a:solidFill>
                <a:schemeClr val="bg1"/>
              </a:solidFill>
              <a:latin typeface="Century Gothic" panose="020B0502020202020204" pitchFamily="34" charset="0"/>
            </a:endParaRPr>
          </a:p>
        </p:txBody>
      </p:sp>
      <p:sp>
        <p:nvSpPr>
          <p:cNvPr id="2" name="Title 1">
            <a:extLst>
              <a:ext uri="{FF2B5EF4-FFF2-40B4-BE49-F238E27FC236}">
                <a16:creationId xmlns:a16="http://schemas.microsoft.com/office/drawing/2014/main" id="{5B113B8F-88C8-2293-439E-B848125E5345}"/>
              </a:ext>
            </a:extLst>
          </p:cNvPr>
          <p:cNvSpPr>
            <a:spLocks noGrp="1"/>
          </p:cNvSpPr>
          <p:nvPr>
            <p:ph type="title"/>
          </p:nvPr>
        </p:nvSpPr>
        <p:spPr/>
        <p:txBody>
          <a:bodyPr/>
          <a:lstStyle/>
          <a:p>
            <a:r>
              <a:rPr lang="en-US" dirty="0"/>
              <a:t>Modelling activity</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CF6D98C9-AD5E-38D8-6610-F0E761C249E4}"/>
                  </a:ext>
                </a:extLst>
              </p:cNvPr>
              <p:cNvSpPr>
                <a:spLocks noGrp="1"/>
              </p:cNvSpPr>
              <p:nvPr>
                <p:ph idx="1"/>
              </p:nvPr>
            </p:nvSpPr>
            <p:spPr>
              <a:xfrm>
                <a:off x="540000" y="1260000"/>
                <a:ext cx="5556000" cy="5040000"/>
              </a:xfrm>
            </p:spPr>
            <p:txBody>
              <a:bodyPr>
                <a:noAutofit/>
              </a:bodyPr>
              <a:lstStyle/>
              <a:p>
                <a:pPr marL="0" indent="0">
                  <a:buNone/>
                </a:pPr>
                <a:r>
                  <a:rPr lang="en-GB" sz="2000" dirty="0"/>
                  <a:t>Using two colours of modelling clay and cocktail sticks, build models of: </a:t>
                </a:r>
              </a:p>
              <a:p>
                <a:r>
                  <a:rPr lang="en-GB" sz="2000" dirty="0"/>
                  <a:t>Oxygen, </a:t>
                </a:r>
                <a14:m>
                  <m:oMath xmlns:m="http://schemas.openxmlformats.org/officeDocument/2006/math">
                    <m:sSub>
                      <m:sSubPr>
                        <m:ctrlPr>
                          <a:rPr lang="en-GB" sz="2000" i="1" dirty="0" smtClean="0">
                            <a:latin typeface="Cambria Math" panose="02040503050406030204" pitchFamily="18" charset="0"/>
                          </a:rPr>
                        </m:ctrlPr>
                      </m:sSubPr>
                      <m:e>
                        <m:r>
                          <m:rPr>
                            <m:sty m:val="p"/>
                          </m:rPr>
                          <a:rPr lang="en-GB" sz="2000" dirty="0">
                            <a:latin typeface="Cambria Math" panose="02040503050406030204" pitchFamily="18" charset="0"/>
                          </a:rPr>
                          <m:t>O</m:t>
                        </m:r>
                      </m:e>
                      <m:sub>
                        <m:r>
                          <a:rPr lang="en-GB" sz="2000" dirty="0">
                            <a:latin typeface="Cambria Math" panose="02040503050406030204" pitchFamily="18" charset="0"/>
                          </a:rPr>
                          <m:t>2</m:t>
                        </m:r>
                      </m:sub>
                    </m:sSub>
                  </m:oMath>
                </a14:m>
                <a:r>
                  <a:rPr lang="en-GB" sz="2000" dirty="0"/>
                  <a:t> </a:t>
                </a:r>
              </a:p>
              <a:p>
                <a:r>
                  <a:rPr lang="en-GB" sz="2000" dirty="0"/>
                  <a:t>Carbon tetrachloride, </a:t>
                </a:r>
                <a14:m>
                  <m:oMath xmlns:m="http://schemas.openxmlformats.org/officeDocument/2006/math">
                    <m:sSub>
                      <m:sSubPr>
                        <m:ctrlPr>
                          <a:rPr lang="en-GB" sz="2000" i="1" dirty="0">
                            <a:latin typeface="Cambria Math" panose="02040503050406030204" pitchFamily="18" charset="0"/>
                          </a:rPr>
                        </m:ctrlPr>
                      </m:sSubPr>
                      <m:e>
                        <m:r>
                          <m:rPr>
                            <m:sty m:val="p"/>
                          </m:rPr>
                          <a:rPr lang="en-GB" sz="2000" b="0" i="0" dirty="0" smtClean="0">
                            <a:latin typeface="Cambria Math" panose="02040503050406030204" pitchFamily="18" charset="0"/>
                          </a:rPr>
                          <m:t>CCl</m:t>
                        </m:r>
                      </m:e>
                      <m:sub>
                        <m:r>
                          <a:rPr lang="en-GB" sz="2000" b="0" i="0" dirty="0" smtClean="0">
                            <a:latin typeface="Cambria Math" panose="02040503050406030204" pitchFamily="18" charset="0"/>
                          </a:rPr>
                          <m:t>4</m:t>
                        </m:r>
                      </m:sub>
                    </m:sSub>
                    <m:r>
                      <a:rPr lang="en-GB" sz="2000" b="0" i="1" dirty="0" smtClean="0">
                        <a:latin typeface="Cambria Math" panose="02040503050406030204" pitchFamily="18" charset="0"/>
                      </a:rPr>
                      <m:t>.</m:t>
                    </m:r>
                  </m:oMath>
                </a14:m>
                <a:endParaRPr lang="en-GB" sz="2000" b="0" dirty="0"/>
              </a:p>
              <a:p>
                <a:endParaRPr lang="en-GB" sz="2000" dirty="0"/>
              </a:p>
              <a:p>
                <a:pPr marL="0" indent="0">
                  <a:buNone/>
                </a:pPr>
                <a:endParaRPr lang="en-GB" sz="2000" dirty="0"/>
              </a:p>
              <a:p>
                <a:pPr marL="0" indent="0">
                  <a:buNone/>
                </a:pPr>
                <a:endParaRPr lang="en-GB" sz="2000" dirty="0"/>
              </a:p>
              <a:p>
                <a:pPr marL="0" indent="0">
                  <a:buNone/>
                </a:pPr>
                <a:endParaRPr lang="en-GB" sz="2000" dirty="0"/>
              </a:p>
              <a:p>
                <a:pPr marL="0" indent="0">
                  <a:buNone/>
                </a:pPr>
                <a:r>
                  <a:rPr lang="en-GB" sz="2000" dirty="0"/>
                  <a:t>There are two ways of arranging the chlorine atoms in carbon tetrachloride, </a:t>
                </a:r>
                <a14:m>
                  <m:oMath xmlns:m="http://schemas.openxmlformats.org/officeDocument/2006/math">
                    <m:sSub>
                      <m:sSubPr>
                        <m:ctrlPr>
                          <a:rPr lang="en-GB" sz="2000" i="1" dirty="0">
                            <a:latin typeface="Cambria Math" panose="02040503050406030204" pitchFamily="18" charset="0"/>
                          </a:rPr>
                        </m:ctrlPr>
                      </m:sSubPr>
                      <m:e>
                        <m:r>
                          <m:rPr>
                            <m:sty m:val="p"/>
                          </m:rPr>
                          <a:rPr lang="en-GB" sz="2000" dirty="0">
                            <a:latin typeface="Cambria Math" panose="02040503050406030204" pitchFamily="18" charset="0"/>
                          </a:rPr>
                          <m:t>CCl</m:t>
                        </m:r>
                      </m:e>
                      <m:sub>
                        <m:r>
                          <a:rPr lang="en-GB" sz="2000" dirty="0">
                            <a:latin typeface="Cambria Math" panose="02040503050406030204" pitchFamily="18" charset="0"/>
                          </a:rPr>
                          <m:t>4</m:t>
                        </m:r>
                      </m:sub>
                    </m:sSub>
                  </m:oMath>
                </a14:m>
                <a:r>
                  <a:rPr lang="en-GB" sz="2000" dirty="0"/>
                  <a:t> - which do you think is best?</a:t>
                </a:r>
              </a:p>
            </p:txBody>
          </p:sp>
        </mc:Choice>
        <mc:Fallback xmlns="">
          <p:sp>
            <p:nvSpPr>
              <p:cNvPr id="3" name="Content Placeholder 2">
                <a:extLst>
                  <a:ext uri="{FF2B5EF4-FFF2-40B4-BE49-F238E27FC236}">
                    <a16:creationId xmlns:a16="http://schemas.microsoft.com/office/drawing/2014/main" id="{CF6D98C9-AD5E-38D8-6610-F0E761C249E4}"/>
                  </a:ext>
                </a:extLst>
              </p:cNvPr>
              <p:cNvSpPr>
                <a:spLocks noGrp="1" noRot="1" noChangeAspect="1" noMove="1" noResize="1" noEditPoints="1" noAdjustHandles="1" noChangeArrowheads="1" noChangeShapeType="1" noTextEdit="1"/>
              </p:cNvSpPr>
              <p:nvPr>
                <p:ph idx="1"/>
              </p:nvPr>
            </p:nvSpPr>
            <p:spPr>
              <a:xfrm>
                <a:off x="540000" y="1260000"/>
                <a:ext cx="5556000" cy="5040000"/>
              </a:xfrm>
              <a:blipFill>
                <a:blip r:embed="rId2"/>
                <a:stretch>
                  <a:fillRect l="-3293" t="-1574" r="-2964"/>
                </a:stretch>
              </a:blipFill>
            </p:spPr>
            <p:txBody>
              <a:bodyPr/>
              <a:lstStyle/>
              <a:p>
                <a:r>
                  <a:rPr lang="en-GB">
                    <a:noFill/>
                  </a:rPr>
                  <a:t> </a:t>
                </a:r>
              </a:p>
            </p:txBody>
          </p:sp>
        </mc:Fallback>
      </mc:AlternateContent>
      <p:pic>
        <p:nvPicPr>
          <p:cNvPr id="6" name="Picture 5" descr="A photograph showing a ball of yellow plasticine, a ball of red plasticine and a pile of cocktail sticks on a lab workbench.">
            <a:extLst>
              <a:ext uri="{FF2B5EF4-FFF2-40B4-BE49-F238E27FC236}">
                <a16:creationId xmlns:a16="http://schemas.microsoft.com/office/drawing/2014/main" id="{BEC910F1-C210-E04B-FB2F-23B547D440DC}"/>
              </a:ext>
            </a:extLst>
          </p:cNvPr>
          <p:cNvPicPr>
            <a:picLocks noChangeAspect="1"/>
          </p:cNvPicPr>
          <p:nvPr/>
        </p:nvPicPr>
        <p:blipFill>
          <a:blip r:embed="rId3"/>
          <a:srcRect l="10162" r="25647"/>
          <a:stretch/>
        </p:blipFill>
        <p:spPr>
          <a:xfrm>
            <a:off x="6363093" y="980661"/>
            <a:ext cx="4411745" cy="5157984"/>
          </a:xfrm>
          <a:prstGeom prst="rect">
            <a:avLst/>
          </a:prstGeom>
        </p:spPr>
      </p:pic>
    </p:spTree>
    <p:extLst>
      <p:ext uri="{BB962C8B-B14F-4D97-AF65-F5344CB8AC3E}">
        <p14:creationId xmlns:p14="http://schemas.microsoft.com/office/powerpoint/2010/main" val="172237220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ED9978-8052-984A-C65F-1753176F642F}"/>
            </a:ext>
          </a:extLst>
        </p:cNvPr>
        <p:cNvGrpSpPr/>
        <p:nvPr/>
      </p:nvGrpSpPr>
      <p:grpSpPr>
        <a:xfrm>
          <a:off x="0" y="0"/>
          <a:ext cx="0" cy="0"/>
          <a:chOff x="0" y="0"/>
          <a:chExt cx="0" cy="0"/>
        </a:xfrm>
      </p:grpSpPr>
      <p:sp>
        <p:nvSpPr>
          <p:cNvPr id="4" name="Vertical Title 1">
            <a:extLst>
              <a:ext uri="{FF2B5EF4-FFF2-40B4-BE49-F238E27FC236}">
                <a16:creationId xmlns:a16="http://schemas.microsoft.com/office/drawing/2014/main" id="{B3F8B1AA-3571-34AB-C40F-198D8AF24C40}"/>
              </a:ext>
            </a:extLst>
          </p:cNvPr>
          <p:cNvSpPr txBox="1">
            <a:spLocks/>
          </p:cNvSpPr>
          <p:nvPr/>
        </p:nvSpPr>
        <p:spPr>
          <a:xfrm>
            <a:off x="11382000" y="540000"/>
            <a:ext cx="810000" cy="4121210"/>
          </a:xfrm>
          <a:prstGeom prst="rect">
            <a:avLst/>
          </a:prstGeom>
        </p:spPr>
        <p:txBody>
          <a:bodyPr vert="eaVert"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200" b="1" i="0" dirty="0">
                <a:solidFill>
                  <a:schemeClr val="bg1"/>
                </a:solidFill>
                <a:latin typeface="Century Gothic" panose="020B0502020202020204" pitchFamily="34" charset="0"/>
              </a:rPr>
              <a:t>Answers to Activity </a:t>
            </a:r>
            <a:r>
              <a:rPr lang="en-GB" sz="2200" b="1" dirty="0">
                <a:solidFill>
                  <a:schemeClr val="bg1"/>
                </a:solidFill>
                <a:latin typeface="Century Gothic" panose="020B0502020202020204" pitchFamily="34" charset="0"/>
              </a:rPr>
              <a:t>2</a:t>
            </a:r>
            <a:endParaRPr lang="en-US" sz="2200" b="1" i="0" dirty="0">
              <a:solidFill>
                <a:schemeClr val="bg1"/>
              </a:solidFill>
              <a:latin typeface="Century Gothic" panose="020B0502020202020204" pitchFamily="34" charset="0"/>
            </a:endParaRPr>
          </a:p>
        </p:txBody>
      </p:sp>
      <p:sp>
        <p:nvSpPr>
          <p:cNvPr id="2" name="Title 1">
            <a:extLst>
              <a:ext uri="{FF2B5EF4-FFF2-40B4-BE49-F238E27FC236}">
                <a16:creationId xmlns:a16="http://schemas.microsoft.com/office/drawing/2014/main" id="{505DCF5C-52DE-1FD9-AEA6-D98BB9DF647D}"/>
              </a:ext>
            </a:extLst>
          </p:cNvPr>
          <p:cNvSpPr>
            <a:spLocks noGrp="1"/>
          </p:cNvSpPr>
          <p:nvPr>
            <p:ph type="title"/>
          </p:nvPr>
        </p:nvSpPr>
        <p:spPr/>
        <p:txBody>
          <a:bodyPr/>
          <a:lstStyle/>
          <a:p>
            <a:r>
              <a:rPr lang="en-US" dirty="0"/>
              <a:t>Modelling activity example answers</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8F6EC668-5C50-C8E7-3D46-DA999724A4A6}"/>
                  </a:ext>
                </a:extLst>
              </p:cNvPr>
              <p:cNvSpPr>
                <a:spLocks noGrp="1"/>
              </p:cNvSpPr>
              <p:nvPr>
                <p:ph idx="1"/>
              </p:nvPr>
            </p:nvSpPr>
            <p:spPr/>
            <p:txBody>
              <a:bodyPr/>
              <a:lstStyle/>
              <a:p>
                <a:r>
                  <a:rPr lang="en-GB" dirty="0"/>
                  <a:t>Using two colours of plasticine and cocktail sticks, build models of </a:t>
                </a:r>
                <a14:m>
                  <m:oMath xmlns:m="http://schemas.openxmlformats.org/officeDocument/2006/math">
                    <m:sSub>
                      <m:sSubPr>
                        <m:ctrlPr>
                          <a:rPr lang="en-GB" i="1" dirty="0" smtClean="0">
                            <a:latin typeface="Cambria Math" panose="02040503050406030204" pitchFamily="18" charset="0"/>
                          </a:rPr>
                        </m:ctrlPr>
                      </m:sSubPr>
                      <m:e>
                        <m:r>
                          <m:rPr>
                            <m:sty m:val="p"/>
                          </m:rPr>
                          <a:rPr lang="en-GB" dirty="0">
                            <a:latin typeface="Cambria Math" panose="02040503050406030204" pitchFamily="18" charset="0"/>
                          </a:rPr>
                          <m:t>O</m:t>
                        </m:r>
                      </m:e>
                      <m:sub>
                        <m:r>
                          <a:rPr lang="en-GB" dirty="0">
                            <a:latin typeface="Cambria Math" panose="02040503050406030204" pitchFamily="18" charset="0"/>
                          </a:rPr>
                          <m:t>2</m:t>
                        </m:r>
                      </m:sub>
                    </m:sSub>
                  </m:oMath>
                </a14:m>
                <a:r>
                  <a:rPr lang="en-GB" dirty="0"/>
                  <a:t> and </a:t>
                </a:r>
                <a14:m>
                  <m:oMath xmlns:m="http://schemas.openxmlformats.org/officeDocument/2006/math">
                    <m:sSub>
                      <m:sSubPr>
                        <m:ctrlPr>
                          <a:rPr lang="en-GB" i="1" dirty="0">
                            <a:latin typeface="Cambria Math" panose="02040503050406030204" pitchFamily="18" charset="0"/>
                          </a:rPr>
                        </m:ctrlPr>
                      </m:sSubPr>
                      <m:e>
                        <m:r>
                          <m:rPr>
                            <m:sty m:val="p"/>
                          </m:rPr>
                          <a:rPr lang="en-GB" b="0" i="0" dirty="0" smtClean="0">
                            <a:latin typeface="Cambria Math" panose="02040503050406030204" pitchFamily="18" charset="0"/>
                          </a:rPr>
                          <m:t>CCl</m:t>
                        </m:r>
                      </m:e>
                      <m:sub>
                        <m:r>
                          <a:rPr lang="en-GB" b="0" i="0" dirty="0" smtClean="0">
                            <a:latin typeface="Cambria Math" panose="02040503050406030204" pitchFamily="18" charset="0"/>
                          </a:rPr>
                          <m:t>4</m:t>
                        </m:r>
                      </m:sub>
                    </m:sSub>
                    <m:r>
                      <a:rPr lang="en-GB" b="0" i="1" dirty="0" smtClean="0">
                        <a:latin typeface="Cambria Math" panose="02040503050406030204" pitchFamily="18" charset="0"/>
                      </a:rPr>
                      <m:t>.</m:t>
                    </m:r>
                  </m:oMath>
                </a14:m>
                <a:endParaRPr lang="en-GB" b="0" dirty="0"/>
              </a:p>
            </p:txBody>
          </p:sp>
        </mc:Choice>
        <mc:Fallback xmlns="">
          <p:sp>
            <p:nvSpPr>
              <p:cNvPr id="3" name="Content Placeholder 2">
                <a:extLst>
                  <a:ext uri="{FF2B5EF4-FFF2-40B4-BE49-F238E27FC236}">
                    <a16:creationId xmlns:a16="http://schemas.microsoft.com/office/drawing/2014/main" id="{8F6EC668-5C50-C8E7-3D46-DA999724A4A6}"/>
                  </a:ext>
                </a:extLst>
              </p:cNvPr>
              <p:cNvSpPr>
                <a:spLocks noGrp="1" noRot="1" noChangeAspect="1" noMove="1" noResize="1" noEditPoints="1" noAdjustHandles="1" noChangeArrowheads="1" noChangeShapeType="1" noTextEdit="1"/>
              </p:cNvSpPr>
              <p:nvPr>
                <p:ph idx="1"/>
              </p:nvPr>
            </p:nvSpPr>
            <p:spPr>
              <a:blipFill>
                <a:blip r:embed="rId3"/>
                <a:stretch>
                  <a:fillRect l="-1996" t="-2906"/>
                </a:stretch>
              </a:blipFill>
            </p:spPr>
            <p:txBody>
              <a:bodyPr/>
              <a:lstStyle/>
              <a:p>
                <a:r>
                  <a:rPr lang="en-GB">
                    <a:noFill/>
                  </a:rPr>
                  <a:t> </a:t>
                </a:r>
              </a:p>
            </p:txBody>
          </p:sp>
        </mc:Fallback>
      </mc:AlternateContent>
      <p:pic>
        <p:nvPicPr>
          <p:cNvPr id="6" name="Picture 5" descr="A model of CCl4 made using plasticine and cocktail sticks. The model consists of five cubes joined along one corner edge in a large X-shaped arrangement. Each cube has a small ball of plasticine at each corner. The inner cube consists of four red balls of plasticine in opposing corners. All the other balls of plasticine are yellow. ">
            <a:extLst>
              <a:ext uri="{FF2B5EF4-FFF2-40B4-BE49-F238E27FC236}">
                <a16:creationId xmlns:a16="http://schemas.microsoft.com/office/drawing/2014/main" id="{DFF8A7CF-8869-87F8-29CA-A5A836764FAB}"/>
              </a:ext>
            </a:extLst>
          </p:cNvPr>
          <p:cNvPicPr>
            <a:picLocks noChangeAspect="1"/>
          </p:cNvPicPr>
          <p:nvPr/>
        </p:nvPicPr>
        <p:blipFill>
          <a:blip r:embed="rId4"/>
          <a:srcRect l="9194" r="15475"/>
          <a:stretch/>
        </p:blipFill>
        <p:spPr>
          <a:xfrm>
            <a:off x="5994563" y="1625635"/>
            <a:ext cx="3902698" cy="3888000"/>
          </a:xfrm>
          <a:prstGeom prst="rect">
            <a:avLst/>
          </a:prstGeom>
        </p:spPr>
      </p:pic>
      <mc:AlternateContent xmlns:mc="http://schemas.openxmlformats.org/markup-compatibility/2006" xmlns:a14="http://schemas.microsoft.com/office/drawing/2010/main">
        <mc:Choice Requires="a14">
          <p:sp>
            <p:nvSpPr>
              <p:cNvPr id="7" name="TextBox 6">
                <a:extLst>
                  <a:ext uri="{FF2B5EF4-FFF2-40B4-BE49-F238E27FC236}">
                    <a16:creationId xmlns:a16="http://schemas.microsoft.com/office/drawing/2014/main" id="{BA3E3B05-B2FD-EB0F-9648-715D3BA5BDB2}"/>
                  </a:ext>
                </a:extLst>
              </p:cNvPr>
              <p:cNvSpPr txBox="1"/>
              <p:nvPr/>
            </p:nvSpPr>
            <p:spPr>
              <a:xfrm>
                <a:off x="7290645" y="5513635"/>
                <a:ext cx="1159497" cy="369332"/>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en-GB" i="1" dirty="0" smtClean="0">
                              <a:latin typeface="Cambria Math" panose="02040503050406030204" pitchFamily="18" charset="0"/>
                            </a:rPr>
                          </m:ctrlPr>
                        </m:sSubPr>
                        <m:e>
                          <m:r>
                            <m:rPr>
                              <m:sty m:val="p"/>
                            </m:rPr>
                            <a:rPr lang="en-GB" b="0" i="0" dirty="0" smtClean="0">
                              <a:latin typeface="Cambria Math" panose="02040503050406030204" pitchFamily="18" charset="0"/>
                            </a:rPr>
                            <m:t>CCl</m:t>
                          </m:r>
                        </m:e>
                        <m:sub>
                          <m:r>
                            <a:rPr lang="en-GB" b="0" i="0" dirty="0" smtClean="0">
                              <a:latin typeface="Cambria Math" panose="02040503050406030204" pitchFamily="18" charset="0"/>
                            </a:rPr>
                            <m:t>4</m:t>
                          </m:r>
                        </m:sub>
                      </m:sSub>
                    </m:oMath>
                  </m:oMathPara>
                </a14:m>
                <a:endParaRPr lang="en-GB" dirty="0"/>
              </a:p>
            </p:txBody>
          </p:sp>
        </mc:Choice>
        <mc:Fallback xmlns="">
          <p:sp>
            <p:nvSpPr>
              <p:cNvPr id="7" name="TextBox 6">
                <a:extLst>
                  <a:ext uri="{FF2B5EF4-FFF2-40B4-BE49-F238E27FC236}">
                    <a16:creationId xmlns:a16="http://schemas.microsoft.com/office/drawing/2014/main" id="{BA3E3B05-B2FD-EB0F-9648-715D3BA5BDB2}"/>
                  </a:ext>
                </a:extLst>
              </p:cNvPr>
              <p:cNvSpPr txBox="1">
                <a:spLocks noRot="1" noChangeAspect="1" noMove="1" noResize="1" noEditPoints="1" noAdjustHandles="1" noChangeArrowheads="1" noChangeShapeType="1" noTextEdit="1"/>
              </p:cNvSpPr>
              <p:nvPr/>
            </p:nvSpPr>
            <p:spPr>
              <a:xfrm>
                <a:off x="7290645" y="5513635"/>
                <a:ext cx="1159497" cy="369332"/>
              </a:xfrm>
              <a:prstGeom prst="rect">
                <a:avLst/>
              </a:prstGeom>
              <a:blipFill>
                <a:blip r:embed="rId5"/>
                <a:stretch>
                  <a:fillRect/>
                </a:stretch>
              </a:blipFill>
            </p:spPr>
            <p:txBody>
              <a:bodyPr/>
              <a:lstStyle/>
              <a:p>
                <a:r>
                  <a:rPr lang="en-GB">
                    <a:noFill/>
                  </a:rPr>
                  <a:t> </a:t>
                </a:r>
              </a:p>
            </p:txBody>
          </p:sp>
        </mc:Fallback>
      </mc:AlternateContent>
      <p:sp>
        <p:nvSpPr>
          <p:cNvPr id="8" name="Oval 7" descr="A red circle.">
            <a:extLst>
              <a:ext uri="{FF2B5EF4-FFF2-40B4-BE49-F238E27FC236}">
                <a16:creationId xmlns:a16="http://schemas.microsoft.com/office/drawing/2014/main" id="{96C6A474-3790-907B-BF2B-8D4B70A0A838}"/>
              </a:ext>
            </a:extLst>
          </p:cNvPr>
          <p:cNvSpPr/>
          <p:nvPr/>
        </p:nvSpPr>
        <p:spPr>
          <a:xfrm>
            <a:off x="6015476" y="5799517"/>
            <a:ext cx="301657" cy="292231"/>
          </a:xfrm>
          <a:prstGeom prst="ellipse">
            <a:avLst/>
          </a:prstGeom>
          <a:solidFill>
            <a:srgbClr val="C8102E"/>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Oval 8" descr="A yellow circle.">
            <a:extLst>
              <a:ext uri="{FF2B5EF4-FFF2-40B4-BE49-F238E27FC236}">
                <a16:creationId xmlns:a16="http://schemas.microsoft.com/office/drawing/2014/main" id="{FFC6CE02-8A84-3292-533E-620C8C7A76A1}"/>
              </a:ext>
            </a:extLst>
          </p:cNvPr>
          <p:cNvSpPr/>
          <p:nvPr/>
        </p:nvSpPr>
        <p:spPr>
          <a:xfrm>
            <a:off x="6015476" y="6159985"/>
            <a:ext cx="301657" cy="292231"/>
          </a:xfrm>
          <a:prstGeom prst="ellipse">
            <a:avLst/>
          </a:prstGeom>
          <a:solidFill>
            <a:srgbClr val="E4BD29"/>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1" name="Picture 10" descr="A model of O2 made using plasticine and cocktail sticks. The model consists of two cubes joined along one side. Each cube has a small ball of plasticine at each corner. The balls in the cube on the left are yellow and the balls in the cube on the right are red. At the intersecting side two of the balls are yellow and two of the balls are red. ">
            <a:extLst>
              <a:ext uri="{FF2B5EF4-FFF2-40B4-BE49-F238E27FC236}">
                <a16:creationId xmlns:a16="http://schemas.microsoft.com/office/drawing/2014/main" id="{61F97A99-34A3-CD37-F5BD-1092A99AB9C5}"/>
              </a:ext>
            </a:extLst>
          </p:cNvPr>
          <p:cNvPicPr>
            <a:picLocks noChangeAspect="1"/>
          </p:cNvPicPr>
          <p:nvPr/>
        </p:nvPicPr>
        <p:blipFill>
          <a:blip r:embed="rId6"/>
          <a:srcRect l="10968" t="-286" r="13699" b="286"/>
          <a:stretch/>
        </p:blipFill>
        <p:spPr>
          <a:xfrm>
            <a:off x="940836" y="2182345"/>
            <a:ext cx="3207390" cy="3195310"/>
          </a:xfrm>
          <a:prstGeom prst="rect">
            <a:avLst/>
          </a:prstGeom>
        </p:spPr>
      </p:pic>
      <mc:AlternateContent xmlns:mc="http://schemas.openxmlformats.org/markup-compatibility/2006" xmlns:a14="http://schemas.microsoft.com/office/drawing/2010/main">
        <mc:Choice Requires="a14">
          <p:sp>
            <p:nvSpPr>
              <p:cNvPr id="12" name="TextBox 11">
                <a:extLst>
                  <a:ext uri="{FF2B5EF4-FFF2-40B4-BE49-F238E27FC236}">
                    <a16:creationId xmlns:a16="http://schemas.microsoft.com/office/drawing/2014/main" id="{1F7F750C-9665-1E49-290D-75B49831A46E}"/>
                  </a:ext>
                </a:extLst>
              </p:cNvPr>
              <p:cNvSpPr txBox="1"/>
              <p:nvPr/>
            </p:nvSpPr>
            <p:spPr>
              <a:xfrm>
                <a:off x="1865131" y="5418984"/>
                <a:ext cx="1159497" cy="646331"/>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en-GB" i="1" dirty="0" smtClean="0">
                              <a:latin typeface="Cambria Math" panose="02040503050406030204" pitchFamily="18" charset="0"/>
                            </a:rPr>
                          </m:ctrlPr>
                        </m:sSubPr>
                        <m:e>
                          <m:r>
                            <m:rPr>
                              <m:sty m:val="p"/>
                            </m:rPr>
                            <a:rPr lang="en-GB" b="0" i="0" dirty="0" smtClean="0">
                              <a:latin typeface="Cambria Math" panose="02040503050406030204" pitchFamily="18" charset="0"/>
                            </a:rPr>
                            <m:t>O</m:t>
                          </m:r>
                        </m:e>
                        <m:sub>
                          <m:r>
                            <a:rPr lang="en-GB" b="0" i="0" dirty="0" smtClean="0">
                              <a:latin typeface="Cambria Math" panose="02040503050406030204" pitchFamily="18" charset="0"/>
                            </a:rPr>
                            <m:t>2</m:t>
                          </m:r>
                        </m:sub>
                      </m:sSub>
                    </m:oMath>
                  </m:oMathPara>
                </a14:m>
                <a:endParaRPr lang="en-GB" dirty="0"/>
              </a:p>
              <a:p>
                <a:endParaRPr lang="en-GB" dirty="0"/>
              </a:p>
            </p:txBody>
          </p:sp>
        </mc:Choice>
        <mc:Fallback xmlns="">
          <p:sp>
            <p:nvSpPr>
              <p:cNvPr id="12" name="TextBox 11">
                <a:extLst>
                  <a:ext uri="{FF2B5EF4-FFF2-40B4-BE49-F238E27FC236}">
                    <a16:creationId xmlns:a16="http://schemas.microsoft.com/office/drawing/2014/main" id="{1F7F750C-9665-1E49-290D-75B49831A46E}"/>
                  </a:ext>
                </a:extLst>
              </p:cNvPr>
              <p:cNvSpPr txBox="1">
                <a:spLocks noRot="1" noChangeAspect="1" noMove="1" noResize="1" noEditPoints="1" noAdjustHandles="1" noChangeArrowheads="1" noChangeShapeType="1" noTextEdit="1"/>
              </p:cNvSpPr>
              <p:nvPr/>
            </p:nvSpPr>
            <p:spPr>
              <a:xfrm>
                <a:off x="1865131" y="5418984"/>
                <a:ext cx="1159497" cy="646331"/>
              </a:xfrm>
              <a:prstGeom prst="rect">
                <a:avLst/>
              </a:prstGeom>
              <a:blipFill>
                <a:blip r:embed="rId7"/>
                <a:stretch>
                  <a:fillRect/>
                </a:stretch>
              </a:blipFill>
            </p:spPr>
            <p:txBody>
              <a:bodyPr/>
              <a:lstStyle/>
              <a:p>
                <a:r>
                  <a:rPr lang="en-GB">
                    <a:noFill/>
                  </a:rPr>
                  <a:t> </a:t>
                </a:r>
              </a:p>
            </p:txBody>
          </p:sp>
        </mc:Fallback>
      </mc:AlternateContent>
      <p:sp>
        <p:nvSpPr>
          <p:cNvPr id="13" name="Oval 12" descr="A red circle.">
            <a:extLst>
              <a:ext uri="{FF2B5EF4-FFF2-40B4-BE49-F238E27FC236}">
                <a16:creationId xmlns:a16="http://schemas.microsoft.com/office/drawing/2014/main" id="{11AE3B66-7898-89B9-C7EB-A5C33B212F06}"/>
              </a:ext>
            </a:extLst>
          </p:cNvPr>
          <p:cNvSpPr/>
          <p:nvPr/>
        </p:nvSpPr>
        <p:spPr>
          <a:xfrm>
            <a:off x="297986" y="5841444"/>
            <a:ext cx="301657" cy="292231"/>
          </a:xfrm>
          <a:prstGeom prst="ellipse">
            <a:avLst/>
          </a:prstGeom>
          <a:solidFill>
            <a:srgbClr val="C8102E"/>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Oval 13" descr="A yellow circle.">
            <a:extLst>
              <a:ext uri="{FF2B5EF4-FFF2-40B4-BE49-F238E27FC236}">
                <a16:creationId xmlns:a16="http://schemas.microsoft.com/office/drawing/2014/main" id="{29342929-4FA7-8BA9-F10A-72EB867A941A}"/>
              </a:ext>
            </a:extLst>
          </p:cNvPr>
          <p:cNvSpPr/>
          <p:nvPr/>
        </p:nvSpPr>
        <p:spPr>
          <a:xfrm>
            <a:off x="297986" y="6212759"/>
            <a:ext cx="301657" cy="292231"/>
          </a:xfrm>
          <a:prstGeom prst="ellipse">
            <a:avLst/>
          </a:prstGeom>
          <a:solidFill>
            <a:srgbClr val="E4BD29"/>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TextBox 14">
            <a:extLst>
              <a:ext uri="{FF2B5EF4-FFF2-40B4-BE49-F238E27FC236}">
                <a16:creationId xmlns:a16="http://schemas.microsoft.com/office/drawing/2014/main" id="{32F484AA-3DC3-5C80-52E4-C10887DD6C74}"/>
              </a:ext>
            </a:extLst>
          </p:cNvPr>
          <p:cNvSpPr txBox="1"/>
          <p:nvPr/>
        </p:nvSpPr>
        <p:spPr>
          <a:xfrm>
            <a:off x="584930" y="5828191"/>
            <a:ext cx="4647275" cy="307777"/>
          </a:xfrm>
          <a:prstGeom prst="rect">
            <a:avLst/>
          </a:prstGeom>
          <a:noFill/>
        </p:spPr>
        <p:txBody>
          <a:bodyPr wrap="square" rtlCol="0">
            <a:spAutoFit/>
          </a:bodyPr>
          <a:lstStyle/>
          <a:p>
            <a:r>
              <a:rPr lang="en-GB" sz="1400" dirty="0">
                <a:latin typeface="Century Gothic" panose="020B0502020202020204" pitchFamily="34" charset="0"/>
              </a:rPr>
              <a:t>= electrons from the outer shell of first oxygen atom.</a:t>
            </a:r>
            <a:endParaRPr lang="en-GB" dirty="0"/>
          </a:p>
        </p:txBody>
      </p:sp>
      <p:sp>
        <p:nvSpPr>
          <p:cNvPr id="16" name="TextBox 15">
            <a:extLst>
              <a:ext uri="{FF2B5EF4-FFF2-40B4-BE49-F238E27FC236}">
                <a16:creationId xmlns:a16="http://schemas.microsoft.com/office/drawing/2014/main" id="{635E886F-BA60-2C10-AC40-4B65A5FFA52A}"/>
              </a:ext>
            </a:extLst>
          </p:cNvPr>
          <p:cNvSpPr txBox="1"/>
          <p:nvPr/>
        </p:nvSpPr>
        <p:spPr>
          <a:xfrm>
            <a:off x="599643" y="6204985"/>
            <a:ext cx="5086408" cy="307777"/>
          </a:xfrm>
          <a:prstGeom prst="rect">
            <a:avLst/>
          </a:prstGeom>
          <a:noFill/>
        </p:spPr>
        <p:txBody>
          <a:bodyPr wrap="square" rtlCol="0">
            <a:spAutoFit/>
          </a:bodyPr>
          <a:lstStyle/>
          <a:p>
            <a:r>
              <a:rPr lang="en-GB" sz="1400" dirty="0">
                <a:latin typeface="Century Gothic" panose="020B0502020202020204" pitchFamily="34" charset="0"/>
              </a:rPr>
              <a:t>= electrons from the outer shell of second oxygen atom.</a:t>
            </a:r>
            <a:endParaRPr lang="en-GB" dirty="0"/>
          </a:p>
        </p:txBody>
      </p:sp>
      <p:sp>
        <p:nvSpPr>
          <p:cNvPr id="17" name="TextBox 16">
            <a:extLst>
              <a:ext uri="{FF2B5EF4-FFF2-40B4-BE49-F238E27FC236}">
                <a16:creationId xmlns:a16="http://schemas.microsoft.com/office/drawing/2014/main" id="{272251B6-B8BF-781E-D2F5-3FF1D830EC79}"/>
              </a:ext>
            </a:extLst>
          </p:cNvPr>
          <p:cNvSpPr txBox="1"/>
          <p:nvPr/>
        </p:nvSpPr>
        <p:spPr>
          <a:xfrm>
            <a:off x="6317133" y="5820468"/>
            <a:ext cx="4647275" cy="307777"/>
          </a:xfrm>
          <a:prstGeom prst="rect">
            <a:avLst/>
          </a:prstGeom>
          <a:noFill/>
        </p:spPr>
        <p:txBody>
          <a:bodyPr wrap="square" rtlCol="0">
            <a:spAutoFit/>
          </a:bodyPr>
          <a:lstStyle/>
          <a:p>
            <a:r>
              <a:rPr lang="en-GB" sz="1400" dirty="0">
                <a:latin typeface="Century Gothic" panose="020B0502020202020204" pitchFamily="34" charset="0"/>
              </a:rPr>
              <a:t>= electrons from the outer shell of the carbon atom.</a:t>
            </a:r>
            <a:endParaRPr lang="en-GB" dirty="0"/>
          </a:p>
        </p:txBody>
      </p:sp>
      <p:sp>
        <p:nvSpPr>
          <p:cNvPr id="18" name="TextBox 17">
            <a:extLst>
              <a:ext uri="{FF2B5EF4-FFF2-40B4-BE49-F238E27FC236}">
                <a16:creationId xmlns:a16="http://schemas.microsoft.com/office/drawing/2014/main" id="{7CFAF228-7560-E8A4-CC90-82440FAA680C}"/>
              </a:ext>
            </a:extLst>
          </p:cNvPr>
          <p:cNvSpPr txBox="1"/>
          <p:nvPr/>
        </p:nvSpPr>
        <p:spPr>
          <a:xfrm>
            <a:off x="6317133" y="6152211"/>
            <a:ext cx="4647275" cy="523220"/>
          </a:xfrm>
          <a:prstGeom prst="rect">
            <a:avLst/>
          </a:prstGeom>
          <a:noFill/>
        </p:spPr>
        <p:txBody>
          <a:bodyPr wrap="square" rtlCol="0">
            <a:spAutoFit/>
          </a:bodyPr>
          <a:lstStyle/>
          <a:p>
            <a:r>
              <a:rPr lang="en-GB" sz="1400" dirty="0">
                <a:latin typeface="Century Gothic" panose="020B0502020202020204" pitchFamily="34" charset="0"/>
              </a:rPr>
              <a:t>= electrons from the outer shells of the chlorine atoms.</a:t>
            </a:r>
            <a:endParaRPr lang="en-GB" dirty="0"/>
          </a:p>
        </p:txBody>
      </p:sp>
    </p:spTree>
    <p:extLst>
      <p:ext uri="{BB962C8B-B14F-4D97-AF65-F5344CB8AC3E}">
        <p14:creationId xmlns:p14="http://schemas.microsoft.com/office/powerpoint/2010/main" val="225771058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F71CA3-76CD-7820-3F53-78501444BB3D}"/>
            </a:ext>
          </a:extLst>
        </p:cNvPr>
        <p:cNvGrpSpPr/>
        <p:nvPr/>
      </p:nvGrpSpPr>
      <p:grpSpPr>
        <a:xfrm>
          <a:off x="0" y="0"/>
          <a:ext cx="0" cy="0"/>
          <a:chOff x="0" y="0"/>
          <a:chExt cx="0" cy="0"/>
        </a:xfrm>
      </p:grpSpPr>
      <p:sp>
        <p:nvSpPr>
          <p:cNvPr id="4" name="Vertical Title 1">
            <a:extLst>
              <a:ext uri="{FF2B5EF4-FFF2-40B4-BE49-F238E27FC236}">
                <a16:creationId xmlns:a16="http://schemas.microsoft.com/office/drawing/2014/main" id="{B8414AA5-308E-4322-69A0-BD45D5256F92}"/>
              </a:ext>
            </a:extLst>
          </p:cNvPr>
          <p:cNvSpPr txBox="1">
            <a:spLocks/>
          </p:cNvSpPr>
          <p:nvPr/>
        </p:nvSpPr>
        <p:spPr>
          <a:xfrm>
            <a:off x="11382000" y="540000"/>
            <a:ext cx="810000" cy="4121210"/>
          </a:xfrm>
          <a:prstGeom prst="rect">
            <a:avLst/>
          </a:prstGeom>
        </p:spPr>
        <p:txBody>
          <a:bodyPr vert="eaVert"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200" b="1" i="0" dirty="0">
                <a:solidFill>
                  <a:schemeClr val="bg1"/>
                </a:solidFill>
                <a:latin typeface="Century Gothic" panose="020B0502020202020204" pitchFamily="34" charset="0"/>
              </a:rPr>
              <a:t>Answers to Activity 2</a:t>
            </a:r>
            <a:endParaRPr lang="en-US" sz="2200" b="1" i="0" dirty="0">
              <a:solidFill>
                <a:schemeClr val="bg1"/>
              </a:solidFill>
              <a:latin typeface="Century Gothic" panose="020B0502020202020204" pitchFamily="34" charset="0"/>
            </a:endParaRPr>
          </a:p>
        </p:txBody>
      </p:sp>
      <p:sp>
        <p:nvSpPr>
          <p:cNvPr id="2" name="Title 1">
            <a:extLst>
              <a:ext uri="{FF2B5EF4-FFF2-40B4-BE49-F238E27FC236}">
                <a16:creationId xmlns:a16="http://schemas.microsoft.com/office/drawing/2014/main" id="{FDAAF8C5-D6C8-0F2F-9219-B99076EE2ECB}"/>
              </a:ext>
            </a:extLst>
          </p:cNvPr>
          <p:cNvSpPr>
            <a:spLocks noGrp="1"/>
          </p:cNvSpPr>
          <p:nvPr>
            <p:ph type="title"/>
          </p:nvPr>
        </p:nvSpPr>
        <p:spPr/>
        <p:txBody>
          <a:bodyPr/>
          <a:lstStyle/>
          <a:p>
            <a:r>
              <a:rPr lang="en-US" dirty="0"/>
              <a:t>Modelling activity example answers</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044DC36D-E65C-F17F-14D9-DEA8607D624E}"/>
                  </a:ext>
                </a:extLst>
              </p:cNvPr>
              <p:cNvSpPr>
                <a:spLocks noGrp="1"/>
              </p:cNvSpPr>
              <p:nvPr>
                <p:ph idx="1"/>
              </p:nvPr>
            </p:nvSpPr>
            <p:spPr/>
            <p:txBody>
              <a:bodyPr>
                <a:normAutofit/>
              </a:bodyPr>
              <a:lstStyle/>
              <a:p>
                <a:r>
                  <a:rPr lang="en-GB" dirty="0"/>
                  <a:t>There are two ways of arranging </a:t>
                </a:r>
                <a14:m>
                  <m:oMath xmlns:m="http://schemas.openxmlformats.org/officeDocument/2006/math">
                    <m:sSub>
                      <m:sSubPr>
                        <m:ctrlPr>
                          <a:rPr lang="en-GB" i="1" dirty="0">
                            <a:latin typeface="Cambria Math" panose="02040503050406030204" pitchFamily="18" charset="0"/>
                          </a:rPr>
                        </m:ctrlPr>
                      </m:sSubPr>
                      <m:e>
                        <m:r>
                          <m:rPr>
                            <m:sty m:val="p"/>
                          </m:rPr>
                          <a:rPr lang="en-GB" dirty="0">
                            <a:latin typeface="Cambria Math" panose="02040503050406030204" pitchFamily="18" charset="0"/>
                          </a:rPr>
                          <m:t>CCl</m:t>
                        </m:r>
                      </m:e>
                      <m:sub>
                        <m:r>
                          <a:rPr lang="en-GB" dirty="0">
                            <a:latin typeface="Cambria Math" panose="02040503050406030204" pitchFamily="18" charset="0"/>
                          </a:rPr>
                          <m:t>4</m:t>
                        </m:r>
                      </m:sub>
                    </m:sSub>
                  </m:oMath>
                </a14:m>
                <a:r>
                  <a:rPr lang="en-GB" dirty="0"/>
                  <a:t> - which do you think is best?</a:t>
                </a:r>
              </a:p>
              <a:p>
                <a:endParaRPr lang="en-GB" dirty="0"/>
              </a:p>
              <a:p>
                <a:endParaRPr lang="en-GB" dirty="0"/>
              </a:p>
              <a:p>
                <a:endParaRPr lang="en-GB" dirty="0"/>
              </a:p>
              <a:p>
                <a:endParaRPr lang="en-GB" dirty="0"/>
              </a:p>
              <a:p>
                <a:endParaRPr lang="en-GB" dirty="0"/>
              </a:p>
              <a:p>
                <a:endParaRPr lang="en-GB" dirty="0"/>
              </a:p>
              <a:p>
                <a:pPr marL="0" indent="0">
                  <a:buNone/>
                </a:pPr>
                <a:br>
                  <a:rPr lang="en-GB" dirty="0">
                    <a:solidFill>
                      <a:srgbClr val="C8102E"/>
                    </a:solidFill>
                  </a:rPr>
                </a:br>
                <a:r>
                  <a:rPr lang="en-GB" sz="2400" dirty="0">
                    <a:solidFill>
                      <a:srgbClr val="C8102E"/>
                    </a:solidFill>
                  </a:rPr>
                  <a:t>The preferred arrangement for </a:t>
                </a:r>
                <a14:m>
                  <m:oMath xmlns:m="http://schemas.openxmlformats.org/officeDocument/2006/math">
                    <m:sSub>
                      <m:sSubPr>
                        <m:ctrlPr>
                          <a:rPr lang="en-GB" sz="2400" i="1" dirty="0" smtClean="0">
                            <a:solidFill>
                              <a:srgbClr val="C8102E"/>
                            </a:solidFill>
                            <a:latin typeface="Cambria Math" panose="02040503050406030204" pitchFamily="18" charset="0"/>
                          </a:rPr>
                        </m:ctrlPr>
                      </m:sSubPr>
                      <m:e>
                        <m:r>
                          <m:rPr>
                            <m:sty m:val="p"/>
                          </m:rPr>
                          <a:rPr lang="en-GB" sz="2400" dirty="0">
                            <a:solidFill>
                              <a:srgbClr val="C8102E"/>
                            </a:solidFill>
                            <a:latin typeface="Cambria Math" panose="02040503050406030204" pitchFamily="18" charset="0"/>
                          </a:rPr>
                          <m:t>CCl</m:t>
                        </m:r>
                      </m:e>
                      <m:sub>
                        <m:r>
                          <a:rPr lang="en-GB" sz="2400" dirty="0">
                            <a:solidFill>
                              <a:srgbClr val="C8102E"/>
                            </a:solidFill>
                            <a:latin typeface="Cambria Math" panose="02040503050406030204" pitchFamily="18" charset="0"/>
                          </a:rPr>
                          <m:t>4</m:t>
                        </m:r>
                      </m:sub>
                    </m:sSub>
                  </m:oMath>
                </a14:m>
                <a:r>
                  <a:rPr lang="en-GB" sz="2400" dirty="0">
                    <a:solidFill>
                      <a:srgbClr val="C8102E"/>
                    </a:solidFill>
                  </a:rPr>
                  <a:t> is the one where the atoms are not all in the same plane as this allows the chlorine atoms more space. The </a:t>
                </a:r>
                <a14:m>
                  <m:oMath xmlns:m="http://schemas.openxmlformats.org/officeDocument/2006/math">
                    <m:sSub>
                      <m:sSubPr>
                        <m:ctrlPr>
                          <a:rPr lang="en-GB" sz="2400" i="1" dirty="0">
                            <a:solidFill>
                              <a:srgbClr val="C8102E"/>
                            </a:solidFill>
                            <a:latin typeface="Cambria Math" panose="02040503050406030204" pitchFamily="18" charset="0"/>
                          </a:rPr>
                        </m:ctrlPr>
                      </m:sSubPr>
                      <m:e>
                        <m:r>
                          <m:rPr>
                            <m:sty m:val="p"/>
                          </m:rPr>
                          <a:rPr lang="en-GB" sz="2400" dirty="0">
                            <a:solidFill>
                              <a:srgbClr val="C8102E"/>
                            </a:solidFill>
                            <a:latin typeface="Cambria Math" panose="02040503050406030204" pitchFamily="18" charset="0"/>
                          </a:rPr>
                          <m:t>CCl</m:t>
                        </m:r>
                      </m:e>
                      <m:sub>
                        <m:r>
                          <a:rPr lang="en-GB" sz="2400" dirty="0">
                            <a:solidFill>
                              <a:srgbClr val="C8102E"/>
                            </a:solidFill>
                            <a:latin typeface="Cambria Math" panose="02040503050406030204" pitchFamily="18" charset="0"/>
                          </a:rPr>
                          <m:t>4</m:t>
                        </m:r>
                      </m:sub>
                    </m:sSub>
                  </m:oMath>
                </a14:m>
                <a:r>
                  <a:rPr lang="en-GB" sz="2400" dirty="0">
                    <a:solidFill>
                      <a:srgbClr val="C8102E"/>
                    </a:solidFill>
                  </a:rPr>
                  <a:t> molecule is really three dimensional not flat.</a:t>
                </a:r>
              </a:p>
              <a:p>
                <a:pPr marL="0" indent="0">
                  <a:buNone/>
                </a:pPr>
                <a:endParaRPr lang="en-GB" dirty="0"/>
              </a:p>
            </p:txBody>
          </p:sp>
        </mc:Choice>
        <mc:Fallback xmlns="">
          <p:sp>
            <p:nvSpPr>
              <p:cNvPr id="3" name="Content Placeholder 2">
                <a:extLst>
                  <a:ext uri="{FF2B5EF4-FFF2-40B4-BE49-F238E27FC236}">
                    <a16:creationId xmlns:a16="http://schemas.microsoft.com/office/drawing/2014/main" id="{044DC36D-E65C-F17F-14D9-DEA8607D624E}"/>
                  </a:ext>
                </a:extLst>
              </p:cNvPr>
              <p:cNvSpPr>
                <a:spLocks noGrp="1" noRot="1" noChangeAspect="1" noMove="1" noResize="1" noEditPoints="1" noAdjustHandles="1" noChangeArrowheads="1" noChangeShapeType="1" noTextEdit="1"/>
              </p:cNvSpPr>
              <p:nvPr>
                <p:ph idx="1"/>
              </p:nvPr>
            </p:nvSpPr>
            <p:spPr>
              <a:blipFill>
                <a:blip r:embed="rId3"/>
                <a:stretch>
                  <a:fillRect l="-1996" t="-2906" r="-121"/>
                </a:stretch>
              </a:blipFill>
            </p:spPr>
            <p:txBody>
              <a:bodyPr/>
              <a:lstStyle/>
              <a:p>
                <a:r>
                  <a:rPr lang="en-GB">
                    <a:noFill/>
                  </a:rPr>
                  <a:t> </a:t>
                </a:r>
              </a:p>
            </p:txBody>
          </p:sp>
        </mc:Fallback>
      </mc:AlternateContent>
      <p:pic>
        <p:nvPicPr>
          <p:cNvPr id="6" name="Picture 5" descr="Two diagrams representing the arrangement of the plasticine and cocktail stick models for carbon tetrachloride.&#10;The diagram on the left shows the arrangement in a flat X-shape with each of the chloride ions at the four corners of the central carbon ion.&#10;The diagram on the right, which has a large red circles around it, shows the same arrangement for the two chloride ions on the left but the two chlorides on the right have been rotated through 90 degrees so that the Carbon tetra flouride is three dimensional.">
            <a:extLst>
              <a:ext uri="{FF2B5EF4-FFF2-40B4-BE49-F238E27FC236}">
                <a16:creationId xmlns:a16="http://schemas.microsoft.com/office/drawing/2014/main" id="{73F0B1D0-9A2C-AEE8-F671-862C3372F2F6}"/>
              </a:ext>
            </a:extLst>
          </p:cNvPr>
          <p:cNvPicPr>
            <a:picLocks noChangeAspect="1"/>
          </p:cNvPicPr>
          <p:nvPr/>
        </p:nvPicPr>
        <p:blipFill>
          <a:blip r:embed="rId4"/>
          <a:srcRect/>
          <a:stretch/>
        </p:blipFill>
        <p:spPr>
          <a:xfrm>
            <a:off x="1376480" y="1595336"/>
            <a:ext cx="9240289" cy="3414409"/>
          </a:xfrm>
          <a:prstGeom prst="rect">
            <a:avLst/>
          </a:prstGeom>
        </p:spPr>
      </p:pic>
      <p:sp>
        <p:nvSpPr>
          <p:cNvPr id="7" name="Oval 6">
            <a:extLst>
              <a:ext uri="{FF2B5EF4-FFF2-40B4-BE49-F238E27FC236}">
                <a16:creationId xmlns:a16="http://schemas.microsoft.com/office/drawing/2014/main" id="{2D7E0D8C-8680-029E-6FE9-AA7286F36360}"/>
              </a:ext>
              <a:ext uri="{C183D7F6-B498-43B3-948B-1728B52AA6E4}">
                <adec:decorative xmlns:adec="http://schemas.microsoft.com/office/drawing/2017/decorative" val="1"/>
              </a:ext>
            </a:extLst>
          </p:cNvPr>
          <p:cNvSpPr/>
          <p:nvPr/>
        </p:nvSpPr>
        <p:spPr>
          <a:xfrm>
            <a:off x="6096000" y="1595336"/>
            <a:ext cx="3709481" cy="3414409"/>
          </a:xfrm>
          <a:prstGeom prst="ellipse">
            <a:avLst/>
          </a:prstGeom>
          <a:noFill/>
          <a:ln w="38100">
            <a:solidFill>
              <a:srgbClr val="C8102E"/>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33835585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CCC856-1B2B-704A-CA90-A4EA7D1AEE1D}"/>
            </a:ext>
          </a:extLst>
        </p:cNvPr>
        <p:cNvGrpSpPr/>
        <p:nvPr/>
      </p:nvGrpSpPr>
      <p:grpSpPr>
        <a:xfrm>
          <a:off x="0" y="0"/>
          <a:ext cx="0" cy="0"/>
          <a:chOff x="0" y="0"/>
          <a:chExt cx="0" cy="0"/>
        </a:xfrm>
      </p:grpSpPr>
      <p:sp>
        <p:nvSpPr>
          <p:cNvPr id="4" name="Vertical Title 1">
            <a:extLst>
              <a:ext uri="{FF2B5EF4-FFF2-40B4-BE49-F238E27FC236}">
                <a16:creationId xmlns:a16="http://schemas.microsoft.com/office/drawing/2014/main" id="{18C1759F-7668-62CC-5D99-6AE12D51D364}"/>
              </a:ext>
            </a:extLst>
          </p:cNvPr>
          <p:cNvSpPr txBox="1">
            <a:spLocks/>
          </p:cNvSpPr>
          <p:nvPr/>
        </p:nvSpPr>
        <p:spPr>
          <a:xfrm>
            <a:off x="11382000" y="540000"/>
            <a:ext cx="810000" cy="4121210"/>
          </a:xfrm>
          <a:prstGeom prst="rect">
            <a:avLst/>
          </a:prstGeom>
        </p:spPr>
        <p:txBody>
          <a:bodyPr vert="eaVert"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200" b="1" i="0" dirty="0">
                <a:solidFill>
                  <a:schemeClr val="bg1"/>
                </a:solidFill>
                <a:latin typeface="Century Gothic" panose="020B0502020202020204" pitchFamily="34" charset="0"/>
              </a:rPr>
              <a:t>Activity 3</a:t>
            </a:r>
            <a:endParaRPr lang="en-US" sz="2200" b="1" i="0" dirty="0">
              <a:solidFill>
                <a:schemeClr val="bg1"/>
              </a:solidFill>
              <a:latin typeface="Century Gothic" panose="020B0502020202020204" pitchFamily="34" charset="0"/>
            </a:endParaRPr>
          </a:p>
        </p:txBody>
      </p:sp>
      <p:sp>
        <p:nvSpPr>
          <p:cNvPr id="2" name="Title 1">
            <a:extLst>
              <a:ext uri="{FF2B5EF4-FFF2-40B4-BE49-F238E27FC236}">
                <a16:creationId xmlns:a16="http://schemas.microsoft.com/office/drawing/2014/main" id="{11D32D77-858A-D04D-2F88-FE6FED76BBAC}"/>
              </a:ext>
            </a:extLst>
          </p:cNvPr>
          <p:cNvSpPr>
            <a:spLocks noGrp="1"/>
          </p:cNvSpPr>
          <p:nvPr>
            <p:ph type="title"/>
          </p:nvPr>
        </p:nvSpPr>
        <p:spPr/>
        <p:txBody>
          <a:bodyPr/>
          <a:lstStyle/>
          <a:p>
            <a:r>
              <a:rPr lang="en-US" dirty="0"/>
              <a:t>Discussion activity</a:t>
            </a:r>
          </a:p>
        </p:txBody>
      </p:sp>
      <p:sp>
        <p:nvSpPr>
          <p:cNvPr id="3" name="Content Placeholder 2">
            <a:extLst>
              <a:ext uri="{FF2B5EF4-FFF2-40B4-BE49-F238E27FC236}">
                <a16:creationId xmlns:a16="http://schemas.microsoft.com/office/drawing/2014/main" id="{CA068F25-A288-ADFF-84C8-8318A619B2E6}"/>
              </a:ext>
            </a:extLst>
          </p:cNvPr>
          <p:cNvSpPr>
            <a:spLocks noGrp="1"/>
          </p:cNvSpPr>
          <p:nvPr>
            <p:ph idx="1"/>
          </p:nvPr>
        </p:nvSpPr>
        <p:spPr/>
        <p:txBody>
          <a:bodyPr>
            <a:normAutofit/>
          </a:bodyPr>
          <a:lstStyle/>
          <a:p>
            <a:r>
              <a:rPr lang="en-GB" dirty="0"/>
              <a:t>Compare the advantages and disadvantages of the cubic model with the circular dot and cross model.</a:t>
            </a:r>
            <a:endParaRPr lang="en-GB" b="0" dirty="0"/>
          </a:p>
          <a:p>
            <a:endParaRPr lang="en-GB" dirty="0"/>
          </a:p>
          <a:p>
            <a:pPr marL="0" indent="0">
              <a:buNone/>
            </a:pPr>
            <a:endParaRPr lang="en-GB" dirty="0"/>
          </a:p>
          <a:p>
            <a:pPr marL="0" indent="0">
              <a:buNone/>
            </a:pPr>
            <a:endParaRPr lang="en-GB" b="0" dirty="0"/>
          </a:p>
          <a:p>
            <a:pPr marL="0" indent="0">
              <a:buNone/>
            </a:pPr>
            <a:endParaRPr lang="en-GB" dirty="0"/>
          </a:p>
          <a:p>
            <a:pPr marL="0" indent="0">
              <a:buNone/>
            </a:pPr>
            <a:endParaRPr lang="en-GB" b="0" dirty="0"/>
          </a:p>
          <a:p>
            <a:pPr marL="0" indent="0">
              <a:buNone/>
            </a:pPr>
            <a:br>
              <a:rPr lang="en-GB" b="0" dirty="0"/>
            </a:br>
            <a:endParaRPr lang="en-GB" b="0" dirty="0"/>
          </a:p>
          <a:p>
            <a:r>
              <a:rPr lang="en-GB" dirty="0"/>
              <a:t>Why do you think Lewis abandoned cubes for representing atoms?</a:t>
            </a:r>
          </a:p>
        </p:txBody>
      </p:sp>
      <p:pic>
        <p:nvPicPr>
          <p:cNvPr id="5" name="Picture 4" descr="Six cubes, labelled in turn Li, Mg, B, C, N and O.&#10;The first cube, Li, has one dot at the lowest front right corner.&#10;The second cube, Mg, has two dots. One at the lowest front right corner and one at the opposing highest back left corner.&#10;The third cube, B, has three dots. One at the lowest front right corner, one at the highest front left corner and one at the highest back right corner.&#10;The fourth cube, C, has four dots. One at the lowest front left corner, one at the highest front right corner, one at the highest back left corner and one at the lowest back right corner.&#10;The fifth cube, N, has five dots. One at the lowest front left corner, one at the highest front right corner, one at the highest back left corner, one at the highest back right corner and one at the lowest back right corner.&#10;The sixth cube, O, has six dots. One at the lowest front left corner, one at the lowest front right corner, one at the highest front left corner, one at the highest back left corner, one at the highest back right corner and one at the lowest back right corner.">
            <a:extLst>
              <a:ext uri="{FF2B5EF4-FFF2-40B4-BE49-F238E27FC236}">
                <a16:creationId xmlns:a16="http://schemas.microsoft.com/office/drawing/2014/main" id="{D62F16B5-CA13-7CCE-9BB5-397B2A554943}"/>
              </a:ext>
            </a:extLst>
          </p:cNvPr>
          <p:cNvPicPr>
            <a:picLocks noChangeAspect="1"/>
          </p:cNvPicPr>
          <p:nvPr/>
        </p:nvPicPr>
        <p:blipFill>
          <a:blip r:embed="rId2"/>
          <a:srcRect/>
          <a:stretch/>
        </p:blipFill>
        <p:spPr>
          <a:xfrm>
            <a:off x="1572688" y="2016361"/>
            <a:ext cx="7723573" cy="1806711"/>
          </a:xfrm>
          <a:prstGeom prst="rect">
            <a:avLst/>
          </a:prstGeom>
        </p:spPr>
      </p:pic>
      <p:pic>
        <p:nvPicPr>
          <p:cNvPr id="7" name="Picture 6" descr="An electron configuration diagram of Lithium. The symbol Li is in the centre, surrounded by a circle with two crosses, which is surrounded by a circle with one cross on it.">
            <a:extLst>
              <a:ext uri="{FF2B5EF4-FFF2-40B4-BE49-F238E27FC236}">
                <a16:creationId xmlns:a16="http://schemas.microsoft.com/office/drawing/2014/main" id="{04B5503F-8178-B65E-6CD6-752CDFE58849}"/>
              </a:ext>
            </a:extLst>
          </p:cNvPr>
          <p:cNvPicPr>
            <a:picLocks noChangeAspect="1"/>
          </p:cNvPicPr>
          <p:nvPr/>
        </p:nvPicPr>
        <p:blipFill>
          <a:blip r:embed="rId3"/>
          <a:srcRect/>
          <a:stretch/>
        </p:blipFill>
        <p:spPr>
          <a:xfrm>
            <a:off x="1671297" y="4102411"/>
            <a:ext cx="915848" cy="915848"/>
          </a:xfrm>
          <a:prstGeom prst="rect">
            <a:avLst/>
          </a:prstGeom>
        </p:spPr>
      </p:pic>
      <p:pic>
        <p:nvPicPr>
          <p:cNvPr id="8" name="Picture 7" descr="An electron configuration diagram of Magnesium. The symbol Mg is in the centre, surrounded by a circle with two crosses, which is surrounded by a second circle with eight crosses. which is surrounded by a third circle with two crosses on it.">
            <a:extLst>
              <a:ext uri="{FF2B5EF4-FFF2-40B4-BE49-F238E27FC236}">
                <a16:creationId xmlns:a16="http://schemas.microsoft.com/office/drawing/2014/main" id="{EA989720-EA92-AFC1-299B-FDE1146231CC}"/>
              </a:ext>
            </a:extLst>
          </p:cNvPr>
          <p:cNvPicPr>
            <a:picLocks noChangeAspect="1"/>
          </p:cNvPicPr>
          <p:nvPr/>
        </p:nvPicPr>
        <p:blipFill>
          <a:blip r:embed="rId4"/>
          <a:srcRect/>
          <a:stretch/>
        </p:blipFill>
        <p:spPr>
          <a:xfrm>
            <a:off x="2673289" y="3887057"/>
            <a:ext cx="1356740" cy="1356740"/>
          </a:xfrm>
          <a:prstGeom prst="rect">
            <a:avLst/>
          </a:prstGeom>
        </p:spPr>
      </p:pic>
      <p:pic>
        <p:nvPicPr>
          <p:cNvPr id="9" name="Picture 8" descr="An electron configuration diagram of Boron. The symbol B is in the centre, surrounded by a circle with two crosses, which is surrounded by a second circle with three crosses on it.">
            <a:extLst>
              <a:ext uri="{FF2B5EF4-FFF2-40B4-BE49-F238E27FC236}">
                <a16:creationId xmlns:a16="http://schemas.microsoft.com/office/drawing/2014/main" id="{58CE3B87-BEA5-6966-E567-B523D0670A06}"/>
              </a:ext>
            </a:extLst>
          </p:cNvPr>
          <p:cNvPicPr>
            <a:picLocks noChangeAspect="1"/>
          </p:cNvPicPr>
          <p:nvPr/>
        </p:nvPicPr>
        <p:blipFill>
          <a:blip r:embed="rId5"/>
          <a:srcRect/>
          <a:stretch/>
        </p:blipFill>
        <p:spPr>
          <a:xfrm>
            <a:off x="4166728" y="4159575"/>
            <a:ext cx="922864" cy="922864"/>
          </a:xfrm>
          <a:prstGeom prst="rect">
            <a:avLst/>
          </a:prstGeom>
        </p:spPr>
      </p:pic>
      <p:pic>
        <p:nvPicPr>
          <p:cNvPr id="10" name="Picture 9" descr="An electron configuration diagram of Carbon. The symbol C is in the centre, surrounded by a circle with two crosses, which is surrounded by a second circle with four crosses on it.">
            <a:extLst>
              <a:ext uri="{FF2B5EF4-FFF2-40B4-BE49-F238E27FC236}">
                <a16:creationId xmlns:a16="http://schemas.microsoft.com/office/drawing/2014/main" id="{9E5C9C9B-C7C8-8BFE-87AF-3CD88199766E}"/>
              </a:ext>
            </a:extLst>
          </p:cNvPr>
          <p:cNvPicPr>
            <a:picLocks noChangeAspect="1"/>
          </p:cNvPicPr>
          <p:nvPr/>
        </p:nvPicPr>
        <p:blipFill>
          <a:blip r:embed="rId6"/>
          <a:srcRect/>
          <a:stretch/>
        </p:blipFill>
        <p:spPr>
          <a:xfrm>
            <a:off x="5390159" y="4152834"/>
            <a:ext cx="922865" cy="922865"/>
          </a:xfrm>
          <a:prstGeom prst="rect">
            <a:avLst/>
          </a:prstGeom>
        </p:spPr>
      </p:pic>
      <p:pic>
        <p:nvPicPr>
          <p:cNvPr id="11" name="Picture 10" descr="An electron configuration diagram of Nitrogen. The symbol N is in the centre, surrounded by a circle with two crosses, which is surrounded by a second circle with five crosses on it.">
            <a:extLst>
              <a:ext uri="{FF2B5EF4-FFF2-40B4-BE49-F238E27FC236}">
                <a16:creationId xmlns:a16="http://schemas.microsoft.com/office/drawing/2014/main" id="{400F4D8E-E469-6033-9B49-42E21D83C223}"/>
              </a:ext>
            </a:extLst>
          </p:cNvPr>
          <p:cNvPicPr>
            <a:picLocks noChangeAspect="1"/>
          </p:cNvPicPr>
          <p:nvPr/>
        </p:nvPicPr>
        <p:blipFill>
          <a:blip r:embed="rId7"/>
          <a:srcRect/>
          <a:stretch/>
        </p:blipFill>
        <p:spPr>
          <a:xfrm>
            <a:off x="6695416" y="4159575"/>
            <a:ext cx="915847" cy="915847"/>
          </a:xfrm>
          <a:prstGeom prst="rect">
            <a:avLst/>
          </a:prstGeom>
        </p:spPr>
      </p:pic>
      <p:pic>
        <p:nvPicPr>
          <p:cNvPr id="12" name="Picture 11" descr="An electron configuration diagram of Oxygen. The symbol O is in the centre, surrounded by a circle with two crosses, which is surrounded by a second circle with six crosses on it.">
            <a:extLst>
              <a:ext uri="{FF2B5EF4-FFF2-40B4-BE49-F238E27FC236}">
                <a16:creationId xmlns:a16="http://schemas.microsoft.com/office/drawing/2014/main" id="{3B85AA10-BD83-8761-31F7-6091CA80F832}"/>
              </a:ext>
            </a:extLst>
          </p:cNvPr>
          <p:cNvPicPr>
            <a:picLocks noChangeAspect="1"/>
          </p:cNvPicPr>
          <p:nvPr/>
        </p:nvPicPr>
        <p:blipFill>
          <a:blip r:embed="rId8"/>
          <a:srcRect/>
          <a:stretch/>
        </p:blipFill>
        <p:spPr>
          <a:xfrm>
            <a:off x="7986637" y="4127493"/>
            <a:ext cx="915847" cy="915847"/>
          </a:xfrm>
          <a:prstGeom prst="rect">
            <a:avLst/>
          </a:prstGeom>
        </p:spPr>
      </p:pic>
      <p:pic>
        <p:nvPicPr>
          <p:cNvPr id="13" name="Graphic 12" descr="Chat outline">
            <a:extLst>
              <a:ext uri="{FF2B5EF4-FFF2-40B4-BE49-F238E27FC236}">
                <a16:creationId xmlns:a16="http://schemas.microsoft.com/office/drawing/2014/main" id="{4FCBFF94-2A99-BDF7-90C0-6FA831703AFF}"/>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10007136" y="138702"/>
            <a:ext cx="1202576" cy="1202576"/>
          </a:xfrm>
          <a:prstGeom prst="rect">
            <a:avLst/>
          </a:prstGeom>
        </p:spPr>
      </p:pic>
    </p:spTree>
    <p:extLst>
      <p:ext uri="{BB962C8B-B14F-4D97-AF65-F5344CB8AC3E}">
        <p14:creationId xmlns:p14="http://schemas.microsoft.com/office/powerpoint/2010/main" val="387460223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FAB85C-010A-3FA0-7FF8-657764B084C2}"/>
            </a:ext>
          </a:extLst>
        </p:cNvPr>
        <p:cNvGrpSpPr/>
        <p:nvPr/>
      </p:nvGrpSpPr>
      <p:grpSpPr>
        <a:xfrm>
          <a:off x="0" y="0"/>
          <a:ext cx="0" cy="0"/>
          <a:chOff x="0" y="0"/>
          <a:chExt cx="0" cy="0"/>
        </a:xfrm>
      </p:grpSpPr>
      <p:sp>
        <p:nvSpPr>
          <p:cNvPr id="4" name="Vertical Title 1">
            <a:extLst>
              <a:ext uri="{FF2B5EF4-FFF2-40B4-BE49-F238E27FC236}">
                <a16:creationId xmlns:a16="http://schemas.microsoft.com/office/drawing/2014/main" id="{1B376089-7DBD-B133-DDE6-DDF77D7EC8B4}"/>
              </a:ext>
            </a:extLst>
          </p:cNvPr>
          <p:cNvSpPr txBox="1">
            <a:spLocks/>
          </p:cNvSpPr>
          <p:nvPr/>
        </p:nvSpPr>
        <p:spPr>
          <a:xfrm>
            <a:off x="11382000" y="540000"/>
            <a:ext cx="810000" cy="4121210"/>
          </a:xfrm>
          <a:prstGeom prst="rect">
            <a:avLst/>
          </a:prstGeom>
        </p:spPr>
        <p:txBody>
          <a:bodyPr vert="eaVert"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200" b="1" i="0" dirty="0">
                <a:solidFill>
                  <a:schemeClr val="bg1"/>
                </a:solidFill>
                <a:latin typeface="Century Gothic" panose="020B0502020202020204" pitchFamily="34" charset="0"/>
              </a:rPr>
              <a:t>Answers to Activity 3</a:t>
            </a:r>
            <a:endParaRPr lang="en-US" sz="2200" b="1" i="0" dirty="0">
              <a:solidFill>
                <a:schemeClr val="bg1"/>
              </a:solidFill>
              <a:latin typeface="Century Gothic" panose="020B0502020202020204" pitchFamily="34" charset="0"/>
            </a:endParaRPr>
          </a:p>
        </p:txBody>
      </p:sp>
      <p:sp>
        <p:nvSpPr>
          <p:cNvPr id="2" name="Title 1">
            <a:extLst>
              <a:ext uri="{FF2B5EF4-FFF2-40B4-BE49-F238E27FC236}">
                <a16:creationId xmlns:a16="http://schemas.microsoft.com/office/drawing/2014/main" id="{0299C8B8-B68D-3813-BED1-3EF13E31A9A9}"/>
              </a:ext>
            </a:extLst>
          </p:cNvPr>
          <p:cNvSpPr>
            <a:spLocks noGrp="1"/>
          </p:cNvSpPr>
          <p:nvPr>
            <p:ph type="title"/>
          </p:nvPr>
        </p:nvSpPr>
        <p:spPr/>
        <p:txBody>
          <a:bodyPr/>
          <a:lstStyle/>
          <a:p>
            <a:r>
              <a:rPr lang="en-US" dirty="0"/>
              <a:t>Suggested answers</a:t>
            </a:r>
          </a:p>
        </p:txBody>
      </p:sp>
      <p:sp>
        <p:nvSpPr>
          <p:cNvPr id="3" name="Content Placeholder 2">
            <a:extLst>
              <a:ext uri="{FF2B5EF4-FFF2-40B4-BE49-F238E27FC236}">
                <a16:creationId xmlns:a16="http://schemas.microsoft.com/office/drawing/2014/main" id="{FF837541-B01C-E31C-FE21-75B7B05D2EC5}"/>
              </a:ext>
            </a:extLst>
          </p:cNvPr>
          <p:cNvSpPr>
            <a:spLocks noGrp="1"/>
          </p:cNvSpPr>
          <p:nvPr>
            <p:ph idx="1"/>
          </p:nvPr>
        </p:nvSpPr>
        <p:spPr>
          <a:xfrm>
            <a:off x="540000" y="5257800"/>
            <a:ext cx="10080000" cy="1376464"/>
          </a:xfrm>
        </p:spPr>
        <p:txBody>
          <a:bodyPr>
            <a:normAutofit/>
          </a:bodyPr>
          <a:lstStyle/>
          <a:p>
            <a:pPr marL="0" indent="0">
              <a:buNone/>
            </a:pPr>
            <a:r>
              <a:rPr lang="en-GB" dirty="0"/>
              <a:t>Why do you think Lewis abandoned cubes for representing atoms?</a:t>
            </a:r>
            <a:br>
              <a:rPr lang="en-GB" dirty="0"/>
            </a:br>
            <a:r>
              <a:rPr lang="en-GB" dirty="0">
                <a:solidFill>
                  <a:srgbClr val="C8102E"/>
                </a:solidFill>
              </a:rPr>
              <a:t>Probably all of the points listed above contributed but importantly the cubes are too hard to draw in complex molecules. Atoms are certainly not cuboid in shape, but neither are they circular, or even truly spherical.</a:t>
            </a:r>
          </a:p>
        </p:txBody>
      </p:sp>
      <p:graphicFrame>
        <p:nvGraphicFramePr>
          <p:cNvPr id="6" name="Table 4">
            <a:extLst>
              <a:ext uri="{FF2B5EF4-FFF2-40B4-BE49-F238E27FC236}">
                <a16:creationId xmlns:a16="http://schemas.microsoft.com/office/drawing/2014/main" id="{7CE5EC18-EF7A-1BDC-6EE8-7CC60501E5B9}"/>
              </a:ext>
            </a:extLst>
          </p:cNvPr>
          <p:cNvGraphicFramePr>
            <a:graphicFrameLocks noGrp="1"/>
          </p:cNvGraphicFramePr>
          <p:nvPr>
            <p:extLst>
              <p:ext uri="{D42A27DB-BD31-4B8C-83A1-F6EECF244321}">
                <p14:modId xmlns:p14="http://schemas.microsoft.com/office/powerpoint/2010/main" val="3367314733"/>
              </p:ext>
            </p:extLst>
          </p:nvPr>
        </p:nvGraphicFramePr>
        <p:xfrm>
          <a:off x="473558" y="1307212"/>
          <a:ext cx="10527442" cy="3599468"/>
        </p:xfrm>
        <a:graphic>
          <a:graphicData uri="http://schemas.openxmlformats.org/drawingml/2006/table">
            <a:tbl>
              <a:tblPr firstRow="1" bandRow="1">
                <a:tableStyleId>{5C22544A-7EE6-4342-B048-85BDC9FD1C3A}</a:tableStyleId>
              </a:tblPr>
              <a:tblGrid>
                <a:gridCol w="3974242">
                  <a:extLst>
                    <a:ext uri="{9D8B030D-6E8A-4147-A177-3AD203B41FA5}">
                      <a16:colId xmlns:a16="http://schemas.microsoft.com/office/drawing/2014/main" val="1723039764"/>
                    </a:ext>
                  </a:extLst>
                </a:gridCol>
                <a:gridCol w="6553200">
                  <a:extLst>
                    <a:ext uri="{9D8B030D-6E8A-4147-A177-3AD203B41FA5}">
                      <a16:colId xmlns:a16="http://schemas.microsoft.com/office/drawing/2014/main" val="3687660352"/>
                    </a:ext>
                  </a:extLst>
                </a:gridCol>
              </a:tblGrid>
              <a:tr h="47601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b="1" i="0" dirty="0">
                          <a:solidFill>
                            <a:srgbClr val="C8102E"/>
                          </a:solidFill>
                          <a:latin typeface="Century Gothic" panose="020B0502020202020204" pitchFamily="34" charset="0"/>
                        </a:rPr>
                        <a:t>Advantages of the Lewis cube model</a:t>
                      </a:r>
                    </a:p>
                  </a:txBody>
                  <a:tcPr marL="72000" marR="72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F6E0C0"/>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b="1" i="0" dirty="0">
                          <a:solidFill>
                            <a:srgbClr val="C8102E"/>
                          </a:solidFill>
                          <a:latin typeface="Century Gothic" panose="020B0502020202020204" pitchFamily="34" charset="0"/>
                        </a:rPr>
                        <a:t>Disadvantages of the Lewis cube model</a:t>
                      </a:r>
                    </a:p>
                  </a:txBody>
                  <a:tcPr marL="72000" marR="72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F6E0C0"/>
                    </a:solidFill>
                  </a:tcPr>
                </a:tc>
                <a:extLst>
                  <a:ext uri="{0D108BD9-81ED-4DB2-BD59-A6C34878D82A}">
                    <a16:rowId xmlns:a16="http://schemas.microsoft.com/office/drawing/2014/main" val="1202464764"/>
                  </a:ext>
                </a:extLst>
              </a:tr>
              <a:tr h="3123453">
                <a:tc>
                  <a:txBody>
                    <a:bodyPr/>
                    <a:lstStyle/>
                    <a:p>
                      <a:pPr marL="285750" marR="0" lvl="0" indent="-285750" algn="l" defTabSz="914400" rtl="0" eaLnBrk="1" fontAlgn="auto" latinLnBrk="0" hangingPunct="1">
                        <a:lnSpc>
                          <a:spcPct val="100000"/>
                        </a:lnSpc>
                        <a:spcBef>
                          <a:spcPts val="0"/>
                        </a:spcBef>
                        <a:spcAft>
                          <a:spcPts val="0"/>
                        </a:spcAft>
                        <a:buClr>
                          <a:srgbClr val="C8102E"/>
                        </a:buClr>
                        <a:buSzTx/>
                        <a:buFont typeface="Arial" panose="020B0604020202020204" pitchFamily="34" charset="0"/>
                        <a:buChar char="•"/>
                        <a:tabLst/>
                        <a:defRPr/>
                      </a:pPr>
                      <a:r>
                        <a:rPr lang="en-US" sz="2200" b="0" i="0" dirty="0">
                          <a:latin typeface="Century Gothic" panose="020B0502020202020204" pitchFamily="34" charset="0"/>
                        </a:rPr>
                        <a:t>Highlights that atoms and molecules are three dimensional, not two dimensional.</a:t>
                      </a:r>
                    </a:p>
                    <a:p>
                      <a:pPr marL="285750" marR="0" lvl="0" indent="-285750" algn="l" defTabSz="914400" rtl="0" eaLnBrk="1" fontAlgn="auto" latinLnBrk="0" hangingPunct="1">
                        <a:lnSpc>
                          <a:spcPct val="100000"/>
                        </a:lnSpc>
                        <a:spcBef>
                          <a:spcPts val="0"/>
                        </a:spcBef>
                        <a:spcAft>
                          <a:spcPts val="0"/>
                        </a:spcAft>
                        <a:buClr>
                          <a:srgbClr val="C8102E"/>
                        </a:buClr>
                        <a:buSzTx/>
                        <a:buFont typeface="Arial" panose="020B0604020202020204" pitchFamily="34" charset="0"/>
                        <a:buChar char="•"/>
                        <a:tabLst/>
                        <a:defRPr/>
                      </a:pPr>
                      <a:r>
                        <a:rPr lang="en-US" sz="2200" b="0" i="0" dirty="0">
                          <a:latin typeface="Century Gothic" panose="020B0502020202020204" pitchFamily="34" charset="0"/>
                        </a:rPr>
                        <a:t>Easy to show a double bond.</a:t>
                      </a:r>
                    </a:p>
                    <a:p>
                      <a:pPr marL="285750" marR="0" lvl="0" indent="-285750" algn="l" defTabSz="914400" rtl="0" eaLnBrk="1" fontAlgn="auto" latinLnBrk="0" hangingPunct="1">
                        <a:lnSpc>
                          <a:spcPct val="100000"/>
                        </a:lnSpc>
                        <a:spcBef>
                          <a:spcPts val="0"/>
                        </a:spcBef>
                        <a:spcAft>
                          <a:spcPts val="0"/>
                        </a:spcAft>
                        <a:buClr>
                          <a:srgbClr val="C8102E"/>
                        </a:buClr>
                        <a:buSzTx/>
                        <a:buFont typeface="Arial" panose="020B0604020202020204" pitchFamily="34" charset="0"/>
                        <a:buChar char="•"/>
                        <a:tabLst/>
                        <a:defRPr/>
                      </a:pPr>
                      <a:r>
                        <a:rPr lang="en-US" sz="2200" b="0" i="0" dirty="0">
                          <a:latin typeface="Century Gothic" panose="020B0502020202020204" pitchFamily="34" charset="0"/>
                        </a:rPr>
                        <a:t>Gives a rationale for eight electrons in the outer shell.</a:t>
                      </a:r>
                    </a:p>
                  </a:txBody>
                  <a:tcPr marL="72000" marR="7200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285750" marR="0" lvl="0" indent="-285750" algn="l" defTabSz="914400" rtl="0" eaLnBrk="1" fontAlgn="auto" latinLnBrk="0" hangingPunct="1">
                        <a:lnSpc>
                          <a:spcPct val="100000"/>
                        </a:lnSpc>
                        <a:spcBef>
                          <a:spcPts val="0"/>
                        </a:spcBef>
                        <a:spcAft>
                          <a:spcPts val="0"/>
                        </a:spcAft>
                        <a:buClr>
                          <a:srgbClr val="C8102E"/>
                        </a:buClr>
                        <a:buSzTx/>
                        <a:buFont typeface="Arial" panose="020B0604020202020204" pitchFamily="34" charset="0"/>
                        <a:buChar char="•"/>
                        <a:tabLst/>
                        <a:defRPr/>
                      </a:pPr>
                      <a:r>
                        <a:rPr lang="en-US" sz="2200" b="0" i="0" dirty="0">
                          <a:latin typeface="Century Gothic" panose="020B0502020202020204" pitchFamily="34" charset="0"/>
                        </a:rPr>
                        <a:t>Does not show that electrons go in pairs.</a:t>
                      </a:r>
                    </a:p>
                    <a:p>
                      <a:pPr marL="285750" marR="0" lvl="0" indent="-285750" algn="l" defTabSz="914400" rtl="0" eaLnBrk="1" fontAlgn="auto" latinLnBrk="0" hangingPunct="1">
                        <a:lnSpc>
                          <a:spcPct val="100000"/>
                        </a:lnSpc>
                        <a:spcBef>
                          <a:spcPts val="0"/>
                        </a:spcBef>
                        <a:spcAft>
                          <a:spcPts val="0"/>
                        </a:spcAft>
                        <a:buClr>
                          <a:srgbClr val="C8102E"/>
                        </a:buClr>
                        <a:buSzTx/>
                        <a:buFont typeface="Arial" panose="020B0604020202020204" pitchFamily="34" charset="0"/>
                        <a:buChar char="•"/>
                        <a:tabLst/>
                        <a:defRPr/>
                      </a:pPr>
                      <a:r>
                        <a:rPr lang="en-US" sz="2200" b="0" i="0" dirty="0">
                          <a:latin typeface="Century Gothic" panose="020B0502020202020204" pitchFamily="34" charset="0"/>
                        </a:rPr>
                        <a:t>Very hard to draw complex molecules.</a:t>
                      </a:r>
                    </a:p>
                    <a:p>
                      <a:pPr marL="285750" marR="0" lvl="0" indent="-285750" algn="l" defTabSz="914400" rtl="0" eaLnBrk="1" fontAlgn="auto" latinLnBrk="0" hangingPunct="1">
                        <a:lnSpc>
                          <a:spcPct val="100000"/>
                        </a:lnSpc>
                        <a:spcBef>
                          <a:spcPts val="0"/>
                        </a:spcBef>
                        <a:spcAft>
                          <a:spcPts val="0"/>
                        </a:spcAft>
                        <a:buClr>
                          <a:srgbClr val="C8102E"/>
                        </a:buClr>
                        <a:buSzTx/>
                        <a:buFont typeface="Arial" panose="020B0604020202020204" pitchFamily="34" charset="0"/>
                        <a:buChar char="•"/>
                        <a:tabLst/>
                        <a:defRPr/>
                      </a:pPr>
                      <a:r>
                        <a:rPr lang="en-US" sz="2200" b="0" i="0" dirty="0">
                          <a:latin typeface="Century Gothic" panose="020B0502020202020204" pitchFamily="34" charset="0"/>
                        </a:rPr>
                        <a:t>Problem with the first period, hydrogen and helium, which only have two electrons in the outer shell.</a:t>
                      </a:r>
                    </a:p>
                    <a:p>
                      <a:pPr marL="285750" marR="0" lvl="0" indent="-285750" algn="l" defTabSz="914400" rtl="0" eaLnBrk="1" fontAlgn="auto" latinLnBrk="0" hangingPunct="1">
                        <a:lnSpc>
                          <a:spcPct val="100000"/>
                        </a:lnSpc>
                        <a:spcBef>
                          <a:spcPts val="0"/>
                        </a:spcBef>
                        <a:spcAft>
                          <a:spcPts val="0"/>
                        </a:spcAft>
                        <a:buClr>
                          <a:srgbClr val="C8102E"/>
                        </a:buClr>
                        <a:buSzTx/>
                        <a:buFont typeface="Arial" panose="020B0604020202020204" pitchFamily="34" charset="0"/>
                        <a:buChar char="•"/>
                        <a:tabLst/>
                        <a:defRPr/>
                      </a:pPr>
                      <a:r>
                        <a:rPr lang="en-US" sz="2200" b="0" i="0" dirty="0">
                          <a:latin typeface="Century Gothic" panose="020B0502020202020204" pitchFamily="34" charset="0"/>
                        </a:rPr>
                        <a:t>Atoms lower down in the periodic table can have more than eight electrons in their outer shell – so you need to abandon the cube for a polyhedron with more corners.</a:t>
                      </a:r>
                    </a:p>
                  </a:txBody>
                  <a:tcPr marL="72000" marR="7200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824927119"/>
                  </a:ext>
                </a:extLst>
              </a:tr>
            </a:tbl>
          </a:graphicData>
        </a:graphic>
      </p:graphicFrame>
    </p:spTree>
    <p:extLst>
      <p:ext uri="{BB962C8B-B14F-4D97-AF65-F5344CB8AC3E}">
        <p14:creationId xmlns:p14="http://schemas.microsoft.com/office/powerpoint/2010/main" val="75683367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53222B7-FA9A-7CF8-73C3-7D2707A5AC2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E952B18-33B9-445C-124A-705A9668BB6F}"/>
              </a:ext>
            </a:extLst>
          </p:cNvPr>
          <p:cNvSpPr>
            <a:spLocks noGrp="1"/>
          </p:cNvSpPr>
          <p:nvPr>
            <p:ph type="title"/>
          </p:nvPr>
        </p:nvSpPr>
        <p:spPr/>
        <p:txBody>
          <a:bodyPr/>
          <a:lstStyle/>
          <a:p>
            <a:r>
              <a:rPr lang="en-US" dirty="0"/>
              <a:t>Research activity</a:t>
            </a:r>
          </a:p>
        </p:txBody>
      </p:sp>
      <p:sp>
        <p:nvSpPr>
          <p:cNvPr id="3" name="Content Placeholder 2">
            <a:extLst>
              <a:ext uri="{FF2B5EF4-FFF2-40B4-BE49-F238E27FC236}">
                <a16:creationId xmlns:a16="http://schemas.microsoft.com/office/drawing/2014/main" id="{8288B781-637F-D63C-0943-7C154C4DF34C}"/>
              </a:ext>
            </a:extLst>
          </p:cNvPr>
          <p:cNvSpPr>
            <a:spLocks noGrp="1"/>
          </p:cNvSpPr>
          <p:nvPr>
            <p:ph idx="1"/>
          </p:nvPr>
        </p:nvSpPr>
        <p:spPr>
          <a:xfrm>
            <a:off x="540000" y="1260001"/>
            <a:ext cx="10080000" cy="1841788"/>
          </a:xfrm>
        </p:spPr>
        <p:txBody>
          <a:bodyPr>
            <a:normAutofit/>
          </a:bodyPr>
          <a:lstStyle/>
          <a:p>
            <a:pPr marL="0" indent="0">
              <a:buNone/>
            </a:pPr>
            <a:r>
              <a:rPr lang="en-GB" dirty="0"/>
              <a:t>Find out:</a:t>
            </a:r>
          </a:p>
          <a:p>
            <a:r>
              <a:rPr lang="en-GB" dirty="0"/>
              <a:t>What model of the atom was used before Lewis.</a:t>
            </a:r>
          </a:p>
          <a:p>
            <a:r>
              <a:rPr lang="en-GB" dirty="0"/>
              <a:t>What role Lewis took in the famous Manhattan project to produce the </a:t>
            </a:r>
            <a:r>
              <a:rPr lang="en-GB"/>
              <a:t>first nuclear </a:t>
            </a:r>
            <a:r>
              <a:rPr lang="en-GB" dirty="0"/>
              <a:t>bomb.</a:t>
            </a:r>
          </a:p>
        </p:txBody>
      </p:sp>
      <p:sp>
        <p:nvSpPr>
          <p:cNvPr id="4" name="Vertical Title 1">
            <a:extLst>
              <a:ext uri="{FF2B5EF4-FFF2-40B4-BE49-F238E27FC236}">
                <a16:creationId xmlns:a16="http://schemas.microsoft.com/office/drawing/2014/main" id="{76333C87-441E-4252-9DAE-B18012401295}"/>
              </a:ext>
            </a:extLst>
          </p:cNvPr>
          <p:cNvSpPr txBox="1">
            <a:spLocks/>
          </p:cNvSpPr>
          <p:nvPr/>
        </p:nvSpPr>
        <p:spPr>
          <a:xfrm>
            <a:off x="11382000" y="540000"/>
            <a:ext cx="810000" cy="4121210"/>
          </a:xfrm>
          <a:prstGeom prst="rect">
            <a:avLst/>
          </a:prstGeom>
        </p:spPr>
        <p:txBody>
          <a:bodyPr vert="eaVert"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200" b="1" i="0" dirty="0">
                <a:solidFill>
                  <a:schemeClr val="bg1"/>
                </a:solidFill>
                <a:latin typeface="Century Gothic" panose="020B0502020202020204" pitchFamily="34" charset="0"/>
              </a:rPr>
              <a:t>Further research</a:t>
            </a:r>
            <a:endParaRPr lang="en-US" sz="2200" b="1" i="0" dirty="0">
              <a:solidFill>
                <a:schemeClr val="bg1"/>
              </a:solidFill>
              <a:latin typeface="Century Gothic" panose="020B0502020202020204" pitchFamily="34" charset="0"/>
            </a:endParaRPr>
          </a:p>
        </p:txBody>
      </p:sp>
      <p:pic>
        <p:nvPicPr>
          <p:cNvPr id="6" name="Picture 5" descr="A black and white photograph of Margaret Melhase.">
            <a:extLst>
              <a:ext uri="{FF2B5EF4-FFF2-40B4-BE49-F238E27FC236}">
                <a16:creationId xmlns:a16="http://schemas.microsoft.com/office/drawing/2014/main" id="{50097C40-B1D3-4326-3F35-9E7A3BF9BD8F}"/>
              </a:ext>
            </a:extLst>
          </p:cNvPr>
          <p:cNvPicPr>
            <a:picLocks noChangeAspect="1"/>
          </p:cNvPicPr>
          <p:nvPr/>
        </p:nvPicPr>
        <p:blipFill>
          <a:blip r:embed="rId3"/>
          <a:stretch>
            <a:fillRect/>
          </a:stretch>
        </p:blipFill>
        <p:spPr>
          <a:xfrm>
            <a:off x="8847507" y="3249054"/>
            <a:ext cx="2041638" cy="2924766"/>
          </a:xfrm>
          <a:prstGeom prst="rect">
            <a:avLst/>
          </a:prstGeom>
        </p:spPr>
      </p:pic>
      <p:sp>
        <p:nvSpPr>
          <p:cNvPr id="7" name="Title 1">
            <a:extLst>
              <a:ext uri="{FF2B5EF4-FFF2-40B4-BE49-F238E27FC236}">
                <a16:creationId xmlns:a16="http://schemas.microsoft.com/office/drawing/2014/main" id="{966C50FF-E27E-9E38-C6AC-7EFB3B7F3B67}"/>
              </a:ext>
            </a:extLst>
          </p:cNvPr>
          <p:cNvSpPr txBox="1">
            <a:spLocks/>
          </p:cNvSpPr>
          <p:nvPr/>
        </p:nvSpPr>
        <p:spPr>
          <a:xfrm>
            <a:off x="540000" y="3249054"/>
            <a:ext cx="10080000" cy="440661"/>
          </a:xfrm>
          <a:prstGeom prst="rect">
            <a:avLst/>
          </a:prstGeom>
        </p:spPr>
        <p:txBody>
          <a:bodyPr vert="horz" lIns="0" tIns="0" rIns="0" bIns="0" rtlCol="0" anchor="t" anchorCtr="0">
            <a:noAutofit/>
          </a:bodyPr>
          <a:lstStyle>
            <a:lvl1pPr algn="l" defTabSz="914400" rtl="0" eaLnBrk="1" latinLnBrk="0" hangingPunct="1">
              <a:lnSpc>
                <a:spcPct val="90000"/>
              </a:lnSpc>
              <a:spcBef>
                <a:spcPct val="0"/>
              </a:spcBef>
              <a:buNone/>
              <a:defRPr sz="3400" b="1" i="0" kern="1200">
                <a:solidFill>
                  <a:srgbClr val="C8102E"/>
                </a:solidFill>
                <a:latin typeface="Century Gothic" panose="020B0502020202020204" pitchFamily="34" charset="0"/>
                <a:ea typeface="+mj-ea"/>
                <a:cs typeface="+mj-cs"/>
              </a:defRPr>
            </a:lvl1pPr>
          </a:lstStyle>
          <a:p>
            <a:r>
              <a:rPr lang="en-US" sz="3200" dirty="0"/>
              <a:t>Margaret </a:t>
            </a:r>
            <a:r>
              <a:rPr lang="en-US" sz="3200" dirty="0" err="1"/>
              <a:t>Melhase</a:t>
            </a:r>
            <a:endParaRPr lang="en-US" sz="3200" dirty="0"/>
          </a:p>
        </p:txBody>
      </p:sp>
      <p:sp>
        <p:nvSpPr>
          <p:cNvPr id="9" name="Content Placeholder 2">
            <a:extLst>
              <a:ext uri="{FF2B5EF4-FFF2-40B4-BE49-F238E27FC236}">
                <a16:creationId xmlns:a16="http://schemas.microsoft.com/office/drawing/2014/main" id="{9454F7A4-036B-BA24-EEC5-FFEF41ECAF87}"/>
              </a:ext>
            </a:extLst>
          </p:cNvPr>
          <p:cNvSpPr txBox="1">
            <a:spLocks/>
          </p:cNvSpPr>
          <p:nvPr/>
        </p:nvSpPr>
        <p:spPr>
          <a:xfrm>
            <a:off x="539999" y="3836980"/>
            <a:ext cx="8198409" cy="2778974"/>
          </a:xfrm>
          <a:prstGeom prst="rect">
            <a:avLst/>
          </a:prstGeom>
        </p:spPr>
        <p:txBody>
          <a:bodyPr vert="horz" lIns="0" tIns="0" rIns="0" bIns="0" rtlCol="0">
            <a:normAutofit/>
          </a:bodyPr>
          <a:lstStyle>
            <a:lvl1pPr marL="342900" indent="-342900" algn="l" defTabSz="914400" rtl="0" eaLnBrk="1" latinLnBrk="0" hangingPunct="1">
              <a:lnSpc>
                <a:spcPct val="100000"/>
              </a:lnSpc>
              <a:spcBef>
                <a:spcPts val="0"/>
              </a:spcBef>
              <a:spcAft>
                <a:spcPts val="1200"/>
              </a:spcAft>
              <a:buClr>
                <a:srgbClr val="C8102E"/>
              </a:buClr>
              <a:buSzPct val="125000"/>
              <a:buFont typeface="Arial" panose="020B0604020202020204" pitchFamily="34" charset="0"/>
              <a:buChar char="•"/>
              <a:defRPr sz="2200" b="0" i="0" kern="1200">
                <a:solidFill>
                  <a:schemeClr val="tx1"/>
                </a:solidFill>
                <a:latin typeface="Century Gothic" panose="020B050202020202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GB" dirty="0"/>
              <a:t>Margaret was a chemistry undergraduate student in 1941. She also went on to work on the Manhattan project.</a:t>
            </a:r>
          </a:p>
          <a:p>
            <a:r>
              <a:rPr lang="en-GB" dirty="0"/>
              <a:t>What discovery did Margaret make while she was a student and why was it important?</a:t>
            </a:r>
          </a:p>
          <a:p>
            <a:r>
              <a:rPr lang="en-GB" dirty="0"/>
              <a:t>What barriers did Margaret face pursuing a career in chemistry? How is this different for women in chemistry today?</a:t>
            </a:r>
          </a:p>
        </p:txBody>
      </p:sp>
      <p:sp>
        <p:nvSpPr>
          <p:cNvPr id="10" name="TextBox 9">
            <a:extLst>
              <a:ext uri="{FF2B5EF4-FFF2-40B4-BE49-F238E27FC236}">
                <a16:creationId xmlns:a16="http://schemas.microsoft.com/office/drawing/2014/main" id="{E5159C23-B642-070A-DDB1-0652E867444C}"/>
              </a:ext>
            </a:extLst>
          </p:cNvPr>
          <p:cNvSpPr txBox="1"/>
          <p:nvPr/>
        </p:nvSpPr>
        <p:spPr>
          <a:xfrm>
            <a:off x="8894787" y="6158127"/>
            <a:ext cx="1947078" cy="369332"/>
          </a:xfrm>
          <a:prstGeom prst="rect">
            <a:avLst/>
          </a:prstGeom>
          <a:noFill/>
        </p:spPr>
        <p:txBody>
          <a:bodyPr wrap="square" rtlCol="0">
            <a:spAutoFit/>
          </a:bodyPr>
          <a:lstStyle/>
          <a:p>
            <a:pPr algn="ctr"/>
            <a:r>
              <a:rPr lang="en-GB" dirty="0">
                <a:solidFill>
                  <a:srgbClr val="C8102E"/>
                </a:solidFill>
              </a:rPr>
              <a:t>Margaret </a:t>
            </a:r>
            <a:r>
              <a:rPr lang="en-GB" dirty="0" err="1">
                <a:solidFill>
                  <a:srgbClr val="C8102E"/>
                </a:solidFill>
              </a:rPr>
              <a:t>Melhase</a:t>
            </a:r>
            <a:endParaRPr lang="en-GB" dirty="0">
              <a:solidFill>
                <a:srgbClr val="C8102E"/>
              </a:solidFill>
            </a:endParaRPr>
          </a:p>
        </p:txBody>
      </p:sp>
      <p:sp>
        <p:nvSpPr>
          <p:cNvPr id="11" name="TextBox 10">
            <a:extLst>
              <a:ext uri="{FF2B5EF4-FFF2-40B4-BE49-F238E27FC236}">
                <a16:creationId xmlns:a16="http://schemas.microsoft.com/office/drawing/2014/main" id="{8A72BC4B-BF02-8CFB-9C64-5C3547590DC8}"/>
              </a:ext>
            </a:extLst>
          </p:cNvPr>
          <p:cNvSpPr txBox="1"/>
          <p:nvPr/>
        </p:nvSpPr>
        <p:spPr>
          <a:xfrm rot="16200000">
            <a:off x="9570321" y="4343874"/>
            <a:ext cx="2699615" cy="215444"/>
          </a:xfrm>
          <a:prstGeom prst="rect">
            <a:avLst/>
          </a:prstGeom>
          <a:noFill/>
        </p:spPr>
        <p:txBody>
          <a:bodyPr wrap="square" rtlCol="0">
            <a:spAutoFit/>
          </a:bodyPr>
          <a:lstStyle/>
          <a:p>
            <a:r>
              <a:rPr lang="en-GB" sz="800" dirty="0">
                <a:latin typeface="Century Gothic" panose="020B0502020202020204" pitchFamily="34" charset="0"/>
                <a:hlinkClick r:id="rId4"/>
              </a:rPr>
              <a:t>S0793217, CC BY-SA 4.0 </a:t>
            </a:r>
            <a:r>
              <a:rPr lang="en-GB" sz="800" dirty="0">
                <a:latin typeface="Century Gothic" panose="020B0502020202020204" pitchFamily="34" charset="0"/>
              </a:rPr>
              <a:t>via Wikimedia Commons</a:t>
            </a:r>
          </a:p>
        </p:txBody>
      </p:sp>
    </p:spTree>
    <p:extLst>
      <p:ext uri="{BB962C8B-B14F-4D97-AF65-F5344CB8AC3E}">
        <p14:creationId xmlns:p14="http://schemas.microsoft.com/office/powerpoint/2010/main" val="361917395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3657CD-FBD4-C70E-5445-3BC072BEDFC1}"/>
              </a:ext>
            </a:extLst>
          </p:cNvPr>
          <p:cNvSpPr>
            <a:spLocks noGrp="1"/>
          </p:cNvSpPr>
          <p:nvPr>
            <p:ph type="title"/>
          </p:nvPr>
        </p:nvSpPr>
        <p:spPr/>
        <p:txBody>
          <a:bodyPr/>
          <a:lstStyle/>
          <a:p>
            <a:r>
              <a:rPr lang="en-GB" dirty="0"/>
              <a:t>Learning objectives</a:t>
            </a:r>
          </a:p>
        </p:txBody>
      </p:sp>
      <p:sp>
        <p:nvSpPr>
          <p:cNvPr id="3" name="Content Placeholder 2">
            <a:extLst>
              <a:ext uri="{FF2B5EF4-FFF2-40B4-BE49-F238E27FC236}">
                <a16:creationId xmlns:a16="http://schemas.microsoft.com/office/drawing/2014/main" id="{EA21FE55-1ED6-8C87-AFE0-57291FFA20B3}"/>
              </a:ext>
            </a:extLst>
          </p:cNvPr>
          <p:cNvSpPr>
            <a:spLocks noGrp="1"/>
          </p:cNvSpPr>
          <p:nvPr>
            <p:ph idx="1"/>
          </p:nvPr>
        </p:nvSpPr>
        <p:spPr/>
        <p:txBody>
          <a:bodyPr/>
          <a:lstStyle/>
          <a:p>
            <a:pPr marL="342900" lvl="0" indent="-342900">
              <a:lnSpc>
                <a:spcPct val="150000"/>
              </a:lnSpc>
              <a:buClr>
                <a:srgbClr val="C8102E"/>
              </a:buClr>
              <a:buFont typeface="+mj-lt"/>
              <a:buAutoNum type="arabicPeriod"/>
            </a:pPr>
            <a:r>
              <a:rPr lang="en-GB" sz="2400" dirty="0">
                <a:effectLst/>
                <a:latin typeface="Century Gothic" panose="020B0502020202020204" pitchFamily="34" charset="0"/>
                <a:ea typeface="Calibri" panose="020F0502020204030204" pitchFamily="34" charset="0"/>
                <a:cs typeface="Arial" panose="020B0604020202020204" pitchFamily="34" charset="0"/>
              </a:rPr>
              <a:t>Model elements and compounds using an alternative representation of electron configuration.</a:t>
            </a:r>
          </a:p>
          <a:p>
            <a:pPr marL="342900" lvl="0" indent="-342900">
              <a:lnSpc>
                <a:spcPct val="150000"/>
              </a:lnSpc>
              <a:buClr>
                <a:srgbClr val="C8102E"/>
              </a:buClr>
              <a:buFont typeface="+mj-lt"/>
              <a:buAutoNum type="arabicPeriod"/>
            </a:pPr>
            <a:r>
              <a:rPr lang="en-GB" sz="2400" dirty="0">
                <a:effectLst/>
                <a:latin typeface="Century Gothic" panose="020B0502020202020204" pitchFamily="34" charset="0"/>
                <a:ea typeface="Calibri" panose="020F0502020204030204" pitchFamily="34" charset="0"/>
                <a:cs typeface="Arial" panose="020B0604020202020204" pitchFamily="34" charset="0"/>
              </a:rPr>
              <a:t>Compare this alternative model with the dot and cross model of bonding.</a:t>
            </a:r>
          </a:p>
          <a:p>
            <a:pPr marL="342900" lvl="0" indent="-342900">
              <a:lnSpc>
                <a:spcPct val="150000"/>
              </a:lnSpc>
              <a:buClr>
                <a:srgbClr val="C8102E"/>
              </a:buClr>
              <a:buFont typeface="+mj-lt"/>
              <a:buAutoNum type="arabicPeriod"/>
            </a:pPr>
            <a:r>
              <a:rPr lang="en-GB" sz="2400" dirty="0">
                <a:effectLst/>
                <a:latin typeface="Century Gothic" panose="020B0502020202020204" pitchFamily="34" charset="0"/>
                <a:ea typeface="Calibri" panose="020F0502020204030204" pitchFamily="34" charset="0"/>
                <a:cs typeface="Arial" panose="020B0604020202020204" pitchFamily="34" charset="0"/>
              </a:rPr>
              <a:t>Evaluate this alternative model for electron configuration and bonding.</a:t>
            </a:r>
            <a:r>
              <a:rPr lang="en-GB" sz="2400" dirty="0">
                <a:effectLst/>
                <a:latin typeface="Arial" panose="020B0604020202020204" pitchFamily="34" charset="0"/>
                <a:ea typeface="Calibri" panose="020F0502020204030204" pitchFamily="34" charset="0"/>
                <a:cs typeface="Arial" panose="020B0604020202020204" pitchFamily="34" charset="0"/>
              </a:rPr>
              <a:t> </a:t>
            </a:r>
            <a:endParaRPr lang="en-GB" sz="2400" dirty="0">
              <a:effectLst/>
              <a:latin typeface="Century Gothic" panose="020B0502020202020204" pitchFamily="34" charset="0"/>
              <a:ea typeface="Calibri" panose="020F0502020204030204" pitchFamily="34" charset="0"/>
              <a:cs typeface="Arial" panose="020B0604020202020204" pitchFamily="34" charset="0"/>
            </a:endParaRPr>
          </a:p>
          <a:p>
            <a:pPr marL="0" indent="0" algn="l">
              <a:spcAft>
                <a:spcPts val="600"/>
              </a:spcAft>
              <a:buNone/>
            </a:pPr>
            <a:endParaRPr lang="en-GB" dirty="0"/>
          </a:p>
        </p:txBody>
      </p:sp>
      <p:sp>
        <p:nvSpPr>
          <p:cNvPr id="4" name="Vertical Title 1">
            <a:extLst>
              <a:ext uri="{FF2B5EF4-FFF2-40B4-BE49-F238E27FC236}">
                <a16:creationId xmlns:a16="http://schemas.microsoft.com/office/drawing/2014/main" id="{E2C07344-7B27-8648-451C-5FEE5BDFC420}"/>
              </a:ext>
            </a:extLst>
          </p:cNvPr>
          <p:cNvSpPr txBox="1">
            <a:spLocks/>
          </p:cNvSpPr>
          <p:nvPr/>
        </p:nvSpPr>
        <p:spPr>
          <a:xfrm>
            <a:off x="11382000" y="540000"/>
            <a:ext cx="810000" cy="4121210"/>
          </a:xfrm>
          <a:prstGeom prst="rect">
            <a:avLst/>
          </a:prstGeom>
        </p:spPr>
        <p:txBody>
          <a:bodyPr vert="eaVert"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200" b="1" i="0" dirty="0">
                <a:solidFill>
                  <a:schemeClr val="bg1"/>
                </a:solidFill>
                <a:latin typeface="Century Gothic" panose="020B0502020202020204" pitchFamily="34" charset="0"/>
              </a:rPr>
              <a:t>Learning objectives</a:t>
            </a:r>
            <a:endParaRPr lang="en-US" sz="2200" b="1" i="0" dirty="0">
              <a:solidFill>
                <a:schemeClr val="bg1"/>
              </a:solidFill>
              <a:latin typeface="Century Gothic" panose="020B0502020202020204" pitchFamily="34" charset="0"/>
            </a:endParaRPr>
          </a:p>
        </p:txBody>
      </p:sp>
    </p:spTree>
    <p:extLst>
      <p:ext uri="{BB962C8B-B14F-4D97-AF65-F5344CB8AC3E}">
        <p14:creationId xmlns:p14="http://schemas.microsoft.com/office/powerpoint/2010/main" val="174097242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Vertical Title 1">
            <a:extLst>
              <a:ext uri="{FF2B5EF4-FFF2-40B4-BE49-F238E27FC236}">
                <a16:creationId xmlns:a16="http://schemas.microsoft.com/office/drawing/2014/main" id="{94DF5491-C51B-5546-8D63-8BD341C64B0A}"/>
              </a:ext>
            </a:extLst>
          </p:cNvPr>
          <p:cNvSpPr txBox="1">
            <a:spLocks/>
          </p:cNvSpPr>
          <p:nvPr/>
        </p:nvSpPr>
        <p:spPr>
          <a:xfrm>
            <a:off x="11382000" y="540000"/>
            <a:ext cx="810000" cy="4121210"/>
          </a:xfrm>
          <a:prstGeom prst="rect">
            <a:avLst/>
          </a:prstGeom>
        </p:spPr>
        <p:txBody>
          <a:bodyPr vert="eaVert"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200" b="1" i="0" dirty="0">
                <a:solidFill>
                  <a:schemeClr val="bg1"/>
                </a:solidFill>
                <a:latin typeface="Century Gothic" panose="020B0502020202020204" pitchFamily="34" charset="0"/>
              </a:rPr>
              <a:t>Introduction</a:t>
            </a:r>
            <a:endParaRPr lang="en-US" sz="2200" b="1" i="0" dirty="0">
              <a:solidFill>
                <a:schemeClr val="bg1"/>
              </a:solidFill>
              <a:latin typeface="Century Gothic" panose="020B0502020202020204" pitchFamily="34" charset="0"/>
            </a:endParaRPr>
          </a:p>
        </p:txBody>
      </p:sp>
      <p:sp>
        <p:nvSpPr>
          <p:cNvPr id="2" name="Title 1">
            <a:extLst>
              <a:ext uri="{FF2B5EF4-FFF2-40B4-BE49-F238E27FC236}">
                <a16:creationId xmlns:a16="http://schemas.microsoft.com/office/drawing/2014/main" id="{F1D222CD-678A-0543-B7C7-C1E80F753B1E}"/>
              </a:ext>
            </a:extLst>
          </p:cNvPr>
          <p:cNvSpPr>
            <a:spLocks noGrp="1"/>
          </p:cNvSpPr>
          <p:nvPr>
            <p:ph type="title"/>
          </p:nvPr>
        </p:nvSpPr>
        <p:spPr/>
        <p:txBody>
          <a:bodyPr/>
          <a:lstStyle/>
          <a:p>
            <a:r>
              <a:rPr lang="en-US" dirty="0"/>
              <a:t>Lewis structures</a:t>
            </a:r>
          </a:p>
        </p:txBody>
      </p:sp>
      <p:sp>
        <p:nvSpPr>
          <p:cNvPr id="3" name="Content Placeholder 2">
            <a:extLst>
              <a:ext uri="{FF2B5EF4-FFF2-40B4-BE49-F238E27FC236}">
                <a16:creationId xmlns:a16="http://schemas.microsoft.com/office/drawing/2014/main" id="{CC673AA7-0565-0C45-BCCD-847B36196BF5}"/>
              </a:ext>
            </a:extLst>
          </p:cNvPr>
          <p:cNvSpPr>
            <a:spLocks noGrp="1"/>
          </p:cNvSpPr>
          <p:nvPr>
            <p:ph idx="1"/>
          </p:nvPr>
        </p:nvSpPr>
        <p:spPr>
          <a:xfrm>
            <a:off x="540000" y="1260000"/>
            <a:ext cx="5880255" cy="5040000"/>
          </a:xfrm>
        </p:spPr>
        <p:txBody>
          <a:bodyPr>
            <a:normAutofit/>
          </a:bodyPr>
          <a:lstStyle/>
          <a:p>
            <a:r>
              <a:rPr lang="en-GB" dirty="0"/>
              <a:t>The person who is largely credited with developing the ‘dot and cross’ model of bonding was an American called Gilbert Newton Lewis (1875–1946). </a:t>
            </a:r>
          </a:p>
          <a:p>
            <a:r>
              <a:rPr lang="en-GB" dirty="0"/>
              <a:t>Dot and cross representations are also called Lewis structures, particularly in America.</a:t>
            </a:r>
          </a:p>
        </p:txBody>
      </p:sp>
      <p:pic>
        <p:nvPicPr>
          <p:cNvPr id="7" name="Picture 6" descr="A black and white photograph of Gilbert Newton Lewis.">
            <a:extLst>
              <a:ext uri="{FF2B5EF4-FFF2-40B4-BE49-F238E27FC236}">
                <a16:creationId xmlns:a16="http://schemas.microsoft.com/office/drawing/2014/main" id="{6F6C0FD2-FBC5-35B6-BB9D-6C001D1A8D05}"/>
              </a:ext>
            </a:extLst>
          </p:cNvPr>
          <p:cNvPicPr>
            <a:picLocks noChangeAspect="1"/>
          </p:cNvPicPr>
          <p:nvPr/>
        </p:nvPicPr>
        <p:blipFill>
          <a:blip r:embed="rId3"/>
          <a:stretch>
            <a:fillRect/>
          </a:stretch>
        </p:blipFill>
        <p:spPr>
          <a:xfrm>
            <a:off x="6637067" y="980661"/>
            <a:ext cx="3982933" cy="4676164"/>
          </a:xfrm>
          <a:prstGeom prst="rect">
            <a:avLst/>
          </a:prstGeom>
        </p:spPr>
      </p:pic>
      <p:sp>
        <p:nvSpPr>
          <p:cNvPr id="8" name="TextBox 7">
            <a:extLst>
              <a:ext uri="{FF2B5EF4-FFF2-40B4-BE49-F238E27FC236}">
                <a16:creationId xmlns:a16="http://schemas.microsoft.com/office/drawing/2014/main" id="{44DE64C3-24FA-B247-F40F-7325D8B10E62}"/>
              </a:ext>
            </a:extLst>
          </p:cNvPr>
          <p:cNvSpPr txBox="1"/>
          <p:nvPr/>
        </p:nvSpPr>
        <p:spPr>
          <a:xfrm>
            <a:off x="6750996" y="5758774"/>
            <a:ext cx="3745149" cy="369332"/>
          </a:xfrm>
          <a:prstGeom prst="rect">
            <a:avLst/>
          </a:prstGeom>
          <a:noFill/>
        </p:spPr>
        <p:txBody>
          <a:bodyPr wrap="square" rtlCol="0">
            <a:spAutoFit/>
          </a:bodyPr>
          <a:lstStyle/>
          <a:p>
            <a:pPr algn="ctr"/>
            <a:r>
              <a:rPr lang="en-GB" dirty="0">
                <a:solidFill>
                  <a:srgbClr val="C8102E"/>
                </a:solidFill>
              </a:rPr>
              <a:t>Gilbert Newton Lewis</a:t>
            </a:r>
          </a:p>
        </p:txBody>
      </p:sp>
    </p:spTree>
    <p:extLst>
      <p:ext uri="{BB962C8B-B14F-4D97-AF65-F5344CB8AC3E}">
        <p14:creationId xmlns:p14="http://schemas.microsoft.com/office/powerpoint/2010/main" val="370812180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8C2B13-3AF4-D7DE-69F2-1D4D68E1E52C}"/>
            </a:ext>
          </a:extLst>
        </p:cNvPr>
        <p:cNvGrpSpPr/>
        <p:nvPr/>
      </p:nvGrpSpPr>
      <p:grpSpPr>
        <a:xfrm>
          <a:off x="0" y="0"/>
          <a:ext cx="0" cy="0"/>
          <a:chOff x="0" y="0"/>
          <a:chExt cx="0" cy="0"/>
        </a:xfrm>
      </p:grpSpPr>
      <p:sp>
        <p:nvSpPr>
          <p:cNvPr id="5" name="Vertical Title 1">
            <a:extLst>
              <a:ext uri="{FF2B5EF4-FFF2-40B4-BE49-F238E27FC236}">
                <a16:creationId xmlns:a16="http://schemas.microsoft.com/office/drawing/2014/main" id="{F122A9BD-0A08-8586-ADC9-66C4DEFFE3C7}"/>
              </a:ext>
            </a:extLst>
          </p:cNvPr>
          <p:cNvSpPr txBox="1">
            <a:spLocks/>
          </p:cNvSpPr>
          <p:nvPr/>
        </p:nvSpPr>
        <p:spPr>
          <a:xfrm>
            <a:off x="11382000" y="540000"/>
            <a:ext cx="810000" cy="4121210"/>
          </a:xfrm>
          <a:prstGeom prst="rect">
            <a:avLst/>
          </a:prstGeom>
        </p:spPr>
        <p:txBody>
          <a:bodyPr vert="eaVert"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200" b="1" i="0" dirty="0">
                <a:solidFill>
                  <a:schemeClr val="bg1"/>
                </a:solidFill>
                <a:latin typeface="Century Gothic" panose="020B0502020202020204" pitchFamily="34" charset="0"/>
              </a:rPr>
              <a:t>Introduction</a:t>
            </a:r>
            <a:endParaRPr lang="en-US" sz="2200" b="1" i="0" dirty="0">
              <a:solidFill>
                <a:schemeClr val="bg1"/>
              </a:solidFill>
              <a:latin typeface="Century Gothic" panose="020B0502020202020204" pitchFamily="34" charset="0"/>
            </a:endParaRPr>
          </a:p>
        </p:txBody>
      </p:sp>
      <p:sp>
        <p:nvSpPr>
          <p:cNvPr id="2" name="Title 1">
            <a:extLst>
              <a:ext uri="{FF2B5EF4-FFF2-40B4-BE49-F238E27FC236}">
                <a16:creationId xmlns:a16="http://schemas.microsoft.com/office/drawing/2014/main" id="{6662B58D-0CEB-B223-6A9D-43C6580B9BE8}"/>
              </a:ext>
            </a:extLst>
          </p:cNvPr>
          <p:cNvSpPr>
            <a:spLocks noGrp="1"/>
          </p:cNvSpPr>
          <p:nvPr>
            <p:ph type="title"/>
          </p:nvPr>
        </p:nvSpPr>
        <p:spPr/>
        <p:txBody>
          <a:bodyPr/>
          <a:lstStyle/>
          <a:p>
            <a:r>
              <a:rPr lang="en-US" dirty="0"/>
              <a:t>Developing bonding models</a:t>
            </a:r>
          </a:p>
        </p:txBody>
      </p:sp>
      <p:sp>
        <p:nvSpPr>
          <p:cNvPr id="3" name="Content Placeholder 2">
            <a:extLst>
              <a:ext uri="{FF2B5EF4-FFF2-40B4-BE49-F238E27FC236}">
                <a16:creationId xmlns:a16="http://schemas.microsoft.com/office/drawing/2014/main" id="{0530B6C3-5C4B-4017-B62F-E2C85B663B1F}"/>
              </a:ext>
            </a:extLst>
          </p:cNvPr>
          <p:cNvSpPr>
            <a:spLocks noGrp="1"/>
          </p:cNvSpPr>
          <p:nvPr>
            <p:ph idx="1"/>
          </p:nvPr>
        </p:nvSpPr>
        <p:spPr>
          <a:xfrm>
            <a:off x="540000" y="1260000"/>
            <a:ext cx="5940000" cy="5040000"/>
          </a:xfrm>
        </p:spPr>
        <p:txBody>
          <a:bodyPr>
            <a:normAutofit/>
          </a:bodyPr>
          <a:lstStyle/>
          <a:p>
            <a:pPr>
              <a:spcAft>
                <a:spcPts val="2000"/>
              </a:spcAft>
            </a:pPr>
            <a:r>
              <a:rPr lang="en-GB" dirty="0"/>
              <a:t>Lewis’s ideas developed over a long period of time, based on the observation that the periodicity of the properties of the elements seemed linked to the number eight. </a:t>
            </a:r>
          </a:p>
          <a:p>
            <a:pPr>
              <a:spcAft>
                <a:spcPts val="2000"/>
              </a:spcAft>
            </a:pPr>
            <a:r>
              <a:rPr lang="en-GB" dirty="0"/>
              <a:t>If you arrange the elements in order of increasing atomic number, the properties of the elements fall into a repeating pattern every eight elements (with some exceptions!). </a:t>
            </a:r>
          </a:p>
          <a:p>
            <a:pPr>
              <a:spcAft>
                <a:spcPts val="2000"/>
              </a:spcAft>
            </a:pPr>
            <a:r>
              <a:rPr lang="en-GB" dirty="0"/>
              <a:t>It follows from the work of Mendeleev on the periodic table and Newland’s ‘Law of Octaves’.</a:t>
            </a:r>
          </a:p>
        </p:txBody>
      </p:sp>
      <p:pic>
        <p:nvPicPr>
          <p:cNvPr id="7" name="Picture 6" descr="Newland's Law of Octaves.&#10;Three lines of chemical symbols arranged in seven columns. The first line reads left to right: He, Li, Be, B, C, N, O.&#10;The second line reads left to right: F, Na, Mg, Al, Si, P, S.&#10;The third line reads left to right: Cl, K, Ca.">
            <a:extLst>
              <a:ext uri="{FF2B5EF4-FFF2-40B4-BE49-F238E27FC236}">
                <a16:creationId xmlns:a16="http://schemas.microsoft.com/office/drawing/2014/main" id="{1B812F55-264D-E3B1-48E4-DF3028162124}"/>
              </a:ext>
            </a:extLst>
          </p:cNvPr>
          <p:cNvPicPr>
            <a:picLocks noChangeAspect="1"/>
          </p:cNvPicPr>
          <p:nvPr/>
        </p:nvPicPr>
        <p:blipFill>
          <a:blip r:embed="rId3"/>
          <a:srcRect/>
          <a:stretch/>
        </p:blipFill>
        <p:spPr>
          <a:xfrm>
            <a:off x="6673246" y="894236"/>
            <a:ext cx="4327753" cy="2525214"/>
          </a:xfrm>
          <a:prstGeom prst="rect">
            <a:avLst/>
          </a:prstGeom>
        </p:spPr>
      </p:pic>
      <p:pic>
        <p:nvPicPr>
          <p:cNvPr id="2050" name="Picture 2" descr="The Periodic Table, RSC edition.">
            <a:extLst>
              <a:ext uri="{FF2B5EF4-FFF2-40B4-BE49-F238E27FC236}">
                <a16:creationId xmlns:a16="http://schemas.microsoft.com/office/drawing/2014/main" id="{591A46F2-23CC-FFDE-CDA1-A90E5E15A2D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54504" y="3773686"/>
            <a:ext cx="4218295" cy="220801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8874356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E5421ED-EEB6-33DD-6A19-B5579BDE1135}"/>
            </a:ext>
          </a:extLst>
        </p:cNvPr>
        <p:cNvGrpSpPr/>
        <p:nvPr/>
      </p:nvGrpSpPr>
      <p:grpSpPr>
        <a:xfrm>
          <a:off x="0" y="0"/>
          <a:ext cx="0" cy="0"/>
          <a:chOff x="0" y="0"/>
          <a:chExt cx="0" cy="0"/>
        </a:xfrm>
      </p:grpSpPr>
      <p:sp>
        <p:nvSpPr>
          <p:cNvPr id="6" name="Vertical Title 1">
            <a:extLst>
              <a:ext uri="{FF2B5EF4-FFF2-40B4-BE49-F238E27FC236}">
                <a16:creationId xmlns:a16="http://schemas.microsoft.com/office/drawing/2014/main" id="{7261DEE9-383B-0E2D-B129-FECADC1E9B95}"/>
              </a:ext>
            </a:extLst>
          </p:cNvPr>
          <p:cNvSpPr txBox="1">
            <a:spLocks/>
          </p:cNvSpPr>
          <p:nvPr/>
        </p:nvSpPr>
        <p:spPr>
          <a:xfrm>
            <a:off x="11382000" y="540000"/>
            <a:ext cx="810000" cy="4121210"/>
          </a:xfrm>
          <a:prstGeom prst="rect">
            <a:avLst/>
          </a:prstGeom>
        </p:spPr>
        <p:txBody>
          <a:bodyPr vert="eaVert"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200" b="1" i="0" dirty="0">
                <a:solidFill>
                  <a:schemeClr val="bg1"/>
                </a:solidFill>
                <a:latin typeface="Century Gothic" panose="020B0502020202020204" pitchFamily="34" charset="0"/>
              </a:rPr>
              <a:t>The Lewis model</a:t>
            </a:r>
            <a:endParaRPr lang="en-US" sz="2200" b="1" i="0" dirty="0">
              <a:solidFill>
                <a:schemeClr val="bg1"/>
              </a:solidFill>
              <a:latin typeface="Century Gothic" panose="020B0502020202020204" pitchFamily="34" charset="0"/>
            </a:endParaRPr>
          </a:p>
        </p:txBody>
      </p:sp>
      <p:sp>
        <p:nvSpPr>
          <p:cNvPr id="2" name="Title 1">
            <a:extLst>
              <a:ext uri="{FF2B5EF4-FFF2-40B4-BE49-F238E27FC236}">
                <a16:creationId xmlns:a16="http://schemas.microsoft.com/office/drawing/2014/main" id="{CF976E51-9D32-4479-57CE-C67AA43E9CFF}"/>
              </a:ext>
            </a:extLst>
          </p:cNvPr>
          <p:cNvSpPr>
            <a:spLocks noGrp="1"/>
          </p:cNvSpPr>
          <p:nvPr>
            <p:ph type="title"/>
          </p:nvPr>
        </p:nvSpPr>
        <p:spPr/>
        <p:txBody>
          <a:bodyPr/>
          <a:lstStyle/>
          <a:p>
            <a:r>
              <a:rPr lang="en-US" dirty="0"/>
              <a:t>How Lewis represented the structure of atoms</a:t>
            </a:r>
          </a:p>
        </p:txBody>
      </p:sp>
      <p:sp>
        <p:nvSpPr>
          <p:cNvPr id="3" name="Content Placeholder 2">
            <a:extLst>
              <a:ext uri="{FF2B5EF4-FFF2-40B4-BE49-F238E27FC236}">
                <a16:creationId xmlns:a16="http://schemas.microsoft.com/office/drawing/2014/main" id="{FDBEE64D-AA73-3068-27C0-7CC7B7D16F70}"/>
              </a:ext>
            </a:extLst>
          </p:cNvPr>
          <p:cNvSpPr>
            <a:spLocks noGrp="1"/>
          </p:cNvSpPr>
          <p:nvPr>
            <p:ph idx="1"/>
          </p:nvPr>
        </p:nvSpPr>
        <p:spPr>
          <a:xfrm>
            <a:off x="539999" y="1260000"/>
            <a:ext cx="10004783" cy="5040000"/>
          </a:xfrm>
        </p:spPr>
        <p:txBody>
          <a:bodyPr/>
          <a:lstStyle/>
          <a:p>
            <a:r>
              <a:rPr lang="en-US" dirty="0"/>
              <a:t>He initially represented the electron shells as cubes rather than the circles we use in the modern dot and cross model.</a:t>
            </a:r>
          </a:p>
        </p:txBody>
      </p:sp>
      <p:pic>
        <p:nvPicPr>
          <p:cNvPr id="4" name="Picture 3" descr="Six cubes, labelled in turn Li, Mg, B, C, N and O.&#10;The first cube, Li, has one dot at the lowest front right corner.&#10;The second cube, Mg, has two dots. One at the lowest front right corner and one at the opposing highest back left corner.&#10;The third cube, B, has three dots. One at the lowest front right corner, one at the highest front left corner and one at the highest back right corner.&#10;The fourth cube, C, has four dots. One at the lowest front left corner, one at the highest front right corner, one at the highest back left corner and one at the lowest back right corner.&#10;The fifth cube, N, has five dots. One at the lowest front left corner, one at the highest front right corner, one at the highest back left corner, one at the highest back right corner and one at the lowest back right corner.&#10;The sixth cube, O, has six dots. One at the lowest front left corner, one at the lowest front right corner, one at the highest front left corner, one at the highest back left corner, one at the highest back right corner and one at the lowest back right corner.">
            <a:extLst>
              <a:ext uri="{FF2B5EF4-FFF2-40B4-BE49-F238E27FC236}">
                <a16:creationId xmlns:a16="http://schemas.microsoft.com/office/drawing/2014/main" id="{B4F21F03-1C13-2D31-6FAA-E04BC9C8FB7B}"/>
              </a:ext>
            </a:extLst>
          </p:cNvPr>
          <p:cNvPicPr>
            <a:picLocks noChangeAspect="1"/>
          </p:cNvPicPr>
          <p:nvPr/>
        </p:nvPicPr>
        <p:blipFill>
          <a:blip r:embed="rId2"/>
          <a:srcRect/>
          <a:stretch/>
        </p:blipFill>
        <p:spPr>
          <a:xfrm>
            <a:off x="540909" y="2707025"/>
            <a:ext cx="10187792" cy="2383145"/>
          </a:xfrm>
          <a:prstGeom prst="rect">
            <a:avLst/>
          </a:prstGeom>
        </p:spPr>
      </p:pic>
    </p:spTree>
    <p:extLst>
      <p:ext uri="{BB962C8B-B14F-4D97-AF65-F5344CB8AC3E}">
        <p14:creationId xmlns:p14="http://schemas.microsoft.com/office/powerpoint/2010/main" val="167822554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AF3E64-1BFF-3149-9C48-B3318BBD3AA7}"/>
              </a:ext>
            </a:extLst>
          </p:cNvPr>
          <p:cNvSpPr>
            <a:spLocks noGrp="1"/>
          </p:cNvSpPr>
          <p:nvPr>
            <p:ph type="title"/>
          </p:nvPr>
        </p:nvSpPr>
        <p:spPr/>
        <p:txBody>
          <a:bodyPr/>
          <a:lstStyle/>
          <a:p>
            <a:r>
              <a:rPr lang="en-US" dirty="0"/>
              <a:t>Lewis’ model of electron shells</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BCFFB25B-F7CD-BA43-B498-C6CDF64364F7}"/>
                  </a:ext>
                </a:extLst>
              </p:cNvPr>
              <p:cNvSpPr>
                <a:spLocks noGrp="1"/>
              </p:cNvSpPr>
              <p:nvPr>
                <p:ph idx="1"/>
              </p:nvPr>
            </p:nvSpPr>
            <p:spPr/>
            <p:txBody>
              <a:bodyPr>
                <a:noAutofit/>
              </a:bodyPr>
              <a:lstStyle/>
              <a:p>
                <a:pPr marL="0" indent="0">
                  <a:buNone/>
                </a:pPr>
                <a:r>
                  <a:rPr lang="en-GB" dirty="0"/>
                  <a:t>His ideas can be expressed as follows:</a:t>
                </a:r>
              </a:p>
              <a:p>
                <a:r>
                  <a:rPr lang="en-GB" dirty="0"/>
                  <a:t>The electrons in an atom are arranged in concentric cubes.</a:t>
                </a:r>
              </a:p>
              <a:p>
                <a:r>
                  <a:rPr lang="en-GB" dirty="0"/>
                  <a:t>A neutral atom of each element contains one more electron than a neutral atom of the next smallest element in the period.</a:t>
                </a:r>
              </a:p>
              <a:p>
                <a:r>
                  <a:rPr lang="en-GB" dirty="0"/>
                  <a:t>The cube of eight electrons is reached in the atoms of the noble gases and this cube becomes, in some sense, the core about which the larger cube of electrons of the next period is built. (Lewis believed that helium had eight electrons).</a:t>
                </a:r>
              </a:p>
              <a:p>
                <a:r>
                  <a:rPr lang="en-GB" dirty="0"/>
                  <a:t>The electrons of an outer, incomplete cube may be given to another atom, as in </a:t>
                </a:r>
                <a14:m>
                  <m:oMath xmlns:m="http://schemas.openxmlformats.org/officeDocument/2006/math">
                    <m:sSup>
                      <m:sSupPr>
                        <m:ctrlPr>
                          <a:rPr lang="en-GB" i="1" smtClean="0">
                            <a:latin typeface="Cambria Math" panose="02040503050406030204" pitchFamily="18" charset="0"/>
                          </a:rPr>
                        </m:ctrlPr>
                      </m:sSupPr>
                      <m:e>
                        <m:r>
                          <m:rPr>
                            <m:sty m:val="p"/>
                          </m:rPr>
                          <a:rPr lang="en-GB" b="0" i="0" smtClean="0">
                            <a:latin typeface="Cambria Math" panose="02040503050406030204" pitchFamily="18" charset="0"/>
                          </a:rPr>
                          <m:t>Mg</m:t>
                        </m:r>
                      </m:e>
                      <m:sup>
                        <m:r>
                          <a:rPr lang="en-GB" b="0" i="1" smtClean="0">
                            <a:latin typeface="Cambria Math" panose="02040503050406030204" pitchFamily="18" charset="0"/>
                          </a:rPr>
                          <m:t>2+</m:t>
                        </m:r>
                      </m:sup>
                    </m:sSup>
                  </m:oMath>
                </a14:m>
                <a:r>
                  <a:rPr lang="en-GB" dirty="0"/>
                  <a:t>. Or enough electrons may be taken from other atoms to complete the cube, as in </a:t>
                </a:r>
                <a14:m>
                  <m:oMath xmlns:m="http://schemas.openxmlformats.org/officeDocument/2006/math">
                    <m:sSup>
                      <m:sSupPr>
                        <m:ctrlPr>
                          <a:rPr lang="en-GB" i="1" smtClean="0">
                            <a:latin typeface="Cambria Math" panose="02040503050406030204" pitchFamily="18" charset="0"/>
                          </a:rPr>
                        </m:ctrlPr>
                      </m:sSupPr>
                      <m:e>
                        <m:r>
                          <m:rPr>
                            <m:sty m:val="p"/>
                          </m:rPr>
                          <a:rPr lang="en-GB" b="0" i="0" smtClean="0">
                            <a:latin typeface="Cambria Math" panose="02040503050406030204" pitchFamily="18" charset="0"/>
                          </a:rPr>
                          <m:t>Cl</m:t>
                        </m:r>
                      </m:e>
                      <m:sup>
                        <m:r>
                          <a:rPr lang="en-GB" b="0" i="0" smtClean="0">
                            <a:latin typeface="Cambria Math" panose="02040503050406030204" pitchFamily="18" charset="0"/>
                          </a:rPr>
                          <m:t>−</m:t>
                        </m:r>
                      </m:sup>
                    </m:sSup>
                  </m:oMath>
                </a14:m>
                <a:r>
                  <a:rPr lang="en-GB" dirty="0"/>
                  <a:t>, thus accounting for positive and negative ions.</a:t>
                </a:r>
              </a:p>
            </p:txBody>
          </p:sp>
        </mc:Choice>
        <mc:Fallback xmlns="">
          <p:sp>
            <p:nvSpPr>
              <p:cNvPr id="3" name="Content Placeholder 2">
                <a:extLst>
                  <a:ext uri="{FF2B5EF4-FFF2-40B4-BE49-F238E27FC236}">
                    <a16:creationId xmlns:a16="http://schemas.microsoft.com/office/drawing/2014/main" id="{BCFFB25B-F7CD-BA43-B498-C6CDF64364F7}"/>
                  </a:ext>
                </a:extLst>
              </p:cNvPr>
              <p:cNvSpPr>
                <a:spLocks noGrp="1" noRot="1" noChangeAspect="1" noMove="1" noResize="1" noEditPoints="1" noAdjustHandles="1" noChangeArrowheads="1" noChangeShapeType="1" noTextEdit="1"/>
              </p:cNvSpPr>
              <p:nvPr>
                <p:ph idx="1"/>
              </p:nvPr>
            </p:nvSpPr>
            <p:spPr>
              <a:blipFill>
                <a:blip r:embed="rId2"/>
                <a:stretch>
                  <a:fillRect l="-1996" t="-1816" r="-2299"/>
                </a:stretch>
              </a:blipFill>
            </p:spPr>
            <p:txBody>
              <a:bodyPr/>
              <a:lstStyle/>
              <a:p>
                <a:r>
                  <a:rPr lang="en-GB">
                    <a:noFill/>
                  </a:rPr>
                  <a:t> </a:t>
                </a:r>
              </a:p>
            </p:txBody>
          </p:sp>
        </mc:Fallback>
      </mc:AlternateContent>
      <p:sp>
        <p:nvSpPr>
          <p:cNvPr id="4" name="Vertical Title 1">
            <a:extLst>
              <a:ext uri="{FF2B5EF4-FFF2-40B4-BE49-F238E27FC236}">
                <a16:creationId xmlns:a16="http://schemas.microsoft.com/office/drawing/2014/main" id="{F7D30168-AF11-EC48-A4B1-E40039751BBA}"/>
              </a:ext>
            </a:extLst>
          </p:cNvPr>
          <p:cNvSpPr txBox="1">
            <a:spLocks/>
          </p:cNvSpPr>
          <p:nvPr/>
        </p:nvSpPr>
        <p:spPr>
          <a:xfrm>
            <a:off x="11382000" y="540000"/>
            <a:ext cx="810000" cy="4121210"/>
          </a:xfrm>
          <a:prstGeom prst="rect">
            <a:avLst/>
          </a:prstGeom>
        </p:spPr>
        <p:txBody>
          <a:bodyPr vert="eaVert"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200" b="1" i="0" dirty="0">
                <a:solidFill>
                  <a:schemeClr val="bg1"/>
                </a:solidFill>
                <a:latin typeface="Century Gothic" panose="020B0502020202020204" pitchFamily="34" charset="0"/>
              </a:rPr>
              <a:t>The Lewis model</a:t>
            </a:r>
            <a:endParaRPr lang="en-US" sz="2200" b="1" i="0" dirty="0">
              <a:solidFill>
                <a:schemeClr val="bg1"/>
              </a:solidFill>
              <a:latin typeface="Century Gothic" panose="020B0502020202020204" pitchFamily="34" charset="0"/>
            </a:endParaRPr>
          </a:p>
        </p:txBody>
      </p:sp>
    </p:spTree>
    <p:extLst>
      <p:ext uri="{BB962C8B-B14F-4D97-AF65-F5344CB8AC3E}">
        <p14:creationId xmlns:p14="http://schemas.microsoft.com/office/powerpoint/2010/main" val="365948310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998DE2A-D09E-72F5-1AB3-1838F888DE68}"/>
            </a:ext>
          </a:extLst>
        </p:cNvPr>
        <p:cNvGrpSpPr/>
        <p:nvPr/>
      </p:nvGrpSpPr>
      <p:grpSpPr>
        <a:xfrm>
          <a:off x="0" y="0"/>
          <a:ext cx="0" cy="0"/>
          <a:chOff x="0" y="0"/>
          <a:chExt cx="0" cy="0"/>
        </a:xfrm>
      </p:grpSpPr>
      <p:sp>
        <p:nvSpPr>
          <p:cNvPr id="4" name="Vertical Title 1">
            <a:extLst>
              <a:ext uri="{FF2B5EF4-FFF2-40B4-BE49-F238E27FC236}">
                <a16:creationId xmlns:a16="http://schemas.microsoft.com/office/drawing/2014/main" id="{683D779E-1A8D-309F-FDEA-0C2ABAD36D60}"/>
              </a:ext>
            </a:extLst>
          </p:cNvPr>
          <p:cNvSpPr txBox="1">
            <a:spLocks/>
          </p:cNvSpPr>
          <p:nvPr/>
        </p:nvSpPr>
        <p:spPr>
          <a:xfrm>
            <a:off x="11382000" y="540000"/>
            <a:ext cx="810000" cy="4121210"/>
          </a:xfrm>
          <a:prstGeom prst="rect">
            <a:avLst/>
          </a:prstGeom>
        </p:spPr>
        <p:txBody>
          <a:bodyPr vert="eaVert"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200" b="1" i="0" dirty="0">
                <a:solidFill>
                  <a:schemeClr val="bg1"/>
                </a:solidFill>
                <a:latin typeface="Century Gothic" panose="020B0502020202020204" pitchFamily="34" charset="0"/>
              </a:rPr>
              <a:t>Activity 1</a:t>
            </a:r>
            <a:endParaRPr lang="en-US" sz="2200" b="1" i="0" dirty="0">
              <a:solidFill>
                <a:schemeClr val="bg1"/>
              </a:solidFill>
              <a:latin typeface="Century Gothic" panose="020B0502020202020204" pitchFamily="34" charset="0"/>
            </a:endParaRPr>
          </a:p>
        </p:txBody>
      </p:sp>
      <p:sp>
        <p:nvSpPr>
          <p:cNvPr id="2" name="Title 1">
            <a:extLst>
              <a:ext uri="{FF2B5EF4-FFF2-40B4-BE49-F238E27FC236}">
                <a16:creationId xmlns:a16="http://schemas.microsoft.com/office/drawing/2014/main" id="{742E36C1-800C-1294-6ADA-6BD694B5CE3E}"/>
              </a:ext>
            </a:extLst>
          </p:cNvPr>
          <p:cNvSpPr>
            <a:spLocks noGrp="1"/>
          </p:cNvSpPr>
          <p:nvPr>
            <p:ph type="title"/>
          </p:nvPr>
        </p:nvSpPr>
        <p:spPr/>
        <p:txBody>
          <a:bodyPr/>
          <a:lstStyle/>
          <a:p>
            <a:r>
              <a:rPr lang="en-US" dirty="0"/>
              <a:t>Questions</a:t>
            </a:r>
          </a:p>
        </p:txBody>
      </p:sp>
      <p:sp>
        <p:nvSpPr>
          <p:cNvPr id="3" name="Content Placeholder 2">
            <a:extLst>
              <a:ext uri="{FF2B5EF4-FFF2-40B4-BE49-F238E27FC236}">
                <a16:creationId xmlns:a16="http://schemas.microsoft.com/office/drawing/2014/main" id="{C84844D3-ADB6-1872-DC08-5E8AD68E63A3}"/>
              </a:ext>
            </a:extLst>
          </p:cNvPr>
          <p:cNvSpPr>
            <a:spLocks noGrp="1"/>
          </p:cNvSpPr>
          <p:nvPr>
            <p:ph idx="1"/>
          </p:nvPr>
        </p:nvSpPr>
        <p:spPr>
          <a:xfrm>
            <a:off x="540000" y="1260000"/>
            <a:ext cx="5556000" cy="5040000"/>
          </a:xfrm>
        </p:spPr>
        <p:txBody>
          <a:bodyPr/>
          <a:lstStyle/>
          <a:p>
            <a:r>
              <a:rPr lang="en-GB" dirty="0"/>
              <a:t>Can you suggest reasons why Lewis was attracted by the idea of the electrons occupying the corners of a cube?</a:t>
            </a:r>
            <a:br>
              <a:rPr lang="en-GB" dirty="0"/>
            </a:br>
            <a:endParaRPr lang="en-GB" dirty="0"/>
          </a:p>
          <a:p>
            <a:r>
              <a:rPr lang="en-GB" dirty="0"/>
              <a:t>Draw the electronic structure of neon using Lewis’s ideas.</a:t>
            </a:r>
            <a:br>
              <a:rPr lang="en-GB" dirty="0"/>
            </a:br>
            <a:endParaRPr lang="en-GB" dirty="0"/>
          </a:p>
          <a:p>
            <a:r>
              <a:rPr lang="en-GB" dirty="0"/>
              <a:t>Draw the electronic structure of a sodium ion and a chloride ion.</a:t>
            </a:r>
          </a:p>
        </p:txBody>
      </p:sp>
      <p:pic>
        <p:nvPicPr>
          <p:cNvPr id="6" name="Graphic 5" descr="Chat outline">
            <a:extLst>
              <a:ext uri="{FF2B5EF4-FFF2-40B4-BE49-F238E27FC236}">
                <a16:creationId xmlns:a16="http://schemas.microsoft.com/office/drawing/2014/main" id="{C33F122E-780F-8EEE-2DEA-6C04CC2D65F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77225" y="1720065"/>
            <a:ext cx="542365" cy="542365"/>
          </a:xfrm>
          <a:prstGeom prst="rect">
            <a:avLst/>
          </a:prstGeom>
        </p:spPr>
      </p:pic>
      <p:pic>
        <p:nvPicPr>
          <p:cNvPr id="5" name="Picture 4" descr="Three cubes, labelled in turn Li, Mg, and B.&#10;The first cube, Li, has one dot at the lowest front right corner.&#10;The second cube, Mg, has two dots. One at the lowest front right corner and one at the opposing highest back left corner.&#10;The third cube, B, has three dots. One at the lowest front right corner, one at the highest front left corner and one at the highest back right corner.">
            <a:extLst>
              <a:ext uri="{FF2B5EF4-FFF2-40B4-BE49-F238E27FC236}">
                <a16:creationId xmlns:a16="http://schemas.microsoft.com/office/drawing/2014/main" id="{87D7A0D2-2A29-9EF1-555B-3E339BC22955}"/>
              </a:ext>
            </a:extLst>
          </p:cNvPr>
          <p:cNvPicPr>
            <a:picLocks noChangeAspect="1"/>
          </p:cNvPicPr>
          <p:nvPr/>
        </p:nvPicPr>
        <p:blipFill>
          <a:blip r:embed="rId4"/>
          <a:srcRect r="52160" b="4336"/>
          <a:stretch>
            <a:fillRect/>
          </a:stretch>
        </p:blipFill>
        <p:spPr>
          <a:xfrm>
            <a:off x="6402235" y="1061342"/>
            <a:ext cx="4673530" cy="2186090"/>
          </a:xfrm>
          <a:prstGeom prst="rect">
            <a:avLst/>
          </a:prstGeom>
        </p:spPr>
      </p:pic>
      <p:pic>
        <p:nvPicPr>
          <p:cNvPr id="8" name="Picture 7" descr="Three cubes, labelled in turn C, N and O.&#10;The first cube, C, has four dots. One at the lowest front left corner, one at the highest front right corner, one at the highest back left corner and one at the lowest back right corner.&#10;The second cube, N, has five dots. One at the lowest front left corner, one at the highest front right corner, one at the highest back left corner, one at the highest back right corner and one at the lowest back right corner.&#10;The third cube, O, has six dots. One at the lowest front left corner, one at the lowest front right corner, one at the highest front left corner, one at the highest back left corner, one at the highest back right corner and one at the lowest back right corner.">
            <a:extLst>
              <a:ext uri="{FF2B5EF4-FFF2-40B4-BE49-F238E27FC236}">
                <a16:creationId xmlns:a16="http://schemas.microsoft.com/office/drawing/2014/main" id="{4143483C-882E-62E8-F1A4-C62C778E4BF0}"/>
              </a:ext>
            </a:extLst>
          </p:cNvPr>
          <p:cNvPicPr>
            <a:picLocks noChangeAspect="1"/>
          </p:cNvPicPr>
          <p:nvPr/>
        </p:nvPicPr>
        <p:blipFill>
          <a:blip r:embed="rId4"/>
          <a:srcRect l="48055" t="4337" r="1974" b="-1"/>
          <a:stretch>
            <a:fillRect/>
          </a:stretch>
        </p:blipFill>
        <p:spPr>
          <a:xfrm>
            <a:off x="6298175" y="3328113"/>
            <a:ext cx="4881650" cy="2186090"/>
          </a:xfrm>
          <a:prstGeom prst="rect">
            <a:avLst/>
          </a:prstGeom>
        </p:spPr>
      </p:pic>
    </p:spTree>
    <p:extLst>
      <p:ext uri="{BB962C8B-B14F-4D97-AF65-F5344CB8AC3E}">
        <p14:creationId xmlns:p14="http://schemas.microsoft.com/office/powerpoint/2010/main" val="310013263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9F6E3B8-B09C-B134-7A54-E8980AADDFD1}"/>
            </a:ext>
          </a:extLst>
        </p:cNvPr>
        <p:cNvGrpSpPr/>
        <p:nvPr/>
      </p:nvGrpSpPr>
      <p:grpSpPr>
        <a:xfrm>
          <a:off x="0" y="0"/>
          <a:ext cx="0" cy="0"/>
          <a:chOff x="0" y="0"/>
          <a:chExt cx="0" cy="0"/>
        </a:xfrm>
      </p:grpSpPr>
      <p:sp>
        <p:nvSpPr>
          <p:cNvPr id="4" name="Vertical Title 1">
            <a:extLst>
              <a:ext uri="{FF2B5EF4-FFF2-40B4-BE49-F238E27FC236}">
                <a16:creationId xmlns:a16="http://schemas.microsoft.com/office/drawing/2014/main" id="{C4EBC64A-BEDE-C711-679B-54DF26D10884}"/>
              </a:ext>
            </a:extLst>
          </p:cNvPr>
          <p:cNvSpPr txBox="1">
            <a:spLocks/>
          </p:cNvSpPr>
          <p:nvPr/>
        </p:nvSpPr>
        <p:spPr>
          <a:xfrm>
            <a:off x="11382000" y="540000"/>
            <a:ext cx="810000" cy="4121210"/>
          </a:xfrm>
          <a:prstGeom prst="rect">
            <a:avLst/>
          </a:prstGeom>
        </p:spPr>
        <p:txBody>
          <a:bodyPr vert="eaVert"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200" b="1" i="0" dirty="0">
                <a:solidFill>
                  <a:schemeClr val="bg1"/>
                </a:solidFill>
                <a:latin typeface="Century Gothic" panose="020B0502020202020204" pitchFamily="34" charset="0"/>
              </a:rPr>
              <a:t>Activity 1</a:t>
            </a:r>
            <a:endParaRPr lang="en-US" sz="2200" b="1" i="0" dirty="0">
              <a:solidFill>
                <a:schemeClr val="bg1"/>
              </a:solidFill>
              <a:latin typeface="Century Gothic" panose="020B0502020202020204" pitchFamily="34" charset="0"/>
            </a:endParaRPr>
          </a:p>
        </p:txBody>
      </p:sp>
      <p:sp>
        <p:nvSpPr>
          <p:cNvPr id="2" name="Title 1">
            <a:extLst>
              <a:ext uri="{FF2B5EF4-FFF2-40B4-BE49-F238E27FC236}">
                <a16:creationId xmlns:a16="http://schemas.microsoft.com/office/drawing/2014/main" id="{11921D22-B5B6-9ABD-778E-6F05DAA317AC}"/>
              </a:ext>
            </a:extLst>
          </p:cNvPr>
          <p:cNvSpPr>
            <a:spLocks noGrp="1"/>
          </p:cNvSpPr>
          <p:nvPr>
            <p:ph type="title"/>
          </p:nvPr>
        </p:nvSpPr>
        <p:spPr/>
        <p:txBody>
          <a:bodyPr/>
          <a:lstStyle/>
          <a:p>
            <a:r>
              <a:rPr lang="en-US" dirty="0"/>
              <a:t>Questions</a:t>
            </a:r>
          </a:p>
        </p:txBody>
      </p:sp>
      <p:sp>
        <p:nvSpPr>
          <p:cNvPr id="3" name="Content Placeholder 2">
            <a:extLst>
              <a:ext uri="{FF2B5EF4-FFF2-40B4-BE49-F238E27FC236}">
                <a16:creationId xmlns:a16="http://schemas.microsoft.com/office/drawing/2014/main" id="{720C51EA-F481-475C-FDBB-72A855AF9EC9}"/>
              </a:ext>
            </a:extLst>
          </p:cNvPr>
          <p:cNvSpPr>
            <a:spLocks noGrp="1"/>
          </p:cNvSpPr>
          <p:nvPr>
            <p:ph idx="1"/>
          </p:nvPr>
        </p:nvSpPr>
        <p:spPr>
          <a:xfrm>
            <a:off x="540000" y="1260000"/>
            <a:ext cx="7008664" cy="5040000"/>
          </a:xfrm>
        </p:spPr>
        <p:txBody>
          <a:bodyPr/>
          <a:lstStyle/>
          <a:p>
            <a:pPr marL="0" indent="0">
              <a:buNone/>
            </a:pPr>
            <a:r>
              <a:rPr lang="en-GB" dirty="0"/>
              <a:t>Oppositely charged ions attract each other. This attraction gives rise to ionic bonding. The ions group together in a vast three-dimensional array called a giant lattice. In the lattice of sodium chloride, each ion has six nearest neighbours of the oppositely charged ion. Sodium chloride is said to have a coordination number of six.</a:t>
            </a:r>
          </a:p>
          <a:p>
            <a:pPr marL="0" indent="0">
              <a:buNone/>
            </a:pPr>
            <a:endParaRPr lang="en-GB" dirty="0"/>
          </a:p>
          <a:p>
            <a:pPr>
              <a:buFont typeface="+mj-lt"/>
              <a:buAutoNum type="arabicPeriod" startAt="4"/>
            </a:pPr>
            <a:r>
              <a:rPr lang="en-GB" dirty="0"/>
              <a:t>Explain how Lewis’s cube model would account for the coordination number of sodium chloride.</a:t>
            </a:r>
          </a:p>
          <a:p>
            <a:pPr marL="0" indent="0">
              <a:buNone/>
            </a:pPr>
            <a:r>
              <a:rPr lang="en-GB" b="1" dirty="0">
                <a:solidFill>
                  <a:srgbClr val="C8102E"/>
                </a:solidFill>
              </a:rPr>
              <a:t>Hint: </a:t>
            </a:r>
            <a:r>
              <a:rPr lang="en-GB" dirty="0"/>
              <a:t>can you find some connection between the shape of cubes and six?</a:t>
            </a:r>
          </a:p>
          <a:p>
            <a:pPr marL="0" indent="0">
              <a:buNone/>
            </a:pPr>
            <a:endParaRPr lang="en-GB" dirty="0"/>
          </a:p>
          <a:p>
            <a:pPr marL="0" indent="0">
              <a:buNone/>
            </a:pPr>
            <a:endParaRPr lang="en-GB" dirty="0"/>
          </a:p>
        </p:txBody>
      </p:sp>
      <p:pic>
        <p:nvPicPr>
          <p:cNvPr id="1026" name="Picture 2" descr="Structural formula notation using dashes and wedges to show the 3dimensional arrangement of five chloride ions around a central sodium ion and five sodium ions around a central chloride ion. A long dashed line between these two diagrams is labelled 'The distance is exaggerated for clarity in the diagram).">
            <a:extLst>
              <a:ext uri="{FF2B5EF4-FFF2-40B4-BE49-F238E27FC236}">
                <a16:creationId xmlns:a16="http://schemas.microsoft.com/office/drawing/2014/main" id="{5E3E2551-535D-4794-4997-D41364A0553E}"/>
              </a:ext>
            </a:extLst>
          </p:cNvPr>
          <p:cNvPicPr>
            <a:picLocks noChangeAspect="1" noChangeArrowheads="1"/>
          </p:cNvPicPr>
          <p:nvPr/>
        </p:nvPicPr>
        <p:blipFill>
          <a:blip r:embed="rId3">
            <a:clrChange>
              <a:clrFrom>
                <a:srgbClr val="FFFFFF"/>
              </a:clrFrom>
              <a:clrTo>
                <a:srgbClr val="FFFFFF">
                  <a:alpha val="0"/>
                </a:srgbClr>
              </a:clrTo>
            </a:clrChange>
          </a:blip>
          <a:srcRect/>
          <a:stretch/>
        </p:blipFill>
        <p:spPr bwMode="auto">
          <a:xfrm>
            <a:off x="7317624" y="980661"/>
            <a:ext cx="3876223" cy="2569245"/>
          </a:xfrm>
          <a:prstGeom prst="rect">
            <a:avLst/>
          </a:prstGeom>
          <a:noFill/>
          <a:extLst>
            <a:ext uri="{909E8E84-426E-40DD-AFC4-6F175D3DCCD1}">
              <a14:hiddenFill xmlns:a14="http://schemas.microsoft.com/office/drawing/2010/main">
                <a:solidFill>
                  <a:srgbClr val="FFFFFF"/>
                </a:solidFill>
              </a14:hiddenFill>
            </a:ext>
          </a:extLst>
        </p:spPr>
      </p:pic>
      <p:pic>
        <p:nvPicPr>
          <p:cNvPr id="1025" name="Picture 1" descr="A photograph of a molymod model of NaCl. Na is represented by small silver plastic balls, Cl is represented by larger green plastic balls. The balls are arranged in a 3x3x3 cube formation of alternating silver and green balls. The balls are connected by small grey plastic connectors.">
            <a:extLst>
              <a:ext uri="{FF2B5EF4-FFF2-40B4-BE49-F238E27FC236}">
                <a16:creationId xmlns:a16="http://schemas.microsoft.com/office/drawing/2014/main" id="{26738E61-1955-33D9-09A5-0D6E9C38D2C0}"/>
              </a:ext>
            </a:extLst>
          </p:cNvPr>
          <p:cNvPicPr>
            <a:picLocks noChangeAspect="1" noChangeArrowheads="1"/>
          </p:cNvPicPr>
          <p:nvPr/>
        </p:nvPicPr>
        <p:blipFill>
          <a:blip r:embed="rId4"/>
          <a:srcRect/>
          <a:stretch/>
        </p:blipFill>
        <p:spPr bwMode="auto">
          <a:xfrm>
            <a:off x="7538428" y="3810567"/>
            <a:ext cx="3343482" cy="222877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6121639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14D51D-7014-F08C-FAB7-2FA161A5A2EA}"/>
            </a:ext>
          </a:extLst>
        </p:cNvPr>
        <p:cNvGrpSpPr/>
        <p:nvPr/>
      </p:nvGrpSpPr>
      <p:grpSpPr>
        <a:xfrm>
          <a:off x="0" y="0"/>
          <a:ext cx="0" cy="0"/>
          <a:chOff x="0" y="0"/>
          <a:chExt cx="0" cy="0"/>
        </a:xfrm>
      </p:grpSpPr>
      <p:sp>
        <p:nvSpPr>
          <p:cNvPr id="4" name="Vertical Title 1">
            <a:extLst>
              <a:ext uri="{FF2B5EF4-FFF2-40B4-BE49-F238E27FC236}">
                <a16:creationId xmlns:a16="http://schemas.microsoft.com/office/drawing/2014/main" id="{221DD40A-A704-ABD6-9376-A08DB1C97752}"/>
              </a:ext>
            </a:extLst>
          </p:cNvPr>
          <p:cNvSpPr txBox="1">
            <a:spLocks/>
          </p:cNvSpPr>
          <p:nvPr/>
        </p:nvSpPr>
        <p:spPr>
          <a:xfrm>
            <a:off x="11382000" y="540000"/>
            <a:ext cx="810000" cy="4121210"/>
          </a:xfrm>
          <a:prstGeom prst="rect">
            <a:avLst/>
          </a:prstGeom>
        </p:spPr>
        <p:txBody>
          <a:bodyPr vert="eaVert"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200" b="1" i="0" dirty="0">
                <a:solidFill>
                  <a:schemeClr val="bg1"/>
                </a:solidFill>
                <a:latin typeface="Century Gothic" panose="020B0502020202020204" pitchFamily="34" charset="0"/>
              </a:rPr>
              <a:t>Activity 1</a:t>
            </a:r>
            <a:endParaRPr lang="en-US" sz="2200" b="1" i="0" dirty="0">
              <a:solidFill>
                <a:schemeClr val="bg1"/>
              </a:solidFill>
              <a:latin typeface="Century Gothic" panose="020B0502020202020204" pitchFamily="34" charset="0"/>
            </a:endParaRPr>
          </a:p>
        </p:txBody>
      </p:sp>
      <p:sp>
        <p:nvSpPr>
          <p:cNvPr id="2" name="Title 1">
            <a:extLst>
              <a:ext uri="{FF2B5EF4-FFF2-40B4-BE49-F238E27FC236}">
                <a16:creationId xmlns:a16="http://schemas.microsoft.com/office/drawing/2014/main" id="{3101D6F0-7265-A01E-88F0-58B34E43AC5D}"/>
              </a:ext>
            </a:extLst>
          </p:cNvPr>
          <p:cNvSpPr>
            <a:spLocks noGrp="1"/>
          </p:cNvSpPr>
          <p:nvPr>
            <p:ph type="title"/>
          </p:nvPr>
        </p:nvSpPr>
        <p:spPr/>
        <p:txBody>
          <a:bodyPr/>
          <a:lstStyle/>
          <a:p>
            <a:r>
              <a:rPr lang="en-US" dirty="0"/>
              <a:t>Questions</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C31850FC-AEAD-1EF5-E580-3182F346C3A1}"/>
                  </a:ext>
                </a:extLst>
              </p:cNvPr>
              <p:cNvSpPr>
                <a:spLocks noGrp="1"/>
              </p:cNvSpPr>
              <p:nvPr>
                <p:ph idx="1"/>
              </p:nvPr>
            </p:nvSpPr>
            <p:spPr/>
            <p:txBody>
              <a:bodyPr>
                <a:normAutofit/>
              </a:bodyPr>
              <a:lstStyle/>
              <a:p>
                <a:pPr>
                  <a:buFont typeface="+mj-lt"/>
                  <a:buAutoNum type="arabicPeriod" startAt="5"/>
                </a:pPr>
                <a:r>
                  <a:rPr lang="en-GB" dirty="0"/>
                  <a:t>Lewis could account for covalent bonds as the sharing of electrons. The diagram below shows the structure of </a:t>
                </a:r>
                <a14:m>
                  <m:oMath xmlns:m="http://schemas.openxmlformats.org/officeDocument/2006/math">
                    <m:sSub>
                      <m:sSubPr>
                        <m:ctrlPr>
                          <a:rPr lang="en-GB" i="1" dirty="0" smtClean="0">
                            <a:latin typeface="Cambria Math" panose="02040503050406030204" pitchFamily="18" charset="0"/>
                          </a:rPr>
                        </m:ctrlPr>
                      </m:sSubPr>
                      <m:e>
                        <m:r>
                          <m:rPr>
                            <m:sty m:val="p"/>
                          </m:rPr>
                          <a:rPr lang="en-GB" b="0" i="0" dirty="0" smtClean="0">
                            <a:latin typeface="Cambria Math" panose="02040503050406030204" pitchFamily="18" charset="0"/>
                          </a:rPr>
                          <m:t>Cl</m:t>
                        </m:r>
                      </m:e>
                      <m:sub>
                        <m:r>
                          <a:rPr lang="en-GB" b="0" i="0" dirty="0" smtClean="0">
                            <a:latin typeface="Cambria Math" panose="02040503050406030204" pitchFamily="18" charset="0"/>
                          </a:rPr>
                          <m:t>2</m:t>
                        </m:r>
                      </m:sub>
                    </m:sSub>
                  </m:oMath>
                </a14:m>
                <a:r>
                  <a:rPr lang="en-GB" dirty="0"/>
                  <a:t>. Draw similar diagrams for </a:t>
                </a:r>
                <a14:m>
                  <m:oMath xmlns:m="http://schemas.openxmlformats.org/officeDocument/2006/math">
                    <m:sSub>
                      <m:sSubPr>
                        <m:ctrlPr>
                          <a:rPr lang="en-GB" i="1" dirty="0" smtClean="0">
                            <a:latin typeface="Cambria Math" panose="02040503050406030204" pitchFamily="18" charset="0"/>
                          </a:rPr>
                        </m:ctrlPr>
                      </m:sSubPr>
                      <m:e>
                        <m:r>
                          <m:rPr>
                            <m:sty m:val="p"/>
                          </m:rPr>
                          <a:rPr lang="en-GB" b="0" i="0" dirty="0" smtClean="0">
                            <a:latin typeface="Cambria Math" panose="02040503050406030204" pitchFamily="18" charset="0"/>
                          </a:rPr>
                          <m:t>OF</m:t>
                        </m:r>
                      </m:e>
                      <m:sub>
                        <m:r>
                          <a:rPr lang="en-GB" b="0" i="0" dirty="0" smtClean="0">
                            <a:latin typeface="Cambria Math" panose="02040503050406030204" pitchFamily="18" charset="0"/>
                          </a:rPr>
                          <m:t>2</m:t>
                        </m:r>
                      </m:sub>
                    </m:sSub>
                  </m:oMath>
                </a14:m>
                <a:r>
                  <a:rPr lang="en-GB" dirty="0"/>
                  <a:t> and </a:t>
                </a:r>
                <a14:m>
                  <m:oMath xmlns:m="http://schemas.openxmlformats.org/officeDocument/2006/math">
                    <m:sSub>
                      <m:sSubPr>
                        <m:ctrlPr>
                          <a:rPr lang="en-GB" i="1" dirty="0">
                            <a:latin typeface="Cambria Math" panose="02040503050406030204" pitchFamily="18" charset="0"/>
                          </a:rPr>
                        </m:ctrlPr>
                      </m:sSubPr>
                      <m:e>
                        <m:r>
                          <m:rPr>
                            <m:sty m:val="p"/>
                          </m:rPr>
                          <a:rPr lang="en-GB" dirty="0">
                            <a:latin typeface="Cambria Math" panose="02040503050406030204" pitchFamily="18" charset="0"/>
                          </a:rPr>
                          <m:t>O</m:t>
                        </m:r>
                      </m:e>
                      <m:sub>
                        <m:r>
                          <a:rPr lang="en-GB" dirty="0">
                            <a:latin typeface="Cambria Math" panose="02040503050406030204" pitchFamily="18" charset="0"/>
                          </a:rPr>
                          <m:t>2</m:t>
                        </m:r>
                      </m:sub>
                    </m:sSub>
                  </m:oMath>
                </a14:m>
                <a:r>
                  <a:rPr lang="en-GB" dirty="0"/>
                  <a:t>.</a:t>
                </a:r>
                <a:br>
                  <a:rPr lang="en-GB" dirty="0"/>
                </a:br>
                <a:br>
                  <a:rPr lang="en-GB" dirty="0"/>
                </a:br>
                <a:br>
                  <a:rPr lang="en-GB" dirty="0"/>
                </a:br>
                <a:br>
                  <a:rPr lang="en-GB" dirty="0"/>
                </a:br>
                <a:br>
                  <a:rPr lang="en-GB" dirty="0"/>
                </a:br>
                <a:br>
                  <a:rPr lang="en-GB" dirty="0"/>
                </a:br>
                <a:br>
                  <a:rPr lang="en-GB" dirty="0"/>
                </a:br>
                <a:br>
                  <a:rPr lang="en-GB" dirty="0"/>
                </a:br>
                <a:br>
                  <a:rPr lang="en-GB" dirty="0"/>
                </a:br>
                <a:endParaRPr lang="en-GB" dirty="0"/>
              </a:p>
              <a:p>
                <a:pPr>
                  <a:buFont typeface="+mj-lt"/>
                  <a:buAutoNum type="arabicPeriod" startAt="5"/>
                </a:pPr>
                <a:r>
                  <a:rPr lang="en-GB" dirty="0"/>
                  <a:t>Is it possible to draw a structure similar to the one above showing a triple bond, as in the molecule </a:t>
                </a:r>
                <a14:m>
                  <m:oMath xmlns:m="http://schemas.openxmlformats.org/officeDocument/2006/math">
                    <m:sSub>
                      <m:sSubPr>
                        <m:ctrlPr>
                          <a:rPr lang="en-GB" i="1" dirty="0" smtClean="0">
                            <a:latin typeface="Cambria Math" panose="02040503050406030204" pitchFamily="18" charset="0"/>
                          </a:rPr>
                        </m:ctrlPr>
                      </m:sSubPr>
                      <m:e>
                        <m:r>
                          <m:rPr>
                            <m:sty m:val="p"/>
                          </m:rPr>
                          <a:rPr lang="en-GB" b="0" i="0" dirty="0" smtClean="0">
                            <a:latin typeface="Cambria Math" panose="02040503050406030204" pitchFamily="18" charset="0"/>
                          </a:rPr>
                          <m:t>N</m:t>
                        </m:r>
                      </m:e>
                      <m:sub>
                        <m:r>
                          <a:rPr lang="en-GB" dirty="0">
                            <a:latin typeface="Cambria Math" panose="02040503050406030204" pitchFamily="18" charset="0"/>
                          </a:rPr>
                          <m:t>2</m:t>
                        </m:r>
                      </m:sub>
                    </m:sSub>
                  </m:oMath>
                </a14:m>
                <a:r>
                  <a:rPr lang="en-GB" dirty="0"/>
                  <a:t>?</a:t>
                </a:r>
              </a:p>
            </p:txBody>
          </p:sp>
        </mc:Choice>
        <mc:Fallback xmlns="">
          <p:sp>
            <p:nvSpPr>
              <p:cNvPr id="3" name="Content Placeholder 2">
                <a:extLst>
                  <a:ext uri="{FF2B5EF4-FFF2-40B4-BE49-F238E27FC236}">
                    <a16:creationId xmlns:a16="http://schemas.microsoft.com/office/drawing/2014/main" id="{C31850FC-AEAD-1EF5-E580-3182F346C3A1}"/>
                  </a:ext>
                </a:extLst>
              </p:cNvPr>
              <p:cNvSpPr>
                <a:spLocks noGrp="1" noRot="1" noChangeAspect="1" noMove="1" noResize="1" noEditPoints="1" noAdjustHandles="1" noChangeArrowheads="1" noChangeShapeType="1" noTextEdit="1"/>
              </p:cNvSpPr>
              <p:nvPr>
                <p:ph idx="1"/>
              </p:nvPr>
            </p:nvSpPr>
            <p:spPr>
              <a:blipFill>
                <a:blip r:embed="rId2"/>
                <a:stretch>
                  <a:fillRect l="-1694" t="-1816" r="-2299"/>
                </a:stretch>
              </a:blipFill>
            </p:spPr>
            <p:txBody>
              <a:bodyPr/>
              <a:lstStyle/>
              <a:p>
                <a:r>
                  <a:rPr lang="en-GB">
                    <a:noFill/>
                  </a:rPr>
                  <a:t> </a:t>
                </a:r>
              </a:p>
            </p:txBody>
          </p:sp>
        </mc:Fallback>
      </mc:AlternateContent>
      <p:pic>
        <p:nvPicPr>
          <p:cNvPr id="5" name="Picture 4" descr="Two cubes joined along one edge. Each cube is labelled Cl. Each cube has a e at each corner. The es in the cube on the left are black and the es in the cube on the right are light orange. At the intersecting edge the higher e is black and the lower e is light orange. ">
            <a:extLst>
              <a:ext uri="{FF2B5EF4-FFF2-40B4-BE49-F238E27FC236}">
                <a16:creationId xmlns:a16="http://schemas.microsoft.com/office/drawing/2014/main" id="{51D7543D-66FD-7CC0-1295-4DE1D4B70CD5}"/>
              </a:ext>
            </a:extLst>
          </p:cNvPr>
          <p:cNvPicPr>
            <a:picLocks noChangeAspect="1"/>
          </p:cNvPicPr>
          <p:nvPr/>
        </p:nvPicPr>
        <p:blipFill>
          <a:blip r:embed="rId3"/>
          <a:srcRect/>
          <a:stretch/>
        </p:blipFill>
        <p:spPr>
          <a:xfrm>
            <a:off x="3473684" y="2231960"/>
            <a:ext cx="4648912" cy="3015124"/>
          </a:xfrm>
          <a:prstGeom prst="rect">
            <a:avLst/>
          </a:prstGeom>
        </p:spPr>
      </p:pic>
    </p:spTree>
    <p:extLst>
      <p:ext uri="{BB962C8B-B14F-4D97-AF65-F5344CB8AC3E}">
        <p14:creationId xmlns:p14="http://schemas.microsoft.com/office/powerpoint/2010/main" val="330676368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5c7d88b2-bc5d-47d8-b067-5f30c82b40fb">
      <Terms xmlns="http://schemas.microsoft.com/office/infopath/2007/PartnerControls"/>
    </lcf76f155ced4ddcb4097134ff3c332f>
    <TaxCatchAll xmlns="9e3c562f-56b0-4bc9-96c8-d04b09868558" xsi:nil="true"/>
    <Editorialstage xmlns="5c7d88b2-bc5d-47d8-b067-5f30c82b40fb"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E45D359969893149933A4D4A74E189F8" ma:contentTypeVersion="13" ma:contentTypeDescription="Create a new document." ma:contentTypeScope="" ma:versionID="1e359e7040c60661ae7072c482267ad9">
  <xsd:schema xmlns:xsd="http://www.w3.org/2001/XMLSchema" xmlns:xs="http://www.w3.org/2001/XMLSchema" xmlns:p="http://schemas.microsoft.com/office/2006/metadata/properties" xmlns:ns2="5c7d88b2-bc5d-47d8-b067-5f30c82b40fb" xmlns:ns3="9e3c562f-56b0-4bc9-96c8-d04b09868558" targetNamespace="http://schemas.microsoft.com/office/2006/metadata/properties" ma:root="true" ma:fieldsID="9332d97d0f911b960840dd6ec88f9031" ns2:_="" ns3:_="">
    <xsd:import namespace="5c7d88b2-bc5d-47d8-b067-5f30c82b40fb"/>
    <xsd:import namespace="9e3c562f-56b0-4bc9-96c8-d04b09868558"/>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lcf76f155ced4ddcb4097134ff3c332f" minOccurs="0"/>
                <xsd:element ref="ns3:TaxCatchAll" minOccurs="0"/>
                <xsd:element ref="ns2:MediaServiceDateTaken" minOccurs="0"/>
                <xsd:element ref="ns2:MediaServiceOCR" minOccurs="0"/>
                <xsd:element ref="ns2:MediaServiceGenerationTime" minOccurs="0"/>
                <xsd:element ref="ns2:MediaServiceEventHashCode" minOccurs="0"/>
                <xsd:element ref="ns2:MediaLengthInSeconds" minOccurs="0"/>
                <xsd:element ref="ns2:Editorialstag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7d88b2-bc5d-47d8-b067-5f30c82b40f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acd698d5-2c6c-40f3-87af-cb5c6c865f62" ma:termSetId="09814cd3-568e-fe90-9814-8d621ff8fb84" ma:anchorId="fba54fb3-c3e1-fe81-a776-ca4b69148c4d" ma:open="true" ma:isKeyword="false">
      <xsd:complexType>
        <xsd:sequence>
          <xsd:element ref="pc:Terms" minOccurs="0" maxOccurs="1"/>
        </xsd:sequence>
      </xsd:complexType>
    </xsd:element>
    <xsd:element name="MediaServiceDateTaken" ma:index="15" nillable="true" ma:displayName="MediaServiceDateTaken" ma:hidden="true" ma:indexed="true" ma:internalName="MediaServiceDateTake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Editorialstage" ma:index="20" nillable="true" ma:displayName="Editorial stage" ma:format="Dropdown" ma:internalName="Editorialstage">
      <xsd:simpleType>
        <xsd:restriction base="dms:Choice">
          <xsd:enumeration value="Published"/>
          <xsd:enumeration value="Ready for editor check"/>
          <xsd:enumeration value="QA review received"/>
          <xsd:enumeration value="Received from author"/>
          <xsd:enumeration value="Ready for QA"/>
        </xsd:restriction>
      </xsd:simpleType>
    </xsd:element>
  </xsd:schema>
  <xsd:schema xmlns:xsd="http://www.w3.org/2001/XMLSchema" xmlns:xs="http://www.w3.org/2001/XMLSchema" xmlns:dms="http://schemas.microsoft.com/office/2006/documentManagement/types" xmlns:pc="http://schemas.microsoft.com/office/infopath/2007/PartnerControls" targetNamespace="9e3c562f-56b0-4bc9-96c8-d04b09868558"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dc6a42d3-65da-48b4-a118-af479a0fa813}" ma:internalName="TaxCatchAll" ma:showField="CatchAllData" ma:web="9e3c562f-56b0-4bc9-96c8-d04b09868558">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02361D2B-2BBD-489D-A185-8C7EC81DCA48}">
  <ds:schemaRefs>
    <ds:schemaRef ds:uri="http://www.w3.org/XML/1998/namespace"/>
    <ds:schemaRef ds:uri="9e3c562f-56b0-4bc9-96c8-d04b09868558"/>
    <ds:schemaRef ds:uri="http://schemas.microsoft.com/office/2006/documentManagement/types"/>
    <ds:schemaRef ds:uri="http://purl.org/dc/elements/1.1/"/>
    <ds:schemaRef ds:uri="http://schemas.microsoft.com/office/2006/metadata/properties"/>
    <ds:schemaRef ds:uri="http://schemas.openxmlformats.org/package/2006/metadata/core-properties"/>
    <ds:schemaRef ds:uri="http://purl.org/dc/dcmitype/"/>
    <ds:schemaRef ds:uri="http://schemas.microsoft.com/office/infopath/2007/PartnerControls"/>
    <ds:schemaRef ds:uri="5c7d88b2-bc5d-47d8-b067-5f30c82b40fb"/>
    <ds:schemaRef ds:uri="http://purl.org/dc/terms/"/>
  </ds:schemaRefs>
</ds:datastoreItem>
</file>

<file path=customXml/itemProps2.xml><?xml version="1.0" encoding="utf-8"?>
<ds:datastoreItem xmlns:ds="http://schemas.openxmlformats.org/officeDocument/2006/customXml" ds:itemID="{75587ED5-071C-4DE7-BF02-9A3BF519128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5c7d88b2-bc5d-47d8-b067-5f30c82b40fb"/>
    <ds:schemaRef ds:uri="9e3c562f-56b0-4bc9-96c8-d04b0986855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088E0B37-06E4-482C-9559-1F0E38567775}">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3892</TotalTime>
  <Words>1481</Words>
  <Application>Microsoft Office PowerPoint</Application>
  <PresentationFormat>Widescreen</PresentationFormat>
  <Paragraphs>137</Paragraphs>
  <Slides>19</Slides>
  <Notes>5</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19</vt:i4>
      </vt:variant>
    </vt:vector>
  </HeadingPairs>
  <TitlesOfParts>
    <vt:vector size="26" baseType="lpstr">
      <vt:lpstr>Aptos</vt:lpstr>
      <vt:lpstr>Arial</vt:lpstr>
      <vt:lpstr>Calibri</vt:lpstr>
      <vt:lpstr>Calibri Light</vt:lpstr>
      <vt:lpstr>Cambria Math</vt:lpstr>
      <vt:lpstr>Century Gothic</vt:lpstr>
      <vt:lpstr>Office Theme</vt:lpstr>
      <vt:lpstr>14–16 years</vt:lpstr>
      <vt:lpstr>Learning objectives</vt:lpstr>
      <vt:lpstr>Lewis structures</vt:lpstr>
      <vt:lpstr>Developing bonding models</vt:lpstr>
      <vt:lpstr>How Lewis represented the structure of atoms</vt:lpstr>
      <vt:lpstr>Lewis’ model of electron shells</vt:lpstr>
      <vt:lpstr>Questions</vt:lpstr>
      <vt:lpstr>Questions</vt:lpstr>
      <vt:lpstr>Questions</vt:lpstr>
      <vt:lpstr>Discussion of answers</vt:lpstr>
      <vt:lpstr>Discussion of answers</vt:lpstr>
      <vt:lpstr>Discussion of answers</vt:lpstr>
      <vt:lpstr>Discussion of answers</vt:lpstr>
      <vt:lpstr>Modelling activity</vt:lpstr>
      <vt:lpstr>Modelling activity example answers</vt:lpstr>
      <vt:lpstr>Modelling activity example answers</vt:lpstr>
      <vt:lpstr>Discussion activity</vt:lpstr>
      <vt:lpstr>Suggested answers</vt:lpstr>
      <vt:lpstr>Research activity</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Bonding models stretch and challenge presentation slides</dc:title>
  <dc:creator>Royal Society of Chemistry</dc:creator>
  <cp:keywords>bonding; lewis structures; covalent bonding; ionic bonding; GCSE; chemistry; worksheet; stretch and challenge; alternative ideas; development of models;</cp:keywords>
  <dc:description>From https://rsc.li/430a2bN; student sheet and teacher notes also available</dc:description>
  <cp:lastModifiedBy>Kirsty Patterson</cp:lastModifiedBy>
  <cp:revision>577</cp:revision>
  <cp:lastPrinted>2025-07-11T11:56:47Z</cp:lastPrinted>
  <dcterms:created xsi:type="dcterms:W3CDTF">2021-04-13T16:26:00Z</dcterms:created>
  <dcterms:modified xsi:type="dcterms:W3CDTF">2025-07-15T23:08:59Z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0x010100E45D359969893149933A4D4A74E189F8</vt:lpwstr>
  </property>
  <property fmtid="{D5CDD505-2E9C-101B-9397-08002B2CF9AE}" pid="3" name="MediaServiceImageTags">
    <vt:lpwstr/>
  </property>
</Properties>
</file>