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90" r:id="rId5"/>
    <p:sldId id="294" r:id="rId6"/>
    <p:sldId id="293" r:id="rId7"/>
    <p:sldId id="312" r:id="rId8"/>
    <p:sldId id="313" r:id="rId9"/>
    <p:sldId id="314" r:id="rId10"/>
    <p:sldId id="295" r:id="rId11"/>
    <p:sldId id="306" r:id="rId12"/>
    <p:sldId id="316" r:id="rId13"/>
    <p:sldId id="30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1225EC68-C4C9-4539-BF33-D268A08CC563}">
          <p14:sldIdLst>
            <p14:sldId id="290"/>
            <p14:sldId id="294"/>
          </p14:sldIdLst>
        </p14:section>
        <p14:section name="Introduction" id="{6BEF9BD6-2C19-4F7D-BFD9-AD9DCBFEFC9F}">
          <p14:sldIdLst>
            <p14:sldId id="293"/>
            <p14:sldId id="312"/>
            <p14:sldId id="313"/>
            <p14:sldId id="314"/>
          </p14:sldIdLst>
        </p14:section>
        <p14:section name="Bonding bingo!" id="{6E2ECB7E-5764-4F61-8150-285FA820E59B}">
          <p14:sldIdLst>
            <p14:sldId id="295"/>
            <p14:sldId id="306"/>
            <p14:sldId id="316"/>
          </p14:sldIdLst>
        </p14:section>
        <p14:section name="Reflections" id="{781D2944-95D9-4747-88BE-091D74ACAB0C}">
          <p14:sldIdLst>
            <p14:sldId id="30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BE0490-048B-22EF-1BC1-1CF64EC4D232}" name="Jo Pugh" initials="JP" userId="1187eaa31d8c3d2c" providerId="Windows Live"/>
  <p188:author id="{AB733790-99AD-B823-6E80-FF9C367E9F1B}" name="Louise Glynn (LGN)" initials="LG" userId="S::Louise.Glynn@jags.org.uk::78c89fa7-5bd4-4a5a-9806-7b73ebdd0f55" providerId="AD"/>
  <p188:author id="{93898FDF-1F87-EDD6-6458-059E95E842BE}" name="Kirsty Patterson" initials="KP" userId="S::pattersonk@rsc.org::06c453ef-d90e-4cbc-ba6b-1bf363c3e0a9" providerId="AD"/>
  <p188:author id="{C74B60E9-655C-E89A-6316-3841AD519658}" name="Juliet Kennard" initials="JK" userId="S::KennardJ@rsc.org::171ce03e-ecb9-44f8-bcbb-a85643c4c66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E1B"/>
    <a:srgbClr val="E6F1EF"/>
    <a:srgbClr val="006F62"/>
    <a:srgbClr val="EDF6F9"/>
    <a:srgbClr val="48A9C5"/>
    <a:srgbClr val="FAE7EA"/>
    <a:srgbClr val="F7DBE0"/>
    <a:srgbClr val="F4CFD5"/>
    <a:srgbClr val="C8102E"/>
    <a:srgbClr val="004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D05DE2-299B-4E78-81FF-85DBD164715A}" v="223" dt="2025-05-06T12:58:07.4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8"/>
    <p:restoredTop sz="87312" autoAdjust="0"/>
  </p:normalViewPr>
  <p:slideViewPr>
    <p:cSldViewPr snapToGrid="0" snapToObjects="1">
      <p:cViewPr varScale="1">
        <p:scale>
          <a:sx n="97" d="100"/>
          <a:sy n="97" d="100"/>
        </p:scale>
        <p:origin x="15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rsty Patterson" userId="06c453ef-d90e-4cbc-ba6b-1bf363c3e0a9" providerId="ADAL" clId="{83D05DE2-299B-4E78-81FF-85DBD164715A}"/>
    <pc:docChg chg="modSld modSection">
      <pc:chgData name="Kirsty Patterson" userId="06c453ef-d90e-4cbc-ba6b-1bf363c3e0a9" providerId="ADAL" clId="{83D05DE2-299B-4E78-81FF-85DBD164715A}" dt="2025-05-06T12:38:24.503" v="1059" actId="962"/>
      <pc:docMkLst>
        <pc:docMk/>
      </pc:docMkLst>
      <pc:sldChg chg="modSp mod">
        <pc:chgData name="Kirsty Patterson" userId="06c453ef-d90e-4cbc-ba6b-1bf363c3e0a9" providerId="ADAL" clId="{83D05DE2-299B-4E78-81FF-85DBD164715A}" dt="2025-05-06T12:33:36.219" v="1029" actId="962"/>
        <pc:sldMkLst>
          <pc:docMk/>
          <pc:sldMk cId="3803064194" sldId="290"/>
        </pc:sldMkLst>
        <pc:spChg chg="mod">
          <ac:chgData name="Kirsty Patterson" userId="06c453ef-d90e-4cbc-ba6b-1bf363c3e0a9" providerId="ADAL" clId="{83D05DE2-299B-4E78-81FF-85DBD164715A}" dt="2025-05-06T12:33:36.219" v="1029" actId="962"/>
          <ac:spMkLst>
            <pc:docMk/>
            <pc:sldMk cId="3803064194" sldId="290"/>
            <ac:spMk id="4" creationId="{F68B9C4F-E484-F44F-B8BC-C9FFC90B4FB2}"/>
          </ac:spMkLst>
        </pc:spChg>
      </pc:sldChg>
      <pc:sldChg chg="modSp mod">
        <pc:chgData name="Kirsty Patterson" userId="06c453ef-d90e-4cbc-ba6b-1bf363c3e0a9" providerId="ADAL" clId="{83D05DE2-299B-4E78-81FF-85DBD164715A}" dt="2025-05-06T12:35:59.864" v="1039" actId="962"/>
        <pc:sldMkLst>
          <pc:docMk/>
          <pc:sldMk cId="3708121807" sldId="293"/>
        </pc:sldMkLst>
        <pc:spChg chg="ord">
          <ac:chgData name="Kirsty Patterson" userId="06c453ef-d90e-4cbc-ba6b-1bf363c3e0a9" providerId="ADAL" clId="{83D05DE2-299B-4E78-81FF-85DBD164715A}" dt="2025-05-06T12:35:36.892" v="1037" actId="13244"/>
          <ac:spMkLst>
            <pc:docMk/>
            <pc:sldMk cId="3708121807" sldId="293"/>
            <ac:spMk id="5" creationId="{94DF5491-C51B-5546-8D63-8BD341C64B0A}"/>
          </ac:spMkLst>
        </pc:spChg>
        <pc:spChg chg="mod ord">
          <ac:chgData name="Kirsty Patterson" userId="06c453ef-d90e-4cbc-ba6b-1bf363c3e0a9" providerId="ADAL" clId="{83D05DE2-299B-4E78-81FF-85DBD164715A}" dt="2025-05-06T12:35:59.864" v="1039" actId="962"/>
          <ac:spMkLst>
            <pc:docMk/>
            <pc:sldMk cId="3708121807" sldId="293"/>
            <ac:spMk id="7" creationId="{08E32990-3B34-AB27-EE54-3606BFC96B6B}"/>
          </ac:spMkLst>
        </pc:spChg>
        <pc:picChg chg="mod">
          <ac:chgData name="Kirsty Patterson" userId="06c453ef-d90e-4cbc-ba6b-1bf363c3e0a9" providerId="ADAL" clId="{83D05DE2-299B-4E78-81FF-85DBD164715A}" dt="2025-05-06T12:32:56.236" v="819" actId="962"/>
          <ac:picMkLst>
            <pc:docMk/>
            <pc:sldMk cId="3708121807" sldId="293"/>
            <ac:picMk id="1026" creationId="{F1A9D4A9-8273-290A-C092-32DD24A0A8C6}"/>
          </ac:picMkLst>
        </pc:picChg>
      </pc:sldChg>
      <pc:sldChg chg="modSp mod">
        <pc:chgData name="Kirsty Patterson" userId="06c453ef-d90e-4cbc-ba6b-1bf363c3e0a9" providerId="ADAL" clId="{83D05DE2-299B-4E78-81FF-85DBD164715A}" dt="2025-05-06T12:38:24.503" v="1059" actId="962"/>
        <pc:sldMkLst>
          <pc:docMk/>
          <pc:sldMk cId="3659483100" sldId="294"/>
        </pc:sldMkLst>
        <pc:spChg chg="mod">
          <ac:chgData name="Kirsty Patterson" userId="06c453ef-d90e-4cbc-ba6b-1bf363c3e0a9" providerId="ADAL" clId="{83D05DE2-299B-4E78-81FF-85DBD164715A}" dt="2025-05-06T12:38:24.503" v="1059" actId="962"/>
          <ac:spMkLst>
            <pc:docMk/>
            <pc:sldMk cId="3659483100" sldId="294"/>
            <ac:spMk id="4" creationId="{F7D30168-AF11-EC48-A4B1-E40039751BBA}"/>
          </ac:spMkLst>
        </pc:spChg>
      </pc:sldChg>
      <pc:sldChg chg="modSp mod">
        <pc:chgData name="Kirsty Patterson" userId="06c453ef-d90e-4cbc-ba6b-1bf363c3e0a9" providerId="ADAL" clId="{83D05DE2-299B-4E78-81FF-85DBD164715A}" dt="2025-05-06T12:37:21.608" v="1053" actId="962"/>
        <pc:sldMkLst>
          <pc:docMk/>
          <pc:sldMk cId="1148474611" sldId="295"/>
        </pc:sldMkLst>
        <pc:spChg chg="mod">
          <ac:chgData name="Kirsty Patterson" userId="06c453ef-d90e-4cbc-ba6b-1bf363c3e0a9" providerId="ADAL" clId="{83D05DE2-299B-4E78-81FF-85DBD164715A}" dt="2025-05-06T12:37:21.608" v="1053" actId="962"/>
          <ac:spMkLst>
            <pc:docMk/>
            <pc:sldMk cId="1148474611" sldId="295"/>
            <ac:spMk id="2" creationId="{2F535224-A8A8-2E45-84A9-F49EACE9109C}"/>
          </ac:spMkLst>
        </pc:spChg>
        <pc:spChg chg="ord">
          <ac:chgData name="Kirsty Patterson" userId="06c453ef-d90e-4cbc-ba6b-1bf363c3e0a9" providerId="ADAL" clId="{83D05DE2-299B-4E78-81FF-85DBD164715A}" dt="2025-05-06T12:37:18.913" v="1052" actId="13244"/>
          <ac:spMkLst>
            <pc:docMk/>
            <pc:sldMk cId="1148474611" sldId="295"/>
            <ac:spMk id="4" creationId="{FEE63CE5-8A72-4242-81BD-5FB3FC7CB196}"/>
          </ac:spMkLst>
        </pc:spChg>
      </pc:sldChg>
      <pc:sldChg chg="modSp mod">
        <pc:chgData name="Kirsty Patterson" userId="06c453ef-d90e-4cbc-ba6b-1bf363c3e0a9" providerId="ADAL" clId="{83D05DE2-299B-4E78-81FF-85DBD164715A}" dt="2025-05-06T12:37:30.896" v="1055" actId="962"/>
        <pc:sldMkLst>
          <pc:docMk/>
          <pc:sldMk cId="4110700375" sldId="306"/>
        </pc:sldMkLst>
        <pc:spChg chg="mod ord">
          <ac:chgData name="Kirsty Patterson" userId="06c453ef-d90e-4cbc-ba6b-1bf363c3e0a9" providerId="ADAL" clId="{83D05DE2-299B-4E78-81FF-85DBD164715A}" dt="2025-05-06T12:37:30.896" v="1055" actId="962"/>
          <ac:spMkLst>
            <pc:docMk/>
            <pc:sldMk cId="4110700375" sldId="306"/>
            <ac:spMk id="5" creationId="{4639524B-BE05-0742-B8B8-CA81482DA778}"/>
          </ac:spMkLst>
        </pc:spChg>
        <pc:spChg chg="mod">
          <ac:chgData name="Kirsty Patterson" userId="06c453ef-d90e-4cbc-ba6b-1bf363c3e0a9" providerId="ADAL" clId="{83D05DE2-299B-4E78-81FF-85DBD164715A}" dt="2025-05-06T11:44:21.102" v="0" actId="12"/>
          <ac:spMkLst>
            <pc:docMk/>
            <pc:sldMk cId="4110700375" sldId="306"/>
            <ac:spMk id="8" creationId="{5ABFF6BA-D9F1-A9F5-1655-1E33212726C8}"/>
          </ac:spMkLst>
        </pc:spChg>
      </pc:sldChg>
      <pc:sldChg chg="modSp mod">
        <pc:chgData name="Kirsty Patterson" userId="06c453ef-d90e-4cbc-ba6b-1bf363c3e0a9" providerId="ADAL" clId="{83D05DE2-299B-4E78-81FF-85DBD164715A}" dt="2025-05-06T12:38:00.514" v="1058" actId="962"/>
        <pc:sldMkLst>
          <pc:docMk/>
          <pc:sldMk cId="3188391569" sldId="309"/>
        </pc:sldMkLst>
        <pc:spChg chg="mod">
          <ac:chgData name="Kirsty Patterson" userId="06c453ef-d90e-4cbc-ba6b-1bf363c3e0a9" providerId="ADAL" clId="{83D05DE2-299B-4E78-81FF-85DBD164715A}" dt="2025-05-06T12:38:00.514" v="1058" actId="962"/>
          <ac:spMkLst>
            <pc:docMk/>
            <pc:sldMk cId="3188391569" sldId="309"/>
            <ac:spMk id="6" creationId="{A41F9482-3B9C-E144-8DBE-2790A6299F6A}"/>
          </ac:spMkLst>
        </pc:spChg>
        <pc:spChg chg="mod">
          <ac:chgData name="Kirsty Patterson" userId="06c453ef-d90e-4cbc-ba6b-1bf363c3e0a9" providerId="ADAL" clId="{83D05DE2-299B-4E78-81FF-85DBD164715A}" dt="2025-05-06T12:34:10.365" v="1031" actId="962"/>
          <ac:spMkLst>
            <pc:docMk/>
            <pc:sldMk cId="3188391569" sldId="309"/>
            <ac:spMk id="10" creationId="{3DFB2510-FAA7-95DE-9710-A15F83C2D4E0}"/>
          </ac:spMkLst>
        </pc:spChg>
        <pc:spChg chg="mod">
          <ac:chgData name="Kirsty Patterson" userId="06c453ef-d90e-4cbc-ba6b-1bf363c3e0a9" providerId="ADAL" clId="{83D05DE2-299B-4E78-81FF-85DBD164715A}" dt="2025-05-06T12:34:10.374" v="1032" actId="962"/>
          <ac:spMkLst>
            <pc:docMk/>
            <pc:sldMk cId="3188391569" sldId="309"/>
            <ac:spMk id="11" creationId="{7ABC18F8-576F-E0E9-3E57-6526B335A655}"/>
          </ac:spMkLst>
        </pc:spChg>
        <pc:spChg chg="mod">
          <ac:chgData name="Kirsty Patterson" userId="06c453ef-d90e-4cbc-ba6b-1bf363c3e0a9" providerId="ADAL" clId="{83D05DE2-299B-4E78-81FF-85DBD164715A}" dt="2025-05-06T12:34:10.379" v="1033" actId="962"/>
          <ac:spMkLst>
            <pc:docMk/>
            <pc:sldMk cId="3188391569" sldId="309"/>
            <ac:spMk id="13" creationId="{29877580-A058-A727-E2E2-302F60DF8382}"/>
          </ac:spMkLst>
        </pc:spChg>
        <pc:spChg chg="mod">
          <ac:chgData name="Kirsty Patterson" userId="06c453ef-d90e-4cbc-ba6b-1bf363c3e0a9" providerId="ADAL" clId="{83D05DE2-299B-4E78-81FF-85DBD164715A}" dt="2025-05-06T12:34:10.384" v="1034" actId="962"/>
          <ac:spMkLst>
            <pc:docMk/>
            <pc:sldMk cId="3188391569" sldId="309"/>
            <ac:spMk id="14" creationId="{E81B81FF-76BE-7DC7-5AF1-8659F9F09CB4}"/>
          </ac:spMkLst>
        </pc:spChg>
        <pc:spChg chg="mod">
          <ac:chgData name="Kirsty Patterson" userId="06c453ef-d90e-4cbc-ba6b-1bf363c3e0a9" providerId="ADAL" clId="{83D05DE2-299B-4E78-81FF-85DBD164715A}" dt="2025-05-06T12:34:10.388" v="1035" actId="962"/>
          <ac:spMkLst>
            <pc:docMk/>
            <pc:sldMk cId="3188391569" sldId="309"/>
            <ac:spMk id="15" creationId="{88D01E62-CC48-98C0-4DEF-F015240DE707}"/>
          </ac:spMkLst>
        </pc:spChg>
        <pc:spChg chg="mod">
          <ac:chgData name="Kirsty Patterson" userId="06c453ef-d90e-4cbc-ba6b-1bf363c3e0a9" providerId="ADAL" clId="{83D05DE2-299B-4E78-81FF-85DBD164715A}" dt="2025-05-06T12:34:10.395" v="1036" actId="962"/>
          <ac:spMkLst>
            <pc:docMk/>
            <pc:sldMk cId="3188391569" sldId="309"/>
            <ac:spMk id="17" creationId="{955AE5FF-4265-75C4-AC94-24C0209588BF}"/>
          </ac:spMkLst>
        </pc:spChg>
        <pc:picChg chg="mod">
          <ac:chgData name="Kirsty Patterson" userId="06c453ef-d90e-4cbc-ba6b-1bf363c3e0a9" providerId="ADAL" clId="{83D05DE2-299B-4E78-81FF-85DBD164715A}" dt="2025-05-06T12:07:53.681" v="329" actId="962"/>
          <ac:picMkLst>
            <pc:docMk/>
            <pc:sldMk cId="3188391569" sldId="309"/>
            <ac:picMk id="8" creationId="{A9BCEF26-5981-3D57-2AD8-42AD9332B8AA}"/>
          </ac:picMkLst>
        </pc:picChg>
      </pc:sldChg>
      <pc:sldChg chg="modSp mod">
        <pc:chgData name="Kirsty Patterson" userId="06c453ef-d90e-4cbc-ba6b-1bf363c3e0a9" providerId="ADAL" clId="{83D05DE2-299B-4E78-81FF-85DBD164715A}" dt="2025-05-06T12:36:15.398" v="1042" actId="962"/>
        <pc:sldMkLst>
          <pc:docMk/>
          <pc:sldMk cId="954619088" sldId="312"/>
        </pc:sldMkLst>
        <pc:spChg chg="mod">
          <ac:chgData name="Kirsty Patterson" userId="06c453ef-d90e-4cbc-ba6b-1bf363c3e0a9" providerId="ADAL" clId="{83D05DE2-299B-4E78-81FF-85DBD164715A}" dt="2025-05-06T12:36:15.398" v="1042" actId="962"/>
          <ac:spMkLst>
            <pc:docMk/>
            <pc:sldMk cId="954619088" sldId="312"/>
            <ac:spMk id="2" creationId="{0A2B80DD-FCA5-EAC5-AB0B-C1B3E29D3DC9}"/>
          </ac:spMkLst>
        </pc:spChg>
        <pc:spChg chg="mod">
          <ac:chgData name="Kirsty Patterson" userId="06c453ef-d90e-4cbc-ba6b-1bf363c3e0a9" providerId="ADAL" clId="{83D05DE2-299B-4E78-81FF-85DBD164715A}" dt="2025-05-06T12:36:07.515" v="1041" actId="962"/>
          <ac:spMkLst>
            <pc:docMk/>
            <pc:sldMk cId="954619088" sldId="312"/>
            <ac:spMk id="5" creationId="{5C96616F-8C66-6D8D-D8AA-3B64CBF18986}"/>
          </ac:spMkLst>
        </pc:spChg>
        <pc:spChg chg="mod">
          <ac:chgData name="Kirsty Patterson" userId="06c453ef-d90e-4cbc-ba6b-1bf363c3e0a9" providerId="ADAL" clId="{83D05DE2-299B-4E78-81FF-85DBD164715A}" dt="2025-05-06T12:36:06.021" v="1040" actId="962"/>
          <ac:spMkLst>
            <pc:docMk/>
            <pc:sldMk cId="954619088" sldId="312"/>
            <ac:spMk id="11" creationId="{022A59C5-CED6-9FA4-2563-1D499F0C5E2D}"/>
          </ac:spMkLst>
        </pc:spChg>
        <pc:grpChg chg="mod">
          <ac:chgData name="Kirsty Patterson" userId="06c453ef-d90e-4cbc-ba6b-1bf363c3e0a9" providerId="ADAL" clId="{83D05DE2-299B-4E78-81FF-85DBD164715A}" dt="2025-05-06T12:20:32.361" v="783" actId="962"/>
          <ac:grpSpMkLst>
            <pc:docMk/>
            <pc:sldMk cId="954619088" sldId="312"/>
            <ac:grpSpMk id="20" creationId="{5131FED2-6B5C-9FBE-D6F3-14929C31FE34}"/>
          </ac:grpSpMkLst>
        </pc:grpChg>
        <pc:picChg chg="mod">
          <ac:chgData name="Kirsty Patterson" userId="06c453ef-d90e-4cbc-ba6b-1bf363c3e0a9" providerId="ADAL" clId="{83D05DE2-299B-4E78-81FF-85DBD164715A}" dt="2025-05-06T12:20:28.607" v="781" actId="962"/>
          <ac:picMkLst>
            <pc:docMk/>
            <pc:sldMk cId="954619088" sldId="312"/>
            <ac:picMk id="8" creationId="{42EE00FA-DF15-8D55-E82B-F1F064AF889E}"/>
          </ac:picMkLst>
        </pc:picChg>
        <pc:picChg chg="mod">
          <ac:chgData name="Kirsty Patterson" userId="06c453ef-d90e-4cbc-ba6b-1bf363c3e0a9" providerId="ADAL" clId="{83D05DE2-299B-4E78-81FF-85DBD164715A}" dt="2025-05-06T12:31:24.148" v="797" actId="962"/>
          <ac:picMkLst>
            <pc:docMk/>
            <pc:sldMk cId="954619088" sldId="312"/>
            <ac:picMk id="21" creationId="{9A33C138-89CD-93FC-54F1-F29D4A8E07A7}"/>
          </ac:picMkLst>
        </pc:picChg>
      </pc:sldChg>
      <pc:sldChg chg="addSp delSp modSp mod">
        <pc:chgData name="Kirsty Patterson" userId="06c453ef-d90e-4cbc-ba6b-1bf363c3e0a9" providerId="ADAL" clId="{83D05DE2-299B-4E78-81FF-85DBD164715A}" dt="2025-05-06T12:36:33.471" v="1045" actId="962"/>
        <pc:sldMkLst>
          <pc:docMk/>
          <pc:sldMk cId="2197676323" sldId="313"/>
        </pc:sldMkLst>
        <pc:spChg chg="mod">
          <ac:chgData name="Kirsty Patterson" userId="06c453ef-d90e-4cbc-ba6b-1bf363c3e0a9" providerId="ADAL" clId="{83D05DE2-299B-4E78-81FF-85DBD164715A}" dt="2025-05-06T12:36:33.471" v="1045" actId="962"/>
          <ac:spMkLst>
            <pc:docMk/>
            <pc:sldMk cId="2197676323" sldId="313"/>
            <ac:spMk id="2" creationId="{1B45F84C-5BFB-0DF9-38B2-E9C5C70D2A03}"/>
          </ac:spMkLst>
        </pc:spChg>
        <pc:spChg chg="mod">
          <ac:chgData name="Kirsty Patterson" userId="06c453ef-d90e-4cbc-ba6b-1bf363c3e0a9" providerId="ADAL" clId="{83D05DE2-299B-4E78-81FF-85DBD164715A}" dt="2025-05-06T12:36:31.525" v="1044" actId="962"/>
          <ac:spMkLst>
            <pc:docMk/>
            <pc:sldMk cId="2197676323" sldId="313"/>
            <ac:spMk id="5" creationId="{F6A36BF8-BCDE-40B0-5550-89F12AFC3626}"/>
          </ac:spMkLst>
        </pc:spChg>
        <pc:spChg chg="mod">
          <ac:chgData name="Kirsty Patterson" userId="06c453ef-d90e-4cbc-ba6b-1bf363c3e0a9" providerId="ADAL" clId="{83D05DE2-299B-4E78-81FF-85DBD164715A}" dt="2025-05-06T12:36:29.747" v="1043" actId="962"/>
          <ac:spMkLst>
            <pc:docMk/>
            <pc:sldMk cId="2197676323" sldId="313"/>
            <ac:spMk id="8" creationId="{F948A7E3-F062-2952-DCC9-578DD07FA978}"/>
          </ac:spMkLst>
        </pc:spChg>
        <pc:picChg chg="add mod">
          <ac:chgData name="Kirsty Patterson" userId="06c453ef-d90e-4cbc-ba6b-1bf363c3e0a9" providerId="ADAL" clId="{83D05DE2-299B-4E78-81FF-85DBD164715A}" dt="2025-05-06T12:32:49.246" v="811" actId="962"/>
          <ac:picMkLst>
            <pc:docMk/>
            <pc:sldMk cId="2197676323" sldId="313"/>
            <ac:picMk id="4" creationId="{80D94BD8-D74C-DDB6-C808-E02F4DA2F5AA}"/>
          </ac:picMkLst>
        </pc:picChg>
        <pc:picChg chg="del">
          <ac:chgData name="Kirsty Patterson" userId="06c453ef-d90e-4cbc-ba6b-1bf363c3e0a9" providerId="ADAL" clId="{83D05DE2-299B-4E78-81FF-85DBD164715A}" dt="2025-05-06T12:32:33.986" v="802" actId="478"/>
          <ac:picMkLst>
            <pc:docMk/>
            <pc:sldMk cId="2197676323" sldId="313"/>
            <ac:picMk id="7" creationId="{CAA4CC1D-0EAD-FD35-3B87-926103A47751}"/>
          </ac:picMkLst>
        </pc:picChg>
      </pc:sldChg>
      <pc:sldChg chg="modSp mod">
        <pc:chgData name="Kirsty Patterson" userId="06c453ef-d90e-4cbc-ba6b-1bf363c3e0a9" providerId="ADAL" clId="{83D05DE2-299B-4E78-81FF-85DBD164715A}" dt="2025-05-06T12:37:06.917" v="1051" actId="962"/>
        <pc:sldMkLst>
          <pc:docMk/>
          <pc:sldMk cId="1941468161" sldId="314"/>
        </pc:sldMkLst>
        <pc:spChg chg="mod">
          <ac:chgData name="Kirsty Patterson" userId="06c453ef-d90e-4cbc-ba6b-1bf363c3e0a9" providerId="ADAL" clId="{83D05DE2-299B-4E78-81FF-85DBD164715A}" dt="2025-05-06T12:36:56.195" v="1046" actId="962"/>
          <ac:spMkLst>
            <pc:docMk/>
            <pc:sldMk cId="1941468161" sldId="314"/>
            <ac:spMk id="2" creationId="{EC0D7DB8-0350-FA87-B741-39208AE65190}"/>
          </ac:spMkLst>
        </pc:spChg>
        <pc:spChg chg="mod">
          <ac:chgData name="Kirsty Patterson" userId="06c453ef-d90e-4cbc-ba6b-1bf363c3e0a9" providerId="ADAL" clId="{83D05DE2-299B-4E78-81FF-85DBD164715A}" dt="2025-05-06T12:37:02.738" v="1049" actId="962"/>
          <ac:spMkLst>
            <pc:docMk/>
            <pc:sldMk cId="1941468161" sldId="314"/>
            <ac:spMk id="3" creationId="{5A189AD6-6A90-1A8B-F1AA-552ABF4647CB}"/>
          </ac:spMkLst>
        </pc:spChg>
        <pc:spChg chg="mod">
          <ac:chgData name="Kirsty Patterson" userId="06c453ef-d90e-4cbc-ba6b-1bf363c3e0a9" providerId="ADAL" clId="{83D05DE2-299B-4E78-81FF-85DBD164715A}" dt="2025-05-06T12:37:03.867" v="1050" actId="962"/>
          <ac:spMkLst>
            <pc:docMk/>
            <pc:sldMk cId="1941468161" sldId="314"/>
            <ac:spMk id="5" creationId="{4E1635AD-3C5B-F5D5-C6A4-19F23E71B27C}"/>
          </ac:spMkLst>
        </pc:spChg>
        <pc:spChg chg="mod">
          <ac:chgData name="Kirsty Patterson" userId="06c453ef-d90e-4cbc-ba6b-1bf363c3e0a9" providerId="ADAL" clId="{83D05DE2-299B-4E78-81FF-85DBD164715A}" dt="2025-05-06T12:37:06.917" v="1051" actId="962"/>
          <ac:spMkLst>
            <pc:docMk/>
            <pc:sldMk cId="1941468161" sldId="314"/>
            <ac:spMk id="8" creationId="{BCD84056-783B-17B1-8A22-FA184CBCF6A0}"/>
          </ac:spMkLst>
        </pc:spChg>
        <pc:grpChg chg="mod">
          <ac:chgData name="Kirsty Patterson" userId="06c453ef-d90e-4cbc-ba6b-1bf363c3e0a9" providerId="ADAL" clId="{83D05DE2-299B-4E78-81FF-85DBD164715A}" dt="2025-05-06T12:31:39.399" v="799" actId="962"/>
          <ac:grpSpMkLst>
            <pc:docMk/>
            <pc:sldMk cId="1941468161" sldId="314"/>
            <ac:grpSpMk id="4" creationId="{FC98B037-357A-F316-CE8A-AFA6DC84A706}"/>
          </ac:grpSpMkLst>
        </pc:grpChg>
        <pc:picChg chg="mod">
          <ac:chgData name="Kirsty Patterson" userId="06c453ef-d90e-4cbc-ba6b-1bf363c3e0a9" providerId="ADAL" clId="{83D05DE2-299B-4E78-81FF-85DBD164715A}" dt="2025-05-06T12:31:49.405" v="801" actId="962"/>
          <ac:picMkLst>
            <pc:docMk/>
            <pc:sldMk cId="1941468161" sldId="314"/>
            <ac:picMk id="7" creationId="{C25D1EA3-C50B-A736-682B-C2B8DE26851C}"/>
          </ac:picMkLst>
        </pc:picChg>
      </pc:sldChg>
      <pc:sldChg chg="modSp mod modCm">
        <pc:chgData name="Kirsty Patterson" userId="06c453ef-d90e-4cbc-ba6b-1bf363c3e0a9" providerId="ADAL" clId="{83D05DE2-299B-4E78-81FF-85DBD164715A}" dt="2025-05-06T12:37:48.331" v="1057" actId="962"/>
        <pc:sldMkLst>
          <pc:docMk/>
          <pc:sldMk cId="4249341375" sldId="316"/>
        </pc:sldMkLst>
        <pc:spChg chg="mod">
          <ac:chgData name="Kirsty Patterson" userId="06c453ef-d90e-4cbc-ba6b-1bf363c3e0a9" providerId="ADAL" clId="{83D05DE2-299B-4E78-81FF-85DBD164715A}" dt="2025-05-06T12:37:48.331" v="1057" actId="962"/>
          <ac:spMkLst>
            <pc:docMk/>
            <pc:sldMk cId="4249341375" sldId="316"/>
            <ac:spMk id="2" creationId="{219F9182-95EB-E52C-201A-EF6D81F3D703}"/>
          </ac:spMkLst>
        </pc:spChg>
        <pc:spChg chg="mod">
          <ac:chgData name="Kirsty Patterson" userId="06c453ef-d90e-4cbc-ba6b-1bf363c3e0a9" providerId="ADAL" clId="{83D05DE2-299B-4E78-81FF-85DBD164715A}" dt="2025-05-06T11:44:47.315" v="7" actId="20577"/>
          <ac:spMkLst>
            <pc:docMk/>
            <pc:sldMk cId="4249341375" sldId="316"/>
            <ac:spMk id="3" creationId="{F6C44EFF-FABD-2D62-CED4-1B855AD4F720}"/>
          </ac:spMkLst>
        </pc:spChg>
        <pc:spChg chg="ord">
          <ac:chgData name="Kirsty Patterson" userId="06c453ef-d90e-4cbc-ba6b-1bf363c3e0a9" providerId="ADAL" clId="{83D05DE2-299B-4E78-81FF-85DBD164715A}" dt="2025-05-06T12:37:45.968" v="1056" actId="13244"/>
          <ac:spMkLst>
            <pc:docMk/>
            <pc:sldMk cId="4249341375" sldId="316"/>
            <ac:spMk id="4" creationId="{426D5E0F-4C26-7249-FBC9-98020FD4055C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Kirsty Patterson" userId="06c453ef-d90e-4cbc-ba6b-1bf363c3e0a9" providerId="ADAL" clId="{83D05DE2-299B-4E78-81FF-85DBD164715A}" dt="2025-05-06T11:44:47.315" v="7" actId="20577"/>
              <pc2:cmMkLst xmlns:pc2="http://schemas.microsoft.com/office/powerpoint/2019/9/main/command">
                <pc:docMk/>
                <pc:sldMk cId="4249341375" sldId="316"/>
                <pc2:cmMk id="{8ED51D3E-8C19-4F15-93EF-7D14952FF600}"/>
              </pc2:cmMkLst>
            </pc226:cmChg>
          </p:ext>
        </pc:extLst>
      </pc:sldChg>
    </pc:docChg>
  </pc:docChgLst>
  <pc:docChgLst>
    <pc:chgData name="Jo Pugh" userId="1187eaa31d8c3d2c" providerId="LiveId" clId="{105434B8-41FC-4A54-A407-A26E1DF05755}"/>
    <pc:docChg chg="custSel delSld modSld">
      <pc:chgData name="Jo Pugh" userId="1187eaa31d8c3d2c" providerId="LiveId" clId="{105434B8-41FC-4A54-A407-A26E1DF05755}" dt="2025-04-30T22:16:11.449" v="198" actId="20577"/>
      <pc:docMkLst>
        <pc:docMk/>
      </pc:docMkLst>
      <pc:sldChg chg="modSp mod">
        <pc:chgData name="Jo Pugh" userId="1187eaa31d8c3d2c" providerId="LiveId" clId="{105434B8-41FC-4A54-A407-A26E1DF05755}" dt="2025-04-30T21:43:09.650" v="1" actId="20577"/>
        <pc:sldMkLst>
          <pc:docMk/>
          <pc:sldMk cId="3803064194" sldId="290"/>
        </pc:sldMkLst>
        <pc:spChg chg="mod">
          <ac:chgData name="Jo Pugh" userId="1187eaa31d8c3d2c" providerId="LiveId" clId="{105434B8-41FC-4A54-A407-A26E1DF05755}" dt="2025-04-30T21:43:09.650" v="1" actId="20577"/>
          <ac:spMkLst>
            <pc:docMk/>
            <pc:sldMk cId="3803064194" sldId="290"/>
            <ac:spMk id="3" creationId="{1E115082-B7C4-4D40-80F1-9A0175D69E37}"/>
          </ac:spMkLst>
        </pc:spChg>
      </pc:sldChg>
      <pc:sldChg chg="modSp">
        <pc:chgData name="Jo Pugh" userId="1187eaa31d8c3d2c" providerId="LiveId" clId="{105434B8-41FC-4A54-A407-A26E1DF05755}" dt="2025-04-30T21:43:50.664" v="14" actId="20577"/>
        <pc:sldMkLst>
          <pc:docMk/>
          <pc:sldMk cId="3708121807" sldId="293"/>
        </pc:sldMkLst>
        <pc:spChg chg="mod">
          <ac:chgData name="Jo Pugh" userId="1187eaa31d8c3d2c" providerId="LiveId" clId="{105434B8-41FC-4A54-A407-A26E1DF05755}" dt="2025-04-30T21:43:50.664" v="14" actId="20577"/>
          <ac:spMkLst>
            <pc:docMk/>
            <pc:sldMk cId="3708121807" sldId="293"/>
            <ac:spMk id="3" creationId="{CC673AA7-0565-0C45-BCCD-847B36196BF5}"/>
          </ac:spMkLst>
        </pc:spChg>
      </pc:sldChg>
      <pc:sldChg chg="modSp mod">
        <pc:chgData name="Jo Pugh" userId="1187eaa31d8c3d2c" providerId="LiveId" clId="{105434B8-41FC-4A54-A407-A26E1DF05755}" dt="2025-04-30T21:43:23.190" v="7" actId="20577"/>
        <pc:sldMkLst>
          <pc:docMk/>
          <pc:sldMk cId="3659483100" sldId="294"/>
        </pc:sldMkLst>
        <pc:spChg chg="mod">
          <ac:chgData name="Jo Pugh" userId="1187eaa31d8c3d2c" providerId="LiveId" clId="{105434B8-41FC-4A54-A407-A26E1DF05755}" dt="2025-04-30T21:43:23.190" v="7" actId="20577"/>
          <ac:spMkLst>
            <pc:docMk/>
            <pc:sldMk cId="3659483100" sldId="294"/>
            <ac:spMk id="3" creationId="{BCFFB25B-F7CD-BA43-B498-C6CDF64364F7}"/>
          </ac:spMkLst>
        </pc:spChg>
      </pc:sldChg>
      <pc:sldChg chg="modSp mod">
        <pc:chgData name="Jo Pugh" userId="1187eaa31d8c3d2c" providerId="LiveId" clId="{105434B8-41FC-4A54-A407-A26E1DF05755}" dt="2025-04-30T22:10:08.083" v="190" actId="20577"/>
        <pc:sldMkLst>
          <pc:docMk/>
          <pc:sldMk cId="1148474611" sldId="295"/>
        </pc:sldMkLst>
        <pc:spChg chg="mod">
          <ac:chgData name="Jo Pugh" userId="1187eaa31d8c3d2c" providerId="LiveId" clId="{105434B8-41FC-4A54-A407-A26E1DF05755}" dt="2025-04-30T21:45:52.201" v="43" actId="20577"/>
          <ac:spMkLst>
            <pc:docMk/>
            <pc:sldMk cId="1148474611" sldId="295"/>
            <ac:spMk id="2" creationId="{2F535224-A8A8-2E45-84A9-F49EACE9109C}"/>
          </ac:spMkLst>
        </pc:spChg>
        <pc:spChg chg="mod">
          <ac:chgData name="Jo Pugh" userId="1187eaa31d8c3d2c" providerId="LiveId" clId="{105434B8-41FC-4A54-A407-A26E1DF05755}" dt="2025-04-30T22:10:00.999" v="188" actId="20577"/>
          <ac:spMkLst>
            <pc:docMk/>
            <pc:sldMk cId="1148474611" sldId="295"/>
            <ac:spMk id="3" creationId="{044BF228-D223-1941-AD30-403DC2926113}"/>
          </ac:spMkLst>
        </pc:spChg>
        <pc:spChg chg="mod">
          <ac:chgData name="Jo Pugh" userId="1187eaa31d8c3d2c" providerId="LiveId" clId="{105434B8-41FC-4A54-A407-A26E1DF05755}" dt="2025-04-30T22:10:08.083" v="190" actId="20577"/>
          <ac:spMkLst>
            <pc:docMk/>
            <pc:sldMk cId="1148474611" sldId="295"/>
            <ac:spMk id="4" creationId="{FEE63CE5-8A72-4242-81BD-5FB3FC7CB196}"/>
          </ac:spMkLst>
        </pc:spChg>
      </pc:sldChg>
      <pc:sldChg chg="modSp mod">
        <pc:chgData name="Jo Pugh" userId="1187eaa31d8c3d2c" providerId="LiveId" clId="{105434B8-41FC-4A54-A407-A26E1DF05755}" dt="2025-04-30T21:47:31.549" v="62" actId="20577"/>
        <pc:sldMkLst>
          <pc:docMk/>
          <pc:sldMk cId="4110700375" sldId="306"/>
        </pc:sldMkLst>
        <pc:spChg chg="mod">
          <ac:chgData name="Jo Pugh" userId="1187eaa31d8c3d2c" providerId="LiveId" clId="{105434B8-41FC-4A54-A407-A26E1DF05755}" dt="2025-04-30T21:47:20.945" v="57" actId="20577"/>
          <ac:spMkLst>
            <pc:docMk/>
            <pc:sldMk cId="4110700375" sldId="306"/>
            <ac:spMk id="5" creationId="{4639524B-BE05-0742-B8B8-CA81482DA778}"/>
          </ac:spMkLst>
        </pc:spChg>
        <pc:spChg chg="mod">
          <ac:chgData name="Jo Pugh" userId="1187eaa31d8c3d2c" providerId="LiveId" clId="{105434B8-41FC-4A54-A407-A26E1DF05755}" dt="2025-04-30T21:47:31.549" v="62" actId="20577"/>
          <ac:spMkLst>
            <pc:docMk/>
            <pc:sldMk cId="4110700375" sldId="306"/>
            <ac:spMk id="8" creationId="{5ABFF6BA-D9F1-A9F5-1655-1E33212726C8}"/>
          </ac:spMkLst>
        </pc:spChg>
      </pc:sldChg>
      <pc:sldChg chg="modSp mod modCm">
        <pc:chgData name="Jo Pugh" userId="1187eaa31d8c3d2c" providerId="LiveId" clId="{105434B8-41FC-4A54-A407-A26E1DF05755}" dt="2025-04-30T21:55:54.525" v="181" actId="20577"/>
        <pc:sldMkLst>
          <pc:docMk/>
          <pc:sldMk cId="3188391569" sldId="309"/>
        </pc:sldMkLst>
        <pc:spChg chg="mod">
          <ac:chgData name="Jo Pugh" userId="1187eaa31d8c3d2c" providerId="LiveId" clId="{105434B8-41FC-4A54-A407-A26E1DF05755}" dt="2025-04-30T21:53:39.320" v="79" actId="20577"/>
          <ac:spMkLst>
            <pc:docMk/>
            <pc:sldMk cId="3188391569" sldId="309"/>
            <ac:spMk id="2" creationId="{33F951CC-0A05-664C-BD94-1187A6671623}"/>
          </ac:spMkLst>
        </pc:spChg>
        <pc:spChg chg="mod">
          <ac:chgData name="Jo Pugh" userId="1187eaa31d8c3d2c" providerId="LiveId" clId="{105434B8-41FC-4A54-A407-A26E1DF05755}" dt="2025-04-30T21:55:54.525" v="181" actId="20577"/>
          <ac:spMkLst>
            <pc:docMk/>
            <pc:sldMk cId="3188391569" sldId="309"/>
            <ac:spMk id="4" creationId="{CC256596-74D3-B330-A322-194FD2964E5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o Pugh" userId="1187eaa31d8c3d2c" providerId="LiveId" clId="{105434B8-41FC-4A54-A407-A26E1DF05755}" dt="2025-04-30T21:55:54.525" v="181" actId="20577"/>
              <pc2:cmMkLst xmlns:pc2="http://schemas.microsoft.com/office/powerpoint/2019/9/main/command">
                <pc:docMk/>
                <pc:sldMk cId="3188391569" sldId="309"/>
                <pc2:cmMk id="{E4DA4106-7783-4032-A3E9-F16EEE614552}"/>
              </pc2:cmMkLst>
            </pc226:cmChg>
          </p:ext>
        </pc:extLst>
      </pc:sldChg>
      <pc:sldChg chg="modSp mod">
        <pc:chgData name="Jo Pugh" userId="1187eaa31d8c3d2c" providerId="LiveId" clId="{105434B8-41FC-4A54-A407-A26E1DF05755}" dt="2025-04-30T21:44:13.271" v="21" actId="20577"/>
        <pc:sldMkLst>
          <pc:docMk/>
          <pc:sldMk cId="954619088" sldId="312"/>
        </pc:sldMkLst>
        <pc:spChg chg="mod">
          <ac:chgData name="Jo Pugh" userId="1187eaa31d8c3d2c" providerId="LiveId" clId="{105434B8-41FC-4A54-A407-A26E1DF05755}" dt="2025-04-30T21:44:13.271" v="21" actId="20577"/>
          <ac:spMkLst>
            <pc:docMk/>
            <pc:sldMk cId="954619088" sldId="312"/>
            <ac:spMk id="3" creationId="{1602C260-F24F-C57C-866D-35D7E7ECEA10}"/>
          </ac:spMkLst>
        </pc:spChg>
      </pc:sldChg>
      <pc:sldChg chg="modSp mod">
        <pc:chgData name="Jo Pugh" userId="1187eaa31d8c3d2c" providerId="LiveId" clId="{105434B8-41FC-4A54-A407-A26E1DF05755}" dt="2025-04-30T21:44:45.038" v="28" actId="20577"/>
        <pc:sldMkLst>
          <pc:docMk/>
          <pc:sldMk cId="2197676323" sldId="313"/>
        </pc:sldMkLst>
        <pc:spChg chg="mod">
          <ac:chgData name="Jo Pugh" userId="1187eaa31d8c3d2c" providerId="LiveId" clId="{105434B8-41FC-4A54-A407-A26E1DF05755}" dt="2025-04-30T21:44:45.038" v="28" actId="20577"/>
          <ac:spMkLst>
            <pc:docMk/>
            <pc:sldMk cId="2197676323" sldId="313"/>
            <ac:spMk id="3" creationId="{8359CAED-F0E1-85C7-1549-C6D4BCF4C466}"/>
          </ac:spMkLst>
        </pc:spChg>
      </pc:sldChg>
      <pc:sldChg chg="modSp mod">
        <pc:chgData name="Jo Pugh" userId="1187eaa31d8c3d2c" providerId="LiveId" clId="{105434B8-41FC-4A54-A407-A26E1DF05755}" dt="2025-04-30T21:45:42.586" v="41" actId="20577"/>
        <pc:sldMkLst>
          <pc:docMk/>
          <pc:sldMk cId="1941468161" sldId="314"/>
        </pc:sldMkLst>
        <pc:spChg chg="mod">
          <ac:chgData name="Jo Pugh" userId="1187eaa31d8c3d2c" providerId="LiveId" clId="{105434B8-41FC-4A54-A407-A26E1DF05755}" dt="2025-04-30T21:45:42.586" v="41" actId="20577"/>
          <ac:spMkLst>
            <pc:docMk/>
            <pc:sldMk cId="1941468161" sldId="314"/>
            <ac:spMk id="3" creationId="{5A189AD6-6A90-1A8B-F1AA-552ABF4647CB}"/>
          </ac:spMkLst>
        </pc:spChg>
      </pc:sldChg>
      <pc:sldChg chg="modSp del mod">
        <pc:chgData name="Jo Pugh" userId="1187eaa31d8c3d2c" providerId="LiveId" clId="{105434B8-41FC-4A54-A407-A26E1DF05755}" dt="2025-04-30T22:08:47.400" v="184" actId="2696"/>
        <pc:sldMkLst>
          <pc:docMk/>
          <pc:sldMk cId="2111352703" sldId="315"/>
        </pc:sldMkLst>
      </pc:sldChg>
      <pc:sldChg chg="modSp mod">
        <pc:chgData name="Jo Pugh" userId="1187eaa31d8c3d2c" providerId="LiveId" clId="{105434B8-41FC-4A54-A407-A26E1DF05755}" dt="2025-04-30T22:16:11.449" v="198" actId="20577"/>
        <pc:sldMkLst>
          <pc:docMk/>
          <pc:sldMk cId="4249341375" sldId="316"/>
        </pc:sldMkLst>
        <pc:spChg chg="mod">
          <ac:chgData name="Jo Pugh" userId="1187eaa31d8c3d2c" providerId="LiveId" clId="{105434B8-41FC-4A54-A407-A26E1DF05755}" dt="2025-04-30T21:52:29.112" v="64" actId="20577"/>
          <ac:spMkLst>
            <pc:docMk/>
            <pc:sldMk cId="4249341375" sldId="316"/>
            <ac:spMk id="2" creationId="{219F9182-95EB-E52C-201A-EF6D81F3D703}"/>
          </ac:spMkLst>
        </pc:spChg>
        <pc:spChg chg="mod">
          <ac:chgData name="Jo Pugh" userId="1187eaa31d8c3d2c" providerId="LiveId" clId="{105434B8-41FC-4A54-A407-A26E1DF05755}" dt="2025-04-30T22:16:11.449" v="198" actId="20577"/>
          <ac:spMkLst>
            <pc:docMk/>
            <pc:sldMk cId="4249341375" sldId="316"/>
            <ac:spMk id="3" creationId="{F6C44EFF-FABD-2D62-CED4-1B855AD4F720}"/>
          </ac:spMkLst>
        </pc:spChg>
        <pc:spChg chg="mod">
          <ac:chgData name="Jo Pugh" userId="1187eaa31d8c3d2c" providerId="LiveId" clId="{105434B8-41FC-4A54-A407-A26E1DF05755}" dt="2025-04-30T21:52:50.903" v="68" actId="20577"/>
          <ac:spMkLst>
            <pc:docMk/>
            <pc:sldMk cId="4249341375" sldId="316"/>
            <ac:spMk id="4" creationId="{426D5E0F-4C26-7249-FBC9-98020FD4055C}"/>
          </ac:spMkLst>
        </pc:spChg>
      </pc:sldChg>
    </pc:docChg>
  </pc:docChgLst>
  <pc:docChgLst>
    <pc:chgData name="Kirsty Patterson" userId="06c453ef-d90e-4cbc-ba6b-1bf363c3e0a9" providerId="ADAL" clId="{07CEDC49-DF51-4613-B426-E259DEA90E02}"/>
    <pc:docChg chg="custSel modSld modMainMaster addSection modSection">
      <pc:chgData name="Kirsty Patterson" userId="06c453ef-d90e-4cbc-ba6b-1bf363c3e0a9" providerId="ADAL" clId="{07CEDC49-DF51-4613-B426-E259DEA90E02}" dt="2025-05-02T12:16:58.293" v="142"/>
      <pc:docMkLst>
        <pc:docMk/>
      </pc:docMkLst>
      <pc:sldChg chg="modSp mod">
        <pc:chgData name="Kirsty Patterson" userId="06c453ef-d90e-4cbc-ba6b-1bf363c3e0a9" providerId="ADAL" clId="{07CEDC49-DF51-4613-B426-E259DEA90E02}" dt="2025-05-02T11:51:20.842" v="3" actId="196"/>
        <pc:sldMkLst>
          <pc:docMk/>
          <pc:sldMk cId="3803064194" sldId="290"/>
        </pc:sldMkLst>
        <pc:spChg chg="mod">
          <ac:chgData name="Kirsty Patterson" userId="06c453ef-d90e-4cbc-ba6b-1bf363c3e0a9" providerId="ADAL" clId="{07CEDC49-DF51-4613-B426-E259DEA90E02}" dt="2025-05-02T11:51:20.842" v="3" actId="196"/>
          <ac:spMkLst>
            <pc:docMk/>
            <pc:sldMk cId="3803064194" sldId="290"/>
            <ac:spMk id="4" creationId="{F68B9C4F-E484-F44F-B8BC-C9FFC90B4FB2}"/>
          </ac:spMkLst>
        </pc:spChg>
      </pc:sldChg>
      <pc:sldChg chg="modNotesTx">
        <pc:chgData name="Kirsty Patterson" userId="06c453ef-d90e-4cbc-ba6b-1bf363c3e0a9" providerId="ADAL" clId="{07CEDC49-DF51-4613-B426-E259DEA90E02}" dt="2025-05-02T12:07:59.865" v="77" actId="20577"/>
        <pc:sldMkLst>
          <pc:docMk/>
          <pc:sldMk cId="3708121807" sldId="293"/>
        </pc:sldMkLst>
      </pc:sldChg>
      <pc:sldChg chg="modSp mod">
        <pc:chgData name="Kirsty Patterson" userId="06c453ef-d90e-4cbc-ba6b-1bf363c3e0a9" providerId="ADAL" clId="{07CEDC49-DF51-4613-B426-E259DEA90E02}" dt="2025-05-02T11:57:21.371" v="44" actId="27636"/>
        <pc:sldMkLst>
          <pc:docMk/>
          <pc:sldMk cId="3188391569" sldId="309"/>
        </pc:sldMkLst>
        <pc:spChg chg="mod">
          <ac:chgData name="Kirsty Patterson" userId="06c453ef-d90e-4cbc-ba6b-1bf363c3e0a9" providerId="ADAL" clId="{07CEDC49-DF51-4613-B426-E259DEA90E02}" dt="2025-05-02T11:57:21.371" v="44" actId="27636"/>
          <ac:spMkLst>
            <pc:docMk/>
            <pc:sldMk cId="3188391569" sldId="309"/>
            <ac:spMk id="4" creationId="{CC256596-74D3-B330-A322-194FD2964E51}"/>
          </ac:spMkLst>
        </pc:spChg>
      </pc:sldChg>
      <pc:sldChg chg="addSp delSp modSp mod modNotesTx">
        <pc:chgData name="Kirsty Patterson" userId="06c453ef-d90e-4cbc-ba6b-1bf363c3e0a9" providerId="ADAL" clId="{07CEDC49-DF51-4613-B426-E259DEA90E02}" dt="2025-05-02T12:12:21.649" v="116" actId="20577"/>
        <pc:sldMkLst>
          <pc:docMk/>
          <pc:sldMk cId="954619088" sldId="312"/>
        </pc:sldMkLst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4" creationId="{0558DC52-2CFC-5FFD-3F4F-37C976742E3C}"/>
          </ac:spMkLst>
        </pc:spChg>
        <pc:spChg chg="add mod">
          <ac:chgData name="Kirsty Patterson" userId="06c453ef-d90e-4cbc-ba6b-1bf363c3e0a9" providerId="ADAL" clId="{07CEDC49-DF51-4613-B426-E259DEA90E02}" dt="2025-05-02T11:53:31.223" v="12" actId="1076"/>
          <ac:spMkLst>
            <pc:docMk/>
            <pc:sldMk cId="954619088" sldId="312"/>
            <ac:spMk id="6" creationId="{548EE113-7EFB-DEB0-FBD4-C4E152EC4088}"/>
          </ac:spMkLst>
        </pc:spChg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9" creationId="{577BED60-8D6B-5CD1-9150-CE3DDCDD6D57}"/>
          </ac:spMkLst>
        </pc:spChg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10" creationId="{EFD9BF5E-F377-8FF8-979B-F6FC9C9C9B53}"/>
          </ac:spMkLst>
        </pc:spChg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12" creationId="{2561F348-0008-808F-5649-8B9EDF96A546}"/>
          </ac:spMkLst>
        </pc:spChg>
        <pc:spChg chg="add mod">
          <ac:chgData name="Kirsty Patterson" userId="06c453ef-d90e-4cbc-ba6b-1bf363c3e0a9" providerId="ADAL" clId="{07CEDC49-DF51-4613-B426-E259DEA90E02}" dt="2025-05-02T11:54:47.653" v="29" actId="1076"/>
          <ac:spMkLst>
            <pc:docMk/>
            <pc:sldMk cId="954619088" sldId="312"/>
            <ac:spMk id="13" creationId="{53C648EF-0214-F7DE-717D-62F3E0113641}"/>
          </ac:spMkLst>
        </pc:spChg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14" creationId="{CF6DAC9A-51AD-EE01-DEA1-2EF67D8F3DEE}"/>
          </ac:spMkLst>
        </pc:spChg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15" creationId="{FF926A0E-0F82-B472-2024-540C400B305B}"/>
          </ac:spMkLst>
        </pc:spChg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16" creationId="{E5AFA025-74CC-DF1C-5898-64DD9276FFAD}"/>
          </ac:spMkLst>
        </pc:spChg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17" creationId="{FB043CE8-089E-4A2D-509E-257D8B8F57A9}"/>
          </ac:spMkLst>
        </pc:spChg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18" creationId="{25F389DB-8340-1005-9F01-14040E7B6304}"/>
          </ac:spMkLst>
        </pc:spChg>
        <pc:spChg chg="add mod">
          <ac:chgData name="Kirsty Patterson" userId="06c453ef-d90e-4cbc-ba6b-1bf363c3e0a9" providerId="ADAL" clId="{07CEDC49-DF51-4613-B426-E259DEA90E02}" dt="2025-05-02T11:55:51.226" v="42" actId="164"/>
          <ac:spMkLst>
            <pc:docMk/>
            <pc:sldMk cId="954619088" sldId="312"/>
            <ac:spMk id="19" creationId="{630A4CB6-48CE-BFA4-ED82-7F546087219B}"/>
          </ac:spMkLst>
        </pc:spChg>
        <pc:picChg chg="add mod">
          <ac:chgData name="Kirsty Patterson" userId="06c453ef-d90e-4cbc-ba6b-1bf363c3e0a9" providerId="ADAL" clId="{07CEDC49-DF51-4613-B426-E259DEA90E02}" dt="2025-05-02T12:06:57.474" v="53"/>
          <ac:picMkLst>
            <pc:docMk/>
            <pc:sldMk cId="954619088" sldId="312"/>
            <ac:picMk id="21" creationId="{9A33C138-89CD-93FC-54F1-F29D4A8E07A7}"/>
          </ac:picMkLst>
        </pc:picChg>
      </pc:sldChg>
      <pc:sldChg chg="addSp delSp modSp mod">
        <pc:chgData name="Kirsty Patterson" userId="06c453ef-d90e-4cbc-ba6b-1bf363c3e0a9" providerId="ADAL" clId="{07CEDC49-DF51-4613-B426-E259DEA90E02}" dt="2025-05-02T12:03:09.757" v="51" actId="18131"/>
        <pc:sldMkLst>
          <pc:docMk/>
          <pc:sldMk cId="1941468161" sldId="314"/>
        </pc:sldMkLst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11" creationId="{BDA3ABB5-CFD3-49AA-72BF-2A3B79DC6A31}"/>
          </ac:spMkLst>
        </pc:spChg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12" creationId="{0C3AB1B4-19FE-FDBD-457A-88193263E53D}"/>
          </ac:spMkLst>
        </pc:spChg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13" creationId="{D0C040A4-3B66-8805-F097-4C56493E3C52}"/>
          </ac:spMkLst>
        </pc:spChg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14" creationId="{938FCF10-771F-DFB7-8720-5289F7E6E242}"/>
          </ac:spMkLst>
        </pc:spChg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15" creationId="{A32BFA9E-25AE-D56E-C9FA-6C0915F7027D}"/>
          </ac:spMkLst>
        </pc:spChg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16" creationId="{3EB0F371-EB97-2B3E-302E-3511195F7C5C}"/>
          </ac:spMkLst>
        </pc:spChg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18" creationId="{737443DE-DDDD-D515-9895-E0FF5CE57103}"/>
          </ac:spMkLst>
        </pc:spChg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19" creationId="{74BCEF55-7106-6B1F-D8EE-1B75FEB46694}"/>
          </ac:spMkLst>
        </pc:spChg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20" creationId="{F934EFAB-B504-03A7-305B-8C1708952BE3}"/>
          </ac:spMkLst>
        </pc:spChg>
        <pc:spChg chg="mod">
          <ac:chgData name="Kirsty Patterson" userId="06c453ef-d90e-4cbc-ba6b-1bf363c3e0a9" providerId="ADAL" clId="{07CEDC49-DF51-4613-B426-E259DEA90E02}" dt="2025-05-02T11:58:13.905" v="46"/>
          <ac:spMkLst>
            <pc:docMk/>
            <pc:sldMk cId="1941468161" sldId="314"/>
            <ac:spMk id="21" creationId="{EE2F1356-FE3E-03EF-7BCB-7287BDD1BBE5}"/>
          </ac:spMkLst>
        </pc:spChg>
        <pc:picChg chg="mod modCrop">
          <ac:chgData name="Kirsty Patterson" userId="06c453ef-d90e-4cbc-ba6b-1bf363c3e0a9" providerId="ADAL" clId="{07CEDC49-DF51-4613-B426-E259DEA90E02}" dt="2025-05-02T12:03:09.757" v="51" actId="18131"/>
          <ac:picMkLst>
            <pc:docMk/>
            <pc:sldMk cId="1941468161" sldId="314"/>
            <ac:picMk id="7" creationId="{C25D1EA3-C50B-A736-682B-C2B8DE26851C}"/>
          </ac:picMkLst>
        </pc:picChg>
      </pc:sldChg>
      <pc:sldMasterChg chg="modSldLayout">
        <pc:chgData name="Kirsty Patterson" userId="06c453ef-d90e-4cbc-ba6b-1bf363c3e0a9" providerId="ADAL" clId="{07CEDC49-DF51-4613-B426-E259DEA90E02}" dt="2025-05-02T12:16:58.293" v="142"/>
        <pc:sldMasterMkLst>
          <pc:docMk/>
          <pc:sldMasterMk cId="2405364243" sldId="2147483648"/>
        </pc:sldMasterMkLst>
        <pc:sldLayoutChg chg="modSp mod">
          <pc:chgData name="Kirsty Patterson" userId="06c453ef-d90e-4cbc-ba6b-1bf363c3e0a9" providerId="ADAL" clId="{07CEDC49-DF51-4613-B426-E259DEA90E02}" dt="2025-05-02T12:16:53.752" v="141"/>
          <pc:sldLayoutMkLst>
            <pc:docMk/>
            <pc:sldMasterMk cId="2405364243" sldId="2147483648"/>
            <pc:sldLayoutMk cId="132028183" sldId="2147483661"/>
          </pc:sldLayoutMkLst>
          <pc:spChg chg="mod">
            <ac:chgData name="Kirsty Patterson" userId="06c453ef-d90e-4cbc-ba6b-1bf363c3e0a9" providerId="ADAL" clId="{07CEDC49-DF51-4613-B426-E259DEA90E02}" dt="2025-05-02T12:16:53.752" v="141"/>
            <ac:spMkLst>
              <pc:docMk/>
              <pc:sldMasterMk cId="2405364243" sldId="2147483648"/>
              <pc:sldLayoutMk cId="132028183" sldId="2147483661"/>
              <ac:spMk id="14" creationId="{81CC5E98-2B71-6344-A937-ED75B3E16CA3}"/>
            </ac:spMkLst>
          </pc:spChg>
        </pc:sldLayoutChg>
        <pc:sldLayoutChg chg="modSp mod">
          <pc:chgData name="Kirsty Patterson" userId="06c453ef-d90e-4cbc-ba6b-1bf363c3e0a9" providerId="ADAL" clId="{07CEDC49-DF51-4613-B426-E259DEA90E02}" dt="2025-05-02T12:16:27.703" v="140" actId="6549"/>
          <pc:sldLayoutMkLst>
            <pc:docMk/>
            <pc:sldMasterMk cId="2405364243" sldId="2147483648"/>
            <pc:sldLayoutMk cId="4170965741" sldId="2147483675"/>
          </pc:sldLayoutMkLst>
          <pc:spChg chg="mod">
            <ac:chgData name="Kirsty Patterson" userId="06c453ef-d90e-4cbc-ba6b-1bf363c3e0a9" providerId="ADAL" clId="{07CEDC49-DF51-4613-B426-E259DEA90E02}" dt="2025-05-02T12:16:27.703" v="140" actId="6549"/>
            <ac:spMkLst>
              <pc:docMk/>
              <pc:sldMasterMk cId="2405364243" sldId="2147483648"/>
              <pc:sldLayoutMk cId="4170965741" sldId="2147483675"/>
              <ac:spMk id="13" creationId="{A5BB0AE8-6DC8-9941-9AD4-FAD7BFF45B99}"/>
            </ac:spMkLst>
          </pc:spChg>
        </pc:sldLayoutChg>
        <pc:sldLayoutChg chg="modSp mod">
          <pc:chgData name="Kirsty Patterson" userId="06c453ef-d90e-4cbc-ba6b-1bf363c3e0a9" providerId="ADAL" clId="{07CEDC49-DF51-4613-B426-E259DEA90E02}" dt="2025-05-02T12:16:58.293" v="142"/>
          <pc:sldLayoutMkLst>
            <pc:docMk/>
            <pc:sldMasterMk cId="2405364243" sldId="2147483648"/>
            <pc:sldLayoutMk cId="486097431" sldId="2147483679"/>
          </pc:sldLayoutMkLst>
          <pc:spChg chg="mod">
            <ac:chgData name="Kirsty Patterson" userId="06c453ef-d90e-4cbc-ba6b-1bf363c3e0a9" providerId="ADAL" clId="{07CEDC49-DF51-4613-B426-E259DEA90E02}" dt="2025-05-02T12:16:58.293" v="142"/>
            <ac:spMkLst>
              <pc:docMk/>
              <pc:sldMasterMk cId="2405364243" sldId="2147483648"/>
              <pc:sldLayoutMk cId="486097431" sldId="2147483679"/>
              <ac:spMk id="14" creationId="{733B6428-7651-D44C-BAFC-EA24E6298D54}"/>
            </ac:spMkLst>
          </pc:spChg>
        </pc:sldLayoutChg>
      </pc:sldMasterChg>
    </pc:docChg>
  </pc:docChgLst>
  <pc:docChgLst>
    <pc:chgData name="Juliet Kennard" userId="171ce03e-ecb9-44f8-bcbb-a85643c4c66a" providerId="ADAL" clId="{1A50F7FB-73B8-4A7B-B30A-7D744A013398}"/>
    <pc:docChg chg="modSld">
      <pc:chgData name="Juliet Kennard" userId="171ce03e-ecb9-44f8-bcbb-a85643c4c66a" providerId="ADAL" clId="{1A50F7FB-73B8-4A7B-B30A-7D744A013398}" dt="2025-05-06T08:59:04.347" v="13" actId="20577"/>
      <pc:docMkLst>
        <pc:docMk/>
      </pc:docMkLst>
      <pc:sldChg chg="modSp mod">
        <pc:chgData name="Juliet Kennard" userId="171ce03e-ecb9-44f8-bcbb-a85643c4c66a" providerId="ADAL" clId="{1A50F7FB-73B8-4A7B-B30A-7D744A013398}" dt="2025-05-06T08:55:46.752" v="1" actId="120"/>
        <pc:sldMkLst>
          <pc:docMk/>
          <pc:sldMk cId="3659483100" sldId="294"/>
        </pc:sldMkLst>
        <pc:spChg chg="mod">
          <ac:chgData name="Juliet Kennard" userId="171ce03e-ecb9-44f8-bcbb-a85643c4c66a" providerId="ADAL" clId="{1A50F7FB-73B8-4A7B-B30A-7D744A013398}" dt="2025-05-06T08:55:46.752" v="1" actId="120"/>
          <ac:spMkLst>
            <pc:docMk/>
            <pc:sldMk cId="3659483100" sldId="294"/>
            <ac:spMk id="3" creationId="{BCFFB25B-F7CD-BA43-B498-C6CDF64364F7}"/>
          </ac:spMkLst>
        </pc:spChg>
      </pc:sldChg>
      <pc:sldChg chg="modSp mod">
        <pc:chgData name="Juliet Kennard" userId="171ce03e-ecb9-44f8-bcbb-a85643c4c66a" providerId="ADAL" clId="{1A50F7FB-73B8-4A7B-B30A-7D744A013398}" dt="2025-05-06T08:57:19.825" v="4" actId="20577"/>
        <pc:sldMkLst>
          <pc:docMk/>
          <pc:sldMk cId="1148474611" sldId="295"/>
        </pc:sldMkLst>
        <pc:spChg chg="mod">
          <ac:chgData name="Juliet Kennard" userId="171ce03e-ecb9-44f8-bcbb-a85643c4c66a" providerId="ADAL" clId="{1A50F7FB-73B8-4A7B-B30A-7D744A013398}" dt="2025-05-06T08:57:19.825" v="4" actId="20577"/>
          <ac:spMkLst>
            <pc:docMk/>
            <pc:sldMk cId="1148474611" sldId="295"/>
            <ac:spMk id="3" creationId="{044BF228-D223-1941-AD30-403DC2926113}"/>
          </ac:spMkLst>
        </pc:spChg>
      </pc:sldChg>
      <pc:sldChg chg="modSp mod">
        <pc:chgData name="Juliet Kennard" userId="171ce03e-ecb9-44f8-bcbb-a85643c4c66a" providerId="ADAL" clId="{1A50F7FB-73B8-4A7B-B30A-7D744A013398}" dt="2025-05-06T08:59:04.347" v="13" actId="20577"/>
        <pc:sldMkLst>
          <pc:docMk/>
          <pc:sldMk cId="4249341375" sldId="316"/>
        </pc:sldMkLst>
        <pc:spChg chg="mod">
          <ac:chgData name="Juliet Kennard" userId="171ce03e-ecb9-44f8-bcbb-a85643c4c66a" providerId="ADAL" clId="{1A50F7FB-73B8-4A7B-B30A-7D744A013398}" dt="2025-05-06T08:59:04.347" v="13" actId="20577"/>
          <ac:spMkLst>
            <pc:docMk/>
            <pc:sldMk cId="4249341375" sldId="316"/>
            <ac:spMk id="3" creationId="{F6C44EFF-FABD-2D62-CED4-1B855AD4F72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AB10A-BD53-4B92-B951-CEEF96D36EB3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8D337-976E-42E3-A46A-EEBED0CBBE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7665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 (c) Shutterstock.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28D337-976E-42E3-A46A-EEBED0CBBEA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6116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Images (c) Royal Society of Chemistry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28D337-976E-42E3-A46A-EEBED0CBBEA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5897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28D337-976E-42E3-A46A-EEBED0CBBEA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5080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DEEEA-FF80-B219-7780-EB06F77AD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3374299-5A9D-B4DD-8DCC-1A34CE0277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A725B6C-8FD7-1F0E-4507-49FFC8881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CB05C5-A3A0-D221-1ACF-F6ED5A074E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28D337-976E-42E3-A46A-EEBED0CBBEA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604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hyperlink" Target="https://rsc.li/2UfBalB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hyperlink" Target="https://rsc.li/2UfBalB" TargetMode="Externa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single line, generic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8610100-38BC-194F-9079-8DDE723951FF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A549A9-FDA4-D149-B497-B5121421C2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C3C2113-31B6-7F4D-83F0-729A1B46C5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AE3D22E-2B57-CE4A-B915-F81A74DD96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E4983CAC-993B-784B-BDEA-00ABFD7B6D78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E12F9B7-525F-0A4B-9E77-89C192EAFC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4B3093CA-596C-304F-86CF-A159FB36541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Single line title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921A4C6-5661-3A4E-8B85-9900DC479D2E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A5BB0AE8-6DC8-9941-9AD4-FAD7BFF45B99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https://rsc.li/3lLvZ67</a:t>
            </a:r>
            <a:endParaRPr lang="en-US" sz="1600" u="none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0BAFC7-69D9-B349-14AF-6B03B04B7B6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965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smal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D6356E9-83DB-3846-875C-C5E5EC7EA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3FA7FB9-7137-9A45-867D-BCE63D3F8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Acknowledgements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BA6B8E1-696C-5E4F-9D45-7AC232FB1B3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D3B23A-8279-7E4D-B704-7EA3436F9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2D1C70-0A69-9541-B558-61D09370CE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E92CBCD-F514-E94A-B0E6-0F16740661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230400" indent="-230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800" b="0" i="0"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Here is the text</a:t>
            </a:r>
          </a:p>
        </p:txBody>
      </p:sp>
    </p:spTree>
    <p:extLst>
      <p:ext uri="{BB962C8B-B14F-4D97-AF65-F5344CB8AC3E}">
        <p14:creationId xmlns:p14="http://schemas.microsoft.com/office/powerpoint/2010/main" val="3491710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double line, conten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D691BC6-D72A-6741-958D-F420E148587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E727C2-D80B-264D-94C3-9BC1E36809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C25AED-0875-2647-84A2-6621C0D4157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D0A769-27C5-794F-BB2C-54D8520DEA0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7ADC76F-BA8F-214E-B243-0EA627DD15EE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B26D91E-C4B8-AA46-ABD6-429FEA0A91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7D9DF858-8FC9-1C4F-9D6D-B98DF46EDE0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1789112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Double line title with turnover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2E5BEC9-7686-2241-AE5C-CEEBC1DA495A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7C4DEFC6-320B-5246-85C1-E493344F564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81CC5E98-2B71-6344-A937-ED75B3E16CA3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https://rsc.li/3lLvZ67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itle, triple line,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F2D102C-435D-1247-9482-FA39153AC15A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" y="0"/>
            <a:ext cx="12196800" cy="68563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7813B56-FDD1-0F40-B923-3F191328A3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9623" y="0"/>
            <a:ext cx="6858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670BE4-3267-6144-9BEC-0A5842E719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7485972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D271170-6657-144A-B313-19782931617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2957" y="0"/>
            <a:ext cx="3991277" cy="68616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658CCC5-9B98-EA4E-B87D-06F4CFA1356F}"/>
              </a:ext>
            </a:extLst>
          </p:cNvPr>
          <p:cNvPicPr>
            <a:picLocks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6982" y="0"/>
            <a:ext cx="3195988" cy="2815200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1F49BB23-095E-0349-B695-0649F94B38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40000" y="1238400"/>
            <a:ext cx="522000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4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14–16 years</a:t>
            </a:r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E8641A31-A6C0-CB44-B10F-BD75069256D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40000" y="1980000"/>
            <a:ext cx="5220000" cy="2447034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Triple line title with turnover on three lines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AE99957-780D-FD42-96A0-31CC12A1186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40000" y="5640908"/>
            <a:ext cx="2568960" cy="71691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57CCCE1-E878-7F47-B778-AE1FC8180F9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8960" y="5816600"/>
            <a:ext cx="1754412" cy="417717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733B6428-7651-D44C-BAFC-EA24E6298D54}"/>
              </a:ext>
            </a:extLst>
          </p:cNvPr>
          <p:cNvSpPr txBox="1">
            <a:spLocks/>
          </p:cNvSpPr>
          <p:nvPr userDrawn="1"/>
        </p:nvSpPr>
        <p:spPr>
          <a:xfrm>
            <a:off x="9450000" y="5850000"/>
            <a:ext cx="2160000" cy="336777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en-GB" sz="1600" b="1" i="0" u="none" kern="1200" dirty="0">
                <a:solidFill>
                  <a:schemeClr val="bg1"/>
                </a:solidFill>
                <a:effectLst/>
                <a:latin typeface="Century Gothic" panose="020B0502020202020204" pitchFamily="34" charset="0"/>
                <a:ea typeface="+mj-ea"/>
                <a:cs typeface="+mj-c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https://rsc.li/3lLvZ67</a:t>
            </a:r>
            <a:endParaRPr lang="en-US" sz="1600" u="non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097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5D72720-E5A5-3242-8856-378E7BAC1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988D83-F3D7-9D4F-AC03-6D180FF1A93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6F2C0A-6FEF-3A44-B379-1EDDEA6CD9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E25749E-D8CB-D944-A298-64E999C3A8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8811BD-F50F-A84E-B39E-DC7C79CD5D27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D21E9C2-01C9-7242-9C40-2EF3DCCAE5B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371E1F-9A1C-8848-A2F7-FE022C5BB7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E44F30F-ACCA-494A-92DE-CD0E2B3C5A3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25000"/>
              <a:buFont typeface="Arial" panose="020B0604020202020204" pitchFamily="34" charset="0"/>
              <a:buChar char="•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single column/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6F667C-BABD-E64D-A87B-FC8C551108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FC5948B-67D3-AC4F-890F-725332428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2690D6-31DD-8445-BDEA-5C196119A1D9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AEE427C-0248-7F4C-8145-DF61B84F8A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A8DF516-E004-0343-8DCB-7D8B3A6B39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A5DC58F-EBD6-924E-8C77-CBCA410F81E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>
            <a:normAutofit/>
          </a:bodyPr>
          <a:lstStyle>
            <a:lvl1pPr marL="457200" indent="-4572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C8102E"/>
              </a:buClr>
              <a:buSzPct val="100000"/>
              <a:buFont typeface="+mj-lt"/>
              <a:buAutoNum type="arabicPeriod"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- two columns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95B0693-64BD-8246-9D0D-0F1C12E815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D099-93EE-7B4C-B9DA-563093148325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F4338AF-FD94-6E4C-B45B-9288553FBD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CEA1DE-E905-1F44-8E1A-6F92FDAED5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4CF73D6-3D48-1B45-A993-9ADA7101AA4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3DEFFEE-B12C-0C46-9DD2-0B32699A7C7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850000" y="1260000"/>
            <a:ext cx="47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two-column text.</a:t>
            </a:r>
          </a:p>
        </p:txBody>
      </p:sp>
    </p:spTree>
    <p:extLst>
      <p:ext uri="{BB962C8B-B14F-4D97-AF65-F5344CB8AC3E}">
        <p14:creationId xmlns:p14="http://schemas.microsoft.com/office/powerpoint/2010/main" val="83074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Content plus image - single column/norm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55D6538-5671-7E47-8746-EF8E035520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79C527B-D5B5-874C-8803-29B2EF7DBAB2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09143BE-64DA-4048-A391-C081EE8F0D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E66297D-9236-F34E-A7A7-84947CD5057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5670000" cy="504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BDB531A-9234-7C46-9D42-ED30499DD1E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593800" y="1260000"/>
            <a:ext cx="40234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Image goes here.</a:t>
            </a:r>
          </a:p>
        </p:txBody>
      </p:sp>
    </p:spTree>
    <p:extLst>
      <p:ext uri="{BB962C8B-B14F-4D97-AF65-F5344CB8AC3E}">
        <p14:creationId xmlns:p14="http://schemas.microsoft.com/office/powerpoint/2010/main" val="2692259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-16 years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583686F-22FD-2C41-A7CA-BC21FE71A1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28" y="0"/>
            <a:ext cx="3584602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2A8AE51-3ADC-DC40-BD2B-98B2216A4E03}"/>
              </a:ext>
            </a:extLst>
          </p:cNvPr>
          <p:cNvSpPr/>
          <p:nvPr userDrawn="1"/>
        </p:nvSpPr>
        <p:spPr>
          <a:xfrm>
            <a:off x="11382000" y="0"/>
            <a:ext cx="810000" cy="6858000"/>
          </a:xfrm>
          <a:prstGeom prst="rect">
            <a:avLst/>
          </a:prstGeom>
          <a:solidFill>
            <a:srgbClr val="C81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EFF6300-565F-2B49-B4C4-E3CDD55E32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9949" y="4643257"/>
            <a:ext cx="1158481" cy="221474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6AF348B-C532-AF44-9D34-EF7F36FFBD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4226" y="4777211"/>
            <a:ext cx="1238261" cy="208078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856C763-F1AA-E649-B7C9-96967ACB3B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10080000" cy="5040000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2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Table goes here.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0FA6AE-B2DA-2E40-8552-72071DEBE7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1008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C8102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Heading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970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1" r:id="rId2"/>
    <p:sldLayoutId id="2147483679" r:id="rId3"/>
    <p:sldLayoutId id="2147483662" r:id="rId4"/>
    <p:sldLayoutId id="2147483672" r:id="rId5"/>
    <p:sldLayoutId id="2147483668" r:id="rId6"/>
    <p:sldLayoutId id="2147483686" r:id="rId7"/>
    <p:sldLayoutId id="2147483689" r:id="rId8"/>
    <p:sldLayoutId id="214748369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18F91-D15E-5E44-80C2-620B381166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14–16 years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115082-B7C4-4D40-80F1-9A0175D69E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Bonding bingo!</a:t>
            </a:r>
          </a:p>
        </p:txBody>
      </p:sp>
      <p:sp>
        <p:nvSpPr>
          <p:cNvPr id="4" name="Oval 3" descr="An abstract image of brightly coloured circles joined together by straight lines on a black background.">
            <a:extLst>
              <a:ext uri="{FF2B5EF4-FFF2-40B4-BE49-F238E27FC236}">
                <a16:creationId xmlns:a16="http://schemas.microsoft.com/office/drawing/2014/main" id="{F68B9C4F-E484-F44F-B8BC-C9FFC90B4FB2}"/>
              </a:ext>
            </a:extLst>
          </p:cNvPr>
          <p:cNvSpPr/>
          <p:nvPr/>
        </p:nvSpPr>
        <p:spPr>
          <a:xfrm flipH="1" flipV="1">
            <a:off x="8827625" y="-870363"/>
            <a:ext cx="4333437" cy="433343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0">
            <a:solidFill>
              <a:srgbClr val="C810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064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951CC-0A05-664C-BD94-1187A6671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Reflections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9ED3F-1B17-3346-8390-710E541F5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949324" cy="2169000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US" dirty="0"/>
              <a:t>Which substances were the </a:t>
            </a:r>
            <a:r>
              <a:rPr lang="en-US" b="1" dirty="0"/>
              <a:t>easiest</a:t>
            </a:r>
            <a:r>
              <a:rPr lang="en-US" dirty="0"/>
              <a:t> to identify? Why?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US" dirty="0"/>
              <a:t>Which substances were the </a:t>
            </a:r>
            <a:r>
              <a:rPr lang="en-US" b="1" dirty="0"/>
              <a:t>most difficult</a:t>
            </a:r>
            <a:r>
              <a:rPr lang="en-US" dirty="0"/>
              <a:t> to identify? Why?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dirty="0"/>
              <a:t>Which questions were the </a:t>
            </a:r>
            <a:r>
              <a:rPr lang="en-US" b="1" dirty="0"/>
              <a:t>most useful</a:t>
            </a:r>
            <a:r>
              <a:rPr lang="en-US" dirty="0"/>
              <a:t> to ask?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dirty="0"/>
              <a:t>Which questions were the </a:t>
            </a:r>
            <a:r>
              <a:rPr lang="en-US" b="1" dirty="0"/>
              <a:t>least useful </a:t>
            </a:r>
            <a:r>
              <a:rPr lang="en-US" dirty="0"/>
              <a:t>to ask?</a:t>
            </a:r>
          </a:p>
        </p:txBody>
      </p:sp>
      <p:sp>
        <p:nvSpPr>
          <p:cNvPr id="6" name="Vertical Title 1">
            <a:extLst>
              <a:ext uri="{FF2B5EF4-FFF2-40B4-BE49-F238E27FC236}">
                <a16:creationId xmlns:a16="http://schemas.microsoft.com/office/drawing/2014/main" id="{A41F9482-3B9C-E144-8DBE-2790A6299F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Reflection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C256596-74D3-B330-A322-194FD2964E51}"/>
              </a:ext>
            </a:extLst>
          </p:cNvPr>
          <p:cNvSpPr txBox="1">
            <a:spLocks/>
          </p:cNvSpPr>
          <p:nvPr/>
        </p:nvSpPr>
        <p:spPr>
          <a:xfrm>
            <a:off x="540000" y="3469510"/>
            <a:ext cx="3779752" cy="3194049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2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</a:pPr>
            <a:r>
              <a:rPr lang="en-US" dirty="0"/>
              <a:t>Next to each substance on your bingo card, rate it red, amber or green based on your </a:t>
            </a:r>
            <a:r>
              <a:rPr lang="en-US" b="1" dirty="0"/>
              <a:t>confidence</a:t>
            </a:r>
            <a:r>
              <a:rPr lang="en-US" dirty="0"/>
              <a:t> in identifying its structure and properties.</a:t>
            </a:r>
          </a:p>
          <a:p>
            <a:pPr>
              <a:buClr>
                <a:srgbClr val="FF0000"/>
              </a:buClr>
            </a:pPr>
            <a:r>
              <a:rPr lang="en-US" dirty="0"/>
              <a:t>Red = low confidence.</a:t>
            </a:r>
          </a:p>
          <a:p>
            <a:pPr>
              <a:buClr>
                <a:srgbClr val="FF0000"/>
              </a:buClr>
            </a:pPr>
            <a:r>
              <a:rPr lang="en-US" dirty="0"/>
              <a:t>Amber = medium confidence.</a:t>
            </a:r>
          </a:p>
          <a:p>
            <a:pPr>
              <a:buClr>
                <a:srgbClr val="FF0000"/>
              </a:buClr>
            </a:pPr>
            <a:r>
              <a:rPr lang="en-US" dirty="0"/>
              <a:t>Green = high confidence.</a:t>
            </a:r>
          </a:p>
        </p:txBody>
      </p:sp>
      <p:pic>
        <p:nvPicPr>
          <p:cNvPr id="8" name="Picture 7" descr="A representation of the Bingo grid with red, amber and green streaks (representing pen or highlighter) within some of the grid cells.">
            <a:extLst>
              <a:ext uri="{FF2B5EF4-FFF2-40B4-BE49-F238E27FC236}">
                <a16:creationId xmlns:a16="http://schemas.microsoft.com/office/drawing/2014/main" id="{A9BCEF26-5981-3D57-2AD8-42AD9332B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186" y="3708339"/>
            <a:ext cx="6035563" cy="2408129"/>
          </a:xfrm>
          <a:prstGeom prst="rect">
            <a:avLst/>
          </a:prstGeom>
        </p:spPr>
      </p:pic>
      <p:sp>
        <p:nvSpPr>
          <p:cNvPr id="10" name="Diagonal Stripe 9">
            <a:extLst>
              <a:ext uri="{FF2B5EF4-FFF2-40B4-BE49-F238E27FC236}">
                <a16:creationId xmlns:a16="http://schemas.microsoft.com/office/drawing/2014/main" id="{3DFB2510-FAA7-95DE-9710-A15F83C2D4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40633" y="3773213"/>
            <a:ext cx="546538" cy="557049"/>
          </a:xfrm>
          <a:prstGeom prst="diagStrip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Diagonal Stripe 10">
            <a:extLst>
              <a:ext uri="{FF2B5EF4-FFF2-40B4-BE49-F238E27FC236}">
                <a16:creationId xmlns:a16="http://schemas.microsoft.com/office/drawing/2014/main" id="{7ABC18F8-576F-E0E9-3E57-6526B335A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90964" y="4545722"/>
            <a:ext cx="546538" cy="557049"/>
          </a:xfrm>
          <a:prstGeom prst="diagStrip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Diagonal Stripe 12">
            <a:extLst>
              <a:ext uri="{FF2B5EF4-FFF2-40B4-BE49-F238E27FC236}">
                <a16:creationId xmlns:a16="http://schemas.microsoft.com/office/drawing/2014/main" id="{29877580-A058-A727-E2E2-302F60DF83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40633" y="4545721"/>
            <a:ext cx="546538" cy="557049"/>
          </a:xfrm>
          <a:prstGeom prst="diagStrip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Diagonal Stripe 13">
            <a:extLst>
              <a:ext uri="{FF2B5EF4-FFF2-40B4-BE49-F238E27FC236}">
                <a16:creationId xmlns:a16="http://schemas.microsoft.com/office/drawing/2014/main" id="{E81B81FF-76BE-7DC7-5AF1-8659F9F09C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99899" y="5293120"/>
            <a:ext cx="546538" cy="557049"/>
          </a:xfrm>
          <a:prstGeom prst="diagStrip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Diagonal Stripe 14">
            <a:extLst>
              <a:ext uri="{FF2B5EF4-FFF2-40B4-BE49-F238E27FC236}">
                <a16:creationId xmlns:a16="http://schemas.microsoft.com/office/drawing/2014/main" id="{88D01E62-CC48-98C0-4DEF-F015240DE7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810409" y="4545722"/>
            <a:ext cx="546538" cy="557049"/>
          </a:xfrm>
          <a:prstGeom prst="diagStrip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55AE5FF-4265-75C4-AC94-24C0209588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753447" y="5310599"/>
            <a:ext cx="546538" cy="557049"/>
          </a:xfrm>
          <a:prstGeom prst="diagStripe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391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AF3E64-1BFF-3149-9C48-B3318BBD3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FFB25B-F7CD-BA43-B498-C6CDF6436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rtl="0">
              <a:lnSpc>
                <a:spcPct val="150000"/>
              </a:lnSpc>
              <a:buClr>
                <a:srgbClr val="C8102E"/>
              </a:buClr>
              <a:buFont typeface="+mj-lt"/>
              <a:buAutoNum type="arabicPeriod"/>
            </a:pPr>
            <a:r>
              <a:rPr lang="en-GB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Describe the structure and bonding of ionic, simple covalent, giant covalent and metallic structures.</a:t>
            </a:r>
          </a:p>
          <a:p>
            <a:pPr marL="342900" lvl="0" indent="-342900">
              <a:lnSpc>
                <a:spcPct val="150000"/>
              </a:lnSpc>
              <a:buClr>
                <a:srgbClr val="C8102E"/>
              </a:buClr>
              <a:buFont typeface="+mj-lt"/>
              <a:buAutoNum type="arabicPeriod"/>
            </a:pPr>
            <a:r>
              <a:rPr lang="en-GB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Explain how the physical properties associated with these substances relate to their structure and bonding.</a:t>
            </a:r>
          </a:p>
        </p:txBody>
      </p:sp>
      <p:sp>
        <p:nvSpPr>
          <p:cNvPr id="4" name="Vertical Title 1">
            <a:extLst>
              <a:ext uri="{FF2B5EF4-FFF2-40B4-BE49-F238E27FC236}">
                <a16:creationId xmlns:a16="http://schemas.microsoft.com/office/drawing/2014/main" id="{F7D30168-AF11-EC48-A4B1-E40039751B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Learning objectives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483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tical Title 1">
            <a:extLst>
              <a:ext uri="{FF2B5EF4-FFF2-40B4-BE49-F238E27FC236}">
                <a16:creationId xmlns:a16="http://schemas.microsoft.com/office/drawing/2014/main" id="{94DF5491-C51B-5546-8D63-8BD341C64B0A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Introduction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D222CD-678A-0543-B7C7-C1E80F753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Sodium chloride vs iron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73AA7-0565-0C45-BCCD-847B36196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940000" cy="5040000"/>
          </a:xfrm>
        </p:spPr>
        <p:txBody>
          <a:bodyPr/>
          <a:lstStyle/>
          <a:p>
            <a:r>
              <a:rPr lang="en-GB" dirty="0"/>
              <a:t>We will focus on two important structures: </a:t>
            </a:r>
            <a:r>
              <a:rPr lang="en-GB" b="1" dirty="0"/>
              <a:t>sodium chloride </a:t>
            </a:r>
            <a:r>
              <a:rPr lang="en-GB" dirty="0"/>
              <a:t>and </a:t>
            </a:r>
            <a:r>
              <a:rPr lang="en-GB" b="1" dirty="0"/>
              <a:t>iron</a:t>
            </a:r>
            <a:r>
              <a:rPr lang="en-GB" dirty="0"/>
              <a:t>.</a:t>
            </a:r>
          </a:p>
          <a:p>
            <a:r>
              <a:rPr lang="en-GB" dirty="0"/>
              <a:t>On your mini whiteboard:</a:t>
            </a:r>
          </a:p>
          <a:p>
            <a:pPr marL="457200" indent="-457200">
              <a:buClr>
                <a:srgbClr val="C8102E"/>
              </a:buClr>
              <a:buFont typeface="+mj-lt"/>
              <a:buAutoNum type="arabicPeriod"/>
            </a:pPr>
            <a:r>
              <a:rPr lang="en-GB" dirty="0"/>
              <a:t>Write down </a:t>
            </a:r>
            <a:r>
              <a:rPr lang="en-GB" b="1" dirty="0"/>
              <a:t>one similarity </a:t>
            </a:r>
            <a:r>
              <a:rPr lang="en-GB" dirty="0"/>
              <a:t>between the structure or properties of sodium chloride and iron.</a:t>
            </a:r>
          </a:p>
          <a:p>
            <a:pPr marL="457200" indent="-457200">
              <a:buClr>
                <a:srgbClr val="C8102E"/>
              </a:buClr>
              <a:buFont typeface="+mj-lt"/>
              <a:buAutoNum type="arabicPeriod"/>
            </a:pPr>
            <a:r>
              <a:rPr lang="en-GB" dirty="0"/>
              <a:t>Compare your answer with your neighbour.</a:t>
            </a:r>
          </a:p>
        </p:txBody>
      </p:sp>
      <p:pic>
        <p:nvPicPr>
          <p:cNvPr id="6" name="Picture 5" descr="A photograph of a salt shaker laid on its side on a black background. Grains of salt have poured out in a pile next to the shaker.">
            <a:extLst>
              <a:ext uri="{FF2B5EF4-FFF2-40B4-BE49-F238E27FC236}">
                <a16:creationId xmlns:a16="http://schemas.microsoft.com/office/drawing/2014/main" id="{816BFB75-F341-F160-32A8-F71C1F584F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16649" y="488876"/>
            <a:ext cx="2624387" cy="262438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8E32990-3B34-AB27-EE54-3606BFC96B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8007446" y="3226301"/>
            <a:ext cx="684080" cy="4406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C8102E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0" dirty="0"/>
              <a:t>vs</a:t>
            </a:r>
          </a:p>
        </p:txBody>
      </p:sp>
      <p:pic>
        <p:nvPicPr>
          <p:cNvPr id="1026" name="Picture 2" descr="A photograph of a grey coloured metal cube on a black background.">
            <a:extLst>
              <a:ext uri="{FF2B5EF4-FFF2-40B4-BE49-F238E27FC236}">
                <a16:creationId xmlns:a16="http://schemas.microsoft.com/office/drawing/2014/main" id="{F1A9D4A9-8273-290A-C092-32DD24A0A8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22748" t="11173" r="18329"/>
          <a:stretch/>
        </p:blipFill>
        <p:spPr bwMode="auto">
          <a:xfrm>
            <a:off x="7016649" y="3780000"/>
            <a:ext cx="2665675" cy="267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12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79339B-6BBE-7BC4-5D03-BF66A45FD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B80DD-FCA5-EAC5-AB0B-C1B3E29D3D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Sodium chloride vs iron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2C260-F24F-C57C-866D-35D7E7ECEA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940000" cy="5040000"/>
          </a:xfrm>
        </p:spPr>
        <p:txBody>
          <a:bodyPr/>
          <a:lstStyle/>
          <a:p>
            <a:r>
              <a:rPr lang="en-GB" dirty="0"/>
              <a:t>We will focus on two important structures: </a:t>
            </a:r>
            <a:r>
              <a:rPr lang="en-GB" b="1" dirty="0"/>
              <a:t>sodium chloride </a:t>
            </a:r>
            <a:r>
              <a:rPr lang="en-GB" dirty="0"/>
              <a:t>and </a:t>
            </a:r>
            <a:r>
              <a:rPr lang="en-GB" b="1" dirty="0"/>
              <a:t>iron</a:t>
            </a:r>
            <a:r>
              <a:rPr lang="en-GB" dirty="0"/>
              <a:t>.</a:t>
            </a:r>
          </a:p>
          <a:p>
            <a:r>
              <a:rPr lang="en-GB" b="1" dirty="0"/>
              <a:t>Similarities</a:t>
            </a:r>
            <a:r>
              <a:rPr lang="en-GB" dirty="0"/>
              <a:t>: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Both are </a:t>
            </a:r>
            <a:r>
              <a:rPr lang="en-GB" b="1" dirty="0"/>
              <a:t>giant </a:t>
            </a:r>
            <a:r>
              <a:rPr lang="en-GB" dirty="0"/>
              <a:t>structures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Both have </a:t>
            </a:r>
            <a:r>
              <a:rPr lang="en-GB" b="1" dirty="0"/>
              <a:t>lattice arrangements</a:t>
            </a:r>
            <a:endParaRPr lang="en-GB" dirty="0"/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Bonding involves </a:t>
            </a:r>
            <a:r>
              <a:rPr lang="en-GB" b="1" dirty="0"/>
              <a:t>positive ions</a:t>
            </a:r>
            <a:endParaRPr lang="en-GB" dirty="0"/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Both have </a:t>
            </a:r>
            <a:r>
              <a:rPr lang="en-GB" b="1" dirty="0"/>
              <a:t>high melting points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Both can be </a:t>
            </a:r>
            <a:r>
              <a:rPr lang="en-GB" b="1" dirty="0"/>
              <a:t>electrical conductors</a:t>
            </a:r>
            <a:endParaRPr lang="en-GB" dirty="0"/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5C96616F-8C66-6D8D-D8AA-3B64CBF189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Introduction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2A59C5-CED6-9FA4-2563-1D499F0C5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8007446" y="3226301"/>
            <a:ext cx="684080" cy="4406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C8102E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0" dirty="0"/>
              <a:t>vs</a:t>
            </a:r>
          </a:p>
        </p:txBody>
      </p:sp>
      <p:grpSp>
        <p:nvGrpSpPr>
          <p:cNvPr id="20" name="Group 19" descr="A 3D model containing two different sized spheres arranged in an alternating lattice. The spheres are tightly packed in a cube which is 3 rows high, 3 rows deep and 3 rows wide. The smaller spheres are marked with a positive (plus) sign, the larger spheres are marked with a negative (minus) sign.">
            <a:extLst>
              <a:ext uri="{FF2B5EF4-FFF2-40B4-BE49-F238E27FC236}">
                <a16:creationId xmlns:a16="http://schemas.microsoft.com/office/drawing/2014/main" id="{5131FED2-6B5C-9FBE-D6F3-14929C31FE34}"/>
              </a:ext>
            </a:extLst>
          </p:cNvPr>
          <p:cNvGrpSpPr/>
          <p:nvPr/>
        </p:nvGrpSpPr>
        <p:grpSpPr>
          <a:xfrm>
            <a:off x="7151306" y="585027"/>
            <a:ext cx="2396359" cy="2396358"/>
            <a:chOff x="7151306" y="585027"/>
            <a:chExt cx="2396359" cy="239635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2EE00FA-DF15-8D55-E82B-F1F064AF88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845" t="1430" r="16776" b="6500"/>
            <a:stretch/>
          </p:blipFill>
          <p:spPr>
            <a:xfrm>
              <a:off x="7151306" y="585027"/>
              <a:ext cx="2396359" cy="2396358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558DC52-2CFC-5FFD-3F4F-37C976742E3C}"/>
                </a:ext>
              </a:extLst>
            </p:cNvPr>
            <p:cNvSpPr txBox="1"/>
            <p:nvPr/>
          </p:nvSpPr>
          <p:spPr>
            <a:xfrm>
              <a:off x="8487066" y="1775895"/>
              <a:ext cx="408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+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48EE113-7EFB-DEB0-FBD4-C4E152EC4088}"/>
                </a:ext>
              </a:extLst>
            </p:cNvPr>
            <p:cNvSpPr txBox="1"/>
            <p:nvPr/>
          </p:nvSpPr>
          <p:spPr>
            <a:xfrm>
              <a:off x="7972711" y="2297627"/>
              <a:ext cx="408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+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7BED60-8D6B-5CD1-9150-CE3DDCDD6D57}"/>
                </a:ext>
              </a:extLst>
            </p:cNvPr>
            <p:cNvSpPr txBox="1"/>
            <p:nvPr/>
          </p:nvSpPr>
          <p:spPr>
            <a:xfrm>
              <a:off x="7406840" y="1783206"/>
              <a:ext cx="408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+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FD9BF5E-F377-8FF8-979B-F6FC9C9C9B53}"/>
                </a:ext>
              </a:extLst>
            </p:cNvPr>
            <p:cNvSpPr txBox="1"/>
            <p:nvPr/>
          </p:nvSpPr>
          <p:spPr>
            <a:xfrm>
              <a:off x="7931286" y="1234572"/>
              <a:ext cx="408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+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561F348-0008-808F-5649-8B9EDF96A546}"/>
                </a:ext>
              </a:extLst>
            </p:cNvPr>
            <p:cNvSpPr txBox="1"/>
            <p:nvPr/>
          </p:nvSpPr>
          <p:spPr>
            <a:xfrm>
              <a:off x="7391173" y="1178249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C648EF-0214-F7DE-717D-62F3E0113641}"/>
                </a:ext>
              </a:extLst>
            </p:cNvPr>
            <p:cNvSpPr txBox="1"/>
            <p:nvPr/>
          </p:nvSpPr>
          <p:spPr>
            <a:xfrm>
              <a:off x="7387251" y="2251460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F6DAC9A-51AD-EE01-DEA1-2EF67D8F3DEE}"/>
                </a:ext>
              </a:extLst>
            </p:cNvPr>
            <p:cNvSpPr txBox="1"/>
            <p:nvPr/>
          </p:nvSpPr>
          <p:spPr>
            <a:xfrm>
              <a:off x="8453867" y="2244600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F926A0E-0F82-B472-2024-540C400B305B}"/>
                </a:ext>
              </a:extLst>
            </p:cNvPr>
            <p:cNvSpPr txBox="1"/>
            <p:nvPr/>
          </p:nvSpPr>
          <p:spPr>
            <a:xfrm>
              <a:off x="7906832" y="1713504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5AFA025-74CC-DF1C-5898-64DD9276FFAD}"/>
                </a:ext>
              </a:extLst>
            </p:cNvPr>
            <p:cNvSpPr txBox="1"/>
            <p:nvPr/>
          </p:nvSpPr>
          <p:spPr>
            <a:xfrm>
              <a:off x="8451523" y="1178249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B043CE8-089E-4A2D-509E-257D8B8F57A9}"/>
                </a:ext>
              </a:extLst>
            </p:cNvPr>
            <p:cNvSpPr txBox="1"/>
            <p:nvPr/>
          </p:nvSpPr>
          <p:spPr>
            <a:xfrm>
              <a:off x="8904152" y="957573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5F389DB-8340-1005-9F01-14040E7B6304}"/>
                </a:ext>
              </a:extLst>
            </p:cNvPr>
            <p:cNvSpPr txBox="1"/>
            <p:nvPr/>
          </p:nvSpPr>
          <p:spPr>
            <a:xfrm>
              <a:off x="8913861" y="2020627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30A4CB6-48CE-BFA4-ED82-7F546087219B}"/>
                </a:ext>
              </a:extLst>
            </p:cNvPr>
            <p:cNvSpPr txBox="1"/>
            <p:nvPr/>
          </p:nvSpPr>
          <p:spPr>
            <a:xfrm>
              <a:off x="8691526" y="1632044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</p:grpSp>
      <p:pic>
        <p:nvPicPr>
          <p:cNvPr id="21" name="Picture 20" descr="A metallic bonding model diagram consisting of 9 pale orange circles, each with a positive sign in the centre. The circles are arranged in a square grid, 3 by 3. The circles are not touching each other. Between the pale orange circles are 21 small dark red circles with a negative sign on them. These are not arranged in a uniform pattern and are neither touching each other or the pale orange circles.">
            <a:extLst>
              <a:ext uri="{FF2B5EF4-FFF2-40B4-BE49-F238E27FC236}">
                <a16:creationId xmlns:a16="http://schemas.microsoft.com/office/drawing/2014/main" id="{9A33C138-89CD-93FC-54F1-F29D4A8E07A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5637" t="25028" r="35170" b="31182"/>
          <a:stretch/>
        </p:blipFill>
        <p:spPr>
          <a:xfrm>
            <a:off x="7161200" y="3965385"/>
            <a:ext cx="2396359" cy="239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19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DE0073-AEBC-AD6E-83A0-E1A929E0C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5F84C-5BFB-0DF9-38B2-E9C5C70D2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Sodium chloride vs iron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9CAED-F0E1-85C7-1549-C6D4BCF4C4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940000" cy="5040000"/>
          </a:xfrm>
        </p:spPr>
        <p:txBody>
          <a:bodyPr>
            <a:normAutofit lnSpcReduction="10000"/>
          </a:bodyPr>
          <a:lstStyle/>
          <a:p>
            <a:r>
              <a:rPr lang="en-GB" dirty="0"/>
              <a:t>We will focus on two important structures: </a:t>
            </a:r>
            <a:r>
              <a:rPr lang="en-GB" b="1" dirty="0"/>
              <a:t>sodium chloride </a:t>
            </a:r>
            <a:r>
              <a:rPr lang="en-GB" dirty="0"/>
              <a:t>and </a:t>
            </a:r>
            <a:r>
              <a:rPr lang="en-GB" b="1" dirty="0"/>
              <a:t>iron</a:t>
            </a:r>
            <a:r>
              <a:rPr lang="en-GB" dirty="0"/>
              <a:t>.</a:t>
            </a:r>
          </a:p>
          <a:p>
            <a:r>
              <a:rPr lang="en-GB" dirty="0"/>
              <a:t>On your mini whiteboard: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Write down </a:t>
            </a:r>
            <a:r>
              <a:rPr lang="en-GB" b="1" dirty="0">
                <a:solidFill>
                  <a:schemeClr val="bg1">
                    <a:lumMod val="75000"/>
                  </a:schemeClr>
                </a:solidFill>
              </a:rPr>
              <a:t>one similarity </a:t>
            </a: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between the structure or properties of sodium chloride and iron.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>
                <a:solidFill>
                  <a:schemeClr val="bg1">
                    <a:lumMod val="75000"/>
                  </a:schemeClr>
                </a:solidFill>
              </a:rPr>
              <a:t>Compare your answer with your neighbour.</a:t>
            </a:r>
          </a:p>
          <a:p>
            <a:pPr marL="457200" indent="-457200">
              <a:buClr>
                <a:srgbClr val="C8102E"/>
              </a:buClr>
              <a:buFont typeface="+mj-lt"/>
              <a:buAutoNum type="arabicPeriod"/>
            </a:pPr>
            <a:r>
              <a:rPr lang="en-GB" dirty="0"/>
              <a:t>Write down </a:t>
            </a:r>
            <a:r>
              <a:rPr lang="en-GB" b="1" dirty="0"/>
              <a:t>one difference</a:t>
            </a:r>
            <a:r>
              <a:rPr lang="en-GB" dirty="0"/>
              <a:t> between the structure or properties of sodium chloride and iron.</a:t>
            </a:r>
          </a:p>
          <a:p>
            <a:pPr marL="457200" indent="-457200">
              <a:buClr>
                <a:srgbClr val="C8102E"/>
              </a:buClr>
              <a:buFont typeface="+mj-lt"/>
              <a:buAutoNum type="arabicPeriod"/>
            </a:pPr>
            <a:r>
              <a:rPr lang="en-GB" dirty="0"/>
              <a:t>Compare your answer with your neighbour.</a:t>
            </a:r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F6A36BF8-BCDE-40B0-5550-89F12AFC36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Introduction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 descr="A photograph of a salt shaker laid on its side on a black background. Grains of salt have poured out in a pile next to the shaker.">
            <a:extLst>
              <a:ext uri="{FF2B5EF4-FFF2-40B4-BE49-F238E27FC236}">
                <a16:creationId xmlns:a16="http://schemas.microsoft.com/office/drawing/2014/main" id="{62B44327-D558-25FA-7498-77EEDB7B51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16649" y="488876"/>
            <a:ext cx="2624387" cy="262438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948A7E3-F062-2952-DCC9-578DD07FA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8007446" y="3226301"/>
            <a:ext cx="684080" cy="4406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C8102E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0" dirty="0"/>
              <a:t>vs</a:t>
            </a:r>
          </a:p>
        </p:txBody>
      </p:sp>
      <p:pic>
        <p:nvPicPr>
          <p:cNvPr id="4" name="Picture 2" descr="A photograph of a grey coloured metal cube on a black background.">
            <a:extLst>
              <a:ext uri="{FF2B5EF4-FFF2-40B4-BE49-F238E27FC236}">
                <a16:creationId xmlns:a16="http://schemas.microsoft.com/office/drawing/2014/main" id="{80D94BD8-D74C-DDB6-C808-E02F4DA2F5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22748" t="11173" r="18329"/>
          <a:stretch/>
        </p:blipFill>
        <p:spPr bwMode="auto">
          <a:xfrm>
            <a:off x="7016649" y="3780000"/>
            <a:ext cx="2665675" cy="267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676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340AF-5D81-E9DE-EB05-266E44AA8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D7DB8-0350-FA87-B741-39208AE65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Sodium chloride vs iron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89AD6-6A90-1A8B-F1AA-552ABF4647C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5940000" cy="530105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We will focus on two important structures: </a:t>
            </a:r>
            <a:r>
              <a:rPr lang="en-GB" b="1" dirty="0"/>
              <a:t>sodium chloride </a:t>
            </a:r>
            <a:r>
              <a:rPr lang="en-GB" dirty="0"/>
              <a:t>and </a:t>
            </a:r>
            <a:r>
              <a:rPr lang="en-GB" b="1" dirty="0"/>
              <a:t>iron</a:t>
            </a:r>
            <a:r>
              <a:rPr lang="en-GB" dirty="0"/>
              <a:t>.</a:t>
            </a:r>
          </a:p>
          <a:p>
            <a:r>
              <a:rPr lang="en-GB" b="1" dirty="0"/>
              <a:t>Differences</a:t>
            </a:r>
            <a:r>
              <a:rPr lang="en-GB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Only iron has ‘delocalised electrons’.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Sodium chloride’s bonding involves positive </a:t>
            </a:r>
            <a:r>
              <a:rPr lang="en-GB" b="1" dirty="0"/>
              <a:t>and</a:t>
            </a:r>
            <a:r>
              <a:rPr lang="en-GB" dirty="0"/>
              <a:t> negative ions; iron’s bonding </a:t>
            </a:r>
            <a:r>
              <a:rPr lang="en-GB" b="1" dirty="0"/>
              <a:t>only</a:t>
            </a:r>
            <a:r>
              <a:rPr lang="en-GB" dirty="0"/>
              <a:t> involves positive 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Only sodium chloride is soluble in water.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Iron is a shiny grey solid at room temperature; sodium chloride is a white crystalline solid.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Iron conducts electricity as a solid; sodium chloride only conducts when molten or dissolved.</a:t>
            </a:r>
          </a:p>
        </p:txBody>
      </p:sp>
      <p:sp>
        <p:nvSpPr>
          <p:cNvPr id="5" name="Vertical Title 1">
            <a:extLst>
              <a:ext uri="{FF2B5EF4-FFF2-40B4-BE49-F238E27FC236}">
                <a16:creationId xmlns:a16="http://schemas.microsoft.com/office/drawing/2014/main" id="{4E1635AD-3C5B-F5D5-C6A4-19F23E71B2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Introduction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Picture 6" descr="A metallic bonding model diagram consisting of 9 pale orange circles, each with a positive sign in the centre. The circles are arranged in a square grid, 3 by 3. The circles are not touching each other. Between the pale orange circles are 21 small dark red circles with a negative sign on them. These are not arranged in a uniform pattern and are neither touching each other or the pale orange circles.">
            <a:extLst>
              <a:ext uri="{FF2B5EF4-FFF2-40B4-BE49-F238E27FC236}">
                <a16:creationId xmlns:a16="http://schemas.microsoft.com/office/drawing/2014/main" id="{C25D1EA3-C50B-A736-682B-C2B8DE2685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5637" t="25028" r="35170" b="31182"/>
          <a:stretch/>
        </p:blipFill>
        <p:spPr>
          <a:xfrm>
            <a:off x="7161200" y="3965385"/>
            <a:ext cx="2396359" cy="239635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CD84056-783B-17B1-8A22-FA184CBCF6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8007446" y="3226301"/>
            <a:ext cx="684080" cy="44066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C8102E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b="0" dirty="0"/>
              <a:t>vs</a:t>
            </a:r>
          </a:p>
        </p:txBody>
      </p:sp>
      <p:grpSp>
        <p:nvGrpSpPr>
          <p:cNvPr id="4" name="Group 3" descr="A 3D model containing two different sized spheres arranged in an alternating lattice. The spheres are tightly packed in a cube which is 3 rows high, 3 rows deep and 3 rows wide. The smaller spheres are marked with a positive (plus) sign, the larger spheres are marked with a negative (minus) sign.">
            <a:extLst>
              <a:ext uri="{FF2B5EF4-FFF2-40B4-BE49-F238E27FC236}">
                <a16:creationId xmlns:a16="http://schemas.microsoft.com/office/drawing/2014/main" id="{FC98B037-357A-F316-CE8A-AFA6DC84A706}"/>
              </a:ext>
            </a:extLst>
          </p:cNvPr>
          <p:cNvGrpSpPr/>
          <p:nvPr/>
        </p:nvGrpSpPr>
        <p:grpSpPr>
          <a:xfrm>
            <a:off x="7151306" y="585027"/>
            <a:ext cx="2396359" cy="2396358"/>
            <a:chOff x="7151306" y="585027"/>
            <a:chExt cx="2396359" cy="239635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11CAFD0-221A-BF49-D7B9-39B0816C1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845" t="1430" r="16776" b="6500"/>
            <a:stretch/>
          </p:blipFill>
          <p:spPr>
            <a:xfrm>
              <a:off x="7151306" y="585027"/>
              <a:ext cx="2396359" cy="239635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4C9CB2D-00E6-D8BB-7A0B-4C4FEEA8954C}"/>
                </a:ext>
              </a:extLst>
            </p:cNvPr>
            <p:cNvSpPr txBox="1"/>
            <p:nvPr/>
          </p:nvSpPr>
          <p:spPr>
            <a:xfrm>
              <a:off x="8487066" y="1775895"/>
              <a:ext cx="408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+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DA3ABB5-CFD3-49AA-72BF-2A3B79DC6A31}"/>
                </a:ext>
              </a:extLst>
            </p:cNvPr>
            <p:cNvSpPr txBox="1"/>
            <p:nvPr/>
          </p:nvSpPr>
          <p:spPr>
            <a:xfrm>
              <a:off x="7972711" y="2297627"/>
              <a:ext cx="408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+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C3AB1B4-19FE-FDBD-457A-88193263E53D}"/>
                </a:ext>
              </a:extLst>
            </p:cNvPr>
            <p:cNvSpPr txBox="1"/>
            <p:nvPr/>
          </p:nvSpPr>
          <p:spPr>
            <a:xfrm>
              <a:off x="7406840" y="1783206"/>
              <a:ext cx="408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+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0C040A4-3B66-8805-F097-4C56493E3C52}"/>
                </a:ext>
              </a:extLst>
            </p:cNvPr>
            <p:cNvSpPr txBox="1"/>
            <p:nvPr/>
          </p:nvSpPr>
          <p:spPr>
            <a:xfrm>
              <a:off x="7931286" y="1234572"/>
              <a:ext cx="4089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/>
                <a:t>+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38FCF10-771F-DFB7-8720-5289F7E6E242}"/>
                </a:ext>
              </a:extLst>
            </p:cNvPr>
            <p:cNvSpPr txBox="1"/>
            <p:nvPr/>
          </p:nvSpPr>
          <p:spPr>
            <a:xfrm>
              <a:off x="7391173" y="1178249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32BFA9E-25AE-D56E-C9FA-6C0915F7027D}"/>
                </a:ext>
              </a:extLst>
            </p:cNvPr>
            <p:cNvSpPr txBox="1"/>
            <p:nvPr/>
          </p:nvSpPr>
          <p:spPr>
            <a:xfrm>
              <a:off x="7387251" y="2251460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EB0F371-EB97-2B3E-302E-3511195F7C5C}"/>
                </a:ext>
              </a:extLst>
            </p:cNvPr>
            <p:cNvSpPr txBox="1"/>
            <p:nvPr/>
          </p:nvSpPr>
          <p:spPr>
            <a:xfrm>
              <a:off x="8453867" y="2244600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FBEE2A4-E101-CB7F-58F8-2D0F262589C1}"/>
                </a:ext>
              </a:extLst>
            </p:cNvPr>
            <p:cNvSpPr txBox="1"/>
            <p:nvPr/>
          </p:nvSpPr>
          <p:spPr>
            <a:xfrm>
              <a:off x="7906832" y="1713504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37443DE-DDDD-D515-9895-E0FF5CE57103}"/>
                </a:ext>
              </a:extLst>
            </p:cNvPr>
            <p:cNvSpPr txBox="1"/>
            <p:nvPr/>
          </p:nvSpPr>
          <p:spPr>
            <a:xfrm>
              <a:off x="8451523" y="1178249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4BCEF55-7106-6B1F-D8EE-1B75FEB46694}"/>
                </a:ext>
              </a:extLst>
            </p:cNvPr>
            <p:cNvSpPr txBox="1"/>
            <p:nvPr/>
          </p:nvSpPr>
          <p:spPr>
            <a:xfrm>
              <a:off x="8904152" y="957573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934EFAB-B504-03A7-305B-8C1708952BE3}"/>
                </a:ext>
              </a:extLst>
            </p:cNvPr>
            <p:cNvSpPr txBox="1"/>
            <p:nvPr/>
          </p:nvSpPr>
          <p:spPr>
            <a:xfrm>
              <a:off x="8913861" y="2020627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E2F1356-FE3E-03EF-7BCB-7287BDD1BBE5}"/>
                </a:ext>
              </a:extLst>
            </p:cNvPr>
            <p:cNvSpPr txBox="1"/>
            <p:nvPr/>
          </p:nvSpPr>
          <p:spPr>
            <a:xfrm>
              <a:off x="8691526" y="1632044"/>
              <a:ext cx="4089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chemeClr val="bg1"/>
                  </a:solidFill>
                </a:rPr>
                <a:t>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1468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tical Title 1">
            <a:extLst>
              <a:ext uri="{FF2B5EF4-FFF2-40B4-BE49-F238E27FC236}">
                <a16:creationId xmlns:a16="http://schemas.microsoft.com/office/drawing/2014/main" id="{FEE63CE5-8A72-4242-81BD-5FB3FC7CB196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Bonding bingo: information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535224-A8A8-2E45-84A9-F49EACE910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Bonding bingo!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4BF228-D223-1941-AD30-403DC29261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You will be working in </a:t>
            </a:r>
            <a:r>
              <a:rPr lang="en-GB" b="1" dirty="0"/>
              <a:t>teams of two</a:t>
            </a:r>
            <a:r>
              <a:rPr lang="en-GB" dirty="0"/>
              <a:t> for this task. </a:t>
            </a:r>
          </a:p>
          <a:p>
            <a:r>
              <a:rPr lang="en-GB" dirty="0"/>
              <a:t>Each team will be given:</a:t>
            </a:r>
          </a:p>
          <a:p>
            <a:pPr lvl="1">
              <a:spcAft>
                <a:spcPts val="500"/>
              </a:spcAft>
            </a:pPr>
            <a:r>
              <a:rPr lang="en-GB" sz="2200" dirty="0">
                <a:latin typeface="Century Gothic" panose="020B0502020202020204" pitchFamily="34" charset="0"/>
              </a:rPr>
              <a:t>a substance card</a:t>
            </a:r>
          </a:p>
          <a:p>
            <a:pPr lvl="1">
              <a:spcAft>
                <a:spcPts val="500"/>
              </a:spcAft>
            </a:pPr>
            <a:r>
              <a:rPr lang="en-GB" sz="2200" dirty="0">
                <a:latin typeface="Century Gothic" panose="020B0502020202020204" pitchFamily="34" charset="0"/>
              </a:rPr>
              <a:t>a bingo grid </a:t>
            </a:r>
          </a:p>
          <a:p>
            <a:r>
              <a:rPr lang="en-GB" dirty="0"/>
              <a:t>Your goal is to correctly identify which substance your opponent has on their card by asking them questions.</a:t>
            </a:r>
          </a:p>
        </p:txBody>
      </p:sp>
    </p:spTree>
    <p:extLst>
      <p:ext uri="{BB962C8B-B14F-4D97-AF65-F5344CB8AC3E}">
        <p14:creationId xmlns:p14="http://schemas.microsoft.com/office/powerpoint/2010/main" val="1148474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ertical Title 1">
            <a:extLst>
              <a:ext uri="{FF2B5EF4-FFF2-40B4-BE49-F238E27FC236}">
                <a16:creationId xmlns:a16="http://schemas.microsoft.com/office/drawing/2014/main" id="{4639524B-BE05-0742-B8B8-CA81482DA7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Bonding bingo:</a:t>
            </a:r>
            <a:r>
              <a:rPr lang="en-GB" sz="2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preparation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A24C67-F403-7F42-8CD3-C94077240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the game starts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9ADFF-78F0-F148-A7CE-C5DA29158F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en-US" dirty="0"/>
              <a:t>Write down some questions that have a ‘yes’ or ‘no’ answer about the structure or properties of materials. </a:t>
            </a:r>
          </a:p>
          <a:p>
            <a:r>
              <a:rPr lang="en-US" dirty="0"/>
              <a:t>Think carefully about what might best help you to identify the substance.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ABFF6BA-D9F1-A9F5-1655-1E33212726C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GB" dirty="0"/>
              <a:t>The nine possible substances are: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Chlorine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Diamond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Graphite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Sodium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Magnesium oxide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Methane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Sodium chloride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Water</a:t>
            </a:r>
          </a:p>
          <a:p>
            <a:pPr marL="342900" indent="-342900">
              <a:buClr>
                <a:srgbClr val="C8102E"/>
              </a:buClr>
              <a:buFont typeface="Arial" panose="020B0604020202020204" pitchFamily="34" charset="0"/>
              <a:buChar char="•"/>
            </a:pPr>
            <a:r>
              <a:rPr lang="en-GB" dirty="0"/>
              <a:t>Aluminium</a:t>
            </a:r>
          </a:p>
        </p:txBody>
      </p:sp>
    </p:spTree>
    <p:extLst>
      <p:ext uri="{BB962C8B-B14F-4D97-AF65-F5344CB8AC3E}">
        <p14:creationId xmlns:p14="http://schemas.microsoft.com/office/powerpoint/2010/main" val="4110700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88A64D-03C0-BDBC-B61F-778F563A9F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ertical Title 1">
            <a:extLst>
              <a:ext uri="{FF2B5EF4-FFF2-40B4-BE49-F238E27FC236}">
                <a16:creationId xmlns:a16="http://schemas.microsoft.com/office/drawing/2014/main" id="{426D5E0F-4C26-7249-FBC9-98020FD4055C}"/>
              </a:ext>
            </a:extLst>
          </p:cNvPr>
          <p:cNvSpPr txBox="1">
            <a:spLocks/>
          </p:cNvSpPr>
          <p:nvPr/>
        </p:nvSpPr>
        <p:spPr>
          <a:xfrm>
            <a:off x="11382000" y="540000"/>
            <a:ext cx="810000" cy="4121210"/>
          </a:xfrm>
          <a:prstGeom prst="rect">
            <a:avLst/>
          </a:prstGeom>
        </p:spPr>
        <p:txBody>
          <a:bodyPr vert="eaVert" lIns="0" tIns="0" rIns="0" bIns="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b="1" i="0" dirty="0">
                <a:solidFill>
                  <a:schemeClr val="bg1"/>
                </a:solidFill>
                <a:latin typeface="Century Gothic" panose="020B0502020202020204" pitchFamily="34" charset="0"/>
              </a:rPr>
              <a:t>Bonding bingo: rules</a:t>
            </a:r>
            <a:endParaRPr lang="en-US" sz="2200" b="1" i="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9F9182-95EB-E52C-201A-EF6D81F3D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Bonding bingo!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44EFF-FABD-2D62-CED4-1B855AD4F7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Your team will sit with another team.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Decide which team asks the questions first.</a:t>
            </a:r>
          </a:p>
          <a:p>
            <a:pPr marL="1028700" lvl="2" indent="-342900">
              <a:lnSpc>
                <a:spcPct val="100000"/>
              </a:lnSpc>
              <a:spcAft>
                <a:spcPts val="500"/>
              </a:spcAft>
            </a:pPr>
            <a:r>
              <a:rPr lang="en-GB" sz="2200" dirty="0">
                <a:latin typeface="Century Gothic" panose="020B0502020202020204" pitchFamily="34" charset="0"/>
              </a:rPr>
              <a:t>You will only be told ‘yes’ or ‘no’ as the answer to each question.</a:t>
            </a:r>
          </a:p>
          <a:p>
            <a:pPr marL="1028700" lvl="2" indent="-342900">
              <a:lnSpc>
                <a:spcPct val="100000"/>
              </a:lnSpc>
              <a:spcAft>
                <a:spcPts val="500"/>
              </a:spcAft>
            </a:pPr>
            <a:r>
              <a:rPr lang="en-GB" sz="2200" dirty="0">
                <a:latin typeface="Century Gothic" panose="020B0502020202020204" pitchFamily="34" charset="0"/>
              </a:rPr>
              <a:t>You will only have </a:t>
            </a:r>
            <a:r>
              <a:rPr lang="en-GB" sz="2200" b="1" dirty="0">
                <a:latin typeface="Century Gothic" panose="020B0502020202020204" pitchFamily="34" charset="0"/>
              </a:rPr>
              <a:t>one guess</a:t>
            </a:r>
            <a:r>
              <a:rPr lang="en-GB" sz="2200" dirty="0">
                <a:latin typeface="Century Gothic" panose="020B0502020202020204" pitchFamily="34" charset="0"/>
              </a:rPr>
              <a:t> to correctly identify the substance.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If you guess correctly, the other team will cross the substance off from your bingo grid.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Work your way around the teams in the class until you have correctly identified all nine substances on your bingo grid. The first team to do this wins.</a:t>
            </a:r>
          </a:p>
        </p:txBody>
      </p:sp>
    </p:spTree>
    <p:extLst>
      <p:ext uri="{BB962C8B-B14F-4D97-AF65-F5344CB8AC3E}">
        <p14:creationId xmlns:p14="http://schemas.microsoft.com/office/powerpoint/2010/main" val="4249341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c7d88b2-bc5d-47d8-b067-5f30c82b40fb">
      <Terms xmlns="http://schemas.microsoft.com/office/infopath/2007/PartnerControls"/>
    </lcf76f155ced4ddcb4097134ff3c332f>
    <TaxCatchAll xmlns="9e3c562f-56b0-4bc9-96c8-d04b09868558" xsi:nil="true"/>
    <Editorialstage xmlns="5c7d88b2-bc5d-47d8-b067-5f30c82b40f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5D359969893149933A4D4A74E189F8" ma:contentTypeVersion="13" ma:contentTypeDescription="Create a new document." ma:contentTypeScope="" ma:versionID="1e359e7040c60661ae7072c482267ad9">
  <xsd:schema xmlns:xsd="http://www.w3.org/2001/XMLSchema" xmlns:xs="http://www.w3.org/2001/XMLSchema" xmlns:p="http://schemas.microsoft.com/office/2006/metadata/properties" xmlns:ns2="5c7d88b2-bc5d-47d8-b067-5f30c82b40fb" xmlns:ns3="9e3c562f-56b0-4bc9-96c8-d04b09868558" targetNamespace="http://schemas.microsoft.com/office/2006/metadata/properties" ma:root="true" ma:fieldsID="9332d97d0f911b960840dd6ec88f9031" ns2:_="" ns3:_="">
    <xsd:import namespace="5c7d88b2-bc5d-47d8-b067-5f30c82b40fb"/>
    <xsd:import namespace="9e3c562f-56b0-4bc9-96c8-d04b098685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Editorialst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7d88b2-bc5d-47d8-b067-5f30c82b40f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d698d5-2c6c-40f3-87af-cb5c6c865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Editorialstage" ma:index="20" nillable="true" ma:displayName="Editorial stage" ma:format="Dropdown" ma:internalName="Editorialstage">
      <xsd:simpleType>
        <xsd:restriction base="dms:Choice">
          <xsd:enumeration value="Published"/>
          <xsd:enumeration value="Ready for editor check"/>
          <xsd:enumeration value="QA review received"/>
          <xsd:enumeration value="Received from author"/>
          <xsd:enumeration value="Ready for QA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3c562f-56b0-4bc9-96c8-d04b0986855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c6a42d3-65da-48b4-a118-af479a0fa813}" ma:internalName="TaxCatchAll" ma:showField="CatchAllData" ma:web="9e3c562f-56b0-4bc9-96c8-d04b098685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07EC42-1B6B-4821-89D1-F474A8231E82}">
  <ds:schemaRefs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5c7d88b2-bc5d-47d8-b067-5f30c82b40fb"/>
    <ds:schemaRef ds:uri="http://schemas.microsoft.com/office/infopath/2007/PartnerControls"/>
    <ds:schemaRef ds:uri="9e3c562f-56b0-4bc9-96c8-d04b09868558"/>
  </ds:schemaRefs>
</ds:datastoreItem>
</file>

<file path=customXml/itemProps2.xml><?xml version="1.0" encoding="utf-8"?>
<ds:datastoreItem xmlns:ds="http://schemas.openxmlformats.org/officeDocument/2006/customXml" ds:itemID="{43649FC3-632C-496A-BF3C-FC1D0EF596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EBD8CED-3D88-468D-9277-7E800460EBC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7d88b2-bc5d-47d8-b067-5f30c82b40fb"/>
    <ds:schemaRef ds:uri="9e3c562f-56b0-4bc9-96c8-d04b0986855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3437</TotalTime>
  <Words>623</Words>
  <Application>Microsoft Office PowerPoint</Application>
  <PresentationFormat>Widescreen</PresentationFormat>
  <Paragraphs>111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Century Gothic</vt:lpstr>
      <vt:lpstr>Office Theme</vt:lpstr>
      <vt:lpstr>14–16 years</vt:lpstr>
      <vt:lpstr>Learning objectives</vt:lpstr>
      <vt:lpstr>Sodium chloride vs iron</vt:lpstr>
      <vt:lpstr>Sodium chloride vs iron</vt:lpstr>
      <vt:lpstr>Sodium chloride vs iron</vt:lpstr>
      <vt:lpstr>Sodium chloride vs iron</vt:lpstr>
      <vt:lpstr>Bonding bingo!</vt:lpstr>
      <vt:lpstr>Before the game starts</vt:lpstr>
      <vt:lpstr>Bonding bingo!</vt:lpstr>
      <vt:lpstr>Reflections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Bonding bingo presentation slides</dc:title>
  <dc:creator>RoyalSocietyofChemistry@royalsocietychemistry.onmicrosoft.com</dc:creator>
  <cp:keywords>Bonding, ionic, simple covalent, giant covalent, metallic, structure and bonding, properties of matter, atoms and bonds, game, group work, GCSE, revision</cp:keywords>
  <dc:description>From https://rsc.li/3lLvZ67, student instructions and teacher guidance also available</dc:description>
  <cp:lastModifiedBy>Kirsty Patterson</cp:lastModifiedBy>
  <cp:revision>574</cp:revision>
  <dcterms:created xsi:type="dcterms:W3CDTF">2021-04-13T16:26:00Z</dcterms:created>
  <dcterms:modified xsi:type="dcterms:W3CDTF">2025-05-06T12:58:08Z</dcterms:modified>
  <cp:category>From https://rsc.li/3lLvZ67, student instructions and teacher guidance also available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0x010100E45D359969893149933A4D4A74E189F8</vt:lpwstr>
  </property>
  <property fmtid="{D5CDD505-2E9C-101B-9397-08002B2CF9AE}" pid="3" name="MediaServiceImageTags">
    <vt:lpwstr/>
  </property>
</Properties>
</file>