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91" r:id="rId5"/>
    <p:sldId id="293" r:id="rId6"/>
    <p:sldId id="314" r:id="rId7"/>
    <p:sldId id="315" r:id="rId8"/>
    <p:sldId id="316" r:id="rId9"/>
    <p:sldId id="317" r:id="rId10"/>
    <p:sldId id="318" r:id="rId11"/>
    <p:sldId id="319" r:id="rId12"/>
    <p:sldId id="320" r:id="rId13"/>
    <p:sldId id="321" r:id="rId14"/>
    <p:sldId id="323" r:id="rId15"/>
    <p:sldId id="324" r:id="rId16"/>
    <p:sldId id="325" r:id="rId17"/>
    <p:sldId id="326" r:id="rId18"/>
    <p:sldId id="327" r:id="rId19"/>
    <p:sldId id="332" r:id="rId20"/>
    <p:sldId id="328" r:id="rId21"/>
    <p:sldId id="329" r:id="rId22"/>
    <p:sldId id="330" r:id="rId23"/>
    <p:sldId id="331" r:id="rId24"/>
    <p:sldId id="313" r:id="rId25"/>
    <p:sldId id="333" r:id="rId26"/>
    <p:sldId id="334" r:id="rId27"/>
    <p:sldId id="335" r:id="rId28"/>
    <p:sldId id="336" r:id="rId29"/>
    <p:sldId id="337" r:id="rId30"/>
    <p:sldId id="338" r:id="rId31"/>
    <p:sldId id="322" r:id="rId32"/>
    <p:sldId id="339" r:id="rId33"/>
    <p:sldId id="340" r:id="rId34"/>
    <p:sldId id="341" r:id="rId35"/>
    <p:sldId id="342" r:id="rId36"/>
    <p:sldId id="343" r:id="rId37"/>
    <p:sldId id="344" r:id="rId38"/>
    <p:sldId id="345" r:id="rId39"/>
    <p:sldId id="346" r:id="rId40"/>
    <p:sldId id="347" r:id="rId41"/>
    <p:sldId id="348"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562EF498-11BE-4FF6-B2F3-4428C4FE72A4}">
          <p14:sldIdLst>
            <p14:sldId id="291"/>
          </p14:sldIdLst>
        </p14:section>
        <p14:section name="Instructions to learners" id="{EC57F3AB-9D71-4CFB-9073-7476CA4E7099}">
          <p14:sldIdLst>
            <p14:sldId id="293"/>
          </p14:sldIdLst>
        </p14:section>
        <p14:section name="Questions" id="{615FBFBA-EFC2-4685-91F7-DCE968BD7447}">
          <p14:sldIdLst>
            <p14:sldId id="314"/>
            <p14:sldId id="315"/>
            <p14:sldId id="316"/>
            <p14:sldId id="317"/>
            <p14:sldId id="318"/>
            <p14:sldId id="319"/>
            <p14:sldId id="320"/>
            <p14:sldId id="321"/>
            <p14:sldId id="323"/>
            <p14:sldId id="324"/>
            <p14:sldId id="325"/>
            <p14:sldId id="326"/>
            <p14:sldId id="327"/>
            <p14:sldId id="332"/>
            <p14:sldId id="328"/>
            <p14:sldId id="329"/>
            <p14:sldId id="330"/>
            <p14:sldId id="331"/>
          </p14:sldIdLst>
        </p14:section>
        <p14:section name="Answers" id="{C5AD223B-17B0-4D4B-B9BB-4D87ED1DB151}">
          <p14:sldIdLst>
            <p14:sldId id="313"/>
            <p14:sldId id="333"/>
            <p14:sldId id="334"/>
            <p14:sldId id="335"/>
            <p14:sldId id="336"/>
            <p14:sldId id="337"/>
            <p14:sldId id="338"/>
            <p14:sldId id="322"/>
            <p14:sldId id="339"/>
            <p14:sldId id="340"/>
            <p14:sldId id="341"/>
            <p14:sldId id="342"/>
            <p14:sldId id="343"/>
            <p14:sldId id="344"/>
            <p14:sldId id="345"/>
            <p14:sldId id="346"/>
            <p14:sldId id="347"/>
            <p14:sldId id="34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F1EF"/>
    <a:srgbClr val="006F62"/>
    <a:srgbClr val="EDF6F9"/>
    <a:srgbClr val="48A9C5"/>
    <a:srgbClr val="FAE7EA"/>
    <a:srgbClr val="F7DBE0"/>
    <a:srgbClr val="F4CFD5"/>
    <a:srgbClr val="FF9E1B"/>
    <a:srgbClr val="C8102E"/>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09D547-83AD-4B6A-ABB3-7DA1D607DF24}" v="23" dt="2025-07-17T10:59:10.8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6" d="100"/>
          <a:sy n="116" d="100"/>
        </p:scale>
        <p:origin x="8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et Kennard" userId="S::kennardj@rsc.org::171ce03e-ecb9-44f8-bcbb-a85643c4c66a" providerId="AD" clId="Web-{C4D50FCC-89E3-41AB-EB2E-F32F01BD3B88}"/>
    <pc:docChg chg="modSld">
      <pc:chgData name="Juliet Kennard" userId="S::kennardj@rsc.org::171ce03e-ecb9-44f8-bcbb-a85643c4c66a" providerId="AD" clId="Web-{C4D50FCC-89E3-41AB-EB2E-F32F01BD3B88}" dt="2025-07-14T16:21:03.976" v="34"/>
      <pc:docMkLst>
        <pc:docMk/>
      </pc:docMkLst>
      <pc:sldChg chg="modSp">
        <pc:chgData name="Juliet Kennard" userId="S::kennardj@rsc.org::171ce03e-ecb9-44f8-bcbb-a85643c4c66a" providerId="AD" clId="Web-{C4D50FCC-89E3-41AB-EB2E-F32F01BD3B88}" dt="2025-07-14T16:21:03.976" v="34"/>
        <pc:sldMkLst>
          <pc:docMk/>
          <pc:sldMk cId="3421502273" sldId="291"/>
        </pc:sldMkLst>
        <pc:spChg chg="mod">
          <ac:chgData name="Juliet Kennard" userId="S::kennardj@rsc.org::171ce03e-ecb9-44f8-bcbb-a85643c4c66a" providerId="AD" clId="Web-{C4D50FCC-89E3-41AB-EB2E-F32F01BD3B88}" dt="2025-07-14T16:21:03.976" v="34"/>
          <ac:spMkLst>
            <pc:docMk/>
            <pc:sldMk cId="3421502273" sldId="291"/>
            <ac:spMk id="4" creationId="{D9FA6215-6388-1444-BD22-72EE9BD28448}"/>
          </ac:spMkLst>
        </pc:spChg>
      </pc:sldChg>
      <pc:sldChg chg="modSp">
        <pc:chgData name="Juliet Kennard" userId="S::kennardj@rsc.org::171ce03e-ecb9-44f8-bcbb-a85643c4c66a" providerId="AD" clId="Web-{C4D50FCC-89E3-41AB-EB2E-F32F01BD3B88}" dt="2025-07-14T16:18:54.045" v="23"/>
        <pc:sldMkLst>
          <pc:docMk/>
          <pc:sldMk cId="1886553033" sldId="326"/>
        </pc:sldMkLst>
        <pc:picChg chg="mod modCrop">
          <ac:chgData name="Juliet Kennard" userId="S::kennardj@rsc.org::171ce03e-ecb9-44f8-bcbb-a85643c4c66a" providerId="AD" clId="Web-{C4D50FCC-89E3-41AB-EB2E-F32F01BD3B88}" dt="2025-07-14T16:18:54.045" v="23"/>
          <ac:picMkLst>
            <pc:docMk/>
            <pc:sldMk cId="1886553033" sldId="326"/>
            <ac:picMk id="7" creationId="{40ACA66C-B712-9CC7-EF73-09BA31F614D2}"/>
          </ac:picMkLst>
        </pc:picChg>
      </pc:sldChg>
      <pc:sldChg chg="modSp">
        <pc:chgData name="Juliet Kennard" userId="S::kennardj@rsc.org::171ce03e-ecb9-44f8-bcbb-a85643c4c66a" providerId="AD" clId="Web-{C4D50FCC-89E3-41AB-EB2E-F32F01BD3B88}" dt="2025-07-14T16:18:59.936" v="25" actId="1076"/>
        <pc:sldMkLst>
          <pc:docMk/>
          <pc:sldMk cId="2534133812" sldId="327"/>
        </pc:sldMkLst>
        <pc:picChg chg="mod modCrop">
          <ac:chgData name="Juliet Kennard" userId="S::kennardj@rsc.org::171ce03e-ecb9-44f8-bcbb-a85643c4c66a" providerId="AD" clId="Web-{C4D50FCC-89E3-41AB-EB2E-F32F01BD3B88}" dt="2025-07-14T16:18:59.936" v="25" actId="1076"/>
          <ac:picMkLst>
            <pc:docMk/>
            <pc:sldMk cId="2534133812" sldId="327"/>
            <ac:picMk id="7" creationId="{999705C0-2D55-2695-1F1C-77037222D2CE}"/>
          </ac:picMkLst>
        </pc:picChg>
      </pc:sldChg>
      <pc:sldChg chg="modSp">
        <pc:chgData name="Juliet Kennard" userId="S::kennardj@rsc.org::171ce03e-ecb9-44f8-bcbb-a85643c4c66a" providerId="AD" clId="Web-{C4D50FCC-89E3-41AB-EB2E-F32F01BD3B88}" dt="2025-07-14T16:19:39.470" v="29"/>
        <pc:sldMkLst>
          <pc:docMk/>
          <pc:sldMk cId="439087072" sldId="329"/>
        </pc:sldMkLst>
        <pc:picChg chg="mod modCrop">
          <ac:chgData name="Juliet Kennard" userId="S::kennardj@rsc.org::171ce03e-ecb9-44f8-bcbb-a85643c4c66a" providerId="AD" clId="Web-{C4D50FCC-89E3-41AB-EB2E-F32F01BD3B88}" dt="2025-07-14T16:19:39.470" v="29"/>
          <ac:picMkLst>
            <pc:docMk/>
            <pc:sldMk cId="439087072" sldId="329"/>
            <ac:picMk id="7" creationId="{705EB55C-6341-7B3B-5514-4662EC98B778}"/>
          </ac:picMkLst>
        </pc:picChg>
      </pc:sldChg>
      <pc:sldChg chg="modSp">
        <pc:chgData name="Juliet Kennard" userId="S::kennardj@rsc.org::171ce03e-ecb9-44f8-bcbb-a85643c4c66a" providerId="AD" clId="Web-{C4D50FCC-89E3-41AB-EB2E-F32F01BD3B88}" dt="2025-07-14T16:19:21" v="27"/>
        <pc:sldMkLst>
          <pc:docMk/>
          <pc:sldMk cId="988028301" sldId="332"/>
        </pc:sldMkLst>
        <pc:picChg chg="mod modCrop">
          <ac:chgData name="Juliet Kennard" userId="S::kennardj@rsc.org::171ce03e-ecb9-44f8-bcbb-a85643c4c66a" providerId="AD" clId="Web-{C4D50FCC-89E3-41AB-EB2E-F32F01BD3B88}" dt="2025-07-14T16:19:21" v="27"/>
          <ac:picMkLst>
            <pc:docMk/>
            <pc:sldMk cId="988028301" sldId="332"/>
            <ac:picMk id="7" creationId="{E0F2EFF1-74F2-2678-02CE-24F247BCC62A}"/>
          </ac:picMkLst>
        </pc:picChg>
      </pc:sldChg>
      <pc:sldChg chg="modSp">
        <pc:chgData name="Juliet Kennard" userId="S::kennardj@rsc.org::171ce03e-ecb9-44f8-bcbb-a85643c4c66a" providerId="AD" clId="Web-{C4D50FCC-89E3-41AB-EB2E-F32F01BD3B88}" dt="2025-07-14T16:20:08.800" v="33"/>
        <pc:sldMkLst>
          <pc:docMk/>
          <pc:sldMk cId="1490670633" sldId="343"/>
        </pc:sldMkLst>
        <pc:picChg chg="mod modCrop">
          <ac:chgData name="Juliet Kennard" userId="S::kennardj@rsc.org::171ce03e-ecb9-44f8-bcbb-a85643c4c66a" providerId="AD" clId="Web-{C4D50FCC-89E3-41AB-EB2E-F32F01BD3B88}" dt="2025-07-14T16:20:08.800" v="33"/>
          <ac:picMkLst>
            <pc:docMk/>
            <pc:sldMk cId="1490670633" sldId="343"/>
            <ac:picMk id="7" creationId="{B5C992B7-21DD-6B9E-6474-BEBDBE17577B}"/>
          </ac:picMkLst>
        </pc:picChg>
      </pc:sldChg>
    </pc:docChg>
  </pc:docChgLst>
  <pc:docChgLst>
    <pc:chgData name="Kirsty Patterson" userId="06c453ef-d90e-4cbc-ba6b-1bf363c3e0a9" providerId="ADAL" clId="{BD09D547-83AD-4B6A-ABB3-7DA1D607DF24}"/>
    <pc:docChg chg="modSld modMainMaster modSection">
      <pc:chgData name="Kirsty Patterson" userId="06c453ef-d90e-4cbc-ba6b-1bf363c3e0a9" providerId="ADAL" clId="{BD09D547-83AD-4B6A-ABB3-7DA1D607DF24}" dt="2025-07-17T10:55:14.876" v="63"/>
      <pc:docMkLst>
        <pc:docMk/>
      </pc:docMkLst>
      <pc:sldChg chg="modSp mod">
        <pc:chgData name="Kirsty Patterson" userId="06c453ef-d90e-4cbc-ba6b-1bf363c3e0a9" providerId="ADAL" clId="{BD09D547-83AD-4B6A-ABB3-7DA1D607DF24}" dt="2025-07-17T10:50:02.020" v="51"/>
        <pc:sldMkLst>
          <pc:docMk/>
          <pc:sldMk cId="3708121807" sldId="293"/>
        </pc:sldMkLst>
        <pc:spChg chg="mod ord">
          <ac:chgData name="Kirsty Patterson" userId="06c453ef-d90e-4cbc-ba6b-1bf363c3e0a9" providerId="ADAL" clId="{BD09D547-83AD-4B6A-ABB3-7DA1D607DF24}" dt="2025-07-17T10:50:02.020" v="51"/>
          <ac:spMkLst>
            <pc:docMk/>
            <pc:sldMk cId="3708121807" sldId="293"/>
            <ac:spMk id="5" creationId="{94DF5491-C51B-5546-8D63-8BD341C64B0A}"/>
          </ac:spMkLst>
        </pc:spChg>
      </pc:sldChg>
      <pc:sldChg chg="modSp mod">
        <pc:chgData name="Kirsty Patterson" userId="06c453ef-d90e-4cbc-ba6b-1bf363c3e0a9" providerId="ADAL" clId="{BD09D547-83AD-4B6A-ABB3-7DA1D607DF24}" dt="2025-07-17T10:46:33.948" v="14" actId="20577"/>
        <pc:sldMkLst>
          <pc:docMk/>
          <pc:sldMk cId="2420597183" sldId="313"/>
        </pc:sldMkLst>
        <pc:spChg chg="mod">
          <ac:chgData name="Kirsty Patterson" userId="06c453ef-d90e-4cbc-ba6b-1bf363c3e0a9" providerId="ADAL" clId="{BD09D547-83AD-4B6A-ABB3-7DA1D607DF24}" dt="2025-07-17T10:46:33.948" v="14" actId="20577"/>
          <ac:spMkLst>
            <pc:docMk/>
            <pc:sldMk cId="2420597183" sldId="313"/>
            <ac:spMk id="2" creationId="{ABD68D79-DA33-16F2-4BC5-6A42159EAF38}"/>
          </ac:spMkLst>
        </pc:spChg>
      </pc:sldChg>
      <pc:sldChg chg="modSp mod">
        <pc:chgData name="Kirsty Patterson" userId="06c453ef-d90e-4cbc-ba6b-1bf363c3e0a9" providerId="ADAL" clId="{BD09D547-83AD-4B6A-ABB3-7DA1D607DF24}" dt="2025-07-17T10:50:30.448" v="57"/>
        <pc:sldMkLst>
          <pc:docMk/>
          <pc:sldMk cId="158437316" sldId="314"/>
        </pc:sldMkLst>
        <pc:spChg chg="ord">
          <ac:chgData name="Kirsty Patterson" userId="06c453ef-d90e-4cbc-ba6b-1bf363c3e0a9" providerId="ADAL" clId="{BD09D547-83AD-4B6A-ABB3-7DA1D607DF24}" dt="2025-07-17T10:50:26.947" v="56"/>
          <ac:spMkLst>
            <pc:docMk/>
            <pc:sldMk cId="158437316" sldId="314"/>
            <ac:spMk id="2" creationId="{D8CE4DBB-7762-5663-3488-E0ECFA5D420B}"/>
          </ac:spMkLst>
        </pc:spChg>
        <pc:spChg chg="ord">
          <ac:chgData name="Kirsty Patterson" userId="06c453ef-d90e-4cbc-ba6b-1bf363c3e0a9" providerId="ADAL" clId="{BD09D547-83AD-4B6A-ABB3-7DA1D607DF24}" dt="2025-07-17T10:50:30.448" v="57"/>
          <ac:spMkLst>
            <pc:docMk/>
            <pc:sldMk cId="158437316" sldId="314"/>
            <ac:spMk id="3" creationId="{195FC7B4-B1B5-7E15-BA22-05213EAF2593}"/>
          </ac:spMkLst>
        </pc:spChg>
        <pc:spChg chg="ord">
          <ac:chgData name="Kirsty Patterson" userId="06c453ef-d90e-4cbc-ba6b-1bf363c3e0a9" providerId="ADAL" clId="{BD09D547-83AD-4B6A-ABB3-7DA1D607DF24}" dt="2025-07-17T10:50:21.227" v="55"/>
          <ac:spMkLst>
            <pc:docMk/>
            <pc:sldMk cId="158437316" sldId="314"/>
            <ac:spMk id="6" creationId="{723ACA6B-DAD3-BD1E-6CF5-F97872B2FD82}"/>
          </ac:spMkLst>
        </pc:spChg>
      </pc:sldChg>
      <pc:sldChg chg="modSp mod">
        <pc:chgData name="Kirsty Patterson" userId="06c453ef-d90e-4cbc-ba6b-1bf363c3e0a9" providerId="ADAL" clId="{BD09D547-83AD-4B6A-ABB3-7DA1D607DF24}" dt="2025-07-17T10:51:55.301" v="59"/>
        <pc:sldMkLst>
          <pc:docMk/>
          <pc:sldMk cId="2644502214" sldId="315"/>
        </pc:sldMkLst>
        <pc:spChg chg="ord">
          <ac:chgData name="Kirsty Patterson" userId="06c453ef-d90e-4cbc-ba6b-1bf363c3e0a9" providerId="ADAL" clId="{BD09D547-83AD-4B6A-ABB3-7DA1D607DF24}" dt="2025-07-17T10:51:55.301" v="59"/>
          <ac:spMkLst>
            <pc:docMk/>
            <pc:sldMk cId="2644502214" sldId="315"/>
            <ac:spMk id="6" creationId="{C727A83A-FE2E-C27F-8857-967245C5CDD6}"/>
          </ac:spMkLst>
        </pc:spChg>
      </pc:sldChg>
      <pc:sldChg chg="modSp mod">
        <pc:chgData name="Kirsty Patterson" userId="06c453ef-d90e-4cbc-ba6b-1bf363c3e0a9" providerId="ADAL" clId="{BD09D547-83AD-4B6A-ABB3-7DA1D607DF24}" dt="2025-07-17T10:48:34.868" v="28" actId="20577"/>
        <pc:sldMkLst>
          <pc:docMk/>
          <pc:sldMk cId="4288773593" sldId="322"/>
        </pc:sldMkLst>
        <pc:spChg chg="mod">
          <ac:chgData name="Kirsty Patterson" userId="06c453ef-d90e-4cbc-ba6b-1bf363c3e0a9" providerId="ADAL" clId="{BD09D547-83AD-4B6A-ABB3-7DA1D607DF24}" dt="2025-07-17T10:48:34.868" v="28" actId="20577"/>
          <ac:spMkLst>
            <pc:docMk/>
            <pc:sldMk cId="4288773593" sldId="322"/>
            <ac:spMk id="2" creationId="{55BD319D-4CBF-D04F-7826-F55A5AA48830}"/>
          </ac:spMkLst>
        </pc:spChg>
      </pc:sldChg>
      <pc:sldChg chg="modSp mod">
        <pc:chgData name="Kirsty Patterson" userId="06c453ef-d90e-4cbc-ba6b-1bf363c3e0a9" providerId="ADAL" clId="{BD09D547-83AD-4B6A-ABB3-7DA1D607DF24}" dt="2025-07-17T10:46:44.468" v="16" actId="20577"/>
        <pc:sldMkLst>
          <pc:docMk/>
          <pc:sldMk cId="3748625056" sldId="333"/>
        </pc:sldMkLst>
        <pc:spChg chg="mod">
          <ac:chgData name="Kirsty Patterson" userId="06c453ef-d90e-4cbc-ba6b-1bf363c3e0a9" providerId="ADAL" clId="{BD09D547-83AD-4B6A-ABB3-7DA1D607DF24}" dt="2025-07-17T10:46:44.468" v="16" actId="20577"/>
          <ac:spMkLst>
            <pc:docMk/>
            <pc:sldMk cId="3748625056" sldId="333"/>
            <ac:spMk id="2" creationId="{FFE6806F-83EF-78D0-5563-0C8A63044842}"/>
          </ac:spMkLst>
        </pc:spChg>
      </pc:sldChg>
      <pc:sldChg chg="modSp mod">
        <pc:chgData name="Kirsty Patterson" userId="06c453ef-d90e-4cbc-ba6b-1bf363c3e0a9" providerId="ADAL" clId="{BD09D547-83AD-4B6A-ABB3-7DA1D607DF24}" dt="2025-07-17T10:46:50.796" v="18" actId="6549"/>
        <pc:sldMkLst>
          <pc:docMk/>
          <pc:sldMk cId="3706996092" sldId="334"/>
        </pc:sldMkLst>
        <pc:spChg chg="mod">
          <ac:chgData name="Kirsty Patterson" userId="06c453ef-d90e-4cbc-ba6b-1bf363c3e0a9" providerId="ADAL" clId="{BD09D547-83AD-4B6A-ABB3-7DA1D607DF24}" dt="2025-07-17T10:46:50.796" v="18" actId="6549"/>
          <ac:spMkLst>
            <pc:docMk/>
            <pc:sldMk cId="3706996092" sldId="334"/>
            <ac:spMk id="2" creationId="{08E203A4-CCA2-EE0E-453F-7751F9B05E42}"/>
          </ac:spMkLst>
        </pc:spChg>
      </pc:sldChg>
      <pc:sldChg chg="modSp mod">
        <pc:chgData name="Kirsty Patterson" userId="06c453ef-d90e-4cbc-ba6b-1bf363c3e0a9" providerId="ADAL" clId="{BD09D547-83AD-4B6A-ABB3-7DA1D607DF24}" dt="2025-07-17T10:46:59.587" v="20" actId="20577"/>
        <pc:sldMkLst>
          <pc:docMk/>
          <pc:sldMk cId="658953162" sldId="335"/>
        </pc:sldMkLst>
        <pc:spChg chg="mod">
          <ac:chgData name="Kirsty Patterson" userId="06c453ef-d90e-4cbc-ba6b-1bf363c3e0a9" providerId="ADAL" clId="{BD09D547-83AD-4B6A-ABB3-7DA1D607DF24}" dt="2025-07-17T10:46:59.587" v="20" actId="20577"/>
          <ac:spMkLst>
            <pc:docMk/>
            <pc:sldMk cId="658953162" sldId="335"/>
            <ac:spMk id="2" creationId="{A51BDC2B-ACFC-8480-AF8E-D3F5E9FB96E3}"/>
          </ac:spMkLst>
        </pc:spChg>
      </pc:sldChg>
      <pc:sldChg chg="modSp mod">
        <pc:chgData name="Kirsty Patterson" userId="06c453ef-d90e-4cbc-ba6b-1bf363c3e0a9" providerId="ADAL" clId="{BD09D547-83AD-4B6A-ABB3-7DA1D607DF24}" dt="2025-07-17T10:47:06.587" v="22" actId="6549"/>
        <pc:sldMkLst>
          <pc:docMk/>
          <pc:sldMk cId="4212635423" sldId="336"/>
        </pc:sldMkLst>
        <pc:spChg chg="mod">
          <ac:chgData name="Kirsty Patterson" userId="06c453ef-d90e-4cbc-ba6b-1bf363c3e0a9" providerId="ADAL" clId="{BD09D547-83AD-4B6A-ABB3-7DA1D607DF24}" dt="2025-07-17T10:47:06.587" v="22" actId="6549"/>
          <ac:spMkLst>
            <pc:docMk/>
            <pc:sldMk cId="4212635423" sldId="336"/>
            <ac:spMk id="2" creationId="{99E18097-034F-B075-F2F4-4BCC1F5E8DD2}"/>
          </ac:spMkLst>
        </pc:spChg>
      </pc:sldChg>
      <pc:sldChg chg="modSp mod">
        <pc:chgData name="Kirsty Patterson" userId="06c453ef-d90e-4cbc-ba6b-1bf363c3e0a9" providerId="ADAL" clId="{BD09D547-83AD-4B6A-ABB3-7DA1D607DF24}" dt="2025-07-17T10:47:13.563" v="24" actId="6549"/>
        <pc:sldMkLst>
          <pc:docMk/>
          <pc:sldMk cId="3556072155" sldId="337"/>
        </pc:sldMkLst>
        <pc:spChg chg="mod">
          <ac:chgData name="Kirsty Patterson" userId="06c453ef-d90e-4cbc-ba6b-1bf363c3e0a9" providerId="ADAL" clId="{BD09D547-83AD-4B6A-ABB3-7DA1D607DF24}" dt="2025-07-17T10:47:13.563" v="24" actId="6549"/>
          <ac:spMkLst>
            <pc:docMk/>
            <pc:sldMk cId="3556072155" sldId="337"/>
            <ac:spMk id="2" creationId="{1113DB50-4E30-3B27-222C-8C04E4FB5B40}"/>
          </ac:spMkLst>
        </pc:spChg>
      </pc:sldChg>
      <pc:sldChg chg="modSp mod">
        <pc:chgData name="Kirsty Patterson" userId="06c453ef-d90e-4cbc-ba6b-1bf363c3e0a9" providerId="ADAL" clId="{BD09D547-83AD-4B6A-ABB3-7DA1D607DF24}" dt="2025-07-17T10:48:27.862" v="26" actId="6549"/>
        <pc:sldMkLst>
          <pc:docMk/>
          <pc:sldMk cId="4285706474" sldId="338"/>
        </pc:sldMkLst>
        <pc:spChg chg="mod">
          <ac:chgData name="Kirsty Patterson" userId="06c453ef-d90e-4cbc-ba6b-1bf363c3e0a9" providerId="ADAL" clId="{BD09D547-83AD-4B6A-ABB3-7DA1D607DF24}" dt="2025-07-17T10:48:27.862" v="26" actId="6549"/>
          <ac:spMkLst>
            <pc:docMk/>
            <pc:sldMk cId="4285706474" sldId="338"/>
            <ac:spMk id="2" creationId="{EE54B3DA-F364-CFCC-866F-74D6D07126BE}"/>
          </ac:spMkLst>
        </pc:spChg>
      </pc:sldChg>
      <pc:sldChg chg="modSp mod">
        <pc:chgData name="Kirsty Patterson" userId="06c453ef-d90e-4cbc-ba6b-1bf363c3e0a9" providerId="ADAL" clId="{BD09D547-83AD-4B6A-ABB3-7DA1D607DF24}" dt="2025-07-17T10:48:40.251" v="30" actId="20577"/>
        <pc:sldMkLst>
          <pc:docMk/>
          <pc:sldMk cId="2366597793" sldId="339"/>
        </pc:sldMkLst>
        <pc:spChg chg="mod">
          <ac:chgData name="Kirsty Patterson" userId="06c453ef-d90e-4cbc-ba6b-1bf363c3e0a9" providerId="ADAL" clId="{BD09D547-83AD-4B6A-ABB3-7DA1D607DF24}" dt="2025-07-17T10:48:40.251" v="30" actId="20577"/>
          <ac:spMkLst>
            <pc:docMk/>
            <pc:sldMk cId="2366597793" sldId="339"/>
            <ac:spMk id="2" creationId="{5AEB1F4F-470F-14CD-5F25-B9A96864C276}"/>
          </ac:spMkLst>
        </pc:spChg>
      </pc:sldChg>
      <pc:sldChg chg="modSp mod">
        <pc:chgData name="Kirsty Patterson" userId="06c453ef-d90e-4cbc-ba6b-1bf363c3e0a9" providerId="ADAL" clId="{BD09D547-83AD-4B6A-ABB3-7DA1D607DF24}" dt="2025-07-17T10:48:45.174" v="32" actId="6549"/>
        <pc:sldMkLst>
          <pc:docMk/>
          <pc:sldMk cId="1941904692" sldId="340"/>
        </pc:sldMkLst>
        <pc:spChg chg="mod">
          <ac:chgData name="Kirsty Patterson" userId="06c453ef-d90e-4cbc-ba6b-1bf363c3e0a9" providerId="ADAL" clId="{BD09D547-83AD-4B6A-ABB3-7DA1D607DF24}" dt="2025-07-17T10:48:45.174" v="32" actId="6549"/>
          <ac:spMkLst>
            <pc:docMk/>
            <pc:sldMk cId="1941904692" sldId="340"/>
            <ac:spMk id="2" creationId="{5211F7A1-792B-2A3E-13EC-73630899532B}"/>
          </ac:spMkLst>
        </pc:spChg>
      </pc:sldChg>
      <pc:sldChg chg="modSp mod">
        <pc:chgData name="Kirsty Patterson" userId="06c453ef-d90e-4cbc-ba6b-1bf363c3e0a9" providerId="ADAL" clId="{BD09D547-83AD-4B6A-ABB3-7DA1D607DF24}" dt="2025-07-17T10:48:52.340" v="34" actId="6549"/>
        <pc:sldMkLst>
          <pc:docMk/>
          <pc:sldMk cId="3913790084" sldId="341"/>
        </pc:sldMkLst>
        <pc:spChg chg="mod">
          <ac:chgData name="Kirsty Patterson" userId="06c453ef-d90e-4cbc-ba6b-1bf363c3e0a9" providerId="ADAL" clId="{BD09D547-83AD-4B6A-ABB3-7DA1D607DF24}" dt="2025-07-17T10:48:52.340" v="34" actId="6549"/>
          <ac:spMkLst>
            <pc:docMk/>
            <pc:sldMk cId="3913790084" sldId="341"/>
            <ac:spMk id="2" creationId="{D250507C-CC7D-5C75-E681-2E75647D73BD}"/>
          </ac:spMkLst>
        </pc:spChg>
      </pc:sldChg>
      <pc:sldChg chg="modSp mod">
        <pc:chgData name="Kirsty Patterson" userId="06c453ef-d90e-4cbc-ba6b-1bf363c3e0a9" providerId="ADAL" clId="{BD09D547-83AD-4B6A-ABB3-7DA1D607DF24}" dt="2025-07-17T10:48:57.031" v="36" actId="20577"/>
        <pc:sldMkLst>
          <pc:docMk/>
          <pc:sldMk cId="1213327358" sldId="342"/>
        </pc:sldMkLst>
        <pc:spChg chg="mod">
          <ac:chgData name="Kirsty Patterson" userId="06c453ef-d90e-4cbc-ba6b-1bf363c3e0a9" providerId="ADAL" clId="{BD09D547-83AD-4B6A-ABB3-7DA1D607DF24}" dt="2025-07-17T10:48:57.031" v="36" actId="20577"/>
          <ac:spMkLst>
            <pc:docMk/>
            <pc:sldMk cId="1213327358" sldId="342"/>
            <ac:spMk id="2" creationId="{9886562E-F993-B1F0-E773-6788D34EFCEF}"/>
          </ac:spMkLst>
        </pc:spChg>
      </pc:sldChg>
      <pc:sldChg chg="modSp mod">
        <pc:chgData name="Kirsty Patterson" userId="06c453ef-d90e-4cbc-ba6b-1bf363c3e0a9" providerId="ADAL" clId="{BD09D547-83AD-4B6A-ABB3-7DA1D607DF24}" dt="2025-07-17T10:49:01.996" v="38" actId="20577"/>
        <pc:sldMkLst>
          <pc:docMk/>
          <pc:sldMk cId="1490670633" sldId="343"/>
        </pc:sldMkLst>
        <pc:spChg chg="mod">
          <ac:chgData name="Kirsty Patterson" userId="06c453ef-d90e-4cbc-ba6b-1bf363c3e0a9" providerId="ADAL" clId="{BD09D547-83AD-4B6A-ABB3-7DA1D607DF24}" dt="2025-07-17T10:49:01.996" v="38" actId="20577"/>
          <ac:spMkLst>
            <pc:docMk/>
            <pc:sldMk cId="1490670633" sldId="343"/>
            <ac:spMk id="2" creationId="{F05BF541-3002-BEB0-CA29-B3C15C3E9C40}"/>
          </ac:spMkLst>
        </pc:spChg>
      </pc:sldChg>
      <pc:sldChg chg="modSp mod">
        <pc:chgData name="Kirsty Patterson" userId="06c453ef-d90e-4cbc-ba6b-1bf363c3e0a9" providerId="ADAL" clId="{BD09D547-83AD-4B6A-ABB3-7DA1D607DF24}" dt="2025-07-17T10:49:07.582" v="40" actId="20577"/>
        <pc:sldMkLst>
          <pc:docMk/>
          <pc:sldMk cId="1772443083" sldId="344"/>
        </pc:sldMkLst>
        <pc:spChg chg="mod">
          <ac:chgData name="Kirsty Patterson" userId="06c453ef-d90e-4cbc-ba6b-1bf363c3e0a9" providerId="ADAL" clId="{BD09D547-83AD-4B6A-ABB3-7DA1D607DF24}" dt="2025-07-17T10:49:07.582" v="40" actId="20577"/>
          <ac:spMkLst>
            <pc:docMk/>
            <pc:sldMk cId="1772443083" sldId="344"/>
            <ac:spMk id="2" creationId="{3B9D7912-B318-87D8-3B27-C95BE16AFC5B}"/>
          </ac:spMkLst>
        </pc:spChg>
      </pc:sldChg>
      <pc:sldChg chg="modSp mod">
        <pc:chgData name="Kirsty Patterson" userId="06c453ef-d90e-4cbc-ba6b-1bf363c3e0a9" providerId="ADAL" clId="{BD09D547-83AD-4B6A-ABB3-7DA1D607DF24}" dt="2025-07-17T10:49:13.300" v="42" actId="20577"/>
        <pc:sldMkLst>
          <pc:docMk/>
          <pc:sldMk cId="1784673577" sldId="345"/>
        </pc:sldMkLst>
        <pc:spChg chg="mod">
          <ac:chgData name="Kirsty Patterson" userId="06c453ef-d90e-4cbc-ba6b-1bf363c3e0a9" providerId="ADAL" clId="{BD09D547-83AD-4B6A-ABB3-7DA1D607DF24}" dt="2025-07-17T10:49:13.300" v="42" actId="20577"/>
          <ac:spMkLst>
            <pc:docMk/>
            <pc:sldMk cId="1784673577" sldId="345"/>
            <ac:spMk id="2" creationId="{71A7A99A-B1D2-76FC-4747-C499BA8D0C19}"/>
          </ac:spMkLst>
        </pc:spChg>
      </pc:sldChg>
      <pc:sldChg chg="modSp mod">
        <pc:chgData name="Kirsty Patterson" userId="06c453ef-d90e-4cbc-ba6b-1bf363c3e0a9" providerId="ADAL" clId="{BD09D547-83AD-4B6A-ABB3-7DA1D607DF24}" dt="2025-07-17T10:49:18.468" v="44" actId="6549"/>
        <pc:sldMkLst>
          <pc:docMk/>
          <pc:sldMk cId="1237750315" sldId="346"/>
        </pc:sldMkLst>
        <pc:spChg chg="mod">
          <ac:chgData name="Kirsty Patterson" userId="06c453ef-d90e-4cbc-ba6b-1bf363c3e0a9" providerId="ADAL" clId="{BD09D547-83AD-4B6A-ABB3-7DA1D607DF24}" dt="2025-07-17T10:49:18.468" v="44" actId="6549"/>
          <ac:spMkLst>
            <pc:docMk/>
            <pc:sldMk cId="1237750315" sldId="346"/>
            <ac:spMk id="2" creationId="{7F1B1A00-5822-505A-70A9-988EA72C2EAD}"/>
          </ac:spMkLst>
        </pc:spChg>
      </pc:sldChg>
      <pc:sldChg chg="modSp mod">
        <pc:chgData name="Kirsty Patterson" userId="06c453ef-d90e-4cbc-ba6b-1bf363c3e0a9" providerId="ADAL" clId="{BD09D547-83AD-4B6A-ABB3-7DA1D607DF24}" dt="2025-07-17T10:49:23.300" v="46" actId="20577"/>
        <pc:sldMkLst>
          <pc:docMk/>
          <pc:sldMk cId="187697960" sldId="347"/>
        </pc:sldMkLst>
        <pc:spChg chg="mod">
          <ac:chgData name="Kirsty Patterson" userId="06c453ef-d90e-4cbc-ba6b-1bf363c3e0a9" providerId="ADAL" clId="{BD09D547-83AD-4B6A-ABB3-7DA1D607DF24}" dt="2025-07-17T10:49:23.300" v="46" actId="20577"/>
          <ac:spMkLst>
            <pc:docMk/>
            <pc:sldMk cId="187697960" sldId="347"/>
            <ac:spMk id="2" creationId="{C23C5A9D-1F18-4C4C-165B-629C7C60A5AD}"/>
          </ac:spMkLst>
        </pc:spChg>
      </pc:sldChg>
      <pc:sldChg chg="modSp mod">
        <pc:chgData name="Kirsty Patterson" userId="06c453ef-d90e-4cbc-ba6b-1bf363c3e0a9" providerId="ADAL" clId="{BD09D547-83AD-4B6A-ABB3-7DA1D607DF24}" dt="2025-07-17T10:49:32.814" v="48" actId="20577"/>
        <pc:sldMkLst>
          <pc:docMk/>
          <pc:sldMk cId="2658588835" sldId="348"/>
        </pc:sldMkLst>
        <pc:spChg chg="mod">
          <ac:chgData name="Kirsty Patterson" userId="06c453ef-d90e-4cbc-ba6b-1bf363c3e0a9" providerId="ADAL" clId="{BD09D547-83AD-4B6A-ABB3-7DA1D607DF24}" dt="2025-07-17T10:49:32.814" v="48" actId="20577"/>
          <ac:spMkLst>
            <pc:docMk/>
            <pc:sldMk cId="2658588835" sldId="348"/>
            <ac:spMk id="2" creationId="{CB4D1D05-7BD7-3418-F389-874661194B8D}"/>
          </ac:spMkLst>
        </pc:spChg>
      </pc:sldChg>
      <pc:sldMasterChg chg="modSldLayout">
        <pc:chgData name="Kirsty Patterson" userId="06c453ef-d90e-4cbc-ba6b-1bf363c3e0a9" providerId="ADAL" clId="{BD09D547-83AD-4B6A-ABB3-7DA1D607DF24}" dt="2025-07-17T10:55:14.876" v="63"/>
        <pc:sldMasterMkLst>
          <pc:docMk/>
          <pc:sldMasterMk cId="2405364243" sldId="2147483648"/>
        </pc:sldMasterMkLst>
        <pc:sldLayoutChg chg="modSp mod">
          <pc:chgData name="Kirsty Patterson" userId="06c453ef-d90e-4cbc-ba6b-1bf363c3e0a9" providerId="ADAL" clId="{BD09D547-83AD-4B6A-ABB3-7DA1D607DF24}" dt="2025-07-17T10:55:02.273" v="62" actId="207"/>
          <pc:sldLayoutMkLst>
            <pc:docMk/>
            <pc:sldMasterMk cId="2405364243" sldId="2147483648"/>
            <pc:sldLayoutMk cId="132028183" sldId="2147483661"/>
          </pc:sldLayoutMkLst>
          <pc:spChg chg="mod">
            <ac:chgData name="Kirsty Patterson" userId="06c453ef-d90e-4cbc-ba6b-1bf363c3e0a9" providerId="ADAL" clId="{BD09D547-83AD-4B6A-ABB3-7DA1D607DF24}" dt="2025-07-17T10:55:02.273" v="62" actId="207"/>
            <ac:spMkLst>
              <pc:docMk/>
              <pc:sldMasterMk cId="2405364243" sldId="2147483648"/>
              <pc:sldLayoutMk cId="132028183" sldId="2147483661"/>
              <ac:spMk id="14" creationId="{81CC5E98-2B71-6344-A937-ED75B3E16CA3}"/>
            </ac:spMkLst>
          </pc:spChg>
        </pc:sldLayoutChg>
        <pc:sldLayoutChg chg="modSp">
          <pc:chgData name="Kirsty Patterson" userId="06c453ef-d90e-4cbc-ba6b-1bf363c3e0a9" providerId="ADAL" clId="{BD09D547-83AD-4B6A-ABB3-7DA1D607DF24}" dt="2025-07-17T10:55:14.876" v="63"/>
          <pc:sldLayoutMkLst>
            <pc:docMk/>
            <pc:sldMasterMk cId="2405364243" sldId="2147483648"/>
            <pc:sldLayoutMk cId="486097431" sldId="2147483679"/>
          </pc:sldLayoutMkLst>
          <pc:spChg chg="mod">
            <ac:chgData name="Kirsty Patterson" userId="06c453ef-d90e-4cbc-ba6b-1bf363c3e0a9" providerId="ADAL" clId="{BD09D547-83AD-4B6A-ABB3-7DA1D607DF24}" dt="2025-07-17T10:55:14.876" v="63"/>
            <ac:spMkLst>
              <pc:docMk/>
              <pc:sldMasterMk cId="2405364243" sldId="2147483648"/>
              <pc:sldLayoutMk cId="486097431" sldId="2147483679"/>
              <ac:spMk id="14" creationId="{733B6428-7651-D44C-BAFC-EA24E6298D54}"/>
            </ac:spMkLst>
          </pc:spChg>
        </pc:sldLayoutChg>
      </pc:sldMasterChg>
    </pc:docChg>
  </pc:docChgLst>
  <pc:docChgLst>
    <pc:chgData name="Juliet Kennard" userId="171ce03e-ecb9-44f8-bcbb-a85643c4c66a" providerId="ADAL" clId="{CA9C7463-1B0D-4F7F-8C88-3B10A7D36227}"/>
    <pc:docChg chg="custSel modSld">
      <pc:chgData name="Juliet Kennard" userId="171ce03e-ecb9-44f8-bcbb-a85643c4c66a" providerId="ADAL" clId="{CA9C7463-1B0D-4F7F-8C88-3B10A7D36227}" dt="2025-07-14T16:27:20.549" v="34" actId="255"/>
      <pc:docMkLst>
        <pc:docMk/>
      </pc:docMkLst>
      <pc:sldChg chg="modSp mod">
        <pc:chgData name="Juliet Kennard" userId="171ce03e-ecb9-44f8-bcbb-a85643c4c66a" providerId="ADAL" clId="{CA9C7463-1B0D-4F7F-8C88-3B10A7D36227}" dt="2025-07-14T16:16:07.972" v="3" actId="1076"/>
        <pc:sldMkLst>
          <pc:docMk/>
          <pc:sldMk cId="3421502273" sldId="291"/>
        </pc:sldMkLst>
        <pc:spChg chg="mod">
          <ac:chgData name="Juliet Kennard" userId="171ce03e-ecb9-44f8-bcbb-a85643c4c66a" providerId="ADAL" clId="{CA9C7463-1B0D-4F7F-8C88-3B10A7D36227}" dt="2025-07-14T16:16:07.972" v="3" actId="1076"/>
          <ac:spMkLst>
            <pc:docMk/>
            <pc:sldMk cId="3421502273" sldId="291"/>
            <ac:spMk id="2" creationId="{8C086C2D-C264-BB44-BD46-4A1467059245}"/>
          </ac:spMkLst>
        </pc:spChg>
        <pc:spChg chg="mod">
          <ac:chgData name="Juliet Kennard" userId="171ce03e-ecb9-44f8-bcbb-a85643c4c66a" providerId="ADAL" clId="{CA9C7463-1B0D-4F7F-8C88-3B10A7D36227}" dt="2025-07-14T16:15:58.339" v="2" actId="255"/>
          <ac:spMkLst>
            <pc:docMk/>
            <pc:sldMk cId="3421502273" sldId="291"/>
            <ac:spMk id="3" creationId="{829D1DBB-B53C-6948-A433-C717FC653E40}"/>
          </ac:spMkLst>
        </pc:spChg>
      </pc:sldChg>
      <pc:sldChg chg="modSp mod">
        <pc:chgData name="Juliet Kennard" userId="171ce03e-ecb9-44f8-bcbb-a85643c4c66a" providerId="ADAL" clId="{CA9C7463-1B0D-4F7F-8C88-3B10A7D36227}" dt="2025-07-14T16:26:17.069" v="31" actId="255"/>
        <pc:sldMkLst>
          <pc:docMk/>
          <pc:sldMk cId="2420597183" sldId="313"/>
        </pc:sldMkLst>
        <pc:spChg chg="mod">
          <ac:chgData name="Juliet Kennard" userId="171ce03e-ecb9-44f8-bcbb-a85643c4c66a" providerId="ADAL" clId="{CA9C7463-1B0D-4F7F-8C88-3B10A7D36227}" dt="2025-07-14T16:26:17.069" v="31" actId="255"/>
          <ac:spMkLst>
            <pc:docMk/>
            <pc:sldMk cId="2420597183" sldId="313"/>
            <ac:spMk id="3" creationId="{8B4CB6BF-0793-B3FD-BA13-1A5A5A5BC00C}"/>
          </ac:spMkLst>
        </pc:spChg>
      </pc:sldChg>
      <pc:sldChg chg="modSp mod">
        <pc:chgData name="Juliet Kennard" userId="171ce03e-ecb9-44f8-bcbb-a85643c4c66a" providerId="ADAL" clId="{CA9C7463-1B0D-4F7F-8C88-3B10A7D36227}" dt="2025-07-14T16:26:56.711" v="33" actId="255"/>
        <pc:sldMkLst>
          <pc:docMk/>
          <pc:sldMk cId="4288773593" sldId="322"/>
        </pc:sldMkLst>
        <pc:spChg chg="mod">
          <ac:chgData name="Juliet Kennard" userId="171ce03e-ecb9-44f8-bcbb-a85643c4c66a" providerId="ADAL" clId="{CA9C7463-1B0D-4F7F-8C88-3B10A7D36227}" dt="2025-07-14T16:26:56.711" v="33" actId="255"/>
          <ac:spMkLst>
            <pc:docMk/>
            <pc:sldMk cId="4288773593" sldId="322"/>
            <ac:spMk id="3" creationId="{C7E53137-F29F-DBFE-0719-EF11EFA28307}"/>
          </ac:spMkLst>
        </pc:spChg>
      </pc:sldChg>
      <pc:sldChg chg="modSp mod">
        <pc:chgData name="Juliet Kennard" userId="171ce03e-ecb9-44f8-bcbb-a85643c4c66a" providerId="ADAL" clId="{CA9C7463-1B0D-4F7F-8C88-3B10A7D36227}" dt="2025-07-14T16:26:10.136" v="30" actId="255"/>
        <pc:sldMkLst>
          <pc:docMk/>
          <pc:sldMk cId="3748625056" sldId="333"/>
        </pc:sldMkLst>
        <pc:spChg chg="mod">
          <ac:chgData name="Juliet Kennard" userId="171ce03e-ecb9-44f8-bcbb-a85643c4c66a" providerId="ADAL" clId="{CA9C7463-1B0D-4F7F-8C88-3B10A7D36227}" dt="2025-07-14T16:26:10.136" v="30" actId="255"/>
          <ac:spMkLst>
            <pc:docMk/>
            <pc:sldMk cId="3748625056" sldId="333"/>
            <ac:spMk id="3" creationId="{C080D679-1D5D-4F67-52A2-5CE231587EDA}"/>
          </ac:spMkLst>
        </pc:spChg>
      </pc:sldChg>
      <pc:sldChg chg="modSp mod">
        <pc:chgData name="Juliet Kennard" userId="171ce03e-ecb9-44f8-bcbb-a85643c4c66a" providerId="ADAL" clId="{CA9C7463-1B0D-4F7F-8C88-3B10A7D36227}" dt="2025-07-14T16:26:01.620" v="29" actId="255"/>
        <pc:sldMkLst>
          <pc:docMk/>
          <pc:sldMk cId="3706996092" sldId="334"/>
        </pc:sldMkLst>
        <pc:spChg chg="mod">
          <ac:chgData name="Juliet Kennard" userId="171ce03e-ecb9-44f8-bcbb-a85643c4c66a" providerId="ADAL" clId="{CA9C7463-1B0D-4F7F-8C88-3B10A7D36227}" dt="2025-07-14T16:26:01.620" v="29" actId="255"/>
          <ac:spMkLst>
            <pc:docMk/>
            <pc:sldMk cId="3706996092" sldId="334"/>
            <ac:spMk id="3" creationId="{76BBEF37-FD5A-A62B-D9C1-F20E88714BD4}"/>
          </ac:spMkLst>
        </pc:spChg>
      </pc:sldChg>
      <pc:sldChg chg="modSp mod">
        <pc:chgData name="Juliet Kennard" userId="171ce03e-ecb9-44f8-bcbb-a85643c4c66a" providerId="ADAL" clId="{CA9C7463-1B0D-4F7F-8C88-3B10A7D36227}" dt="2025-07-14T16:25:45.621" v="27" actId="255"/>
        <pc:sldMkLst>
          <pc:docMk/>
          <pc:sldMk cId="658953162" sldId="335"/>
        </pc:sldMkLst>
        <pc:spChg chg="mod">
          <ac:chgData name="Juliet Kennard" userId="171ce03e-ecb9-44f8-bcbb-a85643c4c66a" providerId="ADAL" clId="{CA9C7463-1B0D-4F7F-8C88-3B10A7D36227}" dt="2025-07-14T16:25:45.621" v="27" actId="255"/>
          <ac:spMkLst>
            <pc:docMk/>
            <pc:sldMk cId="658953162" sldId="335"/>
            <ac:spMk id="3" creationId="{4FF4480A-4701-8961-7300-6DEF817B4EDE}"/>
          </ac:spMkLst>
        </pc:spChg>
      </pc:sldChg>
      <pc:sldChg chg="modSp mod">
        <pc:chgData name="Juliet Kennard" userId="171ce03e-ecb9-44f8-bcbb-a85643c4c66a" providerId="ADAL" clId="{CA9C7463-1B0D-4F7F-8C88-3B10A7D36227}" dt="2025-07-14T16:25:38.165" v="26" actId="255"/>
        <pc:sldMkLst>
          <pc:docMk/>
          <pc:sldMk cId="4212635423" sldId="336"/>
        </pc:sldMkLst>
        <pc:spChg chg="mod">
          <ac:chgData name="Juliet Kennard" userId="171ce03e-ecb9-44f8-bcbb-a85643c4c66a" providerId="ADAL" clId="{CA9C7463-1B0D-4F7F-8C88-3B10A7D36227}" dt="2025-07-14T16:25:38.165" v="26" actId="255"/>
          <ac:spMkLst>
            <pc:docMk/>
            <pc:sldMk cId="4212635423" sldId="336"/>
            <ac:spMk id="3" creationId="{6D703EB2-43EE-18B5-4C81-9135193255B3}"/>
          </ac:spMkLst>
        </pc:spChg>
      </pc:sldChg>
      <pc:sldChg chg="modSp mod">
        <pc:chgData name="Juliet Kennard" userId="171ce03e-ecb9-44f8-bcbb-a85643c4c66a" providerId="ADAL" clId="{CA9C7463-1B0D-4F7F-8C88-3B10A7D36227}" dt="2025-07-14T16:25:16.813" v="24" actId="1076"/>
        <pc:sldMkLst>
          <pc:docMk/>
          <pc:sldMk cId="3556072155" sldId="337"/>
        </pc:sldMkLst>
        <pc:spChg chg="mod">
          <ac:chgData name="Juliet Kennard" userId="171ce03e-ecb9-44f8-bcbb-a85643c4c66a" providerId="ADAL" clId="{CA9C7463-1B0D-4F7F-8C88-3B10A7D36227}" dt="2025-07-14T16:25:10.771" v="23" actId="27636"/>
          <ac:spMkLst>
            <pc:docMk/>
            <pc:sldMk cId="3556072155" sldId="337"/>
            <ac:spMk id="3" creationId="{1BA4A077-0A61-D010-E783-E45EB704ADE1}"/>
          </ac:spMkLst>
        </pc:spChg>
        <pc:picChg chg="mod">
          <ac:chgData name="Juliet Kennard" userId="171ce03e-ecb9-44f8-bcbb-a85643c4c66a" providerId="ADAL" clId="{CA9C7463-1B0D-4F7F-8C88-3B10A7D36227}" dt="2025-07-14T16:25:16.813" v="24" actId="1076"/>
          <ac:picMkLst>
            <pc:docMk/>
            <pc:sldMk cId="3556072155" sldId="337"/>
            <ac:picMk id="7" creationId="{04CC3303-8669-D778-6172-826C9D3B816E}"/>
          </ac:picMkLst>
        </pc:picChg>
      </pc:sldChg>
      <pc:sldChg chg="modSp mod">
        <pc:chgData name="Juliet Kennard" userId="171ce03e-ecb9-44f8-bcbb-a85643c4c66a" providerId="ADAL" clId="{CA9C7463-1B0D-4F7F-8C88-3B10A7D36227}" dt="2025-07-14T16:24:09.708" v="11" actId="14100"/>
        <pc:sldMkLst>
          <pc:docMk/>
          <pc:sldMk cId="2366597793" sldId="339"/>
        </pc:sldMkLst>
        <pc:spChg chg="mod">
          <ac:chgData name="Juliet Kennard" userId="171ce03e-ecb9-44f8-bcbb-a85643c4c66a" providerId="ADAL" clId="{CA9C7463-1B0D-4F7F-8C88-3B10A7D36227}" dt="2025-07-14T16:24:09.708" v="11" actId="14100"/>
          <ac:spMkLst>
            <pc:docMk/>
            <pc:sldMk cId="2366597793" sldId="339"/>
            <ac:spMk id="3" creationId="{1D9C2CA7-A63D-F7DE-93CA-18ABBE373F8A}"/>
          </ac:spMkLst>
        </pc:spChg>
      </pc:sldChg>
      <pc:sldChg chg="modSp mod">
        <pc:chgData name="Juliet Kennard" userId="171ce03e-ecb9-44f8-bcbb-a85643c4c66a" providerId="ADAL" clId="{CA9C7463-1B0D-4F7F-8C88-3B10A7D36227}" dt="2025-07-14T16:23:36.154" v="8" actId="27636"/>
        <pc:sldMkLst>
          <pc:docMk/>
          <pc:sldMk cId="3913790084" sldId="341"/>
        </pc:sldMkLst>
        <pc:spChg chg="mod">
          <ac:chgData name="Juliet Kennard" userId="171ce03e-ecb9-44f8-bcbb-a85643c4c66a" providerId="ADAL" clId="{CA9C7463-1B0D-4F7F-8C88-3B10A7D36227}" dt="2025-07-14T16:23:36.154" v="8" actId="27636"/>
          <ac:spMkLst>
            <pc:docMk/>
            <pc:sldMk cId="3913790084" sldId="341"/>
            <ac:spMk id="3" creationId="{50429DA3-3DB1-3AA0-01A3-BEE4524FDD77}"/>
          </ac:spMkLst>
        </pc:spChg>
      </pc:sldChg>
      <pc:sldChg chg="modSp mod">
        <pc:chgData name="Juliet Kennard" userId="171ce03e-ecb9-44f8-bcbb-a85643c4c66a" providerId="ADAL" clId="{CA9C7463-1B0D-4F7F-8C88-3B10A7D36227}" dt="2025-07-14T16:23:29.271" v="6" actId="255"/>
        <pc:sldMkLst>
          <pc:docMk/>
          <pc:sldMk cId="1213327358" sldId="342"/>
        </pc:sldMkLst>
        <pc:spChg chg="mod">
          <ac:chgData name="Juliet Kennard" userId="171ce03e-ecb9-44f8-bcbb-a85643c4c66a" providerId="ADAL" clId="{CA9C7463-1B0D-4F7F-8C88-3B10A7D36227}" dt="2025-07-14T16:23:29.271" v="6" actId="255"/>
          <ac:spMkLst>
            <pc:docMk/>
            <pc:sldMk cId="1213327358" sldId="342"/>
            <ac:spMk id="3" creationId="{6ECE112A-7B6C-BBF1-5CDC-A83177C24931}"/>
          </ac:spMkLst>
        </pc:spChg>
      </pc:sldChg>
      <pc:sldChg chg="modSp mod">
        <pc:chgData name="Juliet Kennard" userId="171ce03e-ecb9-44f8-bcbb-a85643c4c66a" providerId="ADAL" clId="{CA9C7463-1B0D-4F7F-8C88-3B10A7D36227}" dt="2025-07-14T16:27:20.549" v="34" actId="255"/>
        <pc:sldMkLst>
          <pc:docMk/>
          <pc:sldMk cId="1237750315" sldId="346"/>
        </pc:sldMkLst>
        <pc:spChg chg="mod">
          <ac:chgData name="Juliet Kennard" userId="171ce03e-ecb9-44f8-bcbb-a85643c4c66a" providerId="ADAL" clId="{CA9C7463-1B0D-4F7F-8C88-3B10A7D36227}" dt="2025-07-14T16:27:20.549" v="34" actId="255"/>
          <ac:spMkLst>
            <pc:docMk/>
            <pc:sldMk cId="1237750315" sldId="346"/>
            <ac:spMk id="3" creationId="{E8BA139C-66CD-FDAF-9ADB-6EAA09EE919A}"/>
          </ac:spMkLst>
        </pc:spChg>
      </pc:sldChg>
      <pc:sldChg chg="modSp mod">
        <pc:chgData name="Juliet Kennard" userId="171ce03e-ecb9-44f8-bcbb-a85643c4c66a" providerId="ADAL" clId="{CA9C7463-1B0D-4F7F-8C88-3B10A7D36227}" dt="2025-07-14T16:23:04.643" v="4" actId="255"/>
        <pc:sldMkLst>
          <pc:docMk/>
          <pc:sldMk cId="187697960" sldId="347"/>
        </pc:sldMkLst>
        <pc:spChg chg="mod">
          <ac:chgData name="Juliet Kennard" userId="171ce03e-ecb9-44f8-bcbb-a85643c4c66a" providerId="ADAL" clId="{CA9C7463-1B0D-4F7F-8C88-3B10A7D36227}" dt="2025-07-14T16:23:04.643" v="4" actId="255"/>
          <ac:spMkLst>
            <pc:docMk/>
            <pc:sldMk cId="187697960" sldId="347"/>
            <ac:spMk id="3" creationId="{4FAE0791-86CF-43C9-94CF-8CA67BFEFDDC}"/>
          </ac:spMkLst>
        </pc:spChg>
      </pc:sldChg>
    </pc:docChg>
  </pc:docChgLst>
  <pc:docChgLst>
    <pc:chgData name="Kirsty Patterson" userId="06c453ef-d90e-4cbc-ba6b-1bf363c3e0a9" providerId="ADAL" clId="{A12E5D67-555A-485F-BFB9-081A69E85A58}"/>
    <pc:docChg chg="undo redo custSel addSld delSld modSld sldOrd addSection modSection">
      <pc:chgData name="Kirsty Patterson" userId="06c453ef-d90e-4cbc-ba6b-1bf363c3e0a9" providerId="ADAL" clId="{A12E5D67-555A-485F-BFB9-081A69E85A58}" dt="2025-06-11T15:16:23.175" v="1981" actId="14100"/>
      <pc:docMkLst>
        <pc:docMk/>
      </pc:docMkLst>
      <pc:sldChg chg="del">
        <pc:chgData name="Kirsty Patterson" userId="06c453ef-d90e-4cbc-ba6b-1bf363c3e0a9" providerId="ADAL" clId="{A12E5D67-555A-485F-BFB9-081A69E85A58}" dt="2025-06-06T14:09:20.970" v="48" actId="47"/>
        <pc:sldMkLst>
          <pc:docMk/>
          <pc:sldMk cId="3803064194" sldId="290"/>
        </pc:sldMkLst>
      </pc:sldChg>
      <pc:sldChg chg="modSp mod">
        <pc:chgData name="Kirsty Patterson" userId="06c453ef-d90e-4cbc-ba6b-1bf363c3e0a9" providerId="ADAL" clId="{A12E5D67-555A-485F-BFB9-081A69E85A58}" dt="2025-06-10T16:26:55.776" v="360" actId="255"/>
        <pc:sldMkLst>
          <pc:docMk/>
          <pc:sldMk cId="3421502273" sldId="291"/>
        </pc:sldMkLst>
        <pc:spChg chg="mod">
          <ac:chgData name="Kirsty Patterson" userId="06c453ef-d90e-4cbc-ba6b-1bf363c3e0a9" providerId="ADAL" clId="{A12E5D67-555A-485F-BFB9-081A69E85A58}" dt="2025-06-10T16:26:55.776" v="360" actId="255"/>
          <ac:spMkLst>
            <pc:docMk/>
            <pc:sldMk cId="3421502273" sldId="291"/>
            <ac:spMk id="3" creationId="{829D1DBB-B53C-6948-A433-C717FC653E40}"/>
          </ac:spMkLst>
        </pc:spChg>
      </pc:sldChg>
      <pc:sldChg chg="del">
        <pc:chgData name="Kirsty Patterson" userId="06c453ef-d90e-4cbc-ba6b-1bf363c3e0a9" providerId="ADAL" clId="{A12E5D67-555A-485F-BFB9-081A69E85A58}" dt="2025-06-06T14:09:26.831" v="49" actId="47"/>
        <pc:sldMkLst>
          <pc:docMk/>
          <pc:sldMk cId="472853854" sldId="292"/>
        </pc:sldMkLst>
      </pc:sldChg>
      <pc:sldChg chg="addSp delSp modSp mod">
        <pc:chgData name="Kirsty Patterson" userId="06c453ef-d90e-4cbc-ba6b-1bf363c3e0a9" providerId="ADAL" clId="{A12E5D67-555A-485F-BFB9-081A69E85A58}" dt="2025-06-11T14:45:29.768" v="1365" actId="14100"/>
        <pc:sldMkLst>
          <pc:docMk/>
          <pc:sldMk cId="3708121807" sldId="293"/>
        </pc:sldMkLst>
        <pc:spChg chg="mod">
          <ac:chgData name="Kirsty Patterson" userId="06c453ef-d90e-4cbc-ba6b-1bf363c3e0a9" providerId="ADAL" clId="{A12E5D67-555A-485F-BFB9-081A69E85A58}" dt="2025-06-11T12:13:55.936" v="807" actId="20577"/>
          <ac:spMkLst>
            <pc:docMk/>
            <pc:sldMk cId="3708121807" sldId="293"/>
            <ac:spMk id="2" creationId="{F1D222CD-678A-0543-B7C7-C1E80F753B1E}"/>
          </ac:spMkLst>
        </pc:spChg>
        <pc:spChg chg="mod">
          <ac:chgData name="Kirsty Patterson" userId="06c453ef-d90e-4cbc-ba6b-1bf363c3e0a9" providerId="ADAL" clId="{A12E5D67-555A-485F-BFB9-081A69E85A58}" dt="2025-06-06T14:16:05.900" v="321" actId="12"/>
          <ac:spMkLst>
            <pc:docMk/>
            <pc:sldMk cId="3708121807" sldId="293"/>
            <ac:spMk id="3" creationId="{CC673AA7-0565-0C45-BCCD-847B36196BF5}"/>
          </ac:spMkLst>
        </pc:spChg>
        <pc:picChg chg="add mod">
          <ac:chgData name="Kirsty Patterson" userId="06c453ef-d90e-4cbc-ba6b-1bf363c3e0a9" providerId="ADAL" clId="{A12E5D67-555A-485F-BFB9-081A69E85A58}" dt="2025-06-11T14:44:15.745" v="1354" actId="1076"/>
          <ac:picMkLst>
            <pc:docMk/>
            <pc:sldMk cId="3708121807" sldId="293"/>
            <ac:picMk id="6" creationId="{C9F82CC0-7DF4-68FE-1129-FF8C3704448D}"/>
          </ac:picMkLst>
        </pc:picChg>
        <pc:picChg chg="add mod">
          <ac:chgData name="Kirsty Patterson" userId="06c453ef-d90e-4cbc-ba6b-1bf363c3e0a9" providerId="ADAL" clId="{A12E5D67-555A-485F-BFB9-081A69E85A58}" dt="2025-06-11T14:44:15.745" v="1354" actId="1076"/>
          <ac:picMkLst>
            <pc:docMk/>
            <pc:sldMk cId="3708121807" sldId="293"/>
            <ac:picMk id="7" creationId="{C14E5ACF-B3EE-DC4F-9113-8EB994E09805}"/>
          </ac:picMkLst>
        </pc:picChg>
        <pc:picChg chg="add mod">
          <ac:chgData name="Kirsty Patterson" userId="06c453ef-d90e-4cbc-ba6b-1bf363c3e0a9" providerId="ADAL" clId="{A12E5D67-555A-485F-BFB9-081A69E85A58}" dt="2025-06-11T14:44:15.745" v="1354" actId="1076"/>
          <ac:picMkLst>
            <pc:docMk/>
            <pc:sldMk cId="3708121807" sldId="293"/>
            <ac:picMk id="8" creationId="{B41C8A7F-00EB-C32E-823D-5FDE34EAC1FF}"/>
          </ac:picMkLst>
        </pc:picChg>
        <pc:picChg chg="add mod">
          <ac:chgData name="Kirsty Patterson" userId="06c453ef-d90e-4cbc-ba6b-1bf363c3e0a9" providerId="ADAL" clId="{A12E5D67-555A-485F-BFB9-081A69E85A58}" dt="2025-06-11T14:44:15.745" v="1354" actId="1076"/>
          <ac:picMkLst>
            <pc:docMk/>
            <pc:sldMk cId="3708121807" sldId="293"/>
            <ac:picMk id="9" creationId="{7A73A2C6-5B23-DC29-F377-B62027CE2D0E}"/>
          </ac:picMkLst>
        </pc:picChg>
        <pc:picChg chg="add mod">
          <ac:chgData name="Kirsty Patterson" userId="06c453ef-d90e-4cbc-ba6b-1bf363c3e0a9" providerId="ADAL" clId="{A12E5D67-555A-485F-BFB9-081A69E85A58}" dt="2025-06-11T14:44:15.745" v="1354" actId="1076"/>
          <ac:picMkLst>
            <pc:docMk/>
            <pc:sldMk cId="3708121807" sldId="293"/>
            <ac:picMk id="10" creationId="{C6F54C7A-963F-8C93-A43F-49355622E796}"/>
          </ac:picMkLst>
        </pc:picChg>
        <pc:picChg chg="add mod">
          <ac:chgData name="Kirsty Patterson" userId="06c453ef-d90e-4cbc-ba6b-1bf363c3e0a9" providerId="ADAL" clId="{A12E5D67-555A-485F-BFB9-081A69E85A58}" dt="2025-06-11T14:44:15.745" v="1354" actId="1076"/>
          <ac:picMkLst>
            <pc:docMk/>
            <pc:sldMk cId="3708121807" sldId="293"/>
            <ac:picMk id="11" creationId="{7455261E-B7CB-2D2E-B0CC-437CCAC7389A}"/>
          </ac:picMkLst>
        </pc:picChg>
        <pc:picChg chg="add mod">
          <ac:chgData name="Kirsty Patterson" userId="06c453ef-d90e-4cbc-ba6b-1bf363c3e0a9" providerId="ADAL" clId="{A12E5D67-555A-485F-BFB9-081A69E85A58}" dt="2025-06-11T14:44:55.396" v="1360" actId="1076"/>
          <ac:picMkLst>
            <pc:docMk/>
            <pc:sldMk cId="3708121807" sldId="293"/>
            <ac:picMk id="12" creationId="{3420CD0D-C8E1-F0E5-9AFD-5B4F0D57B51B}"/>
          </ac:picMkLst>
        </pc:picChg>
        <pc:picChg chg="add mod">
          <ac:chgData name="Kirsty Patterson" userId="06c453ef-d90e-4cbc-ba6b-1bf363c3e0a9" providerId="ADAL" clId="{A12E5D67-555A-485F-BFB9-081A69E85A58}" dt="2025-06-11T14:45:29.768" v="1365" actId="14100"/>
          <ac:picMkLst>
            <pc:docMk/>
            <pc:sldMk cId="3708121807" sldId="293"/>
            <ac:picMk id="13" creationId="{21C1C76B-94E9-11C5-42E2-E5D9EEB33C78}"/>
          </ac:picMkLst>
        </pc:picChg>
      </pc:sldChg>
      <pc:sldChg chg="del">
        <pc:chgData name="Kirsty Patterson" userId="06c453ef-d90e-4cbc-ba6b-1bf363c3e0a9" providerId="ADAL" clId="{A12E5D67-555A-485F-BFB9-081A69E85A58}" dt="2025-06-11T12:13:22.472" v="791" actId="47"/>
        <pc:sldMkLst>
          <pc:docMk/>
          <pc:sldMk cId="3659483100" sldId="294"/>
        </pc:sldMkLst>
      </pc:sldChg>
      <pc:sldChg chg="del">
        <pc:chgData name="Kirsty Patterson" userId="06c453ef-d90e-4cbc-ba6b-1bf363c3e0a9" providerId="ADAL" clId="{A12E5D67-555A-485F-BFB9-081A69E85A58}" dt="2025-06-11T12:13:23.765" v="792" actId="47"/>
        <pc:sldMkLst>
          <pc:docMk/>
          <pc:sldMk cId="1148474611" sldId="295"/>
        </pc:sldMkLst>
      </pc:sldChg>
      <pc:sldChg chg="del">
        <pc:chgData name="Kirsty Patterson" userId="06c453ef-d90e-4cbc-ba6b-1bf363c3e0a9" providerId="ADAL" clId="{A12E5D67-555A-485F-BFB9-081A69E85A58}" dt="2025-06-11T12:14:20.017" v="811" actId="47"/>
        <pc:sldMkLst>
          <pc:docMk/>
          <pc:sldMk cId="2930087102" sldId="302"/>
        </pc:sldMkLst>
      </pc:sldChg>
      <pc:sldChg chg="del">
        <pc:chgData name="Kirsty Patterson" userId="06c453ef-d90e-4cbc-ba6b-1bf363c3e0a9" providerId="ADAL" clId="{A12E5D67-555A-485F-BFB9-081A69E85A58}" dt="2025-06-11T12:13:24.913" v="793" actId="47"/>
        <pc:sldMkLst>
          <pc:docMk/>
          <pc:sldMk cId="4110700375" sldId="306"/>
        </pc:sldMkLst>
      </pc:sldChg>
      <pc:sldChg chg="addSp delSp modSp del mod">
        <pc:chgData name="Kirsty Patterson" userId="06c453ef-d90e-4cbc-ba6b-1bf363c3e0a9" providerId="ADAL" clId="{A12E5D67-555A-485F-BFB9-081A69E85A58}" dt="2025-06-11T12:14:06.129" v="808" actId="47"/>
        <pc:sldMkLst>
          <pc:docMk/>
          <pc:sldMk cId="3188391569" sldId="309"/>
        </pc:sldMkLst>
      </pc:sldChg>
      <pc:sldChg chg="del">
        <pc:chgData name="Kirsty Patterson" userId="06c453ef-d90e-4cbc-ba6b-1bf363c3e0a9" providerId="ADAL" clId="{A12E5D67-555A-485F-BFB9-081A69E85A58}" dt="2025-06-11T12:14:18.675" v="810" actId="47"/>
        <pc:sldMkLst>
          <pc:docMk/>
          <pc:sldMk cId="3898468720" sldId="311"/>
        </pc:sldMkLst>
      </pc:sldChg>
      <pc:sldChg chg="modSp add del mod">
        <pc:chgData name="Kirsty Patterson" userId="06c453ef-d90e-4cbc-ba6b-1bf363c3e0a9" providerId="ADAL" clId="{A12E5D67-555A-485F-BFB9-081A69E85A58}" dt="2025-06-11T12:14:11.502" v="809" actId="47"/>
        <pc:sldMkLst>
          <pc:docMk/>
          <pc:sldMk cId="2748232806" sldId="312"/>
        </pc:sldMkLst>
      </pc:sldChg>
      <pc:sldChg chg="addSp delSp modSp add mod">
        <pc:chgData name="Kirsty Patterson" userId="06c453ef-d90e-4cbc-ba6b-1bf363c3e0a9" providerId="ADAL" clId="{A12E5D67-555A-485F-BFB9-081A69E85A58}" dt="2025-06-11T13:34:41.132" v="1284" actId="962"/>
        <pc:sldMkLst>
          <pc:docMk/>
          <pc:sldMk cId="2420597183" sldId="313"/>
        </pc:sldMkLst>
        <pc:spChg chg="mod">
          <ac:chgData name="Kirsty Patterson" userId="06c453ef-d90e-4cbc-ba6b-1bf363c3e0a9" providerId="ADAL" clId="{A12E5D67-555A-485F-BFB9-081A69E85A58}" dt="2025-06-11T12:22:52.480" v="1010" actId="403"/>
          <ac:spMkLst>
            <pc:docMk/>
            <pc:sldMk cId="2420597183" sldId="313"/>
            <ac:spMk id="3" creationId="{8B4CB6BF-0793-B3FD-BA13-1A5A5A5BC00C}"/>
          </ac:spMkLst>
        </pc:spChg>
        <pc:spChg chg="mod">
          <ac:chgData name="Kirsty Patterson" userId="06c453ef-d90e-4cbc-ba6b-1bf363c3e0a9" providerId="ADAL" clId="{A12E5D67-555A-485F-BFB9-081A69E85A58}" dt="2025-06-11T12:10:56.042" v="760" actId="20577"/>
          <ac:spMkLst>
            <pc:docMk/>
            <pc:sldMk cId="2420597183" sldId="313"/>
            <ac:spMk id="6" creationId="{15950A6A-1429-D151-76E2-400E7E4BA145}"/>
          </ac:spMkLst>
        </pc:spChg>
        <pc:picChg chg="add mod">
          <ac:chgData name="Kirsty Patterson" userId="06c453ef-d90e-4cbc-ba6b-1bf363c3e0a9" providerId="ADAL" clId="{A12E5D67-555A-485F-BFB9-081A69E85A58}" dt="2025-06-11T13:34:41.132" v="1284" actId="962"/>
          <ac:picMkLst>
            <pc:docMk/>
            <pc:sldMk cId="2420597183" sldId="313"/>
            <ac:picMk id="4" creationId="{3D0EA764-05A8-3F0C-6B37-0C932343A492}"/>
          </ac:picMkLst>
        </pc:picChg>
      </pc:sldChg>
      <pc:sldChg chg="modSp add mod ord">
        <pc:chgData name="Kirsty Patterson" userId="06c453ef-d90e-4cbc-ba6b-1bf363c3e0a9" providerId="ADAL" clId="{A12E5D67-555A-485F-BFB9-081A69E85A58}" dt="2025-06-11T13:28:55.605" v="1240" actId="962"/>
        <pc:sldMkLst>
          <pc:docMk/>
          <pc:sldMk cId="158437316" sldId="314"/>
        </pc:sldMkLst>
        <pc:spChg chg="mod">
          <ac:chgData name="Kirsty Patterson" userId="06c453ef-d90e-4cbc-ba6b-1bf363c3e0a9" providerId="ADAL" clId="{A12E5D67-555A-485F-BFB9-081A69E85A58}" dt="2025-06-11T12:12:31.920" v="782" actId="20577"/>
          <ac:spMkLst>
            <pc:docMk/>
            <pc:sldMk cId="158437316" sldId="314"/>
            <ac:spMk id="3" creationId="{195FC7B4-B1B5-7E15-BA22-05213EAF2593}"/>
          </ac:spMkLst>
        </pc:spChg>
        <pc:spChg chg="mod">
          <ac:chgData name="Kirsty Patterson" userId="06c453ef-d90e-4cbc-ba6b-1bf363c3e0a9" providerId="ADAL" clId="{A12E5D67-555A-485F-BFB9-081A69E85A58}" dt="2025-06-11T12:11:24.295" v="763" actId="20577"/>
          <ac:spMkLst>
            <pc:docMk/>
            <pc:sldMk cId="158437316" sldId="314"/>
            <ac:spMk id="6" creationId="{723ACA6B-DAD3-BD1E-6CF5-F97872B2FD82}"/>
          </ac:spMkLst>
        </pc:spChg>
        <pc:picChg chg="mod">
          <ac:chgData name="Kirsty Patterson" userId="06c453ef-d90e-4cbc-ba6b-1bf363c3e0a9" providerId="ADAL" clId="{A12E5D67-555A-485F-BFB9-081A69E85A58}" dt="2025-06-11T13:28:55.605" v="1240" actId="962"/>
          <ac:picMkLst>
            <pc:docMk/>
            <pc:sldMk cId="158437316" sldId="314"/>
            <ac:picMk id="7" creationId="{1E0FAD43-3462-E52F-D451-568106180766}"/>
          </ac:picMkLst>
        </pc:picChg>
      </pc:sldChg>
      <pc:sldChg chg="modSp add mod">
        <pc:chgData name="Kirsty Patterson" userId="06c453ef-d90e-4cbc-ba6b-1bf363c3e0a9" providerId="ADAL" clId="{A12E5D67-555A-485F-BFB9-081A69E85A58}" dt="2025-06-11T14:40:54.559" v="1324" actId="1036"/>
        <pc:sldMkLst>
          <pc:docMk/>
          <pc:sldMk cId="2644502214" sldId="315"/>
        </pc:sldMkLst>
        <pc:spChg chg="mod">
          <ac:chgData name="Kirsty Patterson" userId="06c453ef-d90e-4cbc-ba6b-1bf363c3e0a9" providerId="ADAL" clId="{A12E5D67-555A-485F-BFB9-081A69E85A58}" dt="2025-06-11T12:14:49.796" v="829" actId="20577"/>
          <ac:spMkLst>
            <pc:docMk/>
            <pc:sldMk cId="2644502214" sldId="315"/>
            <ac:spMk id="2" creationId="{ECE217D5-D8D0-2136-901F-631AD7B364AA}"/>
          </ac:spMkLst>
        </pc:spChg>
        <pc:spChg chg="mod">
          <ac:chgData name="Kirsty Patterson" userId="06c453ef-d90e-4cbc-ba6b-1bf363c3e0a9" providerId="ADAL" clId="{A12E5D67-555A-485F-BFB9-081A69E85A58}" dt="2025-06-11T12:14:41.487" v="814" actId="20577"/>
          <ac:spMkLst>
            <pc:docMk/>
            <pc:sldMk cId="2644502214" sldId="315"/>
            <ac:spMk id="6" creationId="{C727A83A-FE2E-C27F-8857-967245C5CDD6}"/>
          </ac:spMkLst>
        </pc:spChg>
        <pc:picChg chg="mod">
          <ac:chgData name="Kirsty Patterson" userId="06c453ef-d90e-4cbc-ba6b-1bf363c3e0a9" providerId="ADAL" clId="{A12E5D67-555A-485F-BFB9-081A69E85A58}" dt="2025-06-11T14:40:54.559" v="1324" actId="1036"/>
          <ac:picMkLst>
            <pc:docMk/>
            <pc:sldMk cId="2644502214" sldId="315"/>
            <ac:picMk id="7" creationId="{9DE2D76F-1DDF-E060-028D-BED6F102DBE6}"/>
          </ac:picMkLst>
        </pc:picChg>
      </pc:sldChg>
      <pc:sldChg chg="modSp add mod">
        <pc:chgData name="Kirsty Patterson" userId="06c453ef-d90e-4cbc-ba6b-1bf363c3e0a9" providerId="ADAL" clId="{A12E5D67-555A-485F-BFB9-081A69E85A58}" dt="2025-06-11T13:29:47.799" v="1244" actId="962"/>
        <pc:sldMkLst>
          <pc:docMk/>
          <pc:sldMk cId="3170396626" sldId="316"/>
        </pc:sldMkLst>
        <pc:spChg chg="mod">
          <ac:chgData name="Kirsty Patterson" userId="06c453ef-d90e-4cbc-ba6b-1bf363c3e0a9" providerId="ADAL" clId="{A12E5D67-555A-485F-BFB9-081A69E85A58}" dt="2025-06-11T12:15:15.525" v="846" actId="20577"/>
          <ac:spMkLst>
            <pc:docMk/>
            <pc:sldMk cId="3170396626" sldId="316"/>
            <ac:spMk id="2" creationId="{487F1402-1ECD-913B-2D38-3E7F983FBD08}"/>
          </ac:spMkLst>
        </pc:spChg>
        <pc:spChg chg="mod">
          <ac:chgData name="Kirsty Patterson" userId="06c453ef-d90e-4cbc-ba6b-1bf363c3e0a9" providerId="ADAL" clId="{A12E5D67-555A-485F-BFB9-081A69E85A58}" dt="2025-06-11T12:15:18.344" v="848" actId="20577"/>
          <ac:spMkLst>
            <pc:docMk/>
            <pc:sldMk cId="3170396626" sldId="316"/>
            <ac:spMk id="6" creationId="{9461ACAE-FDDE-764E-5767-62A521486038}"/>
          </ac:spMkLst>
        </pc:spChg>
        <pc:picChg chg="mod">
          <ac:chgData name="Kirsty Patterson" userId="06c453ef-d90e-4cbc-ba6b-1bf363c3e0a9" providerId="ADAL" clId="{A12E5D67-555A-485F-BFB9-081A69E85A58}" dt="2025-06-11T13:29:47.799" v="1244" actId="962"/>
          <ac:picMkLst>
            <pc:docMk/>
            <pc:sldMk cId="3170396626" sldId="316"/>
            <ac:picMk id="7" creationId="{089F1B62-A5DA-7659-4559-C1726BD327C2}"/>
          </ac:picMkLst>
        </pc:picChg>
      </pc:sldChg>
      <pc:sldChg chg="modSp add mod">
        <pc:chgData name="Kirsty Patterson" userId="06c453ef-d90e-4cbc-ba6b-1bf363c3e0a9" providerId="ADAL" clId="{A12E5D67-555A-485F-BFB9-081A69E85A58}" dt="2025-06-11T15:15:39.189" v="1975" actId="1076"/>
        <pc:sldMkLst>
          <pc:docMk/>
          <pc:sldMk cId="102739661" sldId="317"/>
        </pc:sldMkLst>
        <pc:spChg chg="mod">
          <ac:chgData name="Kirsty Patterson" userId="06c453ef-d90e-4cbc-ba6b-1bf363c3e0a9" providerId="ADAL" clId="{A12E5D67-555A-485F-BFB9-081A69E85A58}" dt="2025-06-11T12:17:01.279" v="866" actId="20577"/>
          <ac:spMkLst>
            <pc:docMk/>
            <pc:sldMk cId="102739661" sldId="317"/>
            <ac:spMk id="2" creationId="{0A0FC7D0-6837-7DFF-9E54-943A8B0C267E}"/>
          </ac:spMkLst>
        </pc:spChg>
        <pc:spChg chg="mod">
          <ac:chgData name="Kirsty Patterson" userId="06c453ef-d90e-4cbc-ba6b-1bf363c3e0a9" providerId="ADAL" clId="{A12E5D67-555A-485F-BFB9-081A69E85A58}" dt="2025-06-11T12:17:34.109" v="869" actId="20577"/>
          <ac:spMkLst>
            <pc:docMk/>
            <pc:sldMk cId="102739661" sldId="317"/>
            <ac:spMk id="6" creationId="{96B85046-F562-6E0C-1590-2D72B01EFAA1}"/>
          </ac:spMkLst>
        </pc:spChg>
        <pc:picChg chg="mod">
          <ac:chgData name="Kirsty Patterson" userId="06c453ef-d90e-4cbc-ba6b-1bf363c3e0a9" providerId="ADAL" clId="{A12E5D67-555A-485F-BFB9-081A69E85A58}" dt="2025-06-11T15:15:39.189" v="1975" actId="1076"/>
          <ac:picMkLst>
            <pc:docMk/>
            <pc:sldMk cId="102739661" sldId="317"/>
            <ac:picMk id="7" creationId="{4B31AD09-E154-80D9-037D-6ECED66E82F0}"/>
          </ac:picMkLst>
        </pc:picChg>
      </pc:sldChg>
      <pc:sldChg chg="modSp add mod">
        <pc:chgData name="Kirsty Patterson" userId="06c453ef-d90e-4cbc-ba6b-1bf363c3e0a9" providerId="ADAL" clId="{A12E5D67-555A-485F-BFB9-081A69E85A58}" dt="2025-06-11T13:31:00.180" v="1248" actId="962"/>
        <pc:sldMkLst>
          <pc:docMk/>
          <pc:sldMk cId="2200862911" sldId="318"/>
        </pc:sldMkLst>
        <pc:spChg chg="mod">
          <ac:chgData name="Kirsty Patterson" userId="06c453ef-d90e-4cbc-ba6b-1bf363c3e0a9" providerId="ADAL" clId="{A12E5D67-555A-485F-BFB9-081A69E85A58}" dt="2025-06-11T12:18:15.070" v="899" actId="20577"/>
          <ac:spMkLst>
            <pc:docMk/>
            <pc:sldMk cId="2200862911" sldId="318"/>
            <ac:spMk id="2" creationId="{50A4B0D4-949A-8033-1AE2-48BC42861435}"/>
          </ac:spMkLst>
        </pc:spChg>
        <pc:spChg chg="mod">
          <ac:chgData name="Kirsty Patterson" userId="06c453ef-d90e-4cbc-ba6b-1bf363c3e0a9" providerId="ADAL" clId="{A12E5D67-555A-485F-BFB9-081A69E85A58}" dt="2025-06-11T12:18:05.280" v="873" actId="20577"/>
          <ac:spMkLst>
            <pc:docMk/>
            <pc:sldMk cId="2200862911" sldId="318"/>
            <ac:spMk id="6" creationId="{B22A9CB7-ACF1-048A-9108-82E3F5B9DF62}"/>
          </ac:spMkLst>
        </pc:spChg>
        <pc:picChg chg="mod">
          <ac:chgData name="Kirsty Patterson" userId="06c453ef-d90e-4cbc-ba6b-1bf363c3e0a9" providerId="ADAL" clId="{A12E5D67-555A-485F-BFB9-081A69E85A58}" dt="2025-06-11T13:31:00.180" v="1248" actId="962"/>
          <ac:picMkLst>
            <pc:docMk/>
            <pc:sldMk cId="2200862911" sldId="318"/>
            <ac:picMk id="7" creationId="{C1148D1C-A0E8-33C7-A764-DBFC75BF33F2}"/>
          </ac:picMkLst>
        </pc:picChg>
      </pc:sldChg>
      <pc:sldChg chg="modSp add mod">
        <pc:chgData name="Kirsty Patterson" userId="06c453ef-d90e-4cbc-ba6b-1bf363c3e0a9" providerId="ADAL" clId="{A12E5D67-555A-485F-BFB9-081A69E85A58}" dt="2025-06-11T15:15:50.005" v="1977" actId="14100"/>
        <pc:sldMkLst>
          <pc:docMk/>
          <pc:sldMk cId="1076244007" sldId="319"/>
        </pc:sldMkLst>
        <pc:spChg chg="mod">
          <ac:chgData name="Kirsty Patterson" userId="06c453ef-d90e-4cbc-ba6b-1bf363c3e0a9" providerId="ADAL" clId="{A12E5D67-555A-485F-BFB9-081A69E85A58}" dt="2025-06-11T12:18:47.795" v="915" actId="20577"/>
          <ac:spMkLst>
            <pc:docMk/>
            <pc:sldMk cId="1076244007" sldId="319"/>
            <ac:spMk id="2" creationId="{26B06D70-58B5-F449-05A2-135142225A81}"/>
          </ac:spMkLst>
        </pc:spChg>
        <pc:spChg chg="mod">
          <ac:chgData name="Kirsty Patterson" userId="06c453ef-d90e-4cbc-ba6b-1bf363c3e0a9" providerId="ADAL" clId="{A12E5D67-555A-485F-BFB9-081A69E85A58}" dt="2025-06-11T12:18:38.922" v="903" actId="20577"/>
          <ac:spMkLst>
            <pc:docMk/>
            <pc:sldMk cId="1076244007" sldId="319"/>
            <ac:spMk id="6" creationId="{535360E7-949E-538F-0510-8ABD438F2625}"/>
          </ac:spMkLst>
        </pc:spChg>
        <pc:picChg chg="mod">
          <ac:chgData name="Kirsty Patterson" userId="06c453ef-d90e-4cbc-ba6b-1bf363c3e0a9" providerId="ADAL" clId="{A12E5D67-555A-485F-BFB9-081A69E85A58}" dt="2025-06-11T15:15:50.005" v="1977" actId="14100"/>
          <ac:picMkLst>
            <pc:docMk/>
            <pc:sldMk cId="1076244007" sldId="319"/>
            <ac:picMk id="7" creationId="{7AACF222-D155-A93C-C6E0-96CC1F41C60C}"/>
          </ac:picMkLst>
        </pc:picChg>
      </pc:sldChg>
      <pc:sldChg chg="modSp add mod">
        <pc:chgData name="Kirsty Patterson" userId="06c453ef-d90e-4cbc-ba6b-1bf363c3e0a9" providerId="ADAL" clId="{A12E5D67-555A-485F-BFB9-081A69E85A58}" dt="2025-06-11T13:31:20.897" v="1252" actId="962"/>
        <pc:sldMkLst>
          <pc:docMk/>
          <pc:sldMk cId="1573363972" sldId="320"/>
        </pc:sldMkLst>
        <pc:spChg chg="mod">
          <ac:chgData name="Kirsty Patterson" userId="06c453ef-d90e-4cbc-ba6b-1bf363c3e0a9" providerId="ADAL" clId="{A12E5D67-555A-485F-BFB9-081A69E85A58}" dt="2025-06-11T12:19:21.935" v="934" actId="20577"/>
          <ac:spMkLst>
            <pc:docMk/>
            <pc:sldMk cId="1573363972" sldId="320"/>
            <ac:spMk id="2" creationId="{E31FC2C9-CFE7-0FB1-103D-AD3AD91C753C}"/>
          </ac:spMkLst>
        </pc:spChg>
        <pc:spChg chg="mod">
          <ac:chgData name="Kirsty Patterson" userId="06c453ef-d90e-4cbc-ba6b-1bf363c3e0a9" providerId="ADAL" clId="{A12E5D67-555A-485F-BFB9-081A69E85A58}" dt="2025-06-11T12:21:31.263" v="973" actId="20577"/>
          <ac:spMkLst>
            <pc:docMk/>
            <pc:sldMk cId="1573363972" sldId="320"/>
            <ac:spMk id="6" creationId="{D28BABE4-3BD9-D44A-3977-A5429118BA7C}"/>
          </ac:spMkLst>
        </pc:spChg>
        <pc:picChg chg="mod">
          <ac:chgData name="Kirsty Patterson" userId="06c453ef-d90e-4cbc-ba6b-1bf363c3e0a9" providerId="ADAL" clId="{A12E5D67-555A-485F-BFB9-081A69E85A58}" dt="2025-06-11T13:31:20.897" v="1252" actId="962"/>
          <ac:picMkLst>
            <pc:docMk/>
            <pc:sldMk cId="1573363972" sldId="320"/>
            <ac:picMk id="7" creationId="{6F3AB3B2-EBD9-2054-6BF5-E12EDDF6D425}"/>
          </ac:picMkLst>
        </pc:picChg>
      </pc:sldChg>
      <pc:sldChg chg="addSp delSp modSp add mod">
        <pc:chgData name="Kirsty Patterson" userId="06c453ef-d90e-4cbc-ba6b-1bf363c3e0a9" providerId="ADAL" clId="{A12E5D67-555A-485F-BFB9-081A69E85A58}" dt="2025-06-11T15:16:00.577" v="1978" actId="1076"/>
        <pc:sldMkLst>
          <pc:docMk/>
          <pc:sldMk cId="3433305996" sldId="321"/>
        </pc:sldMkLst>
        <pc:spChg chg="mod">
          <ac:chgData name="Kirsty Patterson" userId="06c453ef-d90e-4cbc-ba6b-1bf363c3e0a9" providerId="ADAL" clId="{A12E5D67-555A-485F-BFB9-081A69E85A58}" dt="2025-06-11T12:20:55.239" v="968" actId="20577"/>
          <ac:spMkLst>
            <pc:docMk/>
            <pc:sldMk cId="3433305996" sldId="321"/>
            <ac:spMk id="2" creationId="{32CB2D7E-01AC-A9BE-918A-3B73A3297721}"/>
          </ac:spMkLst>
        </pc:spChg>
        <pc:spChg chg="mod">
          <ac:chgData name="Kirsty Patterson" userId="06c453ef-d90e-4cbc-ba6b-1bf363c3e0a9" providerId="ADAL" clId="{A12E5D67-555A-485F-BFB9-081A69E85A58}" dt="2025-06-11T12:21:35.987" v="975" actId="20577"/>
          <ac:spMkLst>
            <pc:docMk/>
            <pc:sldMk cId="3433305996" sldId="321"/>
            <ac:spMk id="6" creationId="{6130A264-7008-0995-579D-143A4C348F67}"/>
          </ac:spMkLst>
        </pc:spChg>
        <pc:picChg chg="mod ord">
          <ac:chgData name="Kirsty Patterson" userId="06c453ef-d90e-4cbc-ba6b-1bf363c3e0a9" providerId="ADAL" clId="{A12E5D67-555A-485F-BFB9-081A69E85A58}" dt="2025-06-11T15:16:00.577" v="1978" actId="1076"/>
          <ac:picMkLst>
            <pc:docMk/>
            <pc:sldMk cId="3433305996" sldId="321"/>
            <ac:picMk id="7" creationId="{F7E482DC-594B-76F8-815F-54AD0071294E}"/>
          </ac:picMkLst>
        </pc:picChg>
      </pc:sldChg>
      <pc:sldChg chg="modSp add mod">
        <pc:chgData name="Kirsty Patterson" userId="06c453ef-d90e-4cbc-ba6b-1bf363c3e0a9" providerId="ADAL" clId="{A12E5D67-555A-485F-BFB9-081A69E85A58}" dt="2025-06-11T15:13:01.179" v="1955" actId="404"/>
        <pc:sldMkLst>
          <pc:docMk/>
          <pc:sldMk cId="4288773593" sldId="322"/>
        </pc:sldMkLst>
        <pc:spChg chg="mod">
          <ac:chgData name="Kirsty Patterson" userId="06c453ef-d90e-4cbc-ba6b-1bf363c3e0a9" providerId="ADAL" clId="{A12E5D67-555A-485F-BFB9-081A69E85A58}" dt="2025-06-11T12:22:06.270" v="999" actId="20577"/>
          <ac:spMkLst>
            <pc:docMk/>
            <pc:sldMk cId="4288773593" sldId="322"/>
            <ac:spMk id="2" creationId="{55BD319D-4CBF-D04F-7826-F55A5AA48830}"/>
          </ac:spMkLst>
        </pc:spChg>
        <pc:spChg chg="mod">
          <ac:chgData name="Kirsty Patterson" userId="06c453ef-d90e-4cbc-ba6b-1bf363c3e0a9" providerId="ADAL" clId="{A12E5D67-555A-485F-BFB9-081A69E85A58}" dt="2025-06-11T15:13:01.179" v="1955" actId="404"/>
          <ac:spMkLst>
            <pc:docMk/>
            <pc:sldMk cId="4288773593" sldId="322"/>
            <ac:spMk id="3" creationId="{C7E53137-F29F-DBFE-0719-EF11EFA28307}"/>
          </ac:spMkLst>
        </pc:spChg>
        <pc:spChg chg="mod">
          <ac:chgData name="Kirsty Patterson" userId="06c453ef-d90e-4cbc-ba6b-1bf363c3e0a9" providerId="ADAL" clId="{A12E5D67-555A-485F-BFB9-081A69E85A58}" dt="2025-06-11T12:22:09.613" v="1001" actId="20577"/>
          <ac:spMkLst>
            <pc:docMk/>
            <pc:sldMk cId="4288773593" sldId="322"/>
            <ac:spMk id="6" creationId="{A9B0769F-C6D9-BDCE-AC1C-8838EBCC2E48}"/>
          </ac:spMkLst>
        </pc:spChg>
        <pc:picChg chg="mod">
          <ac:chgData name="Kirsty Patterson" userId="06c453ef-d90e-4cbc-ba6b-1bf363c3e0a9" providerId="ADAL" clId="{A12E5D67-555A-485F-BFB9-081A69E85A58}" dt="2025-06-11T13:35:02.173" v="1286" actId="962"/>
          <ac:picMkLst>
            <pc:docMk/>
            <pc:sldMk cId="4288773593" sldId="322"/>
            <ac:picMk id="7" creationId="{9DA39199-A06B-25E8-CC0A-D88D934DE062}"/>
          </ac:picMkLst>
        </pc:picChg>
      </pc:sldChg>
      <pc:sldChg chg="addSp delSp modSp add mod">
        <pc:chgData name="Kirsty Patterson" userId="06c453ef-d90e-4cbc-ba6b-1bf363c3e0a9" providerId="ADAL" clId="{A12E5D67-555A-485F-BFB9-081A69E85A58}" dt="2025-06-11T15:15:25.700" v="1973" actId="478"/>
        <pc:sldMkLst>
          <pc:docMk/>
          <pc:sldMk cId="3115972053" sldId="323"/>
        </pc:sldMkLst>
        <pc:spChg chg="mod">
          <ac:chgData name="Kirsty Patterson" userId="06c453ef-d90e-4cbc-ba6b-1bf363c3e0a9" providerId="ADAL" clId="{A12E5D67-555A-485F-BFB9-081A69E85A58}" dt="2025-06-11T12:23:56.825" v="1022" actId="20577"/>
          <ac:spMkLst>
            <pc:docMk/>
            <pc:sldMk cId="3115972053" sldId="323"/>
            <ac:spMk id="2" creationId="{0045A920-E8AF-5069-767E-ACF0077B9AAD}"/>
          </ac:spMkLst>
        </pc:spChg>
        <pc:spChg chg="mod">
          <ac:chgData name="Kirsty Patterson" userId="06c453ef-d90e-4cbc-ba6b-1bf363c3e0a9" providerId="ADAL" clId="{A12E5D67-555A-485F-BFB9-081A69E85A58}" dt="2025-06-11T12:24:00.068" v="1024" actId="20577"/>
          <ac:spMkLst>
            <pc:docMk/>
            <pc:sldMk cId="3115972053" sldId="323"/>
            <ac:spMk id="6" creationId="{FE4CA351-A214-C62D-047D-CA426DEF4F51}"/>
          </ac:spMkLst>
        </pc:spChg>
        <pc:picChg chg="add mod ord">
          <ac:chgData name="Kirsty Patterson" userId="06c453ef-d90e-4cbc-ba6b-1bf363c3e0a9" providerId="ADAL" clId="{A12E5D67-555A-485F-BFB9-081A69E85A58}" dt="2025-06-11T15:15:24.352" v="1972" actId="167"/>
          <ac:picMkLst>
            <pc:docMk/>
            <pc:sldMk cId="3115972053" sldId="323"/>
            <ac:picMk id="4" creationId="{DFFAC806-86AF-0CB6-EB03-E449B010550D}"/>
          </ac:picMkLst>
        </pc:picChg>
      </pc:sldChg>
      <pc:sldChg chg="modSp add mod">
        <pc:chgData name="Kirsty Patterson" userId="06c453ef-d90e-4cbc-ba6b-1bf363c3e0a9" providerId="ADAL" clId="{A12E5D67-555A-485F-BFB9-081A69E85A58}" dt="2025-06-11T13:32:27.488" v="1258" actId="962"/>
        <pc:sldMkLst>
          <pc:docMk/>
          <pc:sldMk cId="2142506345" sldId="324"/>
        </pc:sldMkLst>
        <pc:spChg chg="mod">
          <ac:chgData name="Kirsty Patterson" userId="06c453ef-d90e-4cbc-ba6b-1bf363c3e0a9" providerId="ADAL" clId="{A12E5D67-555A-485F-BFB9-081A69E85A58}" dt="2025-06-11T12:24:17.925" v="1041" actId="20577"/>
          <ac:spMkLst>
            <pc:docMk/>
            <pc:sldMk cId="2142506345" sldId="324"/>
            <ac:spMk id="2" creationId="{937BACA3-762C-6CDE-3DB7-F70150C3D43A}"/>
          </ac:spMkLst>
        </pc:spChg>
        <pc:spChg chg="mod">
          <ac:chgData name="Kirsty Patterson" userId="06c453ef-d90e-4cbc-ba6b-1bf363c3e0a9" providerId="ADAL" clId="{A12E5D67-555A-485F-BFB9-081A69E85A58}" dt="2025-06-11T12:24:22.030" v="1044" actId="20577"/>
          <ac:spMkLst>
            <pc:docMk/>
            <pc:sldMk cId="2142506345" sldId="324"/>
            <ac:spMk id="6" creationId="{B229EC39-ECAC-C7D0-094A-FD24470D6ECD}"/>
          </ac:spMkLst>
        </pc:spChg>
        <pc:picChg chg="mod modCrop">
          <ac:chgData name="Kirsty Patterson" userId="06c453ef-d90e-4cbc-ba6b-1bf363c3e0a9" providerId="ADAL" clId="{A12E5D67-555A-485F-BFB9-081A69E85A58}" dt="2025-06-11T13:32:27.488" v="1258" actId="962"/>
          <ac:picMkLst>
            <pc:docMk/>
            <pc:sldMk cId="2142506345" sldId="324"/>
            <ac:picMk id="7" creationId="{3F9FD709-FC74-4995-918F-4ED471D3D07D}"/>
          </ac:picMkLst>
        </pc:picChg>
      </pc:sldChg>
      <pc:sldChg chg="modSp add mod">
        <pc:chgData name="Kirsty Patterson" userId="06c453ef-d90e-4cbc-ba6b-1bf363c3e0a9" providerId="ADAL" clId="{A12E5D67-555A-485F-BFB9-081A69E85A58}" dt="2025-06-11T13:32:36.443" v="1260" actId="962"/>
        <pc:sldMkLst>
          <pc:docMk/>
          <pc:sldMk cId="1696864030" sldId="325"/>
        </pc:sldMkLst>
        <pc:spChg chg="mod">
          <ac:chgData name="Kirsty Patterson" userId="06c453ef-d90e-4cbc-ba6b-1bf363c3e0a9" providerId="ADAL" clId="{A12E5D67-555A-485F-BFB9-081A69E85A58}" dt="2025-06-11T12:24:49.016" v="1057" actId="20577"/>
          <ac:spMkLst>
            <pc:docMk/>
            <pc:sldMk cId="1696864030" sldId="325"/>
            <ac:spMk id="2" creationId="{E3E1BEBF-5D4A-714F-36A1-1DDCED5CFFB6}"/>
          </ac:spMkLst>
        </pc:spChg>
        <pc:spChg chg="mod">
          <ac:chgData name="Kirsty Patterson" userId="06c453ef-d90e-4cbc-ba6b-1bf363c3e0a9" providerId="ADAL" clId="{A12E5D67-555A-485F-BFB9-081A69E85A58}" dt="2025-06-11T12:24:52.496" v="1059" actId="20577"/>
          <ac:spMkLst>
            <pc:docMk/>
            <pc:sldMk cId="1696864030" sldId="325"/>
            <ac:spMk id="6" creationId="{96CC06BF-475D-6A8D-63F8-2B06283D7226}"/>
          </ac:spMkLst>
        </pc:spChg>
        <pc:picChg chg="mod">
          <ac:chgData name="Kirsty Patterson" userId="06c453ef-d90e-4cbc-ba6b-1bf363c3e0a9" providerId="ADAL" clId="{A12E5D67-555A-485F-BFB9-081A69E85A58}" dt="2025-06-11T13:32:36.443" v="1260" actId="962"/>
          <ac:picMkLst>
            <pc:docMk/>
            <pc:sldMk cId="1696864030" sldId="325"/>
            <ac:picMk id="7" creationId="{45EAF768-26E0-5E90-AC58-D90AE0866597}"/>
          </ac:picMkLst>
        </pc:picChg>
      </pc:sldChg>
      <pc:sldChg chg="modSp add mod">
        <pc:chgData name="Kirsty Patterson" userId="06c453ef-d90e-4cbc-ba6b-1bf363c3e0a9" providerId="ADAL" clId="{A12E5D67-555A-485F-BFB9-081A69E85A58}" dt="2025-06-11T13:32:44.040" v="1262" actId="962"/>
        <pc:sldMkLst>
          <pc:docMk/>
          <pc:sldMk cId="1886553033" sldId="326"/>
        </pc:sldMkLst>
        <pc:spChg chg="mod">
          <ac:chgData name="Kirsty Patterson" userId="06c453ef-d90e-4cbc-ba6b-1bf363c3e0a9" providerId="ADAL" clId="{A12E5D67-555A-485F-BFB9-081A69E85A58}" dt="2025-06-11T12:25:22.798" v="1085" actId="20577"/>
          <ac:spMkLst>
            <pc:docMk/>
            <pc:sldMk cId="1886553033" sldId="326"/>
            <ac:spMk id="2" creationId="{6AE0A996-F5A7-6E9A-ACAB-0E313B1FF7E6}"/>
          </ac:spMkLst>
        </pc:spChg>
        <pc:spChg chg="mod">
          <ac:chgData name="Kirsty Patterson" userId="06c453ef-d90e-4cbc-ba6b-1bf363c3e0a9" providerId="ADAL" clId="{A12E5D67-555A-485F-BFB9-081A69E85A58}" dt="2025-06-11T12:25:25.983" v="1087" actId="20577"/>
          <ac:spMkLst>
            <pc:docMk/>
            <pc:sldMk cId="1886553033" sldId="326"/>
            <ac:spMk id="6" creationId="{D18A0FC4-3C9E-9A40-70AD-4497F701A736}"/>
          </ac:spMkLst>
        </pc:spChg>
        <pc:picChg chg="mod">
          <ac:chgData name="Kirsty Patterson" userId="06c453ef-d90e-4cbc-ba6b-1bf363c3e0a9" providerId="ADAL" clId="{A12E5D67-555A-485F-BFB9-081A69E85A58}" dt="2025-06-11T13:32:44.040" v="1262" actId="962"/>
          <ac:picMkLst>
            <pc:docMk/>
            <pc:sldMk cId="1886553033" sldId="326"/>
            <ac:picMk id="7" creationId="{40ACA66C-B712-9CC7-EF73-09BA31F614D2}"/>
          </ac:picMkLst>
        </pc:picChg>
      </pc:sldChg>
      <pc:sldChg chg="modSp add mod">
        <pc:chgData name="Kirsty Patterson" userId="06c453ef-d90e-4cbc-ba6b-1bf363c3e0a9" providerId="ADAL" clId="{A12E5D67-555A-485F-BFB9-081A69E85A58}" dt="2025-06-11T13:32:54.604" v="1264" actId="962"/>
        <pc:sldMkLst>
          <pc:docMk/>
          <pc:sldMk cId="2534133812" sldId="327"/>
        </pc:sldMkLst>
        <pc:spChg chg="mod">
          <ac:chgData name="Kirsty Patterson" userId="06c453ef-d90e-4cbc-ba6b-1bf363c3e0a9" providerId="ADAL" clId="{A12E5D67-555A-485F-BFB9-081A69E85A58}" dt="2025-06-11T12:27:06.903" v="1116" actId="20577"/>
          <ac:spMkLst>
            <pc:docMk/>
            <pc:sldMk cId="2534133812" sldId="327"/>
            <ac:spMk id="2" creationId="{FB8E1956-0A1E-5D62-3FD8-29BFA2C0F2AC}"/>
          </ac:spMkLst>
        </pc:spChg>
        <pc:spChg chg="mod">
          <ac:chgData name="Kirsty Patterson" userId="06c453ef-d90e-4cbc-ba6b-1bf363c3e0a9" providerId="ADAL" clId="{A12E5D67-555A-485F-BFB9-081A69E85A58}" dt="2025-06-11T12:27:10.119" v="1118" actId="20577"/>
          <ac:spMkLst>
            <pc:docMk/>
            <pc:sldMk cId="2534133812" sldId="327"/>
            <ac:spMk id="6" creationId="{80C2EFA6-0EB5-80C9-FB2E-9DA2DD5745CF}"/>
          </ac:spMkLst>
        </pc:spChg>
        <pc:picChg chg="mod">
          <ac:chgData name="Kirsty Patterson" userId="06c453ef-d90e-4cbc-ba6b-1bf363c3e0a9" providerId="ADAL" clId="{A12E5D67-555A-485F-BFB9-081A69E85A58}" dt="2025-06-11T13:32:54.604" v="1264" actId="962"/>
          <ac:picMkLst>
            <pc:docMk/>
            <pc:sldMk cId="2534133812" sldId="327"/>
            <ac:picMk id="7" creationId="{999705C0-2D55-2695-1F1C-77037222D2CE}"/>
          </ac:picMkLst>
        </pc:picChg>
      </pc:sldChg>
      <pc:sldChg chg="addSp delSp modSp add mod">
        <pc:chgData name="Kirsty Patterson" userId="06c453ef-d90e-4cbc-ba6b-1bf363c3e0a9" providerId="ADAL" clId="{A12E5D67-555A-485F-BFB9-081A69E85A58}" dt="2025-06-11T15:16:13.660" v="1979" actId="1076"/>
        <pc:sldMkLst>
          <pc:docMk/>
          <pc:sldMk cId="3867470937" sldId="328"/>
        </pc:sldMkLst>
        <pc:spChg chg="mod">
          <ac:chgData name="Kirsty Patterson" userId="06c453ef-d90e-4cbc-ba6b-1bf363c3e0a9" providerId="ADAL" clId="{A12E5D67-555A-485F-BFB9-081A69E85A58}" dt="2025-06-11T13:26:21.810" v="1161" actId="20577"/>
          <ac:spMkLst>
            <pc:docMk/>
            <pc:sldMk cId="3867470937" sldId="328"/>
            <ac:spMk id="2" creationId="{0808E66C-C956-51F4-F6EB-E1A00BC7E389}"/>
          </ac:spMkLst>
        </pc:spChg>
        <pc:spChg chg="mod">
          <ac:chgData name="Kirsty Patterson" userId="06c453ef-d90e-4cbc-ba6b-1bf363c3e0a9" providerId="ADAL" clId="{A12E5D67-555A-485F-BFB9-081A69E85A58}" dt="2025-06-11T13:26:28.207" v="1163" actId="20577"/>
          <ac:spMkLst>
            <pc:docMk/>
            <pc:sldMk cId="3867470937" sldId="328"/>
            <ac:spMk id="6" creationId="{7238CAAB-7B9F-0843-FABE-151C35C116F4}"/>
          </ac:spMkLst>
        </pc:spChg>
        <pc:picChg chg="mod">
          <ac:chgData name="Kirsty Patterson" userId="06c453ef-d90e-4cbc-ba6b-1bf363c3e0a9" providerId="ADAL" clId="{A12E5D67-555A-485F-BFB9-081A69E85A58}" dt="2025-06-11T15:16:13.660" v="1979" actId="1076"/>
          <ac:picMkLst>
            <pc:docMk/>
            <pc:sldMk cId="3867470937" sldId="328"/>
            <ac:picMk id="7" creationId="{9AB21455-606F-5258-ADF0-AB719390FFB8}"/>
          </ac:picMkLst>
        </pc:picChg>
      </pc:sldChg>
      <pc:sldChg chg="modSp add mod">
        <pc:chgData name="Kirsty Patterson" userId="06c453ef-d90e-4cbc-ba6b-1bf363c3e0a9" providerId="ADAL" clId="{A12E5D67-555A-485F-BFB9-081A69E85A58}" dt="2025-06-11T13:33:29.720" v="1268" actId="962"/>
        <pc:sldMkLst>
          <pc:docMk/>
          <pc:sldMk cId="439087072" sldId="329"/>
        </pc:sldMkLst>
        <pc:spChg chg="mod">
          <ac:chgData name="Kirsty Patterson" userId="06c453ef-d90e-4cbc-ba6b-1bf363c3e0a9" providerId="ADAL" clId="{A12E5D67-555A-485F-BFB9-081A69E85A58}" dt="2025-06-11T13:26:56.775" v="1181" actId="20577"/>
          <ac:spMkLst>
            <pc:docMk/>
            <pc:sldMk cId="439087072" sldId="329"/>
            <ac:spMk id="2" creationId="{382C6D6E-FF62-0859-3B80-1BA9D263A90E}"/>
          </ac:spMkLst>
        </pc:spChg>
        <pc:spChg chg="mod">
          <ac:chgData name="Kirsty Patterson" userId="06c453ef-d90e-4cbc-ba6b-1bf363c3e0a9" providerId="ADAL" clId="{A12E5D67-555A-485F-BFB9-081A69E85A58}" dt="2025-06-11T13:27:02.326" v="1183" actId="20577"/>
          <ac:spMkLst>
            <pc:docMk/>
            <pc:sldMk cId="439087072" sldId="329"/>
            <ac:spMk id="6" creationId="{EC6E4325-252F-D806-92AF-D664B83BE3E2}"/>
          </ac:spMkLst>
        </pc:spChg>
        <pc:picChg chg="mod">
          <ac:chgData name="Kirsty Patterson" userId="06c453ef-d90e-4cbc-ba6b-1bf363c3e0a9" providerId="ADAL" clId="{A12E5D67-555A-485F-BFB9-081A69E85A58}" dt="2025-06-11T13:33:29.720" v="1268" actId="962"/>
          <ac:picMkLst>
            <pc:docMk/>
            <pc:sldMk cId="439087072" sldId="329"/>
            <ac:picMk id="7" creationId="{705EB55C-6341-7B3B-5514-4662EC98B778}"/>
          </ac:picMkLst>
        </pc:picChg>
      </pc:sldChg>
      <pc:sldChg chg="modSp add mod">
        <pc:chgData name="Kirsty Patterson" userId="06c453ef-d90e-4cbc-ba6b-1bf363c3e0a9" providerId="ADAL" clId="{A12E5D67-555A-485F-BFB9-081A69E85A58}" dt="2025-06-11T15:16:23.175" v="1981" actId="14100"/>
        <pc:sldMkLst>
          <pc:docMk/>
          <pc:sldMk cId="2678617606" sldId="330"/>
        </pc:sldMkLst>
        <pc:spChg chg="mod">
          <ac:chgData name="Kirsty Patterson" userId="06c453ef-d90e-4cbc-ba6b-1bf363c3e0a9" providerId="ADAL" clId="{A12E5D67-555A-485F-BFB9-081A69E85A58}" dt="2025-06-11T13:28:09.327" v="1237" actId="20577"/>
          <ac:spMkLst>
            <pc:docMk/>
            <pc:sldMk cId="2678617606" sldId="330"/>
            <ac:spMk id="2" creationId="{0A1FAF53-F6F6-B609-F075-6CB78C3A07AF}"/>
          </ac:spMkLst>
        </pc:spChg>
        <pc:spChg chg="mod">
          <ac:chgData name="Kirsty Patterson" userId="06c453ef-d90e-4cbc-ba6b-1bf363c3e0a9" providerId="ADAL" clId="{A12E5D67-555A-485F-BFB9-081A69E85A58}" dt="2025-06-11T13:28:01.847" v="1214" actId="20577"/>
          <ac:spMkLst>
            <pc:docMk/>
            <pc:sldMk cId="2678617606" sldId="330"/>
            <ac:spMk id="6" creationId="{FF71450F-48ED-0941-7952-E42C675F209B}"/>
          </ac:spMkLst>
        </pc:spChg>
        <pc:picChg chg="mod">
          <ac:chgData name="Kirsty Patterson" userId="06c453ef-d90e-4cbc-ba6b-1bf363c3e0a9" providerId="ADAL" clId="{A12E5D67-555A-485F-BFB9-081A69E85A58}" dt="2025-06-11T15:16:23.175" v="1981" actId="14100"/>
          <ac:picMkLst>
            <pc:docMk/>
            <pc:sldMk cId="2678617606" sldId="330"/>
            <ac:picMk id="7" creationId="{346EF899-6067-5CF4-1B73-3CA94C455C2D}"/>
          </ac:picMkLst>
        </pc:picChg>
      </pc:sldChg>
      <pc:sldChg chg="addSp delSp modSp add mod">
        <pc:chgData name="Kirsty Patterson" userId="06c453ef-d90e-4cbc-ba6b-1bf363c3e0a9" providerId="ADAL" clId="{A12E5D67-555A-485F-BFB9-081A69E85A58}" dt="2025-06-11T15:15:03.012" v="1970" actId="478"/>
        <pc:sldMkLst>
          <pc:docMk/>
          <pc:sldMk cId="1258424010" sldId="331"/>
        </pc:sldMkLst>
        <pc:picChg chg="add mod ord">
          <ac:chgData name="Kirsty Patterson" userId="06c453ef-d90e-4cbc-ba6b-1bf363c3e0a9" providerId="ADAL" clId="{A12E5D67-555A-485F-BFB9-081A69E85A58}" dt="2025-06-11T15:15:01.841" v="1969" actId="167"/>
          <ac:picMkLst>
            <pc:docMk/>
            <pc:sldMk cId="1258424010" sldId="331"/>
            <ac:picMk id="4" creationId="{A9397263-D6F2-9F28-49D7-18ACF670DA67}"/>
          </ac:picMkLst>
        </pc:picChg>
      </pc:sldChg>
      <pc:sldChg chg="modSp add mod">
        <pc:chgData name="Kirsty Patterson" userId="06c453ef-d90e-4cbc-ba6b-1bf363c3e0a9" providerId="ADAL" clId="{A12E5D67-555A-485F-BFB9-081A69E85A58}" dt="2025-06-11T14:40:58.594" v="1326" actId="962"/>
        <pc:sldMkLst>
          <pc:docMk/>
          <pc:sldMk cId="988028301" sldId="332"/>
        </pc:sldMkLst>
        <pc:spChg chg="mod">
          <ac:chgData name="Kirsty Patterson" userId="06c453ef-d90e-4cbc-ba6b-1bf363c3e0a9" providerId="ADAL" clId="{A12E5D67-555A-485F-BFB9-081A69E85A58}" dt="2025-06-11T13:36:13.700" v="1314" actId="20577"/>
          <ac:spMkLst>
            <pc:docMk/>
            <pc:sldMk cId="988028301" sldId="332"/>
            <ac:spMk id="2" creationId="{8AB30A00-C3AF-7F49-A0AC-D32AEA0E3A29}"/>
          </ac:spMkLst>
        </pc:spChg>
        <pc:spChg chg="mod">
          <ac:chgData name="Kirsty Patterson" userId="06c453ef-d90e-4cbc-ba6b-1bf363c3e0a9" providerId="ADAL" clId="{A12E5D67-555A-485F-BFB9-081A69E85A58}" dt="2025-06-11T13:36:59.901" v="1317" actId="20577"/>
          <ac:spMkLst>
            <pc:docMk/>
            <pc:sldMk cId="988028301" sldId="332"/>
            <ac:spMk id="6" creationId="{E7A1535B-CAF1-4818-4E48-B2545B79BB1F}"/>
          </ac:spMkLst>
        </pc:spChg>
        <pc:picChg chg="mod">
          <ac:chgData name="Kirsty Patterson" userId="06c453ef-d90e-4cbc-ba6b-1bf363c3e0a9" providerId="ADAL" clId="{A12E5D67-555A-485F-BFB9-081A69E85A58}" dt="2025-06-11T14:40:58.594" v="1326" actId="962"/>
          <ac:picMkLst>
            <pc:docMk/>
            <pc:sldMk cId="988028301" sldId="332"/>
            <ac:picMk id="7" creationId="{E0F2EFF1-74F2-2678-02CE-24F247BCC62A}"/>
          </ac:picMkLst>
        </pc:picChg>
      </pc:sldChg>
      <pc:sldChg chg="modSp add mod ord">
        <pc:chgData name="Kirsty Patterson" userId="06c453ef-d90e-4cbc-ba6b-1bf363c3e0a9" providerId="ADAL" clId="{A12E5D67-555A-485F-BFB9-081A69E85A58}" dt="2025-06-11T14:48:40.407" v="1423" actId="404"/>
        <pc:sldMkLst>
          <pc:docMk/>
          <pc:sldMk cId="3748625056" sldId="333"/>
        </pc:sldMkLst>
        <pc:spChg chg="mod">
          <ac:chgData name="Kirsty Patterson" userId="06c453ef-d90e-4cbc-ba6b-1bf363c3e0a9" providerId="ADAL" clId="{A12E5D67-555A-485F-BFB9-081A69E85A58}" dt="2025-06-11T14:48:40.407" v="1423" actId="404"/>
          <ac:spMkLst>
            <pc:docMk/>
            <pc:sldMk cId="3748625056" sldId="333"/>
            <ac:spMk id="3" creationId="{C080D679-1D5D-4F67-52A2-5CE231587EDA}"/>
          </ac:spMkLst>
        </pc:spChg>
        <pc:spChg chg="mod">
          <ac:chgData name="Kirsty Patterson" userId="06c453ef-d90e-4cbc-ba6b-1bf363c3e0a9" providerId="ADAL" clId="{A12E5D67-555A-485F-BFB9-081A69E85A58}" dt="2025-06-11T14:46:18.254" v="1377" actId="20577"/>
          <ac:spMkLst>
            <pc:docMk/>
            <pc:sldMk cId="3748625056" sldId="333"/>
            <ac:spMk id="6" creationId="{4F37072A-A412-6538-F6BB-D1E3364EDB53}"/>
          </ac:spMkLst>
        </pc:spChg>
      </pc:sldChg>
      <pc:sldChg chg="modSp add mod ord">
        <pc:chgData name="Kirsty Patterson" userId="06c453ef-d90e-4cbc-ba6b-1bf363c3e0a9" providerId="ADAL" clId="{A12E5D67-555A-485F-BFB9-081A69E85A58}" dt="2025-06-11T14:49:39.418" v="1439" actId="120"/>
        <pc:sldMkLst>
          <pc:docMk/>
          <pc:sldMk cId="3706996092" sldId="334"/>
        </pc:sldMkLst>
        <pc:spChg chg="mod">
          <ac:chgData name="Kirsty Patterson" userId="06c453ef-d90e-4cbc-ba6b-1bf363c3e0a9" providerId="ADAL" clId="{A12E5D67-555A-485F-BFB9-081A69E85A58}" dt="2025-06-11T14:49:39.418" v="1439" actId="120"/>
          <ac:spMkLst>
            <pc:docMk/>
            <pc:sldMk cId="3706996092" sldId="334"/>
            <ac:spMk id="3" creationId="{76BBEF37-FD5A-A62B-D9C1-F20E88714BD4}"/>
          </ac:spMkLst>
        </pc:spChg>
        <pc:spChg chg="mod">
          <ac:chgData name="Kirsty Patterson" userId="06c453ef-d90e-4cbc-ba6b-1bf363c3e0a9" providerId="ADAL" clId="{A12E5D67-555A-485F-BFB9-081A69E85A58}" dt="2025-06-11T14:47:19.410" v="1398" actId="20577"/>
          <ac:spMkLst>
            <pc:docMk/>
            <pc:sldMk cId="3706996092" sldId="334"/>
            <ac:spMk id="6" creationId="{0F2C1AC4-1FCA-7E04-CDB5-1869F5787F23}"/>
          </ac:spMkLst>
        </pc:spChg>
      </pc:sldChg>
      <pc:sldChg chg="modSp add mod ord">
        <pc:chgData name="Kirsty Patterson" userId="06c453ef-d90e-4cbc-ba6b-1bf363c3e0a9" providerId="ADAL" clId="{A12E5D67-555A-485F-BFB9-081A69E85A58}" dt="2025-06-11T14:51:44.589" v="1471" actId="1076"/>
        <pc:sldMkLst>
          <pc:docMk/>
          <pc:sldMk cId="658953162" sldId="335"/>
        </pc:sldMkLst>
        <pc:spChg chg="mod">
          <ac:chgData name="Kirsty Patterson" userId="06c453ef-d90e-4cbc-ba6b-1bf363c3e0a9" providerId="ADAL" clId="{A12E5D67-555A-485F-BFB9-081A69E85A58}" dt="2025-06-11T14:51:37.621" v="1469" actId="14100"/>
          <ac:spMkLst>
            <pc:docMk/>
            <pc:sldMk cId="658953162" sldId="335"/>
            <ac:spMk id="3" creationId="{4FF4480A-4701-8961-7300-6DEF817B4EDE}"/>
          </ac:spMkLst>
        </pc:spChg>
        <pc:spChg chg="mod">
          <ac:chgData name="Kirsty Patterson" userId="06c453ef-d90e-4cbc-ba6b-1bf363c3e0a9" providerId="ADAL" clId="{A12E5D67-555A-485F-BFB9-081A69E85A58}" dt="2025-06-11T14:50:32.455" v="1455" actId="20577"/>
          <ac:spMkLst>
            <pc:docMk/>
            <pc:sldMk cId="658953162" sldId="335"/>
            <ac:spMk id="6" creationId="{72A83956-8574-911E-267F-CFBBE8962129}"/>
          </ac:spMkLst>
        </pc:spChg>
        <pc:picChg chg="mod">
          <ac:chgData name="Kirsty Patterson" userId="06c453ef-d90e-4cbc-ba6b-1bf363c3e0a9" providerId="ADAL" clId="{A12E5D67-555A-485F-BFB9-081A69E85A58}" dt="2025-06-11T14:51:44.589" v="1471" actId="1076"/>
          <ac:picMkLst>
            <pc:docMk/>
            <pc:sldMk cId="658953162" sldId="335"/>
            <ac:picMk id="7" creationId="{D78C9476-878F-EF7F-28EE-418863474E47}"/>
          </ac:picMkLst>
        </pc:picChg>
      </pc:sldChg>
      <pc:sldChg chg="modSp add mod ord">
        <pc:chgData name="Kirsty Patterson" userId="06c453ef-d90e-4cbc-ba6b-1bf363c3e0a9" providerId="ADAL" clId="{A12E5D67-555A-485F-BFB9-081A69E85A58}" dt="2025-06-11T14:53:10.460" v="1492" actId="404"/>
        <pc:sldMkLst>
          <pc:docMk/>
          <pc:sldMk cId="4212635423" sldId="336"/>
        </pc:sldMkLst>
        <pc:spChg chg="mod">
          <ac:chgData name="Kirsty Patterson" userId="06c453ef-d90e-4cbc-ba6b-1bf363c3e0a9" providerId="ADAL" clId="{A12E5D67-555A-485F-BFB9-081A69E85A58}" dt="2025-06-11T14:53:10.460" v="1492" actId="404"/>
          <ac:spMkLst>
            <pc:docMk/>
            <pc:sldMk cId="4212635423" sldId="336"/>
            <ac:spMk id="3" creationId="{6D703EB2-43EE-18B5-4C81-9135193255B3}"/>
          </ac:spMkLst>
        </pc:spChg>
        <pc:spChg chg="mod">
          <ac:chgData name="Kirsty Patterson" userId="06c453ef-d90e-4cbc-ba6b-1bf363c3e0a9" providerId="ADAL" clId="{A12E5D67-555A-485F-BFB9-081A69E85A58}" dt="2025-06-11T14:52:20.972" v="1480" actId="20577"/>
          <ac:spMkLst>
            <pc:docMk/>
            <pc:sldMk cId="4212635423" sldId="336"/>
            <ac:spMk id="6" creationId="{4661952C-F058-F2B2-BC5A-4BC4F4D2D61C}"/>
          </ac:spMkLst>
        </pc:spChg>
      </pc:sldChg>
      <pc:sldChg chg="modSp add mod ord">
        <pc:chgData name="Kirsty Patterson" userId="06c453ef-d90e-4cbc-ba6b-1bf363c3e0a9" providerId="ADAL" clId="{A12E5D67-555A-485F-BFB9-081A69E85A58}" dt="2025-06-11T15:12:35.783" v="1953" actId="255"/>
        <pc:sldMkLst>
          <pc:docMk/>
          <pc:sldMk cId="3556072155" sldId="337"/>
        </pc:sldMkLst>
        <pc:spChg chg="mod">
          <ac:chgData name="Kirsty Patterson" userId="06c453ef-d90e-4cbc-ba6b-1bf363c3e0a9" providerId="ADAL" clId="{A12E5D67-555A-485F-BFB9-081A69E85A58}" dt="2025-06-11T15:12:35.783" v="1953" actId="255"/>
          <ac:spMkLst>
            <pc:docMk/>
            <pc:sldMk cId="3556072155" sldId="337"/>
            <ac:spMk id="3" creationId="{1BA4A077-0A61-D010-E783-E45EB704ADE1}"/>
          </ac:spMkLst>
        </pc:spChg>
        <pc:spChg chg="mod">
          <ac:chgData name="Kirsty Patterson" userId="06c453ef-d90e-4cbc-ba6b-1bf363c3e0a9" providerId="ADAL" clId="{A12E5D67-555A-485F-BFB9-081A69E85A58}" dt="2025-06-11T14:53:27.549" v="1501" actId="20577"/>
          <ac:spMkLst>
            <pc:docMk/>
            <pc:sldMk cId="3556072155" sldId="337"/>
            <ac:spMk id="6" creationId="{D7E3902E-101F-7234-ECB3-E2CB7D64CA8B}"/>
          </ac:spMkLst>
        </pc:spChg>
        <pc:picChg chg="mod">
          <ac:chgData name="Kirsty Patterson" userId="06c453ef-d90e-4cbc-ba6b-1bf363c3e0a9" providerId="ADAL" clId="{A12E5D67-555A-485F-BFB9-081A69E85A58}" dt="2025-06-11T15:12:17.019" v="1949" actId="14100"/>
          <ac:picMkLst>
            <pc:docMk/>
            <pc:sldMk cId="3556072155" sldId="337"/>
            <ac:picMk id="7" creationId="{04CC3303-8669-D778-6172-826C9D3B816E}"/>
          </ac:picMkLst>
        </pc:picChg>
      </pc:sldChg>
      <pc:sldChg chg="modSp add mod ord">
        <pc:chgData name="Kirsty Patterson" userId="06c453ef-d90e-4cbc-ba6b-1bf363c3e0a9" providerId="ADAL" clId="{A12E5D67-555A-485F-BFB9-081A69E85A58}" dt="2025-06-11T15:12:48.595" v="1954" actId="404"/>
        <pc:sldMkLst>
          <pc:docMk/>
          <pc:sldMk cId="4285706474" sldId="338"/>
        </pc:sldMkLst>
        <pc:spChg chg="mod">
          <ac:chgData name="Kirsty Patterson" userId="06c453ef-d90e-4cbc-ba6b-1bf363c3e0a9" providerId="ADAL" clId="{A12E5D67-555A-485F-BFB9-081A69E85A58}" dt="2025-06-11T15:12:48.595" v="1954" actId="404"/>
          <ac:spMkLst>
            <pc:docMk/>
            <pc:sldMk cId="4285706474" sldId="338"/>
            <ac:spMk id="3" creationId="{83256DEB-BBB6-B8E0-52BC-B75B2FB7FDCE}"/>
          </ac:spMkLst>
        </pc:spChg>
        <pc:spChg chg="mod">
          <ac:chgData name="Kirsty Patterson" userId="06c453ef-d90e-4cbc-ba6b-1bf363c3e0a9" providerId="ADAL" clId="{A12E5D67-555A-485F-BFB9-081A69E85A58}" dt="2025-06-11T14:56:29.318" v="1568" actId="20577"/>
          <ac:spMkLst>
            <pc:docMk/>
            <pc:sldMk cId="4285706474" sldId="338"/>
            <ac:spMk id="6" creationId="{07EAB8C4-3BAF-6D42-7E66-740CF453CCDA}"/>
          </ac:spMkLst>
        </pc:spChg>
      </pc:sldChg>
      <pc:sldChg chg="modSp add mod ord">
        <pc:chgData name="Kirsty Patterson" userId="06c453ef-d90e-4cbc-ba6b-1bf363c3e0a9" providerId="ADAL" clId="{A12E5D67-555A-485F-BFB9-081A69E85A58}" dt="2025-06-11T15:13:46.305" v="1962" actId="732"/>
        <pc:sldMkLst>
          <pc:docMk/>
          <pc:sldMk cId="2366597793" sldId="339"/>
        </pc:sldMkLst>
        <pc:spChg chg="mod">
          <ac:chgData name="Kirsty Patterson" userId="06c453ef-d90e-4cbc-ba6b-1bf363c3e0a9" providerId="ADAL" clId="{A12E5D67-555A-485F-BFB9-081A69E85A58}" dt="2025-06-11T14:55:59.173" v="1559"/>
          <ac:spMkLst>
            <pc:docMk/>
            <pc:sldMk cId="2366597793" sldId="339"/>
            <ac:spMk id="3" creationId="{1D9C2CA7-A63D-F7DE-93CA-18ABBE373F8A}"/>
          </ac:spMkLst>
        </pc:spChg>
        <pc:spChg chg="mod">
          <ac:chgData name="Kirsty Patterson" userId="06c453ef-d90e-4cbc-ba6b-1bf363c3e0a9" providerId="ADAL" clId="{A12E5D67-555A-485F-BFB9-081A69E85A58}" dt="2025-06-11T14:54:51.591" v="1518" actId="20577"/>
          <ac:spMkLst>
            <pc:docMk/>
            <pc:sldMk cId="2366597793" sldId="339"/>
            <ac:spMk id="6" creationId="{F489ED94-7A1D-A072-298B-AD9037C85F82}"/>
          </ac:spMkLst>
        </pc:spChg>
        <pc:picChg chg="mod modCrop">
          <ac:chgData name="Kirsty Patterson" userId="06c453ef-d90e-4cbc-ba6b-1bf363c3e0a9" providerId="ADAL" clId="{A12E5D67-555A-485F-BFB9-081A69E85A58}" dt="2025-06-11T15:13:46.305" v="1962" actId="732"/>
          <ac:picMkLst>
            <pc:docMk/>
            <pc:sldMk cId="2366597793" sldId="339"/>
            <ac:picMk id="7" creationId="{9F2FBADC-BDD9-81A0-2F4B-62CFAE3D9177}"/>
          </ac:picMkLst>
        </pc:picChg>
      </pc:sldChg>
      <pc:sldChg chg="modSp add mod ord">
        <pc:chgData name="Kirsty Patterson" userId="06c453ef-d90e-4cbc-ba6b-1bf363c3e0a9" providerId="ADAL" clId="{A12E5D67-555A-485F-BFB9-081A69E85A58}" dt="2025-06-11T14:58:36.916" v="1602" actId="404"/>
        <pc:sldMkLst>
          <pc:docMk/>
          <pc:sldMk cId="1941904692" sldId="340"/>
        </pc:sldMkLst>
        <pc:spChg chg="mod">
          <ac:chgData name="Kirsty Patterson" userId="06c453ef-d90e-4cbc-ba6b-1bf363c3e0a9" providerId="ADAL" clId="{A12E5D67-555A-485F-BFB9-081A69E85A58}" dt="2025-06-11T14:58:36.916" v="1602" actId="404"/>
          <ac:spMkLst>
            <pc:docMk/>
            <pc:sldMk cId="1941904692" sldId="340"/>
            <ac:spMk id="3" creationId="{3AF6DF1E-2D84-6DD0-739E-F699BD616955}"/>
          </ac:spMkLst>
        </pc:spChg>
        <pc:spChg chg="mod">
          <ac:chgData name="Kirsty Patterson" userId="06c453ef-d90e-4cbc-ba6b-1bf363c3e0a9" providerId="ADAL" clId="{A12E5D67-555A-485F-BFB9-081A69E85A58}" dt="2025-06-11T14:58:04.158" v="1597" actId="20577"/>
          <ac:spMkLst>
            <pc:docMk/>
            <pc:sldMk cId="1941904692" sldId="340"/>
            <ac:spMk id="6" creationId="{842D2E8E-9A1C-9BD2-E3E7-D73C9DBD759B}"/>
          </ac:spMkLst>
        </pc:spChg>
      </pc:sldChg>
      <pc:sldChg chg="modSp add mod ord">
        <pc:chgData name="Kirsty Patterson" userId="06c453ef-d90e-4cbc-ba6b-1bf363c3e0a9" providerId="ADAL" clId="{A12E5D67-555A-485F-BFB9-081A69E85A58}" dt="2025-06-11T15:00:26.822" v="1702" actId="27636"/>
        <pc:sldMkLst>
          <pc:docMk/>
          <pc:sldMk cId="3913790084" sldId="341"/>
        </pc:sldMkLst>
        <pc:spChg chg="mod">
          <ac:chgData name="Kirsty Patterson" userId="06c453ef-d90e-4cbc-ba6b-1bf363c3e0a9" providerId="ADAL" clId="{A12E5D67-555A-485F-BFB9-081A69E85A58}" dt="2025-06-11T15:00:26.822" v="1702" actId="27636"/>
          <ac:spMkLst>
            <pc:docMk/>
            <pc:sldMk cId="3913790084" sldId="341"/>
            <ac:spMk id="3" creationId="{50429DA3-3DB1-3AA0-01A3-BEE4524FDD77}"/>
          </ac:spMkLst>
        </pc:spChg>
        <pc:spChg chg="mod">
          <ac:chgData name="Kirsty Patterson" userId="06c453ef-d90e-4cbc-ba6b-1bf363c3e0a9" providerId="ADAL" clId="{A12E5D67-555A-485F-BFB9-081A69E85A58}" dt="2025-06-11T14:58:50.048" v="1611" actId="20577"/>
          <ac:spMkLst>
            <pc:docMk/>
            <pc:sldMk cId="3913790084" sldId="341"/>
            <ac:spMk id="6" creationId="{6818280C-CE13-CFEB-F174-7B38FD1B825D}"/>
          </ac:spMkLst>
        </pc:spChg>
      </pc:sldChg>
      <pc:sldChg chg="modSp add mod ord">
        <pc:chgData name="Kirsty Patterson" userId="06c453ef-d90e-4cbc-ba6b-1bf363c3e0a9" providerId="ADAL" clId="{A12E5D67-555A-485F-BFB9-081A69E85A58}" dt="2025-06-11T15:03:52.643" v="1781" actId="255"/>
        <pc:sldMkLst>
          <pc:docMk/>
          <pc:sldMk cId="1213327358" sldId="342"/>
        </pc:sldMkLst>
        <pc:spChg chg="mod">
          <ac:chgData name="Kirsty Patterson" userId="06c453ef-d90e-4cbc-ba6b-1bf363c3e0a9" providerId="ADAL" clId="{A12E5D67-555A-485F-BFB9-081A69E85A58}" dt="2025-06-11T15:03:52.643" v="1781" actId="255"/>
          <ac:spMkLst>
            <pc:docMk/>
            <pc:sldMk cId="1213327358" sldId="342"/>
            <ac:spMk id="3" creationId="{6ECE112A-7B6C-BBF1-5CDC-A83177C24931}"/>
          </ac:spMkLst>
        </pc:spChg>
        <pc:spChg chg="mod">
          <ac:chgData name="Kirsty Patterson" userId="06c453ef-d90e-4cbc-ba6b-1bf363c3e0a9" providerId="ADAL" clId="{A12E5D67-555A-485F-BFB9-081A69E85A58}" dt="2025-06-11T15:00:52.255" v="1715" actId="20577"/>
          <ac:spMkLst>
            <pc:docMk/>
            <pc:sldMk cId="1213327358" sldId="342"/>
            <ac:spMk id="6" creationId="{2849D400-2096-89C6-E49D-D9EA295EFDA1}"/>
          </ac:spMkLst>
        </pc:spChg>
      </pc:sldChg>
      <pc:sldChg chg="modSp add mod ord">
        <pc:chgData name="Kirsty Patterson" userId="06c453ef-d90e-4cbc-ba6b-1bf363c3e0a9" providerId="ADAL" clId="{A12E5D67-555A-485F-BFB9-081A69E85A58}" dt="2025-06-11T15:05:48.999" v="1823" actId="403"/>
        <pc:sldMkLst>
          <pc:docMk/>
          <pc:sldMk cId="1490670633" sldId="343"/>
        </pc:sldMkLst>
        <pc:spChg chg="mod">
          <ac:chgData name="Kirsty Patterson" userId="06c453ef-d90e-4cbc-ba6b-1bf363c3e0a9" providerId="ADAL" clId="{A12E5D67-555A-485F-BFB9-081A69E85A58}" dt="2025-06-11T15:05:48.999" v="1823" actId="403"/>
          <ac:spMkLst>
            <pc:docMk/>
            <pc:sldMk cId="1490670633" sldId="343"/>
            <ac:spMk id="3" creationId="{6300669F-3885-E381-A651-0D52A11D2F61}"/>
          </ac:spMkLst>
        </pc:spChg>
        <pc:spChg chg="mod">
          <ac:chgData name="Kirsty Patterson" userId="06c453ef-d90e-4cbc-ba6b-1bf363c3e0a9" providerId="ADAL" clId="{A12E5D67-555A-485F-BFB9-081A69E85A58}" dt="2025-06-11T15:04:23.386" v="1790" actId="20577"/>
          <ac:spMkLst>
            <pc:docMk/>
            <pc:sldMk cId="1490670633" sldId="343"/>
            <ac:spMk id="6" creationId="{1964228F-32D0-09BB-3B48-734D039D5710}"/>
          </ac:spMkLst>
        </pc:spChg>
      </pc:sldChg>
      <pc:sldChg chg="modSp add mod ord">
        <pc:chgData name="Kirsty Patterson" userId="06c453ef-d90e-4cbc-ba6b-1bf363c3e0a9" providerId="ADAL" clId="{A12E5D67-555A-485F-BFB9-081A69E85A58}" dt="2025-06-11T15:06:52.907" v="1848" actId="404"/>
        <pc:sldMkLst>
          <pc:docMk/>
          <pc:sldMk cId="1772443083" sldId="344"/>
        </pc:sldMkLst>
        <pc:spChg chg="mod">
          <ac:chgData name="Kirsty Patterson" userId="06c453ef-d90e-4cbc-ba6b-1bf363c3e0a9" providerId="ADAL" clId="{A12E5D67-555A-485F-BFB9-081A69E85A58}" dt="2025-06-11T15:06:52.907" v="1848" actId="404"/>
          <ac:spMkLst>
            <pc:docMk/>
            <pc:sldMk cId="1772443083" sldId="344"/>
            <ac:spMk id="3" creationId="{92D6E4CA-A96E-F179-C96A-EADBD8BB42BF}"/>
          </ac:spMkLst>
        </pc:spChg>
        <pc:spChg chg="mod">
          <ac:chgData name="Kirsty Patterson" userId="06c453ef-d90e-4cbc-ba6b-1bf363c3e0a9" providerId="ADAL" clId="{A12E5D67-555A-485F-BFB9-081A69E85A58}" dt="2025-06-11T15:06:03.995" v="1832" actId="20577"/>
          <ac:spMkLst>
            <pc:docMk/>
            <pc:sldMk cId="1772443083" sldId="344"/>
            <ac:spMk id="6" creationId="{B26A94B4-AED9-2459-967A-24CFA19AA2DC}"/>
          </ac:spMkLst>
        </pc:spChg>
      </pc:sldChg>
      <pc:sldChg chg="modSp add mod ord">
        <pc:chgData name="Kirsty Patterson" userId="06c453ef-d90e-4cbc-ba6b-1bf363c3e0a9" providerId="ADAL" clId="{A12E5D67-555A-485F-BFB9-081A69E85A58}" dt="2025-06-11T15:14:07.254" v="1963" actId="1076"/>
        <pc:sldMkLst>
          <pc:docMk/>
          <pc:sldMk cId="1784673577" sldId="345"/>
        </pc:sldMkLst>
        <pc:spChg chg="mod">
          <ac:chgData name="Kirsty Patterson" userId="06c453ef-d90e-4cbc-ba6b-1bf363c3e0a9" providerId="ADAL" clId="{A12E5D67-555A-485F-BFB9-081A69E85A58}" dt="2025-06-11T15:08:30.097" v="1874" actId="20577"/>
          <ac:spMkLst>
            <pc:docMk/>
            <pc:sldMk cId="1784673577" sldId="345"/>
            <ac:spMk id="3" creationId="{657A04E3-EB63-5004-342A-26B8FE66E55E}"/>
          </ac:spMkLst>
        </pc:spChg>
        <pc:spChg chg="mod">
          <ac:chgData name="Kirsty Patterson" userId="06c453ef-d90e-4cbc-ba6b-1bf363c3e0a9" providerId="ADAL" clId="{A12E5D67-555A-485F-BFB9-081A69E85A58}" dt="2025-06-11T15:07:06.974" v="1857" actId="20577"/>
          <ac:spMkLst>
            <pc:docMk/>
            <pc:sldMk cId="1784673577" sldId="345"/>
            <ac:spMk id="6" creationId="{2C058259-FA9D-AE94-6419-43F0FD517AB1}"/>
          </ac:spMkLst>
        </pc:spChg>
        <pc:picChg chg="mod">
          <ac:chgData name="Kirsty Patterson" userId="06c453ef-d90e-4cbc-ba6b-1bf363c3e0a9" providerId="ADAL" clId="{A12E5D67-555A-485F-BFB9-081A69E85A58}" dt="2025-06-11T15:14:07.254" v="1963" actId="1076"/>
          <ac:picMkLst>
            <pc:docMk/>
            <pc:sldMk cId="1784673577" sldId="345"/>
            <ac:picMk id="7" creationId="{3645A2AB-B2C7-4467-47BE-8CF4C509ED59}"/>
          </ac:picMkLst>
        </pc:picChg>
      </pc:sldChg>
      <pc:sldChg chg="modSp add mod ord">
        <pc:chgData name="Kirsty Patterson" userId="06c453ef-d90e-4cbc-ba6b-1bf363c3e0a9" providerId="ADAL" clId="{A12E5D67-555A-485F-BFB9-081A69E85A58}" dt="2025-06-11T15:09:32.804" v="1902" actId="20577"/>
        <pc:sldMkLst>
          <pc:docMk/>
          <pc:sldMk cId="1237750315" sldId="346"/>
        </pc:sldMkLst>
        <pc:spChg chg="mod">
          <ac:chgData name="Kirsty Patterson" userId="06c453ef-d90e-4cbc-ba6b-1bf363c3e0a9" providerId="ADAL" clId="{A12E5D67-555A-485F-BFB9-081A69E85A58}" dt="2025-06-11T15:09:32.804" v="1902" actId="20577"/>
          <ac:spMkLst>
            <pc:docMk/>
            <pc:sldMk cId="1237750315" sldId="346"/>
            <ac:spMk id="3" creationId="{E8BA139C-66CD-FDAF-9ADB-6EAA09EE919A}"/>
          </ac:spMkLst>
        </pc:spChg>
        <pc:spChg chg="mod">
          <ac:chgData name="Kirsty Patterson" userId="06c453ef-d90e-4cbc-ba6b-1bf363c3e0a9" providerId="ADAL" clId="{A12E5D67-555A-485F-BFB9-081A69E85A58}" dt="2025-06-11T15:08:42.672" v="1883" actId="20577"/>
          <ac:spMkLst>
            <pc:docMk/>
            <pc:sldMk cId="1237750315" sldId="346"/>
            <ac:spMk id="6" creationId="{A16E0B7F-28B6-85AF-A2BD-F22CAE6104F0}"/>
          </ac:spMkLst>
        </pc:spChg>
      </pc:sldChg>
      <pc:sldChg chg="modSp add mod ord">
        <pc:chgData name="Kirsty Patterson" userId="06c453ef-d90e-4cbc-ba6b-1bf363c3e0a9" providerId="ADAL" clId="{A12E5D67-555A-485F-BFB9-081A69E85A58}" dt="2025-06-11T15:10:19.542" v="1918" actId="14100"/>
        <pc:sldMkLst>
          <pc:docMk/>
          <pc:sldMk cId="187697960" sldId="347"/>
        </pc:sldMkLst>
        <pc:spChg chg="mod">
          <ac:chgData name="Kirsty Patterson" userId="06c453ef-d90e-4cbc-ba6b-1bf363c3e0a9" providerId="ADAL" clId="{A12E5D67-555A-485F-BFB9-081A69E85A58}" dt="2025-06-11T15:10:15.444" v="1917" actId="404"/>
          <ac:spMkLst>
            <pc:docMk/>
            <pc:sldMk cId="187697960" sldId="347"/>
            <ac:spMk id="3" creationId="{4FAE0791-86CF-43C9-94CF-8CA67BFEFDDC}"/>
          </ac:spMkLst>
        </pc:spChg>
        <pc:spChg chg="mod">
          <ac:chgData name="Kirsty Patterson" userId="06c453ef-d90e-4cbc-ba6b-1bf363c3e0a9" providerId="ADAL" clId="{A12E5D67-555A-485F-BFB9-081A69E85A58}" dt="2025-06-11T15:09:44.645" v="1911" actId="20577"/>
          <ac:spMkLst>
            <pc:docMk/>
            <pc:sldMk cId="187697960" sldId="347"/>
            <ac:spMk id="6" creationId="{E02C285A-2F33-6977-EE7E-10065FC6B103}"/>
          </ac:spMkLst>
        </pc:spChg>
        <pc:picChg chg="mod">
          <ac:chgData name="Kirsty Patterson" userId="06c453ef-d90e-4cbc-ba6b-1bf363c3e0a9" providerId="ADAL" clId="{A12E5D67-555A-485F-BFB9-081A69E85A58}" dt="2025-06-11T15:10:19.542" v="1918" actId="14100"/>
          <ac:picMkLst>
            <pc:docMk/>
            <pc:sldMk cId="187697960" sldId="347"/>
            <ac:picMk id="7" creationId="{BF8D2AD1-C164-E814-2222-C6500C01CD06}"/>
          </ac:picMkLst>
        </pc:picChg>
      </pc:sldChg>
      <pc:sldChg chg="modSp add mod ord">
        <pc:chgData name="Kirsty Patterson" userId="06c453ef-d90e-4cbc-ba6b-1bf363c3e0a9" providerId="ADAL" clId="{A12E5D67-555A-485F-BFB9-081A69E85A58}" dt="2025-06-11T15:14:36.845" v="1967" actId="732"/>
        <pc:sldMkLst>
          <pc:docMk/>
          <pc:sldMk cId="2658588835" sldId="348"/>
        </pc:sldMkLst>
        <pc:spChg chg="mod">
          <ac:chgData name="Kirsty Patterson" userId="06c453ef-d90e-4cbc-ba6b-1bf363c3e0a9" providerId="ADAL" clId="{A12E5D67-555A-485F-BFB9-081A69E85A58}" dt="2025-06-11T15:11:44.343" v="1946" actId="404"/>
          <ac:spMkLst>
            <pc:docMk/>
            <pc:sldMk cId="2658588835" sldId="348"/>
            <ac:spMk id="3" creationId="{AD0659A2-BEB6-5111-384B-B85CB43C3AC3}"/>
          </ac:spMkLst>
        </pc:spChg>
        <pc:spChg chg="mod">
          <ac:chgData name="Kirsty Patterson" userId="06c453ef-d90e-4cbc-ba6b-1bf363c3e0a9" providerId="ADAL" clId="{A12E5D67-555A-485F-BFB9-081A69E85A58}" dt="2025-06-11T15:10:51.196" v="1927" actId="20577"/>
          <ac:spMkLst>
            <pc:docMk/>
            <pc:sldMk cId="2658588835" sldId="348"/>
            <ac:spMk id="6" creationId="{B8E4E495-182F-D3B7-FA04-F32992197FA4}"/>
          </ac:spMkLst>
        </pc:spChg>
        <pc:picChg chg="mod modCrop">
          <ac:chgData name="Kirsty Patterson" userId="06c453ef-d90e-4cbc-ba6b-1bf363c3e0a9" providerId="ADAL" clId="{A12E5D67-555A-485F-BFB9-081A69E85A58}" dt="2025-06-11T15:14:36.845" v="1967" actId="732"/>
          <ac:picMkLst>
            <pc:docMk/>
            <pc:sldMk cId="2658588835" sldId="348"/>
            <ac:picMk id="7" creationId="{3539EE01-6BDE-AD29-790E-98D4D54CECED}"/>
          </ac:picMkLst>
        </pc:picChg>
      </pc:sldChg>
    </pc:docChg>
  </pc:docChgLst>
  <pc:docChgLst>
    <pc:chgData name="Kirsty Patterson" userId="06c453ef-d90e-4cbc-ba6b-1bf363c3e0a9" providerId="ADAL" clId="{93EDC28B-3156-4CD7-85DB-D6BFBC95FBDB}"/>
    <pc:docChg chg="modSld">
      <pc:chgData name="Kirsty Patterson" userId="06c453ef-d90e-4cbc-ba6b-1bf363c3e0a9" providerId="ADAL" clId="{93EDC28B-3156-4CD7-85DB-D6BFBC95FBDB}" dt="2025-06-23T12:55:17.371" v="1" actId="688"/>
      <pc:docMkLst>
        <pc:docMk/>
      </pc:docMkLst>
      <pc:sldChg chg="modSp mod">
        <pc:chgData name="Kirsty Patterson" userId="06c453ef-d90e-4cbc-ba6b-1bf363c3e0a9" providerId="ADAL" clId="{93EDC28B-3156-4CD7-85DB-D6BFBC95FBDB}" dt="2025-06-23T12:55:17.371" v="1" actId="688"/>
        <pc:sldMkLst>
          <pc:docMk/>
          <pc:sldMk cId="3421502273" sldId="291"/>
        </pc:sldMkLst>
        <pc:spChg chg="mod">
          <ac:chgData name="Kirsty Patterson" userId="06c453ef-d90e-4cbc-ba6b-1bf363c3e0a9" providerId="ADAL" clId="{93EDC28B-3156-4CD7-85DB-D6BFBC95FBDB}" dt="2025-06-23T12:55:17.371" v="1" actId="688"/>
          <ac:spMkLst>
            <pc:docMk/>
            <pc:sldMk cId="3421502273" sldId="291"/>
            <ac:spMk id="4" creationId="{D9FA6215-6388-1444-BD22-72EE9BD28448}"/>
          </ac:spMkLst>
        </pc:spChg>
      </pc:sldChg>
    </pc:docChg>
  </pc:docChgLst>
</pc:chgInfo>
</file>

<file path=ppt/slideLayouts/_rels/slideLayout1.xml.rels><?xml version="1.0" encoding="UTF-8" standalone="yes"?>
<Relationships xmlns="http://schemas.openxmlformats.org/package/2006/relationships"><Relationship Id="rId8" Type="http://schemas.openxmlformats.org/officeDocument/2006/relationships/hyperlink" Target="https://rsc.li/2UfBalB"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3ILA7mt" TargetMode="Externa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3ILA7mt"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4-16 years Title, single line, generic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38610100-38BC-194F-9079-8DDE723951FF}"/>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5" name="Picture 4">
            <a:extLst>
              <a:ext uri="{FF2B5EF4-FFF2-40B4-BE49-F238E27FC236}">
                <a16:creationId xmlns:a16="http://schemas.microsoft.com/office/drawing/2014/main" id="{BBA549A9-FDA4-D149-B497-B5121421C2D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2" name="Picture 11">
            <a:extLst>
              <a:ext uri="{FF2B5EF4-FFF2-40B4-BE49-F238E27FC236}">
                <a16:creationId xmlns:a16="http://schemas.microsoft.com/office/drawing/2014/main" id="{4C3C2113-31B6-7F4D-83F0-729A1B46C583}"/>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25" name="Picture 24">
            <a:extLst>
              <a:ext uri="{FF2B5EF4-FFF2-40B4-BE49-F238E27FC236}">
                <a16:creationId xmlns:a16="http://schemas.microsoft.com/office/drawing/2014/main" id="{7AE3D22E-2B57-CE4A-B915-F81A74DD96F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27" name="Picture 26">
            <a:extLst>
              <a:ext uri="{FF2B5EF4-FFF2-40B4-BE49-F238E27FC236}">
                <a16:creationId xmlns:a16="http://schemas.microsoft.com/office/drawing/2014/main" id="{E4983CAC-993B-784B-BDEA-00ABFD7B6D78}"/>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15" name="Title 1">
            <a:extLst>
              <a:ext uri="{FF2B5EF4-FFF2-40B4-BE49-F238E27FC236}">
                <a16:creationId xmlns:a16="http://schemas.microsoft.com/office/drawing/2014/main" id="{8E12F9B7-525F-0A4B-9E77-89C192EAFCBE}"/>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a:t>14–16 years</a:t>
            </a:r>
            <a:endParaRPr lang="en-US"/>
          </a:p>
        </p:txBody>
      </p:sp>
      <p:sp>
        <p:nvSpPr>
          <p:cNvPr id="16" name="Subtitle 2">
            <a:extLst>
              <a:ext uri="{FF2B5EF4-FFF2-40B4-BE49-F238E27FC236}">
                <a16:creationId xmlns:a16="http://schemas.microsoft.com/office/drawing/2014/main" id="{4B3093CA-596C-304F-86CF-A159FB36541B}"/>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Single line title</a:t>
            </a:r>
            <a:endParaRPr lang="en-US"/>
          </a:p>
        </p:txBody>
      </p:sp>
      <p:pic>
        <p:nvPicPr>
          <p:cNvPr id="17" name="Picture 16">
            <a:extLst>
              <a:ext uri="{FF2B5EF4-FFF2-40B4-BE49-F238E27FC236}">
                <a16:creationId xmlns:a16="http://schemas.microsoft.com/office/drawing/2014/main" id="{C921A4C6-5661-3A4E-8B85-9900DC479D2E}"/>
              </a:ext>
            </a:extLst>
          </p:cNvPr>
          <p:cNvPicPr>
            <a:picLocks noChangeAspect="1"/>
          </p:cNvPicPr>
          <p:nvPr userDrawn="1"/>
        </p:nvPicPr>
        <p:blipFill>
          <a:blip r:embed="rId7"/>
          <a:stretch>
            <a:fillRect/>
          </a:stretch>
        </p:blipFill>
        <p:spPr>
          <a:xfrm>
            <a:off x="540000" y="5640908"/>
            <a:ext cx="2568960" cy="716919"/>
          </a:xfrm>
          <a:prstGeom prst="rect">
            <a:avLst/>
          </a:prstGeom>
        </p:spPr>
      </p:pic>
      <p:sp>
        <p:nvSpPr>
          <p:cNvPr id="13" name="Title 1">
            <a:extLst>
              <a:ext uri="{FF2B5EF4-FFF2-40B4-BE49-F238E27FC236}">
                <a16:creationId xmlns:a16="http://schemas.microsoft.com/office/drawing/2014/main" id="{A5BB0AE8-6DC8-9941-9AD4-FAD7BFF45B99}"/>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a:solidFill>
                  <a:schemeClr val="bg1"/>
                </a:solidFill>
                <a:effectLst/>
                <a:latin typeface="Century Gothic" panose="020B0502020202020204" pitchFamily="34" charset="0"/>
                <a:ea typeface="+mj-ea"/>
                <a:cs typeface="+mj-cs"/>
                <a:hlinkClick r:id="rId8">
                  <a:extLst>
                    <a:ext uri="{A12FA001-AC4F-418D-AE19-62706E023703}">
                      <ahyp:hlinkClr xmlns:ahyp="http://schemas.microsoft.com/office/drawing/2018/hyperlinkcolor" val="tx"/>
                    </a:ext>
                  </a:extLst>
                </a:hlinkClick>
              </a:rPr>
              <a:t>https://rsc.li/2UfBalB</a:t>
            </a:r>
            <a:endParaRPr lang="en-US" sz="1600" u="none">
              <a:solidFill>
                <a:schemeClr val="bg1"/>
              </a:solidFill>
            </a:endParaRPr>
          </a:p>
        </p:txBody>
      </p:sp>
      <p:pic>
        <p:nvPicPr>
          <p:cNvPr id="4" name="Picture 3">
            <a:extLst>
              <a:ext uri="{FF2B5EF4-FFF2-40B4-BE49-F238E27FC236}">
                <a16:creationId xmlns:a16="http://schemas.microsoft.com/office/drawing/2014/main" id="{500BAFC7-69D9-B349-14AF-6B03B04B7B64}"/>
              </a:ext>
            </a:extLst>
          </p:cNvPr>
          <p:cNvPicPr>
            <a:picLocks noChangeAspect="1"/>
          </p:cNvPicPr>
          <p:nvPr userDrawn="1"/>
        </p:nvPicPr>
        <p:blipFill>
          <a:blip r:embed="rId9"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4170965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smaller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6356E9-83DB-3846-875C-C5E5EC7EAC3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7" name="Title 1">
            <a:extLst>
              <a:ext uri="{FF2B5EF4-FFF2-40B4-BE49-F238E27FC236}">
                <a16:creationId xmlns:a16="http://schemas.microsoft.com/office/drawing/2014/main" id="{13FA7FB9-7137-9A45-867D-BCE63D3F8DC1}"/>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Acknowledgements</a:t>
            </a:r>
            <a:endParaRPr lang="en-US"/>
          </a:p>
        </p:txBody>
      </p:sp>
      <p:sp>
        <p:nvSpPr>
          <p:cNvPr id="8" name="Rectangle 7">
            <a:extLst>
              <a:ext uri="{FF2B5EF4-FFF2-40B4-BE49-F238E27FC236}">
                <a16:creationId xmlns:a16="http://schemas.microsoft.com/office/drawing/2014/main" id="{8BA6B8E1-696C-5E4F-9D45-7AC232FB1B3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2D3B23A-8279-7E4D-B704-7EA3436F9DC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0" name="Picture 9">
            <a:extLst>
              <a:ext uri="{FF2B5EF4-FFF2-40B4-BE49-F238E27FC236}">
                <a16:creationId xmlns:a16="http://schemas.microsoft.com/office/drawing/2014/main" id="{9A2D1C70-0A69-9541-B558-61D09370CE8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2" name="Content Placeholder 2">
            <a:extLst>
              <a:ext uri="{FF2B5EF4-FFF2-40B4-BE49-F238E27FC236}">
                <a16:creationId xmlns:a16="http://schemas.microsoft.com/office/drawing/2014/main" id="{4E92CBCD-F514-E94A-B0E6-0F1674066114}"/>
              </a:ext>
            </a:extLst>
          </p:cNvPr>
          <p:cNvSpPr>
            <a:spLocks noGrp="1"/>
          </p:cNvSpPr>
          <p:nvPr>
            <p:ph idx="1" hasCustomPrompt="1"/>
          </p:nvPr>
        </p:nvSpPr>
        <p:spPr>
          <a:xfrm>
            <a:off x="540000" y="1260000"/>
            <a:ext cx="10080000" cy="5040000"/>
          </a:xfrm>
        </p:spPr>
        <p:txBody>
          <a:bodyPr lIns="0" tIns="0" rIns="0" bIns="0">
            <a:normAutofit/>
          </a:bodyPr>
          <a:lstStyle>
            <a:lvl1pPr marL="230400" indent="-230400">
              <a:lnSpc>
                <a:spcPct val="100000"/>
              </a:lnSpc>
              <a:spcBef>
                <a:spcPts val="0"/>
              </a:spcBef>
              <a:spcAft>
                <a:spcPts val="1200"/>
              </a:spcAft>
              <a:buFontTx/>
              <a:buNone/>
              <a:defRPr sz="1800" b="0" i="0">
                <a:latin typeface="Century Gothic" panose="020B0502020202020204" pitchFamily="34" charset="0"/>
              </a:defRPr>
            </a:lvl1pPr>
          </a:lstStyle>
          <a:p>
            <a:r>
              <a:rPr lang="en-US"/>
              <a:t>Here is the text</a:t>
            </a:r>
          </a:p>
        </p:txBody>
      </p:sp>
    </p:spTree>
    <p:extLst>
      <p:ext uri="{BB962C8B-B14F-4D97-AF65-F5344CB8AC3E}">
        <p14:creationId xmlns:p14="http://schemas.microsoft.com/office/powerpoint/2010/main" val="3491710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16 years Title, double line, content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D691BC6-D72A-6741-958D-F420E148587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E9E727C2-D80B-264D-94C3-9BC1E36809D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F2C25AED-0875-2647-84A2-6621C0D4157D}"/>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61D0A769-27C5-794F-BB2C-54D8520DEA0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A7ADC76F-BA8F-214E-B243-0EA627DD15EE}"/>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BB26D91E-C4B8-AA46-ABD6-429FEA0A917D}"/>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a:t>14–16 years</a:t>
            </a:r>
            <a:endParaRPr lang="en-US"/>
          </a:p>
        </p:txBody>
      </p:sp>
      <p:sp>
        <p:nvSpPr>
          <p:cNvPr id="23" name="Subtitle 2">
            <a:extLst>
              <a:ext uri="{FF2B5EF4-FFF2-40B4-BE49-F238E27FC236}">
                <a16:creationId xmlns:a16="http://schemas.microsoft.com/office/drawing/2014/main" id="{7D9DF858-8FC9-1C4F-9D6D-B98DF46EDE03}"/>
              </a:ext>
            </a:extLst>
          </p:cNvPr>
          <p:cNvSpPr>
            <a:spLocks noGrp="1"/>
          </p:cNvSpPr>
          <p:nvPr>
            <p:ph type="subTitle" idx="1" hasCustomPrompt="1"/>
          </p:nvPr>
        </p:nvSpPr>
        <p:spPr>
          <a:xfrm>
            <a:off x="540000" y="1980000"/>
            <a:ext cx="5220000" cy="1789112"/>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Double line title with turnover</a:t>
            </a:r>
            <a:endParaRPr lang="en-US"/>
          </a:p>
        </p:txBody>
      </p:sp>
      <p:pic>
        <p:nvPicPr>
          <p:cNvPr id="24" name="Picture 23">
            <a:extLst>
              <a:ext uri="{FF2B5EF4-FFF2-40B4-BE49-F238E27FC236}">
                <a16:creationId xmlns:a16="http://schemas.microsoft.com/office/drawing/2014/main" id="{D2E5BEC9-7686-2241-AE5C-CEEBC1DA495A}"/>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7C4DEFC6-320B-5246-85C1-E493344F5648}"/>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81CC5E98-2B71-6344-A937-ED75B3E16CA3}"/>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https://rsc.li/3ILA7mt</a:t>
            </a:r>
            <a:r>
              <a:rPr lang="en-GB" sz="1600" b="1" i="0" u="none" kern="1200" dirty="0">
                <a:solidFill>
                  <a:schemeClr val="bg1"/>
                </a:solidFill>
                <a:effectLst/>
                <a:latin typeface="Century Gothic" panose="020B0502020202020204" pitchFamily="34" charset="0"/>
                <a:ea typeface="+mj-ea"/>
                <a:cs typeface="+mj-cs"/>
              </a:rPr>
              <a:t> </a:t>
            </a:r>
            <a:endParaRPr lang="en-US" sz="1600" u="none" dirty="0">
              <a:solidFill>
                <a:schemeClr val="bg1"/>
              </a:solidFill>
            </a:endParaRPr>
          </a:p>
        </p:txBody>
      </p:sp>
    </p:spTree>
    <p:extLst>
      <p:ext uri="{BB962C8B-B14F-4D97-AF65-F5344CB8AC3E}">
        <p14:creationId xmlns:p14="http://schemas.microsoft.com/office/powerpoint/2010/main" val="132028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16 years Title, triple line, no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F2D102C-435D-1247-9482-FA39153AC15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17813B56-FDD1-0F40-B923-3F191328A33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20670BE4-3267-6144-9BEC-0A5842E71904}"/>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1D271170-6657-144A-B313-197829316174}"/>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F658CCC5-9B98-EA4E-B87D-06F4CFA1356F}"/>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1F49BB23-095E-0349-B695-0649F94B3898}"/>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a:t>14–16 years</a:t>
            </a:r>
            <a:endParaRPr lang="en-US"/>
          </a:p>
        </p:txBody>
      </p:sp>
      <p:sp>
        <p:nvSpPr>
          <p:cNvPr id="23" name="Subtitle 2">
            <a:extLst>
              <a:ext uri="{FF2B5EF4-FFF2-40B4-BE49-F238E27FC236}">
                <a16:creationId xmlns:a16="http://schemas.microsoft.com/office/drawing/2014/main" id="{E8641A31-A6C0-CB44-B10F-BD75069256DD}"/>
              </a:ext>
            </a:extLst>
          </p:cNvPr>
          <p:cNvSpPr>
            <a:spLocks noGrp="1"/>
          </p:cNvSpPr>
          <p:nvPr>
            <p:ph type="subTitle" idx="1" hasCustomPrompt="1"/>
          </p:nvPr>
        </p:nvSpPr>
        <p:spPr>
          <a:xfrm>
            <a:off x="540000" y="1980000"/>
            <a:ext cx="5220000" cy="2447034"/>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Triple line title with turnover on three lines</a:t>
            </a:r>
            <a:endParaRPr lang="en-US"/>
          </a:p>
        </p:txBody>
      </p:sp>
      <p:pic>
        <p:nvPicPr>
          <p:cNvPr id="24" name="Picture 23">
            <a:extLst>
              <a:ext uri="{FF2B5EF4-FFF2-40B4-BE49-F238E27FC236}">
                <a16:creationId xmlns:a16="http://schemas.microsoft.com/office/drawing/2014/main" id="{9AE99957-780D-FD42-96A0-31CC12A11864}"/>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157CCCE1-E878-7F47-B778-AE1FC8180F9C}"/>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733B6428-7651-D44C-BAFC-EA24E6298D54}"/>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https://rsc.li/3ILA7mt</a:t>
            </a:r>
            <a:r>
              <a:rPr lang="en-GB" sz="1600" b="1" i="0" u="none" kern="1200" dirty="0">
                <a:solidFill>
                  <a:schemeClr val="bg1"/>
                </a:solidFill>
                <a:effectLst/>
                <a:latin typeface="Century Gothic" panose="020B0502020202020204" pitchFamily="34" charset="0"/>
                <a:ea typeface="+mj-ea"/>
                <a:cs typeface="+mj-cs"/>
              </a:rPr>
              <a:t> </a:t>
            </a:r>
            <a:endParaRPr lang="en-US" sz="1600" u="none" dirty="0">
              <a:solidFill>
                <a:schemeClr val="bg1"/>
              </a:solidFill>
            </a:endParaRPr>
          </a:p>
        </p:txBody>
      </p:sp>
    </p:spTree>
    <p:extLst>
      <p:ext uri="{BB962C8B-B14F-4D97-AF65-F5344CB8AC3E}">
        <p14:creationId xmlns:p14="http://schemas.microsoft.com/office/powerpoint/2010/main" val="486097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ormal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0" name="Title 1">
            <a:extLst>
              <a:ext uri="{FF2B5EF4-FFF2-40B4-BE49-F238E27FC236}">
                <a16:creationId xmlns:a16="http://schemas.microsoft.com/office/drawing/2014/main" id="{85D72720-E5A5-3242-8856-378E7BAC1FA2}"/>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11" name="Content Placeholder 2">
            <a:extLst>
              <a:ext uri="{FF2B5EF4-FFF2-40B4-BE49-F238E27FC236}">
                <a16:creationId xmlns:a16="http://schemas.microsoft.com/office/drawing/2014/main" id="{A0988D83-F3D7-9D4F-AC03-6D180FF1A933}"/>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a:t>Here is the text.</a:t>
            </a:r>
          </a:p>
        </p:txBody>
      </p:sp>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Tree>
    <p:extLst>
      <p:ext uri="{BB962C8B-B14F-4D97-AF65-F5344CB8AC3E}">
        <p14:creationId xmlns:p14="http://schemas.microsoft.com/office/powerpoint/2010/main" val="160863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bullet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6F2C0A-6FEF-3A44-B379-1EDDEA6CD9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0E25749E-D8CB-D944-A298-64E999C3A81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10" name="Rectangle 9">
            <a:extLst>
              <a:ext uri="{FF2B5EF4-FFF2-40B4-BE49-F238E27FC236}">
                <a16:creationId xmlns:a16="http://schemas.microsoft.com/office/drawing/2014/main" id="{6B8811BD-F50F-A84E-B39E-DC7C79CD5D27}"/>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D21E9C2-01C9-7242-9C40-2EF3DCCAE5B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D7371E1F-9A1C-8848-A2F7-FE022C5BB7DA}"/>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7E44F30F-ACCA-494A-92DE-CD0E2B3C5A32}"/>
              </a:ext>
            </a:extLst>
          </p:cNvPr>
          <p:cNvSpPr>
            <a:spLocks noGrp="1"/>
          </p:cNvSpPr>
          <p:nvPr>
            <p:ph idx="1" hasCustomPrompt="1"/>
          </p:nvPr>
        </p:nvSpPr>
        <p:spPr>
          <a:xfrm>
            <a:off x="540000" y="1260000"/>
            <a:ext cx="10080000" cy="5040000"/>
          </a:xfrm>
        </p:spPr>
        <p:txBody>
          <a:bodyPr lIns="0" tIns="0" rIns="0" bIns="0">
            <a:normAutofit/>
          </a:bodyPr>
          <a:lstStyle>
            <a:lvl1pPr marL="342900" indent="-342900">
              <a:lnSpc>
                <a:spcPct val="100000"/>
              </a:lnSpc>
              <a:spcBef>
                <a:spcPts val="0"/>
              </a:spcBef>
              <a:spcAft>
                <a:spcPts val="1200"/>
              </a:spcAft>
              <a:buClr>
                <a:srgbClr val="C8102E"/>
              </a:buClr>
              <a:buSzPct val="125000"/>
              <a:buFont typeface="Arial" panose="020B0604020202020204" pitchFamily="34" charset="0"/>
              <a:buChar char="•"/>
              <a:defRPr sz="2200" b="0" i="0">
                <a:latin typeface="Century Gothic" panose="020B0502020202020204" pitchFamily="34" charset="0"/>
              </a:defRPr>
            </a:lvl1pPr>
          </a:lstStyle>
          <a:p>
            <a:pPr lvl="0"/>
            <a:r>
              <a:rPr lang="en-GB"/>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umber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6F667C-BABD-E64D-A87B-FC8C5511083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7FC5948B-67D3-AC4F-890F-725332428FCA}"/>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10" name="Rectangle 9">
            <a:extLst>
              <a:ext uri="{FF2B5EF4-FFF2-40B4-BE49-F238E27FC236}">
                <a16:creationId xmlns:a16="http://schemas.microsoft.com/office/drawing/2014/main" id="{182690D6-31DD-8445-BDEA-5C196119A1D9}"/>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BAEE427C-0248-7F4C-8145-DF61B84F8A3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BA8DF516-E004-0343-8DCB-7D8B3A6B398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1A5DC58F-EBD6-924E-8C77-CBCA410F81E1}"/>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C8102E"/>
              </a:buClr>
              <a:buSzPct val="100000"/>
              <a:buFont typeface="+mj-lt"/>
              <a:buAutoNum type="arabicPeriod"/>
              <a:defRPr sz="2200" b="0" i="0">
                <a:latin typeface="Century Gothic" panose="020B0502020202020204" pitchFamily="34" charset="0"/>
              </a:defRPr>
            </a:lvl1pPr>
          </a:lstStyle>
          <a:p>
            <a:pPr lvl="0"/>
            <a:r>
              <a:rPr lang="en-GB"/>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16 years Content - two columns/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95B0693-64BD-8246-9D0D-0F1C12E8155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9AA5D099-93EE-7B4C-B9DA-563093148325}"/>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F4338AF-FD94-6E4C-B45B-9288553FBD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6FCEA1DE-E905-1F44-8E1A-6F92FDAED5A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9" name="Content Placeholder 2">
            <a:extLst>
              <a:ext uri="{FF2B5EF4-FFF2-40B4-BE49-F238E27FC236}">
                <a16:creationId xmlns:a16="http://schemas.microsoft.com/office/drawing/2014/main" id="{44CF73D6-3D48-1B45-A993-9ADA7101AA45}"/>
              </a:ext>
            </a:extLst>
          </p:cNvPr>
          <p:cNvSpPr>
            <a:spLocks noGrp="1"/>
          </p:cNvSpPr>
          <p:nvPr>
            <p:ph idx="1" hasCustomPrompt="1"/>
          </p:nvPr>
        </p:nvSpPr>
        <p:spPr>
          <a:xfrm>
            <a:off x="54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a:t>Here is two-column text.</a:t>
            </a:r>
          </a:p>
        </p:txBody>
      </p:sp>
      <p:sp>
        <p:nvSpPr>
          <p:cNvPr id="10" name="Content Placeholder 2">
            <a:extLst>
              <a:ext uri="{FF2B5EF4-FFF2-40B4-BE49-F238E27FC236}">
                <a16:creationId xmlns:a16="http://schemas.microsoft.com/office/drawing/2014/main" id="{D3DEFFEE-B12C-0C46-9DD2-0B32699A7C75}"/>
              </a:ext>
            </a:extLst>
          </p:cNvPr>
          <p:cNvSpPr>
            <a:spLocks noGrp="1"/>
          </p:cNvSpPr>
          <p:nvPr>
            <p:ph idx="10" hasCustomPrompt="1"/>
          </p:nvPr>
        </p:nvSpPr>
        <p:spPr>
          <a:xfrm>
            <a:off x="585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a:t>Here is two-column text.</a:t>
            </a:r>
          </a:p>
        </p:txBody>
      </p:sp>
    </p:spTree>
    <p:extLst>
      <p:ext uri="{BB962C8B-B14F-4D97-AF65-F5344CB8AC3E}">
        <p14:creationId xmlns:p14="http://schemas.microsoft.com/office/powerpoint/2010/main" val="830746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16 years Content plus image - single column/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55D6538-5671-7E47-8746-EF8E0355200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879C527B-D5B5-874C-8803-29B2EF7DBAB2}"/>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09143BE-64DA-4048-A391-C081EE8F0D3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DE66297D-9236-F34E-A7A7-84947CD505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56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a:t>Here is the text.</a:t>
            </a:r>
          </a:p>
        </p:txBody>
      </p:sp>
      <p:sp>
        <p:nvSpPr>
          <p:cNvPr id="10" name="Content Placeholder 2">
            <a:extLst>
              <a:ext uri="{FF2B5EF4-FFF2-40B4-BE49-F238E27FC236}">
                <a16:creationId xmlns:a16="http://schemas.microsoft.com/office/drawing/2014/main" id="{BBDB531A-9234-7C46-9D42-ED30499DD1E7}"/>
              </a:ext>
            </a:extLst>
          </p:cNvPr>
          <p:cNvSpPr>
            <a:spLocks noGrp="1"/>
          </p:cNvSpPr>
          <p:nvPr>
            <p:ph idx="10" hasCustomPrompt="1"/>
          </p:nvPr>
        </p:nvSpPr>
        <p:spPr>
          <a:xfrm>
            <a:off x="6593800" y="1260000"/>
            <a:ext cx="40234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a:t>Image goes here.</a:t>
            </a:r>
          </a:p>
        </p:txBody>
      </p:sp>
    </p:spTree>
    <p:extLst>
      <p:ext uri="{BB962C8B-B14F-4D97-AF65-F5344CB8AC3E}">
        <p14:creationId xmlns:p14="http://schemas.microsoft.com/office/powerpoint/2010/main" val="2692259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16 years 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3856C763-F1AA-E649-B7C9-96967ACB3B2C}"/>
              </a:ext>
            </a:extLst>
          </p:cNvPr>
          <p:cNvSpPr>
            <a:spLocks noGrp="1"/>
          </p:cNvSpPr>
          <p:nvPr>
            <p:ph idx="1" hasCustomPrompt="1"/>
          </p:nvPr>
        </p:nvSpPr>
        <p:spPr>
          <a:xfrm>
            <a:off x="540000" y="1260000"/>
            <a:ext cx="100800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a:t>Table goes here.</a:t>
            </a:r>
          </a:p>
        </p:txBody>
      </p:sp>
      <p:sp>
        <p:nvSpPr>
          <p:cNvPr id="8" name="Title 1">
            <a:extLst>
              <a:ext uri="{FF2B5EF4-FFF2-40B4-BE49-F238E27FC236}">
                <a16:creationId xmlns:a16="http://schemas.microsoft.com/office/drawing/2014/main" id="{6F0FA6AE-B2DA-2E40-8552-72071DEBE73F}"/>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Tree>
    <p:extLst>
      <p:ext uri="{BB962C8B-B14F-4D97-AF65-F5344CB8AC3E}">
        <p14:creationId xmlns:p14="http://schemas.microsoft.com/office/powerpoint/2010/main" val="2506970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7/17/2025</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75" r:id="rId1"/>
    <p:sldLayoutId id="2147483661" r:id="rId2"/>
    <p:sldLayoutId id="2147483679" r:id="rId3"/>
    <p:sldLayoutId id="2147483662" r:id="rId4"/>
    <p:sldLayoutId id="2147483672" r:id="rId5"/>
    <p:sldLayoutId id="2147483668" r:id="rId6"/>
    <p:sldLayoutId id="2147483686" r:id="rId7"/>
    <p:sldLayoutId id="2147483689" r:id="rId8"/>
    <p:sldLayoutId id="214748369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86C2D-C264-BB44-BD46-4A1467059245}"/>
              </a:ext>
            </a:extLst>
          </p:cNvPr>
          <p:cNvSpPr>
            <a:spLocks noGrp="1"/>
          </p:cNvSpPr>
          <p:nvPr>
            <p:ph type="ctrTitle"/>
          </p:nvPr>
        </p:nvSpPr>
        <p:spPr>
          <a:xfrm>
            <a:off x="540000" y="1575177"/>
            <a:ext cx="5220000" cy="336777"/>
          </a:xfrm>
        </p:spPr>
        <p:txBody>
          <a:bodyPr/>
          <a:lstStyle/>
          <a:p>
            <a:r>
              <a:rPr lang="en-US"/>
              <a:t>14–16 years</a:t>
            </a:r>
          </a:p>
        </p:txBody>
      </p:sp>
      <p:sp>
        <p:nvSpPr>
          <p:cNvPr id="3" name="Subtitle 2">
            <a:extLst>
              <a:ext uri="{FF2B5EF4-FFF2-40B4-BE49-F238E27FC236}">
                <a16:creationId xmlns:a16="http://schemas.microsoft.com/office/drawing/2014/main" id="{829D1DBB-B53C-6948-A433-C717FC653E40}"/>
              </a:ext>
            </a:extLst>
          </p:cNvPr>
          <p:cNvSpPr>
            <a:spLocks noGrp="1"/>
          </p:cNvSpPr>
          <p:nvPr>
            <p:ph type="subTitle" idx="1"/>
          </p:nvPr>
        </p:nvSpPr>
        <p:spPr>
          <a:xfrm>
            <a:off x="540000" y="2534444"/>
            <a:ext cx="5663852" cy="1789112"/>
          </a:xfrm>
        </p:spPr>
        <p:txBody>
          <a:bodyPr/>
          <a:lstStyle/>
          <a:p>
            <a:r>
              <a:rPr lang="en-US" sz="3000"/>
              <a:t>Chemical misconceptions II:</a:t>
            </a:r>
          </a:p>
          <a:p>
            <a:br>
              <a:rPr lang="en-US" sz="2400"/>
            </a:br>
            <a:r>
              <a:rPr lang="en-US"/>
              <a:t>Spot the bonding</a:t>
            </a:r>
          </a:p>
        </p:txBody>
      </p:sp>
      <p:sp>
        <p:nvSpPr>
          <p:cNvPr id="4" name="Oval 3">
            <a:extLst>
              <a:ext uri="{FF2B5EF4-FFF2-40B4-BE49-F238E27FC236}">
                <a16:creationId xmlns:a16="http://schemas.microsoft.com/office/drawing/2014/main" id="{D9FA6215-6388-1444-BD22-72EE9BD28448}"/>
              </a:ext>
              <a:ext uri="{C183D7F6-B498-43B3-948B-1728B52AA6E4}">
                <adec:decorative xmlns:adec="http://schemas.microsoft.com/office/drawing/2017/decorative" val="1"/>
              </a:ext>
            </a:extLst>
          </p:cNvPr>
          <p:cNvSpPr/>
          <p:nvPr/>
        </p:nvSpPr>
        <p:spPr>
          <a:xfrm rot="1068587">
            <a:off x="8827625" y="-870363"/>
            <a:ext cx="4333437" cy="4333437"/>
          </a:xfrm>
          <a:prstGeom prst="ellipse">
            <a:avLst/>
          </a:prstGeom>
          <a:blipFill>
            <a:blip r:embed="rId2"/>
            <a:stretch>
              <a:fillRect/>
            </a:stretch>
          </a:blipFill>
          <a:ln w="127000">
            <a:solidFill>
              <a:srgbClr val="C81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1502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44B45-CFD1-43C0-2D34-A95ECE48A37D}"/>
            </a:ext>
          </a:extLst>
        </p:cNvPr>
        <p:cNvGrpSpPr/>
        <p:nvPr/>
      </p:nvGrpSpPr>
      <p:grpSpPr>
        <a:xfrm>
          <a:off x="0" y="0"/>
          <a:ext cx="0" cy="0"/>
          <a:chOff x="0" y="0"/>
          <a:chExt cx="0" cy="0"/>
        </a:xfrm>
      </p:grpSpPr>
      <p:pic>
        <p:nvPicPr>
          <p:cNvPr id="7" name="Picture 6" descr="A rectangular box containing a 2D representation of a 3D shape made up of three circles - one large and two smaller circles attached at an angle of about 100 degrees between the smaller circles. The box contains around 20 of this shape but shown from different orientations. Some of the shapes continue beyond the boundaries of the rectangle so are partially cut-off. The shape is shaded pale orange. In addition to the pale orange shape there is a dark orange circle containing the formula NO3^- and another white circle containing the formula Ag^+.">
            <a:extLst>
              <a:ext uri="{FF2B5EF4-FFF2-40B4-BE49-F238E27FC236}">
                <a16:creationId xmlns:a16="http://schemas.microsoft.com/office/drawing/2014/main" id="{F7E482DC-594B-76F8-815F-54AD0071294E}"/>
              </a:ext>
            </a:extLst>
          </p:cNvPr>
          <p:cNvPicPr>
            <a:picLocks noChangeAspect="1"/>
          </p:cNvPicPr>
          <p:nvPr/>
        </p:nvPicPr>
        <p:blipFill>
          <a:blip r:embed="rId2"/>
          <a:srcRect/>
          <a:stretch/>
        </p:blipFill>
        <p:spPr>
          <a:xfrm>
            <a:off x="540000" y="1260000"/>
            <a:ext cx="6742006" cy="4983753"/>
          </a:xfrm>
          <a:prstGeom prst="rect">
            <a:avLst/>
          </a:prstGeom>
        </p:spPr>
      </p:pic>
      <p:sp>
        <p:nvSpPr>
          <p:cNvPr id="2" name="Title 1">
            <a:extLst>
              <a:ext uri="{FF2B5EF4-FFF2-40B4-BE49-F238E27FC236}">
                <a16:creationId xmlns:a16="http://schemas.microsoft.com/office/drawing/2014/main" id="{32CB2D7E-01AC-A9BE-918A-3B73A3297721}"/>
              </a:ext>
            </a:extLst>
          </p:cNvPr>
          <p:cNvSpPr>
            <a:spLocks noGrp="1"/>
          </p:cNvSpPr>
          <p:nvPr>
            <p:ph type="title"/>
          </p:nvPr>
        </p:nvSpPr>
        <p:spPr/>
        <p:txBody>
          <a:bodyPr/>
          <a:lstStyle/>
          <a:p>
            <a:r>
              <a:rPr lang="en-US"/>
              <a:t>Silver nitrate solution</a:t>
            </a:r>
          </a:p>
        </p:txBody>
      </p:sp>
      <p:sp>
        <p:nvSpPr>
          <p:cNvPr id="3" name="Content Placeholder 2">
            <a:extLst>
              <a:ext uri="{FF2B5EF4-FFF2-40B4-BE49-F238E27FC236}">
                <a16:creationId xmlns:a16="http://schemas.microsoft.com/office/drawing/2014/main" id="{70A77857-186D-905B-30E1-AB73C3311CB5}"/>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6130A264-7008-0995-579D-143A4C348F67}"/>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8</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4333059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58E29-8723-888C-372F-6FF48B5696B9}"/>
            </a:ext>
          </a:extLst>
        </p:cNvPr>
        <p:cNvGrpSpPr/>
        <p:nvPr/>
      </p:nvGrpSpPr>
      <p:grpSpPr>
        <a:xfrm>
          <a:off x="0" y="0"/>
          <a:ext cx="0" cy="0"/>
          <a:chOff x="0" y="0"/>
          <a:chExt cx="0" cy="0"/>
        </a:xfrm>
      </p:grpSpPr>
      <p:pic>
        <p:nvPicPr>
          <p:cNvPr id="4" name="Picture 3" descr="Five pairs of white circles outlined in black, each with the letter O in the centre. None of the circles are touching. However, each pair of circles is surrounded by a pale orange circle which slightly overlaps but has no outline.">
            <a:extLst>
              <a:ext uri="{FF2B5EF4-FFF2-40B4-BE49-F238E27FC236}">
                <a16:creationId xmlns:a16="http://schemas.microsoft.com/office/drawing/2014/main" id="{DFFAC806-86AF-0CB6-EB03-E449B010550D}"/>
              </a:ext>
            </a:extLst>
          </p:cNvPr>
          <p:cNvPicPr>
            <a:picLocks noChangeAspect="1"/>
          </p:cNvPicPr>
          <p:nvPr/>
        </p:nvPicPr>
        <p:blipFill>
          <a:blip r:embed="rId2"/>
          <a:srcRect l="955" t="1514" r="1809" b="2058"/>
          <a:stretch/>
        </p:blipFill>
        <p:spPr>
          <a:xfrm>
            <a:off x="540000" y="1332689"/>
            <a:ext cx="6813790" cy="4630366"/>
          </a:xfrm>
          <a:prstGeom prst="rect">
            <a:avLst/>
          </a:prstGeom>
        </p:spPr>
      </p:pic>
      <p:sp>
        <p:nvSpPr>
          <p:cNvPr id="2" name="Title 1">
            <a:extLst>
              <a:ext uri="{FF2B5EF4-FFF2-40B4-BE49-F238E27FC236}">
                <a16:creationId xmlns:a16="http://schemas.microsoft.com/office/drawing/2014/main" id="{0045A920-E8AF-5069-767E-ACF0077B9AAD}"/>
              </a:ext>
            </a:extLst>
          </p:cNvPr>
          <p:cNvSpPr>
            <a:spLocks noGrp="1"/>
          </p:cNvSpPr>
          <p:nvPr>
            <p:ph type="title"/>
          </p:nvPr>
        </p:nvSpPr>
        <p:spPr/>
        <p:txBody>
          <a:bodyPr/>
          <a:lstStyle/>
          <a:p>
            <a:r>
              <a:rPr lang="en-US"/>
              <a:t>Oxygen gas</a:t>
            </a:r>
          </a:p>
        </p:txBody>
      </p:sp>
      <p:sp>
        <p:nvSpPr>
          <p:cNvPr id="3" name="Content Placeholder 2">
            <a:extLst>
              <a:ext uri="{FF2B5EF4-FFF2-40B4-BE49-F238E27FC236}">
                <a16:creationId xmlns:a16="http://schemas.microsoft.com/office/drawing/2014/main" id="{44FC7C21-E8A2-98AA-F0DA-C7AE70EEC5DD}"/>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FE4CA351-A214-C62D-047D-CA426DEF4F5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9</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115972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2C8B3-1333-3D4E-CDFF-5DA065C6699C}"/>
            </a:ext>
          </a:extLst>
        </p:cNvPr>
        <p:cNvGrpSpPr/>
        <p:nvPr/>
      </p:nvGrpSpPr>
      <p:grpSpPr>
        <a:xfrm>
          <a:off x="0" y="0"/>
          <a:ext cx="0" cy="0"/>
          <a:chOff x="0" y="0"/>
          <a:chExt cx="0" cy="0"/>
        </a:xfrm>
      </p:grpSpPr>
      <p:pic>
        <p:nvPicPr>
          <p:cNvPr id="7" name="Picture 6" descr="Eight circles arranged in a 3x3 square (with no circle in the centre), with each circle overlapping with two of its neighbours. Within each overlap there are two black dots. At the centre of every circle there is the letter S. Each circle has two additional pairs of black dots opposite the pair in the overlapping intersections. This results in each circle containing eight black dots. ">
            <a:extLst>
              <a:ext uri="{FF2B5EF4-FFF2-40B4-BE49-F238E27FC236}">
                <a16:creationId xmlns:a16="http://schemas.microsoft.com/office/drawing/2014/main" id="{3F9FD709-FC74-4995-918F-4ED471D3D07D}"/>
              </a:ext>
            </a:extLst>
          </p:cNvPr>
          <p:cNvPicPr>
            <a:picLocks noChangeAspect="1"/>
          </p:cNvPicPr>
          <p:nvPr/>
        </p:nvPicPr>
        <p:blipFill>
          <a:blip r:embed="rId2"/>
          <a:srcRect l="1295" t="1637" r="1206" b="1507"/>
          <a:stretch/>
        </p:blipFill>
        <p:spPr>
          <a:xfrm>
            <a:off x="953311" y="1517515"/>
            <a:ext cx="5963055" cy="4474723"/>
          </a:xfrm>
          <a:prstGeom prst="rect">
            <a:avLst/>
          </a:prstGeom>
        </p:spPr>
      </p:pic>
      <p:sp>
        <p:nvSpPr>
          <p:cNvPr id="2" name="Title 1">
            <a:extLst>
              <a:ext uri="{FF2B5EF4-FFF2-40B4-BE49-F238E27FC236}">
                <a16:creationId xmlns:a16="http://schemas.microsoft.com/office/drawing/2014/main" id="{937BACA3-762C-6CDE-3DB7-F70150C3D43A}"/>
              </a:ext>
            </a:extLst>
          </p:cNvPr>
          <p:cNvSpPr>
            <a:spLocks noGrp="1"/>
          </p:cNvSpPr>
          <p:nvPr>
            <p:ph type="title"/>
          </p:nvPr>
        </p:nvSpPr>
        <p:spPr/>
        <p:txBody>
          <a:bodyPr/>
          <a:lstStyle/>
          <a:p>
            <a:r>
              <a:rPr lang="en-US"/>
              <a:t>Sulfur molecule</a:t>
            </a:r>
          </a:p>
        </p:txBody>
      </p:sp>
      <p:sp>
        <p:nvSpPr>
          <p:cNvPr id="3" name="Content Placeholder 2">
            <a:extLst>
              <a:ext uri="{FF2B5EF4-FFF2-40B4-BE49-F238E27FC236}">
                <a16:creationId xmlns:a16="http://schemas.microsoft.com/office/drawing/2014/main" id="{6D183318-D835-387C-0829-6D29A93AB3ED}"/>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B229EC39-ECAC-C7D0-094A-FD24470D6ECD}"/>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10</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1425063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154E8-DFCB-CA25-843C-269C4A2CE636}"/>
            </a:ext>
          </a:extLst>
        </p:cNvPr>
        <p:cNvGrpSpPr/>
        <p:nvPr/>
      </p:nvGrpSpPr>
      <p:grpSpPr>
        <a:xfrm>
          <a:off x="0" y="0"/>
          <a:ext cx="0" cy="0"/>
          <a:chOff x="0" y="0"/>
          <a:chExt cx="0" cy="0"/>
        </a:xfrm>
      </p:grpSpPr>
      <p:pic>
        <p:nvPicPr>
          <p:cNvPr id="7" name="Picture 6" descr="A large red dot surrounded by three concentric circles. On the innermost concentric circle there are two black dots, one to the left and one to the right. On the middle concentric circle there are eight black dots - two to the left, two to the right, two at the top and two at the bottom. On the outermost concentric circle there is one black dot to the right.">
            <a:extLst>
              <a:ext uri="{FF2B5EF4-FFF2-40B4-BE49-F238E27FC236}">
                <a16:creationId xmlns:a16="http://schemas.microsoft.com/office/drawing/2014/main" id="{45EAF768-26E0-5E90-AC58-D90AE0866597}"/>
              </a:ext>
            </a:extLst>
          </p:cNvPr>
          <p:cNvPicPr>
            <a:picLocks noChangeAspect="1"/>
          </p:cNvPicPr>
          <p:nvPr/>
        </p:nvPicPr>
        <p:blipFill>
          <a:blip r:embed="rId2"/>
          <a:srcRect/>
          <a:stretch/>
        </p:blipFill>
        <p:spPr>
          <a:xfrm>
            <a:off x="874103" y="1584892"/>
            <a:ext cx="6115958" cy="4333969"/>
          </a:xfrm>
          <a:prstGeom prst="rect">
            <a:avLst/>
          </a:prstGeom>
        </p:spPr>
      </p:pic>
      <p:sp>
        <p:nvSpPr>
          <p:cNvPr id="2" name="Title 1">
            <a:extLst>
              <a:ext uri="{FF2B5EF4-FFF2-40B4-BE49-F238E27FC236}">
                <a16:creationId xmlns:a16="http://schemas.microsoft.com/office/drawing/2014/main" id="{E3E1BEBF-5D4A-714F-36A1-1DDCED5CFFB6}"/>
              </a:ext>
            </a:extLst>
          </p:cNvPr>
          <p:cNvSpPr>
            <a:spLocks noGrp="1"/>
          </p:cNvSpPr>
          <p:nvPr>
            <p:ph type="title"/>
          </p:nvPr>
        </p:nvSpPr>
        <p:spPr/>
        <p:txBody>
          <a:bodyPr/>
          <a:lstStyle/>
          <a:p>
            <a:r>
              <a:rPr lang="en-US"/>
              <a:t>Sodium atom</a:t>
            </a:r>
          </a:p>
        </p:txBody>
      </p:sp>
      <p:sp>
        <p:nvSpPr>
          <p:cNvPr id="3" name="Content Placeholder 2">
            <a:extLst>
              <a:ext uri="{FF2B5EF4-FFF2-40B4-BE49-F238E27FC236}">
                <a16:creationId xmlns:a16="http://schemas.microsoft.com/office/drawing/2014/main" id="{560C26CA-94ED-30A8-01A8-F3E3435676E0}"/>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96CC06BF-475D-6A8D-63F8-2B06283D7226}"/>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11</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6968640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C3BFE-F25F-8A68-267A-1F79BCA8C6F7}"/>
            </a:ext>
          </a:extLst>
        </p:cNvPr>
        <p:cNvGrpSpPr/>
        <p:nvPr/>
      </p:nvGrpSpPr>
      <p:grpSpPr>
        <a:xfrm>
          <a:off x="0" y="0"/>
          <a:ext cx="0" cy="0"/>
          <a:chOff x="0" y="0"/>
          <a:chExt cx="0" cy="0"/>
        </a:xfrm>
      </p:grpSpPr>
      <p:pic>
        <p:nvPicPr>
          <p:cNvPr id="7" name="Picture 6" descr="A structural formula AlCl3. There are two Als, each connected by a single line to three Cls. These are arranged in a T shape with the Al at the centre. Two red arrows point from a Cl in one T towards the Al in the other T. ">
            <a:extLst>
              <a:ext uri="{FF2B5EF4-FFF2-40B4-BE49-F238E27FC236}">
                <a16:creationId xmlns:a16="http://schemas.microsoft.com/office/drawing/2014/main" id="{40ACA66C-B712-9CC7-EF73-09BA31F614D2}"/>
              </a:ext>
            </a:extLst>
          </p:cNvPr>
          <p:cNvPicPr>
            <a:picLocks noChangeAspect="1"/>
          </p:cNvPicPr>
          <p:nvPr/>
        </p:nvPicPr>
        <p:blipFill>
          <a:blip r:embed="rId2"/>
          <a:srcRect/>
          <a:stretch/>
        </p:blipFill>
        <p:spPr>
          <a:xfrm>
            <a:off x="1063409" y="1584892"/>
            <a:ext cx="5737346" cy="4333969"/>
          </a:xfrm>
          <a:prstGeom prst="rect">
            <a:avLst/>
          </a:prstGeom>
        </p:spPr>
      </p:pic>
      <p:sp>
        <p:nvSpPr>
          <p:cNvPr id="2" name="Title 1">
            <a:extLst>
              <a:ext uri="{FF2B5EF4-FFF2-40B4-BE49-F238E27FC236}">
                <a16:creationId xmlns:a16="http://schemas.microsoft.com/office/drawing/2014/main" id="{6AE0A996-F5A7-6E9A-ACAB-0E313B1FF7E6}"/>
              </a:ext>
            </a:extLst>
          </p:cNvPr>
          <p:cNvSpPr>
            <a:spLocks noGrp="1"/>
          </p:cNvSpPr>
          <p:nvPr>
            <p:ph type="title"/>
          </p:nvPr>
        </p:nvSpPr>
        <p:spPr/>
        <p:txBody>
          <a:bodyPr/>
          <a:lstStyle/>
          <a:p>
            <a:r>
              <a:rPr lang="en-US" err="1"/>
              <a:t>Aluminium</a:t>
            </a:r>
            <a:r>
              <a:rPr lang="en-US"/>
              <a:t> chloride dimer</a:t>
            </a:r>
          </a:p>
        </p:txBody>
      </p:sp>
      <p:sp>
        <p:nvSpPr>
          <p:cNvPr id="3" name="Content Placeholder 2">
            <a:extLst>
              <a:ext uri="{FF2B5EF4-FFF2-40B4-BE49-F238E27FC236}">
                <a16:creationId xmlns:a16="http://schemas.microsoft.com/office/drawing/2014/main" id="{DC14ED53-B50E-00A3-0CF0-C3E080D91012}"/>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D18A0FC4-3C9E-9A40-70AD-4497F701A736}"/>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12</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886553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AB213-2C59-B4C6-8B39-54E8E62C59B9}"/>
            </a:ext>
          </a:extLst>
        </p:cNvPr>
        <p:cNvGrpSpPr/>
        <p:nvPr/>
      </p:nvGrpSpPr>
      <p:grpSpPr>
        <a:xfrm>
          <a:off x="0" y="0"/>
          <a:ext cx="0" cy="0"/>
          <a:chOff x="0" y="0"/>
          <a:chExt cx="0" cy="0"/>
        </a:xfrm>
      </p:grpSpPr>
      <p:pic>
        <p:nvPicPr>
          <p:cNvPr id="7" name="Picture 6" descr="A chemical symbol made up of the letter O followed by two lines, then the letter C, another two lines, then another O. (O=C=O)">
            <a:extLst>
              <a:ext uri="{FF2B5EF4-FFF2-40B4-BE49-F238E27FC236}">
                <a16:creationId xmlns:a16="http://schemas.microsoft.com/office/drawing/2014/main" id="{999705C0-2D55-2695-1F1C-77037222D2CE}"/>
              </a:ext>
            </a:extLst>
          </p:cNvPr>
          <p:cNvPicPr>
            <a:picLocks noChangeAspect="1"/>
          </p:cNvPicPr>
          <p:nvPr/>
        </p:nvPicPr>
        <p:blipFill>
          <a:blip r:embed="rId2"/>
          <a:srcRect r="840"/>
          <a:stretch>
            <a:fillRect/>
          </a:stretch>
        </p:blipFill>
        <p:spPr>
          <a:xfrm>
            <a:off x="822270" y="2319341"/>
            <a:ext cx="5689137" cy="2517830"/>
          </a:xfrm>
          <a:prstGeom prst="rect">
            <a:avLst/>
          </a:prstGeom>
        </p:spPr>
      </p:pic>
      <p:sp>
        <p:nvSpPr>
          <p:cNvPr id="2" name="Title 1">
            <a:extLst>
              <a:ext uri="{FF2B5EF4-FFF2-40B4-BE49-F238E27FC236}">
                <a16:creationId xmlns:a16="http://schemas.microsoft.com/office/drawing/2014/main" id="{FB8E1956-0A1E-5D62-3FD8-29BFA2C0F2AC}"/>
              </a:ext>
            </a:extLst>
          </p:cNvPr>
          <p:cNvSpPr>
            <a:spLocks noGrp="1"/>
          </p:cNvSpPr>
          <p:nvPr>
            <p:ph type="title"/>
          </p:nvPr>
        </p:nvSpPr>
        <p:spPr/>
        <p:txBody>
          <a:bodyPr/>
          <a:lstStyle/>
          <a:p>
            <a:r>
              <a:rPr lang="en-US"/>
              <a:t>Carbon dioxide molecule</a:t>
            </a:r>
          </a:p>
        </p:txBody>
      </p:sp>
      <p:sp>
        <p:nvSpPr>
          <p:cNvPr id="3" name="Content Placeholder 2">
            <a:extLst>
              <a:ext uri="{FF2B5EF4-FFF2-40B4-BE49-F238E27FC236}">
                <a16:creationId xmlns:a16="http://schemas.microsoft.com/office/drawing/2014/main" id="{78748E21-58DC-056D-96E7-E9EC39DB1F24}"/>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80C2EFA6-0EB5-80C9-FB2E-9DA2DD5745CF}"/>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13</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5341338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23820E-54CD-A6E0-CAC8-F49BB0C968E7}"/>
            </a:ext>
          </a:extLst>
        </p:cNvPr>
        <p:cNvGrpSpPr/>
        <p:nvPr/>
      </p:nvGrpSpPr>
      <p:grpSpPr>
        <a:xfrm>
          <a:off x="0" y="0"/>
          <a:ext cx="0" cy="0"/>
          <a:chOff x="0" y="0"/>
          <a:chExt cx="0" cy="0"/>
        </a:xfrm>
      </p:grpSpPr>
      <p:pic>
        <p:nvPicPr>
          <p:cNvPr id="7" name="Picture 6" descr="The structural formula for two ethanoic acid molecules arranged in a line but where the second has been rotated through 180 degrees. The formula consists of two Cs joined by a single line. The first C is surrounded by three Hs at 90 degrees to each other, each joined to the C by a single line. The second C is joined to an O-H by a single line at a 45 degree angle and to another O by a double line at a 135 degree angle. Between the O-H on the first molecule and the O= there is a dotted line. Also there is a dotted line between the =O on the first  molecule and the H-O on the second one.">
            <a:extLst>
              <a:ext uri="{FF2B5EF4-FFF2-40B4-BE49-F238E27FC236}">
                <a16:creationId xmlns:a16="http://schemas.microsoft.com/office/drawing/2014/main" id="{E0F2EFF1-74F2-2678-02CE-24F247BCC62A}"/>
              </a:ext>
            </a:extLst>
          </p:cNvPr>
          <p:cNvPicPr>
            <a:picLocks noChangeAspect="1"/>
          </p:cNvPicPr>
          <p:nvPr/>
        </p:nvPicPr>
        <p:blipFill>
          <a:blip r:embed="rId2"/>
          <a:srcRect t="1840" r="1008" b="4819"/>
          <a:stretch>
            <a:fillRect/>
          </a:stretch>
        </p:blipFill>
        <p:spPr>
          <a:xfrm>
            <a:off x="1063409" y="2599073"/>
            <a:ext cx="5679492" cy="2234578"/>
          </a:xfrm>
          <a:prstGeom prst="rect">
            <a:avLst/>
          </a:prstGeom>
        </p:spPr>
      </p:pic>
      <p:sp>
        <p:nvSpPr>
          <p:cNvPr id="2" name="Title 1">
            <a:extLst>
              <a:ext uri="{FF2B5EF4-FFF2-40B4-BE49-F238E27FC236}">
                <a16:creationId xmlns:a16="http://schemas.microsoft.com/office/drawing/2014/main" id="{8AB30A00-C3AF-7F49-A0AC-D32AEA0E3A29}"/>
              </a:ext>
            </a:extLst>
          </p:cNvPr>
          <p:cNvSpPr>
            <a:spLocks noGrp="1"/>
          </p:cNvSpPr>
          <p:nvPr>
            <p:ph type="title"/>
          </p:nvPr>
        </p:nvSpPr>
        <p:spPr/>
        <p:txBody>
          <a:bodyPr/>
          <a:lstStyle/>
          <a:p>
            <a:r>
              <a:rPr lang="en-US"/>
              <a:t>Ethanoic acid dimer</a:t>
            </a:r>
          </a:p>
        </p:txBody>
      </p:sp>
      <p:sp>
        <p:nvSpPr>
          <p:cNvPr id="3" name="Content Placeholder 2">
            <a:extLst>
              <a:ext uri="{FF2B5EF4-FFF2-40B4-BE49-F238E27FC236}">
                <a16:creationId xmlns:a16="http://schemas.microsoft.com/office/drawing/2014/main" id="{59C166C9-74E7-E18A-E6EA-DCF86B81F82A}"/>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E7A1535B-CAF1-4818-4E48-B2545B79BB1F}"/>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14</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9880283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E3C53-3AA8-1B9F-CA08-575C7C5DE796}"/>
            </a:ext>
          </a:extLst>
        </p:cNvPr>
        <p:cNvGrpSpPr/>
        <p:nvPr/>
      </p:nvGrpSpPr>
      <p:grpSpPr>
        <a:xfrm>
          <a:off x="0" y="0"/>
          <a:ext cx="0" cy="0"/>
          <a:chOff x="0" y="0"/>
          <a:chExt cx="0" cy="0"/>
        </a:xfrm>
      </p:grpSpPr>
      <p:pic>
        <p:nvPicPr>
          <p:cNvPr id="7" name="Picture 6" descr="Pairs of white circles with black outlines are arranged in a lattice formation where alternating pairs are offset by half their height. In the centre of each white circle is the letter I. None of the white circles are touching but each is surround by a larger pale orange circle which overlaps with all of its neighbours.">
            <a:extLst>
              <a:ext uri="{FF2B5EF4-FFF2-40B4-BE49-F238E27FC236}">
                <a16:creationId xmlns:a16="http://schemas.microsoft.com/office/drawing/2014/main" id="{9AB21455-606F-5258-ADF0-AB719390FFB8}"/>
              </a:ext>
            </a:extLst>
          </p:cNvPr>
          <p:cNvPicPr>
            <a:picLocks noChangeAspect="1"/>
          </p:cNvPicPr>
          <p:nvPr/>
        </p:nvPicPr>
        <p:blipFill>
          <a:blip r:embed="rId2"/>
          <a:srcRect/>
          <a:stretch/>
        </p:blipFill>
        <p:spPr>
          <a:xfrm>
            <a:off x="540000" y="1259999"/>
            <a:ext cx="6476245" cy="4996963"/>
          </a:xfrm>
          <a:prstGeom prst="rect">
            <a:avLst/>
          </a:prstGeom>
        </p:spPr>
      </p:pic>
      <p:sp>
        <p:nvSpPr>
          <p:cNvPr id="2" name="Title 1">
            <a:extLst>
              <a:ext uri="{FF2B5EF4-FFF2-40B4-BE49-F238E27FC236}">
                <a16:creationId xmlns:a16="http://schemas.microsoft.com/office/drawing/2014/main" id="{0808E66C-C956-51F4-F6EB-E1A00BC7E389}"/>
              </a:ext>
            </a:extLst>
          </p:cNvPr>
          <p:cNvSpPr>
            <a:spLocks noGrp="1"/>
          </p:cNvSpPr>
          <p:nvPr>
            <p:ph type="title"/>
          </p:nvPr>
        </p:nvSpPr>
        <p:spPr/>
        <p:txBody>
          <a:bodyPr/>
          <a:lstStyle/>
          <a:p>
            <a:r>
              <a:rPr lang="en-US"/>
              <a:t>Iodine lattice</a:t>
            </a:r>
          </a:p>
        </p:txBody>
      </p:sp>
      <p:sp>
        <p:nvSpPr>
          <p:cNvPr id="3" name="Content Placeholder 2">
            <a:extLst>
              <a:ext uri="{FF2B5EF4-FFF2-40B4-BE49-F238E27FC236}">
                <a16:creationId xmlns:a16="http://schemas.microsoft.com/office/drawing/2014/main" id="{7F74D12A-2534-7A27-5023-96A34E9440F0}"/>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7238CAAB-7B9F-0843-FABE-151C35C116F4}"/>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a:t>
            </a:r>
            <a:r>
              <a:rPr lang="en-GB" sz="2200" b="1">
                <a:solidFill>
                  <a:schemeClr val="bg1"/>
                </a:solidFill>
                <a:latin typeface="Century Gothic" panose="020B0502020202020204" pitchFamily="34" charset="0"/>
              </a:rPr>
              <a:t>5</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8674709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10DD7-4E4B-3250-E4FF-AA7692F1C928}"/>
            </a:ext>
          </a:extLst>
        </p:cNvPr>
        <p:cNvGrpSpPr/>
        <p:nvPr/>
      </p:nvGrpSpPr>
      <p:grpSpPr>
        <a:xfrm>
          <a:off x="0" y="0"/>
          <a:ext cx="0" cy="0"/>
          <a:chOff x="0" y="0"/>
          <a:chExt cx="0" cy="0"/>
        </a:xfrm>
      </p:grpSpPr>
      <p:pic>
        <p:nvPicPr>
          <p:cNvPr id="7" name="Picture 6" descr="A white circle, outlined in black with the letter N at the centre. Spaced at an equidistant  120 degrees around the circle labelled N are three smaller circles labelled H. These three circles are also white with a black outline. None of the circles are touching. All of the white circles are surrounded by a pale orange circle with no outline. These pale orange circles slightly overlap.">
            <a:extLst>
              <a:ext uri="{FF2B5EF4-FFF2-40B4-BE49-F238E27FC236}">
                <a16:creationId xmlns:a16="http://schemas.microsoft.com/office/drawing/2014/main" id="{705EB55C-6341-7B3B-5514-4662EC98B778}"/>
              </a:ext>
            </a:extLst>
          </p:cNvPr>
          <p:cNvPicPr>
            <a:picLocks noChangeAspect="1"/>
          </p:cNvPicPr>
          <p:nvPr/>
        </p:nvPicPr>
        <p:blipFill>
          <a:blip r:embed="rId2"/>
          <a:srcRect r="817" b="357"/>
          <a:stretch>
            <a:fillRect/>
          </a:stretch>
        </p:blipFill>
        <p:spPr>
          <a:xfrm>
            <a:off x="841641" y="1259999"/>
            <a:ext cx="5858416" cy="4979140"/>
          </a:xfrm>
          <a:prstGeom prst="rect">
            <a:avLst/>
          </a:prstGeom>
        </p:spPr>
      </p:pic>
      <p:sp>
        <p:nvSpPr>
          <p:cNvPr id="2" name="Title 1">
            <a:extLst>
              <a:ext uri="{FF2B5EF4-FFF2-40B4-BE49-F238E27FC236}">
                <a16:creationId xmlns:a16="http://schemas.microsoft.com/office/drawing/2014/main" id="{382C6D6E-FF62-0859-3B80-1BA9D263A90E}"/>
              </a:ext>
            </a:extLst>
          </p:cNvPr>
          <p:cNvSpPr>
            <a:spLocks noGrp="1"/>
          </p:cNvSpPr>
          <p:nvPr>
            <p:ph type="title"/>
          </p:nvPr>
        </p:nvSpPr>
        <p:spPr/>
        <p:txBody>
          <a:bodyPr/>
          <a:lstStyle/>
          <a:p>
            <a:r>
              <a:rPr lang="en-US"/>
              <a:t>Ammonia molecule</a:t>
            </a:r>
          </a:p>
        </p:txBody>
      </p:sp>
      <p:sp>
        <p:nvSpPr>
          <p:cNvPr id="3" name="Content Placeholder 2">
            <a:extLst>
              <a:ext uri="{FF2B5EF4-FFF2-40B4-BE49-F238E27FC236}">
                <a16:creationId xmlns:a16="http://schemas.microsoft.com/office/drawing/2014/main" id="{3C40A2AC-6D7D-0DA8-8E36-BD4F55F27A13}"/>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EC6E4325-252F-D806-92AF-D664B83BE3E2}"/>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16</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390870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E7157-4133-3117-8240-BA9E0533851D}"/>
            </a:ext>
          </a:extLst>
        </p:cNvPr>
        <p:cNvGrpSpPr/>
        <p:nvPr/>
      </p:nvGrpSpPr>
      <p:grpSpPr>
        <a:xfrm>
          <a:off x="0" y="0"/>
          <a:ext cx="0" cy="0"/>
          <a:chOff x="0" y="0"/>
          <a:chExt cx="0" cy="0"/>
        </a:xfrm>
      </p:grpSpPr>
      <p:pic>
        <p:nvPicPr>
          <p:cNvPr id="7" name="Picture 6" descr="An alternating array of small and large circles. The small circles are dark orange and are labelled 'Mg^2+'. The large circles are dark white and are surrounded by a pale orange circle. The white circles are labelled 'O^2-'. Each small dark orange circle is touching four of its neighbouring pale orange circles and vice versa.">
            <a:extLst>
              <a:ext uri="{FF2B5EF4-FFF2-40B4-BE49-F238E27FC236}">
                <a16:creationId xmlns:a16="http://schemas.microsoft.com/office/drawing/2014/main" id="{346EF899-6067-5CF4-1B73-3CA94C455C2D}"/>
              </a:ext>
            </a:extLst>
          </p:cNvPr>
          <p:cNvPicPr>
            <a:picLocks noChangeAspect="1"/>
          </p:cNvPicPr>
          <p:nvPr/>
        </p:nvPicPr>
        <p:blipFill>
          <a:blip r:embed="rId2"/>
          <a:srcRect/>
          <a:stretch/>
        </p:blipFill>
        <p:spPr>
          <a:xfrm>
            <a:off x="517652" y="1259999"/>
            <a:ext cx="6709359" cy="4983753"/>
          </a:xfrm>
          <a:prstGeom prst="rect">
            <a:avLst/>
          </a:prstGeom>
        </p:spPr>
      </p:pic>
      <p:sp>
        <p:nvSpPr>
          <p:cNvPr id="2" name="Title 1">
            <a:extLst>
              <a:ext uri="{FF2B5EF4-FFF2-40B4-BE49-F238E27FC236}">
                <a16:creationId xmlns:a16="http://schemas.microsoft.com/office/drawing/2014/main" id="{0A1FAF53-F6F6-B609-F075-6CB78C3A07AF}"/>
              </a:ext>
            </a:extLst>
          </p:cNvPr>
          <p:cNvSpPr>
            <a:spLocks noGrp="1"/>
          </p:cNvSpPr>
          <p:nvPr>
            <p:ph type="title"/>
          </p:nvPr>
        </p:nvSpPr>
        <p:spPr/>
        <p:txBody>
          <a:bodyPr/>
          <a:lstStyle/>
          <a:p>
            <a:r>
              <a:rPr lang="en-US"/>
              <a:t>Magnesium oxide lattice</a:t>
            </a:r>
          </a:p>
        </p:txBody>
      </p:sp>
      <p:sp>
        <p:nvSpPr>
          <p:cNvPr id="3" name="Content Placeholder 2">
            <a:extLst>
              <a:ext uri="{FF2B5EF4-FFF2-40B4-BE49-F238E27FC236}">
                <a16:creationId xmlns:a16="http://schemas.microsoft.com/office/drawing/2014/main" id="{E770CDEE-B957-6395-5F2D-57BFA09DA120}"/>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FF71450F-48ED-0941-7952-E42C675F209B}"/>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a:t>
            </a:r>
            <a:r>
              <a:rPr lang="en-GB" sz="2200" b="1">
                <a:solidFill>
                  <a:schemeClr val="bg1"/>
                </a:solidFill>
                <a:latin typeface="Century Gothic" panose="020B0502020202020204" pitchFamily="34" charset="0"/>
              </a:rPr>
              <a:t>7</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678617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222CD-678A-0543-B7C7-C1E80F753B1E}"/>
              </a:ext>
            </a:extLst>
          </p:cNvPr>
          <p:cNvSpPr>
            <a:spLocks noGrp="1"/>
          </p:cNvSpPr>
          <p:nvPr>
            <p:ph type="title"/>
          </p:nvPr>
        </p:nvSpPr>
        <p:spPr/>
        <p:txBody>
          <a:bodyPr/>
          <a:lstStyle/>
          <a:p>
            <a:r>
              <a:rPr lang="en-US"/>
              <a:t>Instructions</a:t>
            </a:r>
          </a:p>
        </p:txBody>
      </p:sp>
      <p:sp>
        <p:nvSpPr>
          <p:cNvPr id="3" name="Content Placeholder 2">
            <a:extLst>
              <a:ext uri="{FF2B5EF4-FFF2-40B4-BE49-F238E27FC236}">
                <a16:creationId xmlns:a16="http://schemas.microsoft.com/office/drawing/2014/main" id="{CC673AA7-0565-0C45-BCCD-847B36196BF5}"/>
              </a:ext>
            </a:extLst>
          </p:cNvPr>
          <p:cNvSpPr>
            <a:spLocks noGrp="1"/>
          </p:cNvSpPr>
          <p:nvPr>
            <p:ph idx="1"/>
          </p:nvPr>
        </p:nvSpPr>
        <p:spPr>
          <a:xfrm>
            <a:off x="540000" y="1260000"/>
            <a:ext cx="5940000" cy="5040000"/>
          </a:xfrm>
        </p:spPr>
        <p:txBody>
          <a:bodyPr/>
          <a:lstStyle/>
          <a:p>
            <a:r>
              <a:rPr lang="en-GB"/>
              <a:t>The diagrams in this lesson show different chemical substances and a range of models.</a:t>
            </a:r>
          </a:p>
          <a:p>
            <a:r>
              <a:rPr lang="en-GB"/>
              <a:t>For each diagram either write:</a:t>
            </a:r>
          </a:p>
          <a:p>
            <a:pPr marL="342900" indent="-342900">
              <a:buClr>
                <a:srgbClr val="C8102E"/>
              </a:buClr>
              <a:buFont typeface="Arial" panose="020B0604020202020204" pitchFamily="34" charset="0"/>
              <a:buChar char="•"/>
            </a:pPr>
            <a:r>
              <a:rPr lang="en-GB"/>
              <a:t>The name(s) of the type(s) of bonding present</a:t>
            </a:r>
          </a:p>
          <a:p>
            <a:pPr marL="342900" indent="-342900">
              <a:buClr>
                <a:srgbClr val="C8102E"/>
              </a:buClr>
              <a:buFont typeface="Arial" panose="020B0604020202020204" pitchFamily="34" charset="0"/>
              <a:buChar char="•"/>
            </a:pPr>
            <a:r>
              <a:rPr lang="en-GB"/>
              <a:t>‘none’ (if there is no chemical bonding)</a:t>
            </a:r>
          </a:p>
          <a:p>
            <a:pPr marL="342900" indent="-342900">
              <a:buClr>
                <a:srgbClr val="C8102E"/>
              </a:buClr>
              <a:buFont typeface="Arial" panose="020B0604020202020204" pitchFamily="34" charset="0"/>
              <a:buChar char="•"/>
            </a:pPr>
            <a:r>
              <a:rPr lang="en-GB"/>
              <a:t>‘don’t know’ (if you are unsure)</a:t>
            </a:r>
            <a:br>
              <a:rPr lang="en-GB"/>
            </a:br>
            <a:endParaRPr lang="en-GB"/>
          </a:p>
        </p:txBody>
      </p:sp>
      <p:sp>
        <p:nvSpPr>
          <p:cNvPr id="5" name="Vertical Title 1">
            <a:extLst>
              <a:ext uri="{FF2B5EF4-FFF2-40B4-BE49-F238E27FC236}">
                <a16:creationId xmlns:a16="http://schemas.microsoft.com/office/drawing/2014/main" id="{94DF5491-C51B-5546-8D63-8BD341C64B0A}"/>
              </a:ext>
              <a:ext uri="{C183D7F6-B498-43B3-948B-1728B52AA6E4}">
                <adec:decorative xmlns:adec="http://schemas.microsoft.com/office/drawing/2017/decorative" val="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Introduction</a:t>
            </a:r>
            <a:endParaRPr lang="en-US" sz="2200" b="1" i="0">
              <a:solidFill>
                <a:schemeClr val="bg1"/>
              </a:solidFill>
              <a:latin typeface="Century Gothic" panose="020B0502020202020204" pitchFamily="34" charset="0"/>
            </a:endParaRPr>
          </a:p>
        </p:txBody>
      </p:sp>
      <p:pic>
        <p:nvPicPr>
          <p:cNvPr id="6" name="Picture 5" descr="An alternating array of small and large circles. The small circles are pale orange and are labelled 'Na+'. The large circles are dark orange and are labelled 'Cl-'. Each small pale orange circles is touching four of its neighbouring large orange circles and vice versa.">
            <a:extLst>
              <a:ext uri="{FF2B5EF4-FFF2-40B4-BE49-F238E27FC236}">
                <a16:creationId xmlns:a16="http://schemas.microsoft.com/office/drawing/2014/main" id="{C9F82CC0-7DF4-68FE-1129-FF8C3704448D}"/>
              </a:ext>
            </a:extLst>
          </p:cNvPr>
          <p:cNvPicPr>
            <a:picLocks noChangeAspect="1"/>
          </p:cNvPicPr>
          <p:nvPr/>
        </p:nvPicPr>
        <p:blipFill>
          <a:blip r:embed="rId2"/>
          <a:srcRect/>
          <a:stretch/>
        </p:blipFill>
        <p:spPr>
          <a:xfrm>
            <a:off x="6700126" y="265185"/>
            <a:ext cx="1987685" cy="1460184"/>
          </a:xfrm>
          <a:prstGeom prst="rect">
            <a:avLst/>
          </a:prstGeom>
        </p:spPr>
      </p:pic>
      <p:pic>
        <p:nvPicPr>
          <p:cNvPr id="7" name="Picture 6" descr="A rectangle containing an array of overlapping circles in five rows and 7 columns. The overlapping pattern continues beyond the rectangle. In the centre of each circles is the letter C. Each circles overlaps with four of its neighbours - one above, one below, one to the left and one to the right. Within each overlapping segment there are two black dots. This means that each circles is surrounded by eight black dots.">
            <a:extLst>
              <a:ext uri="{FF2B5EF4-FFF2-40B4-BE49-F238E27FC236}">
                <a16:creationId xmlns:a16="http://schemas.microsoft.com/office/drawing/2014/main" id="{C14E5ACF-B3EE-DC4F-9113-8EB994E09805}"/>
              </a:ext>
            </a:extLst>
          </p:cNvPr>
          <p:cNvPicPr>
            <a:picLocks noChangeAspect="1"/>
          </p:cNvPicPr>
          <p:nvPr/>
        </p:nvPicPr>
        <p:blipFill>
          <a:blip r:embed="rId3"/>
          <a:srcRect/>
          <a:stretch/>
        </p:blipFill>
        <p:spPr>
          <a:xfrm>
            <a:off x="8899380" y="265185"/>
            <a:ext cx="1961019" cy="1460184"/>
          </a:xfrm>
          <a:prstGeom prst="rect">
            <a:avLst/>
          </a:prstGeom>
        </p:spPr>
      </p:pic>
      <p:pic>
        <p:nvPicPr>
          <p:cNvPr id="8" name="Picture 7" descr="6 white circles with a black outline in a ring. Each of these circles have a C at the centre. The white circles are not touching. Forming a wider ring are six smaller white circles with a black outline, each with an H at the centre. These are aligned with the Cs in the inner ring but not touching the Cs or each other. Surrounding all of the white circles is a pale orange circle with no outline. The pale orange circles overlap so that the whole arrangement makes one shape with a white space at the centre. The shape resembles a ships wheel.">
            <a:extLst>
              <a:ext uri="{FF2B5EF4-FFF2-40B4-BE49-F238E27FC236}">
                <a16:creationId xmlns:a16="http://schemas.microsoft.com/office/drawing/2014/main" id="{B41C8A7F-00EB-C32E-823D-5FDE34EAC1FF}"/>
              </a:ext>
            </a:extLst>
          </p:cNvPr>
          <p:cNvPicPr>
            <a:picLocks noChangeAspect="1"/>
          </p:cNvPicPr>
          <p:nvPr/>
        </p:nvPicPr>
        <p:blipFill>
          <a:blip r:embed="rId4"/>
          <a:srcRect/>
          <a:stretch/>
        </p:blipFill>
        <p:spPr>
          <a:xfrm>
            <a:off x="6763967" y="1885129"/>
            <a:ext cx="1923843" cy="1460184"/>
          </a:xfrm>
          <a:prstGeom prst="rect">
            <a:avLst/>
          </a:prstGeom>
        </p:spPr>
      </p:pic>
      <p:pic>
        <p:nvPicPr>
          <p:cNvPr id="9" name="Picture 8" descr="A regular arrangement of dark orange circles. Each circle has the symbol Cu^2+ in the centre. The dark orange circles are not touching but are surrounded by a pale orange background.">
            <a:extLst>
              <a:ext uri="{FF2B5EF4-FFF2-40B4-BE49-F238E27FC236}">
                <a16:creationId xmlns:a16="http://schemas.microsoft.com/office/drawing/2014/main" id="{7A73A2C6-5B23-DC29-F377-B62027CE2D0E}"/>
              </a:ext>
            </a:extLst>
          </p:cNvPr>
          <p:cNvPicPr>
            <a:picLocks noChangeAspect="1"/>
          </p:cNvPicPr>
          <p:nvPr/>
        </p:nvPicPr>
        <p:blipFill>
          <a:blip r:embed="rId5"/>
          <a:srcRect/>
          <a:stretch/>
        </p:blipFill>
        <p:spPr>
          <a:xfrm>
            <a:off x="8903129" y="1885129"/>
            <a:ext cx="1935786" cy="1368280"/>
          </a:xfrm>
          <a:prstGeom prst="rect">
            <a:avLst/>
          </a:prstGeom>
        </p:spPr>
      </p:pic>
      <p:pic>
        <p:nvPicPr>
          <p:cNvPr id="10" name="Picture 9" descr="Two concentric circles with +9 in the centre. The larger (outermost) of the two concentric circles overlaps with a neighbouring smaller circle (the same size as the inner most circle of the two concentric ones). This neighbouring circle has +1 in the centre. The outermost of the concentric circles has 8 dots spaced around in pairs. Two of these dots are at the intersections with the neighbouring circle. The inner concentric circle has two dots on it.">
            <a:extLst>
              <a:ext uri="{FF2B5EF4-FFF2-40B4-BE49-F238E27FC236}">
                <a16:creationId xmlns:a16="http://schemas.microsoft.com/office/drawing/2014/main" id="{C6F54C7A-963F-8C93-A43F-49355622E796}"/>
              </a:ext>
            </a:extLst>
          </p:cNvPr>
          <p:cNvPicPr>
            <a:picLocks noChangeAspect="1"/>
          </p:cNvPicPr>
          <p:nvPr/>
        </p:nvPicPr>
        <p:blipFill>
          <a:blip r:embed="rId6"/>
          <a:srcRect/>
          <a:stretch/>
        </p:blipFill>
        <p:spPr>
          <a:xfrm>
            <a:off x="6661064" y="3505073"/>
            <a:ext cx="2065808" cy="1460184"/>
          </a:xfrm>
          <a:prstGeom prst="rect">
            <a:avLst/>
          </a:prstGeom>
        </p:spPr>
      </p:pic>
      <p:pic>
        <p:nvPicPr>
          <p:cNvPr id="11" name="Picture 10" descr="A rectangular box containing a 2D representation of a 3D shape made up of three circles - one large and two smaller circles attached at an angle of about 100 degrees between the smaller circles. The box contains around 20 of this shape but shown from different orientations. Some of the shapes continue beyond the boundaries of the rectangle so are partially cut-off. The shape is shaded pale orange. In addition to the pale orange shape there is a dark orange circle containing the formula NO3^- and another white circle containing the formula Ag^+.">
            <a:extLst>
              <a:ext uri="{FF2B5EF4-FFF2-40B4-BE49-F238E27FC236}">
                <a16:creationId xmlns:a16="http://schemas.microsoft.com/office/drawing/2014/main" id="{7455261E-B7CB-2D2E-B0CC-437CCAC7389A}"/>
              </a:ext>
            </a:extLst>
          </p:cNvPr>
          <p:cNvPicPr>
            <a:picLocks noChangeAspect="1"/>
          </p:cNvPicPr>
          <p:nvPr/>
        </p:nvPicPr>
        <p:blipFill>
          <a:blip r:embed="rId7"/>
          <a:srcRect/>
          <a:stretch/>
        </p:blipFill>
        <p:spPr>
          <a:xfrm>
            <a:off x="8903129" y="3413169"/>
            <a:ext cx="1935786" cy="1430951"/>
          </a:xfrm>
          <a:prstGeom prst="rect">
            <a:avLst/>
          </a:prstGeom>
        </p:spPr>
      </p:pic>
      <p:pic>
        <p:nvPicPr>
          <p:cNvPr id="12" name="Picture 11" descr="Five pairs of white circles outlined in black, each with the letter O in the centre. None of the circles are touching. However, each pair of circles is surrounded by a pale orange circle which slightly overlaps but has no outline.">
            <a:extLst>
              <a:ext uri="{FF2B5EF4-FFF2-40B4-BE49-F238E27FC236}">
                <a16:creationId xmlns:a16="http://schemas.microsoft.com/office/drawing/2014/main" id="{3420CD0D-C8E1-F0E5-9AFD-5B4F0D57B51B}"/>
              </a:ext>
            </a:extLst>
          </p:cNvPr>
          <p:cNvPicPr>
            <a:picLocks noChangeAspect="1"/>
          </p:cNvPicPr>
          <p:nvPr/>
        </p:nvPicPr>
        <p:blipFill>
          <a:blip r:embed="rId8"/>
          <a:srcRect/>
          <a:stretch/>
        </p:blipFill>
        <p:spPr>
          <a:xfrm>
            <a:off x="6700584" y="5125017"/>
            <a:ext cx="2026288" cy="1388517"/>
          </a:xfrm>
          <a:prstGeom prst="rect">
            <a:avLst/>
          </a:prstGeom>
        </p:spPr>
      </p:pic>
      <p:pic>
        <p:nvPicPr>
          <p:cNvPr id="13" name="Picture 12" descr="Eight circles arranged in a 3x3 square (with no circle in the centre), with each circle overlapping with two of its neighbours. Within each overlap there are two black dots. At the centre of every circle there is the letter S. Each circle has two additional pairs of black dots opposite the pair in the overlapping intersections. This results in each circle containing eight black dots. ">
            <a:extLst>
              <a:ext uri="{FF2B5EF4-FFF2-40B4-BE49-F238E27FC236}">
                <a16:creationId xmlns:a16="http://schemas.microsoft.com/office/drawing/2014/main" id="{21C1C76B-94E9-11C5-42E2-E5D9EEB33C78}"/>
              </a:ext>
            </a:extLst>
          </p:cNvPr>
          <p:cNvPicPr>
            <a:picLocks noChangeAspect="1"/>
          </p:cNvPicPr>
          <p:nvPr/>
        </p:nvPicPr>
        <p:blipFill>
          <a:blip r:embed="rId9"/>
          <a:srcRect l="1295" t="1637" r="1206" b="1507"/>
          <a:stretch/>
        </p:blipFill>
        <p:spPr>
          <a:xfrm>
            <a:off x="8988564" y="5125016"/>
            <a:ext cx="1850351" cy="1388518"/>
          </a:xfrm>
          <a:prstGeom prst="rect">
            <a:avLst/>
          </a:prstGeom>
        </p:spPr>
      </p:pic>
    </p:spTree>
    <p:extLst>
      <p:ext uri="{BB962C8B-B14F-4D97-AF65-F5344CB8AC3E}">
        <p14:creationId xmlns:p14="http://schemas.microsoft.com/office/powerpoint/2010/main" val="3708121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FE09EF-8F88-A235-B2E4-E27EF686D6DF}"/>
            </a:ext>
          </a:extLst>
        </p:cNvPr>
        <p:cNvGrpSpPr/>
        <p:nvPr/>
      </p:nvGrpSpPr>
      <p:grpSpPr>
        <a:xfrm>
          <a:off x="0" y="0"/>
          <a:ext cx="0" cy="0"/>
          <a:chOff x="0" y="0"/>
          <a:chExt cx="0" cy="0"/>
        </a:xfrm>
      </p:grpSpPr>
      <p:pic>
        <p:nvPicPr>
          <p:cNvPr id="4" name="Picture 3" descr="Five pairs of white circles outlined in black. Each pair contains one larger and one small white circle. The smaller circle has the letter H at the centre. The larger circle has the symbol Cl at the centre. None of the circles are touching. However, each pair of circles is surrounded by a pale orange circle which slightly overlaps but has no outline.">
            <a:extLst>
              <a:ext uri="{FF2B5EF4-FFF2-40B4-BE49-F238E27FC236}">
                <a16:creationId xmlns:a16="http://schemas.microsoft.com/office/drawing/2014/main" id="{A9397263-D6F2-9F28-49D7-18ACF670DA67}"/>
              </a:ext>
            </a:extLst>
          </p:cNvPr>
          <p:cNvPicPr>
            <a:picLocks noChangeAspect="1"/>
          </p:cNvPicPr>
          <p:nvPr/>
        </p:nvPicPr>
        <p:blipFill>
          <a:blip r:embed="rId2"/>
          <a:srcRect l="1353" t="2436" r="1870" b="1533"/>
          <a:stretch/>
        </p:blipFill>
        <p:spPr>
          <a:xfrm>
            <a:off x="539999" y="1381329"/>
            <a:ext cx="6493099" cy="4786008"/>
          </a:xfrm>
          <a:prstGeom prst="rect">
            <a:avLst/>
          </a:prstGeom>
        </p:spPr>
      </p:pic>
      <p:sp>
        <p:nvSpPr>
          <p:cNvPr id="2" name="Title 1">
            <a:extLst>
              <a:ext uri="{FF2B5EF4-FFF2-40B4-BE49-F238E27FC236}">
                <a16:creationId xmlns:a16="http://schemas.microsoft.com/office/drawing/2014/main" id="{E1695D43-081E-DDB2-E6B8-50127E85F0CF}"/>
              </a:ext>
            </a:extLst>
          </p:cNvPr>
          <p:cNvSpPr>
            <a:spLocks noGrp="1"/>
          </p:cNvSpPr>
          <p:nvPr>
            <p:ph type="title"/>
          </p:nvPr>
        </p:nvSpPr>
        <p:spPr/>
        <p:txBody>
          <a:bodyPr/>
          <a:lstStyle/>
          <a:p>
            <a:r>
              <a:rPr lang="en-US"/>
              <a:t>Liquid hydrogen chloride</a:t>
            </a:r>
          </a:p>
        </p:txBody>
      </p:sp>
      <p:sp>
        <p:nvSpPr>
          <p:cNvPr id="3" name="Content Placeholder 2">
            <a:extLst>
              <a:ext uri="{FF2B5EF4-FFF2-40B4-BE49-F238E27FC236}">
                <a16:creationId xmlns:a16="http://schemas.microsoft.com/office/drawing/2014/main" id="{8D6CDAD9-3E0E-4728-A957-DE0138AC9AA7}"/>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EEBE7BD3-926C-0ED6-C227-4995058791CB}"/>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18</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258424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906FA-B8AD-2B1C-4BC3-EE7EA6A5AD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D68D79-DA33-16F2-4BC5-6A42159EAF38}"/>
              </a:ext>
            </a:extLst>
          </p:cNvPr>
          <p:cNvSpPr>
            <a:spLocks noGrp="1"/>
          </p:cNvSpPr>
          <p:nvPr>
            <p:ph type="title"/>
          </p:nvPr>
        </p:nvSpPr>
        <p:spPr/>
        <p:txBody>
          <a:bodyPr/>
          <a:lstStyle/>
          <a:p>
            <a:r>
              <a:rPr lang="en-US" dirty="0"/>
              <a:t>Sodium chloride lattice: answer</a:t>
            </a:r>
          </a:p>
        </p:txBody>
      </p:sp>
      <p:sp>
        <p:nvSpPr>
          <p:cNvPr id="3" name="Content Placeholder 2">
            <a:extLst>
              <a:ext uri="{FF2B5EF4-FFF2-40B4-BE49-F238E27FC236}">
                <a16:creationId xmlns:a16="http://schemas.microsoft.com/office/drawing/2014/main" id="{8B4CB6BF-0793-B3FD-BA13-1A5A5A5BC00C}"/>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p>
          <a:p>
            <a:pPr algn="ctr">
              <a:lnSpc>
                <a:spcPct val="107000"/>
              </a:lnSpc>
              <a:spcAft>
                <a:spcPts val="600"/>
              </a:spcAft>
              <a:buNone/>
            </a:pPr>
            <a:br>
              <a:rPr lang="en-GB" sz="2400">
                <a:effectLst/>
                <a:latin typeface="Century Gothic" panose="020B0502020202020204" pitchFamily="34" charset="0"/>
                <a:ea typeface="Calibri" panose="020F0502020204030204" pitchFamily="34" charset="0"/>
                <a:cs typeface="Arial" panose="020B0604020202020204" pitchFamily="34" charset="0"/>
              </a:rPr>
            </a:br>
            <a:r>
              <a:rPr lang="en-GB" sz="3200">
                <a:effectLst/>
                <a:latin typeface="Century Gothic" panose="020B0502020202020204" pitchFamily="34" charset="0"/>
                <a:ea typeface="Calibri" panose="020F0502020204030204" pitchFamily="34" charset="0"/>
                <a:cs typeface="Arial" panose="020B0604020202020204" pitchFamily="34" charset="0"/>
              </a:rPr>
              <a:t>ionic</a:t>
            </a:r>
            <a:endParaRPr lang="en-GB" sz="320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15950A6A-1429-D151-76E2-400E7E4BA145}"/>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 answers</a:t>
            </a:r>
            <a:endParaRPr lang="en-US" sz="2200" b="1" i="0">
              <a:solidFill>
                <a:schemeClr val="bg1"/>
              </a:solidFill>
              <a:latin typeface="Century Gothic" panose="020B0502020202020204" pitchFamily="34" charset="0"/>
            </a:endParaRPr>
          </a:p>
        </p:txBody>
      </p:sp>
      <p:pic>
        <p:nvPicPr>
          <p:cNvPr id="4" name="Picture 3" descr="An alternating array of small and large circles. The small circles are pale orange and are labelled 'Na+'. The large circles are dark orange and are labelled 'Cl-'. Each small pale orange circles is touching four of its neighbouring large orange circles and vice versa.">
            <a:extLst>
              <a:ext uri="{FF2B5EF4-FFF2-40B4-BE49-F238E27FC236}">
                <a16:creationId xmlns:a16="http://schemas.microsoft.com/office/drawing/2014/main" id="{3D0EA764-05A8-3F0C-6B37-0C932343A492}"/>
              </a:ext>
            </a:extLst>
          </p:cNvPr>
          <p:cNvPicPr>
            <a:picLocks noChangeAspect="1"/>
          </p:cNvPicPr>
          <p:nvPr/>
        </p:nvPicPr>
        <p:blipFill>
          <a:blip r:embed="rId2"/>
          <a:srcRect/>
          <a:stretch/>
        </p:blipFill>
        <p:spPr>
          <a:xfrm>
            <a:off x="540000" y="1260000"/>
            <a:ext cx="6784165" cy="4983752"/>
          </a:xfrm>
          <a:prstGeom prst="rect">
            <a:avLst/>
          </a:prstGeom>
        </p:spPr>
      </p:pic>
    </p:spTree>
    <p:extLst>
      <p:ext uri="{BB962C8B-B14F-4D97-AF65-F5344CB8AC3E}">
        <p14:creationId xmlns:p14="http://schemas.microsoft.com/office/powerpoint/2010/main" val="24205971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A2431-6645-31FF-1523-42D0139878F4}"/>
            </a:ext>
          </a:extLst>
        </p:cNvPr>
        <p:cNvGrpSpPr/>
        <p:nvPr/>
      </p:nvGrpSpPr>
      <p:grpSpPr>
        <a:xfrm>
          <a:off x="0" y="0"/>
          <a:ext cx="0" cy="0"/>
          <a:chOff x="0" y="0"/>
          <a:chExt cx="0" cy="0"/>
        </a:xfrm>
      </p:grpSpPr>
      <p:pic>
        <p:nvPicPr>
          <p:cNvPr id="7" name="Picture 6" descr="A rectangle containing an array of overlapping circles in five rows and 7 columns. The overlapping pattern continues beyond the rectangle. In the centre of each circles is the letter C. Each circles overlaps with four of its neighbours - one above, one below, one to the left and one to the right. Within each overlapping segment there are two black dots. This means that each circles is surrounded by eight black dots.">
            <a:extLst>
              <a:ext uri="{FF2B5EF4-FFF2-40B4-BE49-F238E27FC236}">
                <a16:creationId xmlns:a16="http://schemas.microsoft.com/office/drawing/2014/main" id="{E53C2FF6-4EBB-3A4C-A984-CE36D05FBFDA}"/>
              </a:ext>
            </a:extLst>
          </p:cNvPr>
          <p:cNvPicPr>
            <a:picLocks noChangeAspect="1"/>
          </p:cNvPicPr>
          <p:nvPr/>
        </p:nvPicPr>
        <p:blipFill>
          <a:blip r:embed="rId2"/>
          <a:srcRect/>
          <a:stretch/>
        </p:blipFill>
        <p:spPr>
          <a:xfrm>
            <a:off x="585506" y="1260000"/>
            <a:ext cx="6693152" cy="4983753"/>
          </a:xfrm>
          <a:prstGeom prst="rect">
            <a:avLst/>
          </a:prstGeom>
        </p:spPr>
      </p:pic>
      <p:sp>
        <p:nvSpPr>
          <p:cNvPr id="2" name="Title 1">
            <a:extLst>
              <a:ext uri="{FF2B5EF4-FFF2-40B4-BE49-F238E27FC236}">
                <a16:creationId xmlns:a16="http://schemas.microsoft.com/office/drawing/2014/main" id="{FFE6806F-83EF-78D0-5563-0C8A63044842}"/>
              </a:ext>
            </a:extLst>
          </p:cNvPr>
          <p:cNvSpPr>
            <a:spLocks noGrp="1"/>
          </p:cNvSpPr>
          <p:nvPr>
            <p:ph type="title"/>
          </p:nvPr>
        </p:nvSpPr>
        <p:spPr/>
        <p:txBody>
          <a:bodyPr/>
          <a:lstStyle/>
          <a:p>
            <a:r>
              <a:rPr lang="en-US" dirty="0"/>
              <a:t>Diamond lattice: answer</a:t>
            </a:r>
          </a:p>
        </p:txBody>
      </p:sp>
      <p:sp>
        <p:nvSpPr>
          <p:cNvPr id="3" name="Content Placeholder 2">
            <a:extLst>
              <a:ext uri="{FF2B5EF4-FFF2-40B4-BE49-F238E27FC236}">
                <a16:creationId xmlns:a16="http://schemas.microsoft.com/office/drawing/2014/main" id="{C080D679-1D5D-4F67-52A2-5CE231587EDA}"/>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p>
          <a:p>
            <a:pPr algn="ctr">
              <a:lnSpc>
                <a:spcPct val="107000"/>
              </a:lnSpc>
              <a:spcAft>
                <a:spcPts val="600"/>
              </a:spcAft>
              <a:buNone/>
            </a:pPr>
            <a:br>
              <a:rPr lang="en-GB" sz="2800">
                <a:effectLst/>
                <a:latin typeface="Century Gothic" panose="020B0502020202020204" pitchFamily="34" charset="0"/>
                <a:ea typeface="Calibri" panose="020F0502020204030204" pitchFamily="34" charset="0"/>
                <a:cs typeface="Arial" panose="020B0604020202020204" pitchFamily="34" charset="0"/>
              </a:rPr>
            </a:br>
            <a:r>
              <a:rPr lang="en-GB" sz="3200">
                <a:effectLst/>
                <a:latin typeface="Century Gothic" panose="020B0502020202020204" pitchFamily="34" charset="0"/>
                <a:ea typeface="Calibri" panose="020F0502020204030204" pitchFamily="34" charset="0"/>
                <a:cs typeface="Arial" panose="020B0604020202020204" pitchFamily="34" charset="0"/>
              </a:rPr>
              <a:t>covalent</a:t>
            </a:r>
            <a:endParaRPr lang="en-GB" sz="320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4F37072A-A412-6538-F6BB-D1E3364EDB53}"/>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2: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7486250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4A0E8-B503-D7FF-5E75-FFEB579F881D}"/>
            </a:ext>
          </a:extLst>
        </p:cNvPr>
        <p:cNvGrpSpPr/>
        <p:nvPr/>
      </p:nvGrpSpPr>
      <p:grpSpPr>
        <a:xfrm>
          <a:off x="0" y="0"/>
          <a:ext cx="0" cy="0"/>
          <a:chOff x="0" y="0"/>
          <a:chExt cx="0" cy="0"/>
        </a:xfrm>
      </p:grpSpPr>
      <p:pic>
        <p:nvPicPr>
          <p:cNvPr id="7" name="Picture 6" descr="6 white circles with a black outline in a ring. Each of these circles have a C at the centre. The white circles are not touching. Forming a wider ring are six smaller white circles with a black outline, each with an H at the centre. These are aligned with the Cs in the inner ring but not touching the Cs or each other. Surrounding all of the white circles is a pale orange circle with no outline. The pale orange circles overlap so that the whole arrangement makes one shape with a white space at the centre. The shape resembles a ships wheel.">
            <a:extLst>
              <a:ext uri="{FF2B5EF4-FFF2-40B4-BE49-F238E27FC236}">
                <a16:creationId xmlns:a16="http://schemas.microsoft.com/office/drawing/2014/main" id="{68D40DEE-9F34-65AD-28F9-2324AD282688}"/>
              </a:ext>
            </a:extLst>
          </p:cNvPr>
          <p:cNvPicPr>
            <a:picLocks noChangeAspect="1"/>
          </p:cNvPicPr>
          <p:nvPr/>
        </p:nvPicPr>
        <p:blipFill>
          <a:blip r:embed="rId2"/>
          <a:srcRect/>
          <a:stretch/>
        </p:blipFill>
        <p:spPr>
          <a:xfrm>
            <a:off x="648948" y="1260000"/>
            <a:ext cx="6566268" cy="4983753"/>
          </a:xfrm>
          <a:prstGeom prst="rect">
            <a:avLst/>
          </a:prstGeom>
        </p:spPr>
      </p:pic>
      <p:sp>
        <p:nvSpPr>
          <p:cNvPr id="2" name="Title 1">
            <a:extLst>
              <a:ext uri="{FF2B5EF4-FFF2-40B4-BE49-F238E27FC236}">
                <a16:creationId xmlns:a16="http://schemas.microsoft.com/office/drawing/2014/main" id="{08E203A4-CCA2-EE0E-453F-7751F9B05E42}"/>
              </a:ext>
            </a:extLst>
          </p:cNvPr>
          <p:cNvSpPr>
            <a:spLocks noGrp="1"/>
          </p:cNvSpPr>
          <p:nvPr>
            <p:ph type="title"/>
          </p:nvPr>
        </p:nvSpPr>
        <p:spPr/>
        <p:txBody>
          <a:bodyPr/>
          <a:lstStyle/>
          <a:p>
            <a:r>
              <a:rPr lang="en-US" dirty="0"/>
              <a:t>Benzene molecule: answer</a:t>
            </a:r>
          </a:p>
        </p:txBody>
      </p:sp>
      <p:sp>
        <p:nvSpPr>
          <p:cNvPr id="3" name="Content Placeholder 2">
            <a:extLst>
              <a:ext uri="{FF2B5EF4-FFF2-40B4-BE49-F238E27FC236}">
                <a16:creationId xmlns:a16="http://schemas.microsoft.com/office/drawing/2014/main" id="{76BBEF37-FD5A-A62B-D9C1-F20E88714BD4}"/>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br>
              <a:rPr lang="en-GB" sz="2400" b="1">
                <a:solidFill>
                  <a:srgbClr val="C00000"/>
                </a:solidFill>
                <a:ea typeface="Calibri" panose="020F0502020204030204" pitchFamily="34" charset="0"/>
                <a:cs typeface="Arial" panose="020B0604020202020204" pitchFamily="34" charset="0"/>
              </a:rPr>
            </a:br>
            <a:endParaRPr lang="en-GB" sz="2400" b="1">
              <a:solidFill>
                <a:srgbClr val="C00000"/>
              </a:solidFill>
              <a:ea typeface="Calibri" panose="020F0502020204030204" pitchFamily="34" charset="0"/>
              <a:cs typeface="Arial" panose="020B0604020202020204" pitchFamily="34" charset="0"/>
            </a:endParaRPr>
          </a:p>
          <a:p>
            <a:pPr algn="ctr">
              <a:lnSpc>
                <a:spcPct val="107000"/>
              </a:lnSpc>
              <a:spcAft>
                <a:spcPts val="600"/>
              </a:spcAft>
            </a:pPr>
            <a:r>
              <a:rPr lang="en-GB" sz="3200">
                <a:ea typeface="Calibri" panose="020F0502020204030204" pitchFamily="34" charset="0"/>
                <a:cs typeface="Arial" panose="020B0604020202020204" pitchFamily="34" charset="0"/>
              </a:rPr>
              <a:t>c</a:t>
            </a:r>
            <a:r>
              <a:rPr lang="en-GB" sz="3200">
                <a:effectLst/>
                <a:latin typeface="Century Gothic" panose="020B0502020202020204" pitchFamily="34" charset="0"/>
                <a:ea typeface="Calibri" panose="020F0502020204030204" pitchFamily="34" charset="0"/>
                <a:cs typeface="Arial" panose="020B0604020202020204" pitchFamily="34" charset="0"/>
              </a:rPr>
              <a:t>ovalent</a:t>
            </a:r>
            <a:endParaRPr lang="en-GB" sz="3200">
              <a:ea typeface="Calibri" panose="020F0502020204030204" pitchFamily="34" charset="0"/>
              <a:cs typeface="Arial" panose="020B0604020202020204" pitchFamily="34" charset="0"/>
            </a:endParaRPr>
          </a:p>
          <a:p>
            <a:pPr>
              <a:lnSpc>
                <a:spcPct val="107000"/>
              </a:lnSpc>
              <a:spcAft>
                <a:spcPts val="600"/>
              </a:spcAft>
              <a:buNone/>
            </a:pPr>
            <a:endParaRPr lang="en-GB" sz="2400" b="1">
              <a:solidFill>
                <a:srgbClr val="C00000"/>
              </a:solidFill>
              <a:ea typeface="Calibri" panose="020F0502020204030204" pitchFamily="34" charset="0"/>
              <a:cs typeface="Arial" panose="020B0604020202020204" pitchFamily="34" charset="0"/>
            </a:endParaRPr>
          </a:p>
          <a:p>
            <a:pPr>
              <a:lnSpc>
                <a:spcPct val="107000"/>
              </a:lnSpc>
              <a:spcAft>
                <a:spcPts val="600"/>
              </a:spcAft>
              <a:buNone/>
            </a:pPr>
            <a:r>
              <a:rPr lang="en-GB" sz="2400" b="1">
                <a:solidFill>
                  <a:srgbClr val="C00000"/>
                </a:solidFill>
                <a:ea typeface="Calibri" panose="020F0502020204030204" pitchFamily="34" charset="0"/>
                <a:cs typeface="Arial" panose="020B0604020202020204" pitchFamily="34" charset="0"/>
              </a:rPr>
              <a:t>More types of bonding to spot:</a:t>
            </a:r>
            <a:br>
              <a:rPr lang="en-GB" sz="2400" b="1">
                <a:solidFill>
                  <a:srgbClr val="C00000"/>
                </a:solidFill>
                <a:ea typeface="Calibri" panose="020F0502020204030204" pitchFamily="34" charset="0"/>
                <a:cs typeface="Arial" panose="020B0604020202020204" pitchFamily="34" charset="0"/>
              </a:rPr>
            </a:br>
            <a:endParaRPr lang="en-GB" sz="2400" b="1">
              <a:solidFill>
                <a:srgbClr val="C00000"/>
              </a:solidFill>
              <a:ea typeface="Calibri" panose="020F0502020204030204" pitchFamily="34" charset="0"/>
              <a:cs typeface="Arial" panose="020B0604020202020204" pitchFamily="34" charset="0"/>
            </a:endParaRPr>
          </a:p>
          <a:p>
            <a:pPr algn="ctr">
              <a:lnSpc>
                <a:spcPct val="107000"/>
              </a:lnSpc>
              <a:spcAft>
                <a:spcPts val="600"/>
              </a:spcAft>
              <a:buNone/>
            </a:pPr>
            <a:r>
              <a:rPr lang="en-GB" sz="3200">
                <a:ea typeface="Calibri" panose="020F0502020204030204" pitchFamily="34" charset="0"/>
                <a:cs typeface="Arial" panose="020B0604020202020204" pitchFamily="34" charset="0"/>
              </a:rPr>
              <a:t>delocalised</a:t>
            </a:r>
            <a:endParaRPr lang="en-GB" sz="32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0F2C1AC4-1FCA-7E04-CDB5-1869F5787F23}"/>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3: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7069960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ECB0D-788A-D69F-DA09-DE8DB73C9BD2}"/>
            </a:ext>
          </a:extLst>
        </p:cNvPr>
        <p:cNvGrpSpPr/>
        <p:nvPr/>
      </p:nvGrpSpPr>
      <p:grpSpPr>
        <a:xfrm>
          <a:off x="0" y="0"/>
          <a:ext cx="0" cy="0"/>
          <a:chOff x="0" y="0"/>
          <a:chExt cx="0" cy="0"/>
        </a:xfrm>
      </p:grpSpPr>
      <p:pic>
        <p:nvPicPr>
          <p:cNvPr id="7" name="Picture 6" descr="A regular arrangement of dark orange circles. Each circle has the symbol Cu^2+ in the centre. The dark orange circles are not touching but are surrounded by a pale orange background.">
            <a:extLst>
              <a:ext uri="{FF2B5EF4-FFF2-40B4-BE49-F238E27FC236}">
                <a16:creationId xmlns:a16="http://schemas.microsoft.com/office/drawing/2014/main" id="{D78C9476-878F-EF7F-28EE-418863474E47}"/>
              </a:ext>
            </a:extLst>
          </p:cNvPr>
          <p:cNvPicPr>
            <a:picLocks noChangeAspect="1"/>
          </p:cNvPicPr>
          <p:nvPr/>
        </p:nvPicPr>
        <p:blipFill>
          <a:blip r:embed="rId2"/>
          <a:srcRect/>
          <a:stretch/>
        </p:blipFill>
        <p:spPr>
          <a:xfrm>
            <a:off x="540000" y="1260000"/>
            <a:ext cx="6808537" cy="4812508"/>
          </a:xfrm>
          <a:prstGeom prst="rect">
            <a:avLst/>
          </a:prstGeom>
        </p:spPr>
      </p:pic>
      <p:sp>
        <p:nvSpPr>
          <p:cNvPr id="2" name="Title 1">
            <a:extLst>
              <a:ext uri="{FF2B5EF4-FFF2-40B4-BE49-F238E27FC236}">
                <a16:creationId xmlns:a16="http://schemas.microsoft.com/office/drawing/2014/main" id="{A51BDC2B-ACFC-8480-AF8E-D3F5E9FB96E3}"/>
              </a:ext>
            </a:extLst>
          </p:cNvPr>
          <p:cNvSpPr>
            <a:spLocks noGrp="1"/>
          </p:cNvSpPr>
          <p:nvPr>
            <p:ph type="title"/>
          </p:nvPr>
        </p:nvSpPr>
        <p:spPr/>
        <p:txBody>
          <a:bodyPr/>
          <a:lstStyle/>
          <a:p>
            <a:r>
              <a:rPr lang="en-US" dirty="0"/>
              <a:t>Copper lattice: answer</a:t>
            </a:r>
          </a:p>
        </p:txBody>
      </p:sp>
      <p:sp>
        <p:nvSpPr>
          <p:cNvPr id="3" name="Content Placeholder 2">
            <a:extLst>
              <a:ext uri="{FF2B5EF4-FFF2-40B4-BE49-F238E27FC236}">
                <a16:creationId xmlns:a16="http://schemas.microsoft.com/office/drawing/2014/main" id="{4FF4480A-4701-8961-7300-6DEF817B4EDE}"/>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p>
          <a:p>
            <a:pPr algn="ctr">
              <a:lnSpc>
                <a:spcPct val="107000"/>
              </a:lnSpc>
              <a:spcAft>
                <a:spcPts val="600"/>
              </a:spcAft>
              <a:buNone/>
            </a:pPr>
            <a:br>
              <a:rPr lang="en-GB" sz="2800">
                <a:effectLst/>
                <a:latin typeface="Century Gothic" panose="020B0502020202020204" pitchFamily="34" charset="0"/>
                <a:ea typeface="Calibri" panose="020F0502020204030204" pitchFamily="34" charset="0"/>
                <a:cs typeface="Arial" panose="020B0604020202020204" pitchFamily="34" charset="0"/>
              </a:rPr>
            </a:br>
            <a:r>
              <a:rPr lang="en-GB" sz="3200">
                <a:effectLst/>
                <a:latin typeface="Century Gothic" panose="020B0502020202020204" pitchFamily="34" charset="0"/>
                <a:ea typeface="Calibri" panose="020F0502020204030204" pitchFamily="34" charset="0"/>
                <a:cs typeface="Arial" panose="020B0604020202020204" pitchFamily="34" charset="0"/>
              </a:rPr>
              <a:t>metallic</a:t>
            </a:r>
            <a:endParaRPr lang="en-GB" sz="320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72A83956-8574-911E-267F-CFBBE8962129}"/>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4: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6589531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46A4B-1C9A-BE13-6C92-F25334D39997}"/>
            </a:ext>
          </a:extLst>
        </p:cNvPr>
        <p:cNvGrpSpPr/>
        <p:nvPr/>
      </p:nvGrpSpPr>
      <p:grpSpPr>
        <a:xfrm>
          <a:off x="0" y="0"/>
          <a:ext cx="0" cy="0"/>
          <a:chOff x="0" y="0"/>
          <a:chExt cx="0" cy="0"/>
        </a:xfrm>
      </p:grpSpPr>
      <p:pic>
        <p:nvPicPr>
          <p:cNvPr id="7" name="Picture 6" descr="Two concentric circles with +9 in the centre. The larger (outermost) of the two concentric circles overlaps with a neighbouring smaller circle (the same size as the inner most circle of the two concentric ones). This neighbouring circle has +1 in the centre. The outermost of the concentric circles has 8 dots spaced around in pairs. Two of these dots are at the intersections with the neighbouring circle. The inner concentric circle has two dots on it.">
            <a:extLst>
              <a:ext uri="{FF2B5EF4-FFF2-40B4-BE49-F238E27FC236}">
                <a16:creationId xmlns:a16="http://schemas.microsoft.com/office/drawing/2014/main" id="{D3A91D3A-F215-47F2-B248-90DD279D8C45}"/>
              </a:ext>
            </a:extLst>
          </p:cNvPr>
          <p:cNvPicPr>
            <a:picLocks noChangeAspect="1"/>
          </p:cNvPicPr>
          <p:nvPr/>
        </p:nvPicPr>
        <p:blipFill>
          <a:blip r:embed="rId2"/>
          <a:srcRect/>
          <a:stretch/>
        </p:blipFill>
        <p:spPr>
          <a:xfrm>
            <a:off x="648948" y="1431244"/>
            <a:ext cx="6566267" cy="4641264"/>
          </a:xfrm>
          <a:prstGeom prst="rect">
            <a:avLst/>
          </a:prstGeom>
        </p:spPr>
      </p:pic>
      <p:sp>
        <p:nvSpPr>
          <p:cNvPr id="2" name="Title 1">
            <a:extLst>
              <a:ext uri="{FF2B5EF4-FFF2-40B4-BE49-F238E27FC236}">
                <a16:creationId xmlns:a16="http://schemas.microsoft.com/office/drawing/2014/main" id="{99E18097-034F-B075-F2F4-4BCC1F5E8DD2}"/>
              </a:ext>
            </a:extLst>
          </p:cNvPr>
          <p:cNvSpPr>
            <a:spLocks noGrp="1"/>
          </p:cNvSpPr>
          <p:nvPr>
            <p:ph type="title"/>
          </p:nvPr>
        </p:nvSpPr>
        <p:spPr/>
        <p:txBody>
          <a:bodyPr/>
          <a:lstStyle/>
          <a:p>
            <a:r>
              <a:rPr lang="en-US" dirty="0"/>
              <a:t>Hydrogen fluoride molecule: answer</a:t>
            </a:r>
          </a:p>
        </p:txBody>
      </p:sp>
      <p:sp>
        <p:nvSpPr>
          <p:cNvPr id="3" name="Content Placeholder 2">
            <a:extLst>
              <a:ext uri="{FF2B5EF4-FFF2-40B4-BE49-F238E27FC236}">
                <a16:creationId xmlns:a16="http://schemas.microsoft.com/office/drawing/2014/main" id="{6D703EB2-43EE-18B5-4C81-9135193255B3}"/>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br>
              <a:rPr lang="en-GB" sz="2400" b="1">
                <a:solidFill>
                  <a:srgbClr val="C00000"/>
                </a:solidFill>
                <a:ea typeface="Calibri" panose="020F0502020204030204" pitchFamily="34" charset="0"/>
                <a:cs typeface="Arial" panose="020B0604020202020204" pitchFamily="34" charset="0"/>
              </a:rPr>
            </a:br>
            <a:endParaRPr lang="en-GB" sz="2400" b="1">
              <a:solidFill>
                <a:srgbClr val="C00000"/>
              </a:solidFill>
              <a:ea typeface="Calibri" panose="020F0502020204030204" pitchFamily="34" charset="0"/>
              <a:cs typeface="Arial" panose="020B0604020202020204" pitchFamily="34" charset="0"/>
            </a:endParaRPr>
          </a:p>
          <a:p>
            <a:pPr algn="ctr">
              <a:lnSpc>
                <a:spcPct val="107000"/>
              </a:lnSpc>
              <a:spcAft>
                <a:spcPts val="600"/>
              </a:spcAft>
            </a:pPr>
            <a:r>
              <a:rPr lang="en-GB" sz="3200">
                <a:ea typeface="Calibri" panose="020F0502020204030204" pitchFamily="34" charset="0"/>
                <a:cs typeface="Arial" panose="020B0604020202020204" pitchFamily="34" charset="0"/>
              </a:rPr>
              <a:t>c</a:t>
            </a:r>
            <a:r>
              <a:rPr lang="en-GB" sz="3200">
                <a:effectLst/>
                <a:latin typeface="Century Gothic" panose="020B0502020202020204" pitchFamily="34" charset="0"/>
                <a:ea typeface="Calibri" panose="020F0502020204030204" pitchFamily="34" charset="0"/>
                <a:cs typeface="Arial" panose="020B0604020202020204" pitchFamily="34" charset="0"/>
              </a:rPr>
              <a:t>ovalent</a:t>
            </a:r>
            <a:endParaRPr lang="en-GB" sz="3200">
              <a:ea typeface="Calibri" panose="020F0502020204030204" pitchFamily="34" charset="0"/>
              <a:cs typeface="Arial" panose="020B0604020202020204" pitchFamily="34" charset="0"/>
            </a:endParaRPr>
          </a:p>
          <a:p>
            <a:pPr>
              <a:lnSpc>
                <a:spcPct val="107000"/>
              </a:lnSpc>
              <a:spcAft>
                <a:spcPts val="600"/>
              </a:spcAft>
              <a:buNone/>
            </a:pPr>
            <a:endParaRPr lang="en-GB" sz="2800" b="1">
              <a:solidFill>
                <a:srgbClr val="C00000"/>
              </a:solidFill>
              <a:ea typeface="Calibri" panose="020F0502020204030204" pitchFamily="34" charset="0"/>
              <a:cs typeface="Arial" panose="020B0604020202020204" pitchFamily="34" charset="0"/>
            </a:endParaRPr>
          </a:p>
          <a:p>
            <a:pPr>
              <a:lnSpc>
                <a:spcPct val="107000"/>
              </a:lnSpc>
              <a:spcAft>
                <a:spcPts val="600"/>
              </a:spcAft>
              <a:buNone/>
            </a:pPr>
            <a:r>
              <a:rPr lang="en-GB" sz="2400" b="1">
                <a:solidFill>
                  <a:srgbClr val="C00000"/>
                </a:solidFill>
                <a:ea typeface="Calibri" panose="020F0502020204030204" pitchFamily="34" charset="0"/>
                <a:cs typeface="Arial" panose="020B0604020202020204" pitchFamily="34" charset="0"/>
              </a:rPr>
              <a:t>More types of bonding to spot:</a:t>
            </a:r>
            <a:br>
              <a:rPr lang="en-GB" sz="2400" b="1">
                <a:solidFill>
                  <a:srgbClr val="C00000"/>
                </a:solidFill>
                <a:ea typeface="Calibri" panose="020F0502020204030204" pitchFamily="34" charset="0"/>
                <a:cs typeface="Arial" panose="020B0604020202020204" pitchFamily="34" charset="0"/>
              </a:rPr>
            </a:br>
            <a:endParaRPr lang="en-GB" sz="2400" b="1">
              <a:solidFill>
                <a:srgbClr val="C00000"/>
              </a:solidFill>
              <a:ea typeface="Calibri" panose="020F0502020204030204" pitchFamily="34" charset="0"/>
              <a:cs typeface="Arial" panose="020B0604020202020204" pitchFamily="34" charset="0"/>
            </a:endParaRPr>
          </a:p>
          <a:p>
            <a:pPr algn="ctr">
              <a:lnSpc>
                <a:spcPct val="107000"/>
              </a:lnSpc>
              <a:spcAft>
                <a:spcPts val="600"/>
              </a:spcAft>
              <a:buNone/>
            </a:pPr>
            <a:r>
              <a:rPr lang="en-GB" sz="3200">
                <a:ea typeface="Calibri" panose="020F0502020204030204" pitchFamily="34" charset="0"/>
                <a:cs typeface="Arial" panose="020B0604020202020204" pitchFamily="34" charset="0"/>
              </a:rPr>
              <a:t>polar</a:t>
            </a:r>
            <a:endParaRPr lang="en-GB" sz="32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4661952C-F058-F2B2-BC5A-4BC4F4D2D61C}"/>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5: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2126354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DE885-0985-4FB2-2C42-6476CBAF63FE}"/>
            </a:ext>
          </a:extLst>
        </p:cNvPr>
        <p:cNvGrpSpPr/>
        <p:nvPr/>
      </p:nvGrpSpPr>
      <p:grpSpPr>
        <a:xfrm>
          <a:off x="0" y="0"/>
          <a:ext cx="0" cy="0"/>
          <a:chOff x="0" y="0"/>
          <a:chExt cx="0" cy="0"/>
        </a:xfrm>
      </p:grpSpPr>
      <p:pic>
        <p:nvPicPr>
          <p:cNvPr id="7" name="Picture 6" descr="A rectangular box containing a 2D representation of a 3D shape made up of three circles - one large and two smaller circles attached at an angle of about 100 degrees between the smaller circles. The box contains more than 20 of this shape but shown from different orientations. Some of the shapes continue beyond the boundaries of the rectangle so are partially cut-off. The shape is shaded pale orange.">
            <a:extLst>
              <a:ext uri="{FF2B5EF4-FFF2-40B4-BE49-F238E27FC236}">
                <a16:creationId xmlns:a16="http://schemas.microsoft.com/office/drawing/2014/main" id="{04CC3303-8669-D778-6172-826C9D3B816E}"/>
              </a:ext>
            </a:extLst>
          </p:cNvPr>
          <p:cNvPicPr>
            <a:picLocks noChangeAspect="1"/>
          </p:cNvPicPr>
          <p:nvPr/>
        </p:nvPicPr>
        <p:blipFill>
          <a:blip r:embed="rId2"/>
          <a:srcRect/>
          <a:stretch/>
        </p:blipFill>
        <p:spPr>
          <a:xfrm>
            <a:off x="540000" y="1345622"/>
            <a:ext cx="6590523" cy="4812508"/>
          </a:xfrm>
          <a:prstGeom prst="rect">
            <a:avLst/>
          </a:prstGeom>
        </p:spPr>
      </p:pic>
      <p:sp>
        <p:nvSpPr>
          <p:cNvPr id="2" name="Title 1">
            <a:extLst>
              <a:ext uri="{FF2B5EF4-FFF2-40B4-BE49-F238E27FC236}">
                <a16:creationId xmlns:a16="http://schemas.microsoft.com/office/drawing/2014/main" id="{1113DB50-4E30-3B27-222C-8C04E4FB5B40}"/>
              </a:ext>
            </a:extLst>
          </p:cNvPr>
          <p:cNvSpPr>
            <a:spLocks noGrp="1"/>
          </p:cNvSpPr>
          <p:nvPr>
            <p:ph type="title"/>
          </p:nvPr>
        </p:nvSpPr>
        <p:spPr/>
        <p:txBody>
          <a:bodyPr/>
          <a:lstStyle/>
          <a:p>
            <a:r>
              <a:rPr lang="en-US" dirty="0"/>
              <a:t>Liquid water: answer</a:t>
            </a:r>
          </a:p>
        </p:txBody>
      </p:sp>
      <p:sp>
        <p:nvSpPr>
          <p:cNvPr id="3" name="Content Placeholder 2">
            <a:extLst>
              <a:ext uri="{FF2B5EF4-FFF2-40B4-BE49-F238E27FC236}">
                <a16:creationId xmlns:a16="http://schemas.microsoft.com/office/drawing/2014/main" id="{1BA4A077-0A61-D010-E783-E45EB704ADE1}"/>
              </a:ext>
            </a:extLst>
          </p:cNvPr>
          <p:cNvSpPr>
            <a:spLocks noGrp="1"/>
          </p:cNvSpPr>
          <p:nvPr>
            <p:ph idx="1"/>
          </p:nvPr>
        </p:nvSpPr>
        <p:spPr>
          <a:xfrm>
            <a:off x="7480569" y="1260000"/>
            <a:ext cx="3647873" cy="4983753"/>
          </a:xfrm>
        </p:spPr>
        <p:txBody>
          <a:bodyPr>
            <a:normAutofit fontScale="92500" lnSpcReduction="10000"/>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p>
          <a:p>
            <a:pPr algn="ctr">
              <a:lnSpc>
                <a:spcPct val="107000"/>
              </a:lnSpc>
              <a:spcAft>
                <a:spcPts val="600"/>
              </a:spcAft>
              <a:buNone/>
            </a:pPr>
            <a:r>
              <a:rPr lang="en-GB" sz="3200">
                <a:ea typeface="Calibri" panose="020F0502020204030204" pitchFamily="34" charset="0"/>
                <a:cs typeface="Arial" panose="020B0604020202020204" pitchFamily="34" charset="0"/>
              </a:rPr>
              <a:t>c</a:t>
            </a:r>
            <a:r>
              <a:rPr lang="en-GB" sz="3200">
                <a:effectLst/>
                <a:latin typeface="Century Gothic" panose="020B0502020202020204" pitchFamily="34" charset="0"/>
                <a:ea typeface="Calibri" panose="020F0502020204030204" pitchFamily="34" charset="0"/>
                <a:cs typeface="Arial" panose="020B0604020202020204" pitchFamily="34" charset="0"/>
              </a:rPr>
              <a:t>ovalent</a:t>
            </a:r>
            <a:endParaRPr lang="en-GB" sz="3200">
              <a:ea typeface="Calibri" panose="020F0502020204030204" pitchFamily="34" charset="0"/>
              <a:cs typeface="Arial" panose="020B0604020202020204" pitchFamily="34" charset="0"/>
            </a:endParaRPr>
          </a:p>
          <a:p>
            <a:pPr>
              <a:lnSpc>
                <a:spcPct val="107000"/>
              </a:lnSpc>
              <a:spcAft>
                <a:spcPts val="600"/>
              </a:spcAft>
              <a:buNone/>
            </a:pPr>
            <a:br>
              <a:rPr lang="en-GB" sz="1800" b="1">
                <a:solidFill>
                  <a:srgbClr val="C00000"/>
                </a:solidFill>
                <a:ea typeface="Calibri" panose="020F0502020204030204" pitchFamily="34" charset="0"/>
                <a:cs typeface="Arial" panose="020B0604020202020204" pitchFamily="34" charset="0"/>
              </a:rPr>
            </a:br>
            <a:r>
              <a:rPr lang="en-GB" sz="2400" b="1">
                <a:solidFill>
                  <a:srgbClr val="C00000"/>
                </a:solidFill>
                <a:ea typeface="Calibri" panose="020F0502020204030204" pitchFamily="34" charset="0"/>
                <a:cs typeface="Arial" panose="020B0604020202020204" pitchFamily="34" charset="0"/>
              </a:rPr>
              <a:t>More types of bonding to spot:</a:t>
            </a:r>
          </a:p>
          <a:p>
            <a:pPr algn="ctr">
              <a:lnSpc>
                <a:spcPct val="107000"/>
              </a:lnSpc>
              <a:spcAft>
                <a:spcPts val="600"/>
              </a:spcAft>
              <a:buNone/>
            </a:pPr>
            <a:r>
              <a:rPr lang="en-GB" sz="3200">
                <a:ea typeface="Calibri" panose="020F0502020204030204" pitchFamily="34" charset="0"/>
                <a:cs typeface="Arial" panose="020B0604020202020204" pitchFamily="34" charset="0"/>
              </a:rPr>
              <a:t>polar</a:t>
            </a:r>
          </a:p>
          <a:p>
            <a:pPr algn="ctr">
              <a:lnSpc>
                <a:spcPct val="107000"/>
              </a:lnSpc>
              <a:spcAft>
                <a:spcPts val="600"/>
              </a:spcAft>
              <a:buNone/>
            </a:pPr>
            <a:r>
              <a:rPr lang="en-GB" sz="3200">
                <a:effectLst/>
                <a:latin typeface="Century Gothic" panose="020B0502020202020204" pitchFamily="34" charset="0"/>
                <a:ea typeface="Calibri" panose="020F0502020204030204" pitchFamily="34" charset="0"/>
                <a:cs typeface="Arial" panose="020B0604020202020204" pitchFamily="34" charset="0"/>
              </a:rPr>
              <a:t>hydrogen</a:t>
            </a:r>
          </a:p>
          <a:p>
            <a:pPr algn="ctr">
              <a:lnSpc>
                <a:spcPct val="107000"/>
              </a:lnSpc>
              <a:spcAft>
                <a:spcPts val="600"/>
              </a:spcAft>
              <a:buNone/>
            </a:pPr>
            <a:r>
              <a:rPr lang="en-GB" sz="3200">
                <a:ea typeface="Calibri" panose="020F0502020204030204" pitchFamily="34" charset="0"/>
                <a:cs typeface="Arial" panose="020B0604020202020204" pitchFamily="34" charset="0"/>
              </a:rPr>
              <a:t>van der Waals forces</a:t>
            </a:r>
          </a:p>
          <a:p>
            <a:pPr algn="ctr">
              <a:lnSpc>
                <a:spcPct val="107000"/>
              </a:lnSpc>
              <a:spcAft>
                <a:spcPts val="600"/>
              </a:spcAft>
              <a:buNone/>
            </a:pPr>
            <a:r>
              <a:rPr lang="en-GB" sz="3200">
                <a:effectLst/>
                <a:latin typeface="Century Gothic" panose="020B0502020202020204" pitchFamily="34" charset="0"/>
                <a:ea typeface="Calibri" panose="020F0502020204030204" pitchFamily="34" charset="0"/>
                <a:cs typeface="Arial" panose="020B0604020202020204" pitchFamily="34" charset="0"/>
              </a:rPr>
              <a:t>dipole-dipole forces</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D7E3902E-101F-7234-ECB3-E2CB7D64CA8B}"/>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6: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5560721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6DD58-EB6C-D49F-00B9-B5FF600B4B35}"/>
            </a:ext>
          </a:extLst>
        </p:cNvPr>
        <p:cNvGrpSpPr/>
        <p:nvPr/>
      </p:nvGrpSpPr>
      <p:grpSpPr>
        <a:xfrm>
          <a:off x="0" y="0"/>
          <a:ext cx="0" cy="0"/>
          <a:chOff x="0" y="0"/>
          <a:chExt cx="0" cy="0"/>
        </a:xfrm>
      </p:grpSpPr>
      <p:pic>
        <p:nvPicPr>
          <p:cNvPr id="7" name="Picture 6" descr="Two sets of two concentric circles with +9 in the centre. The larger (outermost) of the two pairs of concentric circles overlap.  The outermost of the concentric circles each have 6 dots spaced around in pairs plus an additional two dots at the intersections where they overlap. The inner concentric circles each have two dots on them.">
            <a:extLst>
              <a:ext uri="{FF2B5EF4-FFF2-40B4-BE49-F238E27FC236}">
                <a16:creationId xmlns:a16="http://schemas.microsoft.com/office/drawing/2014/main" id="{5770FFB2-3774-03E7-A5D2-5065EFCDCFF1}"/>
              </a:ext>
            </a:extLst>
          </p:cNvPr>
          <p:cNvPicPr>
            <a:picLocks noChangeAspect="1"/>
          </p:cNvPicPr>
          <p:nvPr/>
        </p:nvPicPr>
        <p:blipFill>
          <a:blip r:embed="rId2"/>
          <a:srcRect/>
          <a:stretch/>
        </p:blipFill>
        <p:spPr>
          <a:xfrm>
            <a:off x="754075" y="1888512"/>
            <a:ext cx="6356012" cy="3726727"/>
          </a:xfrm>
          <a:prstGeom prst="rect">
            <a:avLst/>
          </a:prstGeom>
        </p:spPr>
      </p:pic>
      <p:sp>
        <p:nvSpPr>
          <p:cNvPr id="2" name="Title 1">
            <a:extLst>
              <a:ext uri="{FF2B5EF4-FFF2-40B4-BE49-F238E27FC236}">
                <a16:creationId xmlns:a16="http://schemas.microsoft.com/office/drawing/2014/main" id="{EE54B3DA-F364-CFCC-866F-74D6D07126BE}"/>
              </a:ext>
            </a:extLst>
          </p:cNvPr>
          <p:cNvSpPr>
            <a:spLocks noGrp="1"/>
          </p:cNvSpPr>
          <p:nvPr>
            <p:ph type="title"/>
          </p:nvPr>
        </p:nvSpPr>
        <p:spPr/>
        <p:txBody>
          <a:bodyPr/>
          <a:lstStyle/>
          <a:p>
            <a:r>
              <a:rPr lang="en-US" dirty="0"/>
              <a:t>Fluorine molecule: answer</a:t>
            </a:r>
          </a:p>
        </p:txBody>
      </p:sp>
      <p:sp>
        <p:nvSpPr>
          <p:cNvPr id="3" name="Content Placeholder 2">
            <a:extLst>
              <a:ext uri="{FF2B5EF4-FFF2-40B4-BE49-F238E27FC236}">
                <a16:creationId xmlns:a16="http://schemas.microsoft.com/office/drawing/2014/main" id="{83256DEB-BBB6-B8E0-52BC-B75B2FB7FDCE}"/>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p>
          <a:p>
            <a:pPr algn="ctr">
              <a:lnSpc>
                <a:spcPct val="107000"/>
              </a:lnSpc>
              <a:spcAft>
                <a:spcPts val="600"/>
              </a:spcAft>
              <a:buNone/>
            </a:pPr>
            <a:br>
              <a:rPr lang="en-GB" sz="3200">
                <a:effectLst/>
                <a:latin typeface="Century Gothic" panose="020B0502020202020204" pitchFamily="34" charset="0"/>
                <a:ea typeface="Calibri" panose="020F0502020204030204" pitchFamily="34" charset="0"/>
                <a:cs typeface="Arial" panose="020B0604020202020204" pitchFamily="34" charset="0"/>
              </a:rPr>
            </a:br>
            <a:r>
              <a:rPr lang="en-GB" sz="3200">
                <a:effectLst/>
                <a:latin typeface="Century Gothic" panose="020B0502020202020204" pitchFamily="34" charset="0"/>
                <a:ea typeface="Calibri" panose="020F0502020204030204" pitchFamily="34" charset="0"/>
                <a:cs typeface="Arial" panose="020B0604020202020204" pitchFamily="34" charset="0"/>
              </a:rPr>
              <a:t>covalent</a:t>
            </a:r>
            <a:endParaRPr lang="en-GB" sz="320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07EAB8C4-3BAF-6D42-7E66-740CF453CCDA}"/>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7: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2857064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D14C7-49A9-CD12-36DF-19ED2D4EE813}"/>
            </a:ext>
          </a:extLst>
        </p:cNvPr>
        <p:cNvGrpSpPr/>
        <p:nvPr/>
      </p:nvGrpSpPr>
      <p:grpSpPr>
        <a:xfrm>
          <a:off x="0" y="0"/>
          <a:ext cx="0" cy="0"/>
          <a:chOff x="0" y="0"/>
          <a:chExt cx="0" cy="0"/>
        </a:xfrm>
      </p:grpSpPr>
      <p:pic>
        <p:nvPicPr>
          <p:cNvPr id="7" name="Picture 6" descr="A rectangular box containing a 2D representation of a 3D shape made up of three circles - one large and two smaller circles attached at an angle of about 100 degrees between the smaller circles. The box contains around 20 of this shape but shown from different orientations. Some of the shapes continue beyond the boundaries of the rectangle so are partially cut-off. The shape is shaded pale orange. In addition to the pale orange shape there is a dark orange circle containing the formula NO3^- and another white circle containing the formula Ag^+.">
            <a:extLst>
              <a:ext uri="{FF2B5EF4-FFF2-40B4-BE49-F238E27FC236}">
                <a16:creationId xmlns:a16="http://schemas.microsoft.com/office/drawing/2014/main" id="{9DA39199-A06B-25E8-CC0A-D88D934DE062}"/>
              </a:ext>
            </a:extLst>
          </p:cNvPr>
          <p:cNvPicPr>
            <a:picLocks noChangeAspect="1"/>
          </p:cNvPicPr>
          <p:nvPr/>
        </p:nvPicPr>
        <p:blipFill>
          <a:blip r:embed="rId2"/>
          <a:srcRect/>
          <a:stretch/>
        </p:blipFill>
        <p:spPr>
          <a:xfrm>
            <a:off x="561079" y="1260000"/>
            <a:ext cx="6742007" cy="4983753"/>
          </a:xfrm>
          <a:prstGeom prst="rect">
            <a:avLst/>
          </a:prstGeom>
        </p:spPr>
      </p:pic>
      <p:sp>
        <p:nvSpPr>
          <p:cNvPr id="2" name="Title 1">
            <a:extLst>
              <a:ext uri="{FF2B5EF4-FFF2-40B4-BE49-F238E27FC236}">
                <a16:creationId xmlns:a16="http://schemas.microsoft.com/office/drawing/2014/main" id="{55BD319D-4CBF-D04F-7826-F55A5AA48830}"/>
              </a:ext>
            </a:extLst>
          </p:cNvPr>
          <p:cNvSpPr>
            <a:spLocks noGrp="1"/>
          </p:cNvSpPr>
          <p:nvPr>
            <p:ph type="title"/>
          </p:nvPr>
        </p:nvSpPr>
        <p:spPr/>
        <p:txBody>
          <a:bodyPr/>
          <a:lstStyle/>
          <a:p>
            <a:r>
              <a:rPr lang="en-US" dirty="0"/>
              <a:t>Silver nitrate solution: answer</a:t>
            </a:r>
          </a:p>
        </p:txBody>
      </p:sp>
      <p:sp>
        <p:nvSpPr>
          <p:cNvPr id="3" name="Content Placeholder 2">
            <a:extLst>
              <a:ext uri="{FF2B5EF4-FFF2-40B4-BE49-F238E27FC236}">
                <a16:creationId xmlns:a16="http://schemas.microsoft.com/office/drawing/2014/main" id="{C7E53137-F29F-DBFE-0719-EF11EFA28307}"/>
              </a:ext>
            </a:extLst>
          </p:cNvPr>
          <p:cNvSpPr>
            <a:spLocks noGrp="1"/>
          </p:cNvSpPr>
          <p:nvPr>
            <p:ph idx="1"/>
          </p:nvPr>
        </p:nvSpPr>
        <p:spPr>
          <a:xfrm>
            <a:off x="7480569" y="1260000"/>
            <a:ext cx="3647873" cy="5892238"/>
          </a:xfrm>
        </p:spPr>
        <p:txBody>
          <a:bodyPr>
            <a:normAutofit fontScale="40000" lnSpcReduction="20000"/>
          </a:bodyPr>
          <a:lstStyle/>
          <a:p>
            <a:pPr>
              <a:lnSpc>
                <a:spcPct val="107000"/>
              </a:lnSpc>
              <a:spcAft>
                <a:spcPts val="600"/>
              </a:spcAft>
            </a:pPr>
            <a:r>
              <a:rPr lang="en-GB" sz="4400" b="1">
                <a:solidFill>
                  <a:srgbClr val="C00000"/>
                </a:solidFill>
                <a:ea typeface="Calibri" panose="020F0502020204030204" pitchFamily="34" charset="0"/>
                <a:cs typeface="Arial" panose="020B0604020202020204" pitchFamily="34" charset="0"/>
              </a:rPr>
              <a:t>Spot the bonding:</a:t>
            </a:r>
          </a:p>
          <a:p>
            <a:pPr algn="ctr">
              <a:lnSpc>
                <a:spcPct val="107000"/>
              </a:lnSpc>
              <a:spcAft>
                <a:spcPts val="600"/>
              </a:spcAft>
              <a:buNone/>
            </a:pPr>
            <a:r>
              <a:rPr lang="en-GB" sz="7500">
                <a:ea typeface="Calibri" panose="020F0502020204030204" pitchFamily="34" charset="0"/>
                <a:cs typeface="Arial" panose="020B0604020202020204" pitchFamily="34" charset="0"/>
              </a:rPr>
              <a:t>c</a:t>
            </a:r>
            <a:r>
              <a:rPr lang="en-GB" sz="7500">
                <a:effectLst/>
                <a:latin typeface="Century Gothic" panose="020B0502020202020204" pitchFamily="34" charset="0"/>
                <a:ea typeface="Calibri" panose="020F0502020204030204" pitchFamily="34" charset="0"/>
                <a:cs typeface="Arial" panose="020B0604020202020204" pitchFamily="34" charset="0"/>
              </a:rPr>
              <a:t>ovalent (water)</a:t>
            </a:r>
            <a:br>
              <a:rPr lang="en-GB" sz="7500">
                <a:effectLst/>
                <a:latin typeface="Century Gothic" panose="020B0502020202020204" pitchFamily="34" charset="0"/>
                <a:ea typeface="Calibri" panose="020F0502020204030204" pitchFamily="34" charset="0"/>
                <a:cs typeface="Arial" panose="020B0604020202020204" pitchFamily="34" charset="0"/>
              </a:rPr>
            </a:br>
            <a:r>
              <a:rPr lang="en-GB" sz="7500">
                <a:effectLst/>
                <a:latin typeface="Century Gothic" panose="020B0502020202020204" pitchFamily="34" charset="0"/>
                <a:ea typeface="Calibri" panose="020F0502020204030204" pitchFamily="34" charset="0"/>
                <a:cs typeface="Arial" panose="020B0604020202020204" pitchFamily="34" charset="0"/>
              </a:rPr>
              <a:t>ionic (silver nitrate)</a:t>
            </a:r>
          </a:p>
          <a:p>
            <a:pPr algn="ctr">
              <a:lnSpc>
                <a:spcPct val="107000"/>
              </a:lnSpc>
              <a:spcAft>
                <a:spcPts val="600"/>
              </a:spcAft>
              <a:buNone/>
            </a:pPr>
            <a:endParaRPr lang="en-GB" sz="4400">
              <a:ea typeface="Calibri" panose="020F0502020204030204" pitchFamily="34" charset="0"/>
              <a:cs typeface="Arial" panose="020B0604020202020204" pitchFamily="34" charset="0"/>
            </a:endParaRPr>
          </a:p>
          <a:p>
            <a:pPr>
              <a:lnSpc>
                <a:spcPct val="107000"/>
              </a:lnSpc>
              <a:spcAft>
                <a:spcPts val="600"/>
              </a:spcAft>
              <a:buNone/>
            </a:pPr>
            <a:r>
              <a:rPr lang="en-GB" sz="3600" b="1">
                <a:solidFill>
                  <a:srgbClr val="C00000"/>
                </a:solidFill>
                <a:ea typeface="Calibri" panose="020F0502020204030204" pitchFamily="34" charset="0"/>
                <a:cs typeface="Arial" panose="020B0604020202020204" pitchFamily="34" charset="0"/>
              </a:rPr>
              <a:t>More types of bonding to spot:</a:t>
            </a:r>
          </a:p>
          <a:p>
            <a:pPr algn="ctr">
              <a:lnSpc>
                <a:spcPct val="107000"/>
              </a:lnSpc>
              <a:spcAft>
                <a:spcPts val="600"/>
              </a:spcAft>
              <a:buNone/>
            </a:pPr>
            <a:r>
              <a:rPr lang="en-GB" sz="7500">
                <a:ea typeface="Calibri" panose="020F0502020204030204" pitchFamily="34" charset="0"/>
                <a:cs typeface="Arial" panose="020B0604020202020204" pitchFamily="34" charset="0"/>
              </a:rPr>
              <a:t>polar</a:t>
            </a:r>
          </a:p>
          <a:p>
            <a:pPr algn="ctr">
              <a:lnSpc>
                <a:spcPct val="107000"/>
              </a:lnSpc>
              <a:spcAft>
                <a:spcPts val="600"/>
              </a:spcAft>
              <a:buNone/>
            </a:pPr>
            <a:r>
              <a:rPr lang="en-GB" sz="7500">
                <a:effectLst/>
                <a:latin typeface="Century Gothic" panose="020B0502020202020204" pitchFamily="34" charset="0"/>
                <a:ea typeface="Calibri" panose="020F0502020204030204" pitchFamily="34" charset="0"/>
                <a:cs typeface="Arial" panose="020B0604020202020204" pitchFamily="34" charset="0"/>
              </a:rPr>
              <a:t>hydrogen</a:t>
            </a:r>
          </a:p>
          <a:p>
            <a:pPr algn="ctr">
              <a:lnSpc>
                <a:spcPct val="107000"/>
              </a:lnSpc>
              <a:spcAft>
                <a:spcPts val="600"/>
              </a:spcAft>
              <a:buNone/>
            </a:pPr>
            <a:r>
              <a:rPr lang="en-GB" sz="7500">
                <a:ea typeface="Calibri" panose="020F0502020204030204" pitchFamily="34" charset="0"/>
                <a:cs typeface="Arial" panose="020B0604020202020204" pitchFamily="34" charset="0"/>
              </a:rPr>
              <a:t>van der Waals forces</a:t>
            </a:r>
          </a:p>
          <a:p>
            <a:pPr algn="ctr">
              <a:lnSpc>
                <a:spcPct val="107000"/>
              </a:lnSpc>
              <a:spcAft>
                <a:spcPts val="600"/>
              </a:spcAft>
              <a:buNone/>
            </a:pPr>
            <a:r>
              <a:rPr lang="en-GB" sz="7500">
                <a:effectLst/>
                <a:latin typeface="Century Gothic" panose="020B0502020202020204" pitchFamily="34" charset="0"/>
                <a:ea typeface="Calibri" panose="020F0502020204030204" pitchFamily="34" charset="0"/>
                <a:cs typeface="Arial" panose="020B0604020202020204" pitchFamily="34" charset="0"/>
              </a:rPr>
              <a:t>dipole-dipole forces</a:t>
            </a:r>
          </a:p>
          <a:p>
            <a:pPr algn="ctr">
              <a:lnSpc>
                <a:spcPct val="107000"/>
              </a:lnSpc>
              <a:spcAft>
                <a:spcPts val="600"/>
              </a:spcAft>
              <a:buNone/>
            </a:pPr>
            <a:r>
              <a:rPr lang="en-GB" sz="7500">
                <a:effectLst/>
                <a:latin typeface="Century Gothic" panose="020B0502020202020204" pitchFamily="34" charset="0"/>
                <a:ea typeface="Calibri" panose="020F0502020204030204" pitchFamily="34" charset="0"/>
                <a:cs typeface="Arial" panose="020B0604020202020204" pitchFamily="34" charset="0"/>
              </a:rPr>
              <a:t>solvent-solute interactions</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A9B0769F-C6D9-BDCE-AC1C-8838EBCC2E48}"/>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8: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2887735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0C3E93-2476-E66D-8EAF-6257CBF7E5C6}"/>
            </a:ext>
          </a:extLst>
        </p:cNvPr>
        <p:cNvGrpSpPr/>
        <p:nvPr/>
      </p:nvGrpSpPr>
      <p:grpSpPr>
        <a:xfrm>
          <a:off x="0" y="0"/>
          <a:ext cx="0" cy="0"/>
          <a:chOff x="0" y="0"/>
          <a:chExt cx="0" cy="0"/>
        </a:xfrm>
      </p:grpSpPr>
      <p:pic>
        <p:nvPicPr>
          <p:cNvPr id="7" name="Picture 6" descr="Five pairs of white circles outlined in black, each with the letter O in the centre. None of the circles are touching. However, each pair of circles is surrounded by a pale orange circle which slightly overlaps but has no outline.">
            <a:extLst>
              <a:ext uri="{FF2B5EF4-FFF2-40B4-BE49-F238E27FC236}">
                <a16:creationId xmlns:a16="http://schemas.microsoft.com/office/drawing/2014/main" id="{9F2FBADC-BDD9-81A0-2F4B-62CFAE3D9177}"/>
              </a:ext>
            </a:extLst>
          </p:cNvPr>
          <p:cNvPicPr>
            <a:picLocks noChangeAspect="1"/>
          </p:cNvPicPr>
          <p:nvPr/>
        </p:nvPicPr>
        <p:blipFill>
          <a:blip r:embed="rId2"/>
          <a:srcRect l="955" t="1514" r="1809" b="2058"/>
          <a:stretch/>
        </p:blipFill>
        <p:spPr>
          <a:xfrm>
            <a:off x="540000" y="1332689"/>
            <a:ext cx="6813790" cy="4630366"/>
          </a:xfrm>
          <a:prstGeom prst="rect">
            <a:avLst/>
          </a:prstGeom>
        </p:spPr>
      </p:pic>
      <p:sp>
        <p:nvSpPr>
          <p:cNvPr id="2" name="Title 1">
            <a:extLst>
              <a:ext uri="{FF2B5EF4-FFF2-40B4-BE49-F238E27FC236}">
                <a16:creationId xmlns:a16="http://schemas.microsoft.com/office/drawing/2014/main" id="{5AEB1F4F-470F-14CD-5F25-B9A96864C276}"/>
              </a:ext>
            </a:extLst>
          </p:cNvPr>
          <p:cNvSpPr>
            <a:spLocks noGrp="1"/>
          </p:cNvSpPr>
          <p:nvPr>
            <p:ph type="title"/>
          </p:nvPr>
        </p:nvSpPr>
        <p:spPr/>
        <p:txBody>
          <a:bodyPr/>
          <a:lstStyle/>
          <a:p>
            <a:r>
              <a:rPr lang="en-US" dirty="0"/>
              <a:t>Oxygen gas: answer</a:t>
            </a:r>
          </a:p>
        </p:txBody>
      </p:sp>
      <p:sp>
        <p:nvSpPr>
          <p:cNvPr id="3" name="Content Placeholder 2">
            <a:extLst>
              <a:ext uri="{FF2B5EF4-FFF2-40B4-BE49-F238E27FC236}">
                <a16:creationId xmlns:a16="http://schemas.microsoft.com/office/drawing/2014/main" id="{1D9C2CA7-A63D-F7DE-93CA-18ABBE373F8A}"/>
              </a:ext>
            </a:extLst>
          </p:cNvPr>
          <p:cNvSpPr>
            <a:spLocks noGrp="1"/>
          </p:cNvSpPr>
          <p:nvPr>
            <p:ph idx="1"/>
          </p:nvPr>
        </p:nvSpPr>
        <p:spPr>
          <a:xfrm>
            <a:off x="7353791" y="1260000"/>
            <a:ext cx="3774652" cy="4983753"/>
          </a:xfrm>
        </p:spPr>
        <p:txBody>
          <a:bodyPr>
            <a:normAutofit/>
          </a:bodyPr>
          <a:lstStyle/>
          <a:p>
            <a:pPr>
              <a:lnSpc>
                <a:spcPct val="107000"/>
              </a:lnSpc>
              <a:spcAft>
                <a:spcPts val="600"/>
              </a:spcAft>
            </a:pPr>
            <a:r>
              <a:rPr lang="en-GB" sz="2000" b="1">
                <a:solidFill>
                  <a:srgbClr val="C00000"/>
                </a:solidFill>
                <a:ea typeface="Calibri" panose="020F0502020204030204" pitchFamily="34" charset="0"/>
                <a:cs typeface="Arial" panose="020B0604020202020204" pitchFamily="34" charset="0"/>
              </a:rPr>
              <a:t>Spot the bonding:</a:t>
            </a:r>
          </a:p>
          <a:p>
            <a:pPr algn="ctr">
              <a:lnSpc>
                <a:spcPct val="107000"/>
              </a:lnSpc>
              <a:spcAft>
                <a:spcPts val="600"/>
              </a:spcAft>
              <a:buNone/>
            </a:pPr>
            <a:r>
              <a:rPr lang="en-GB" sz="3200">
                <a:ea typeface="Calibri" panose="020F0502020204030204" pitchFamily="34" charset="0"/>
                <a:cs typeface="Arial" panose="020B0604020202020204" pitchFamily="34" charset="0"/>
              </a:rPr>
              <a:t>(double) c</a:t>
            </a:r>
            <a:r>
              <a:rPr lang="en-GB" sz="3200">
                <a:effectLst/>
                <a:latin typeface="Century Gothic" panose="020B0502020202020204" pitchFamily="34" charset="0"/>
                <a:ea typeface="Calibri" panose="020F0502020204030204" pitchFamily="34" charset="0"/>
                <a:cs typeface="Arial" panose="020B0604020202020204" pitchFamily="34" charset="0"/>
              </a:rPr>
              <a:t>ovalent</a:t>
            </a:r>
            <a:endParaRPr lang="en-GB" sz="3200">
              <a:ea typeface="Calibri" panose="020F0502020204030204" pitchFamily="34" charset="0"/>
              <a:cs typeface="Arial" panose="020B0604020202020204" pitchFamily="34" charset="0"/>
            </a:endParaRPr>
          </a:p>
          <a:p>
            <a:pPr>
              <a:lnSpc>
                <a:spcPct val="107000"/>
              </a:lnSpc>
              <a:spcAft>
                <a:spcPts val="600"/>
              </a:spcAft>
              <a:buNone/>
            </a:pPr>
            <a:br>
              <a:rPr lang="en-GB" sz="1800" b="1">
                <a:solidFill>
                  <a:srgbClr val="C00000"/>
                </a:solidFill>
                <a:ea typeface="Calibri" panose="020F0502020204030204" pitchFamily="34" charset="0"/>
                <a:cs typeface="Arial" panose="020B0604020202020204" pitchFamily="34" charset="0"/>
              </a:rPr>
            </a:br>
            <a:r>
              <a:rPr lang="en-GB" sz="1800" b="1">
                <a:solidFill>
                  <a:srgbClr val="C00000"/>
                </a:solidFill>
                <a:ea typeface="Calibri" panose="020F0502020204030204" pitchFamily="34" charset="0"/>
                <a:cs typeface="Arial" panose="020B0604020202020204" pitchFamily="34" charset="0"/>
              </a:rPr>
              <a:t>More types of bonding to spot:</a:t>
            </a:r>
          </a:p>
          <a:p>
            <a:pPr algn="ctr">
              <a:lnSpc>
                <a:spcPct val="107000"/>
              </a:lnSpc>
              <a:spcAft>
                <a:spcPts val="600"/>
              </a:spcAft>
              <a:buNone/>
            </a:pPr>
            <a:r>
              <a:rPr lang="en-GB" sz="3200">
                <a:ea typeface="Calibri" panose="020F0502020204030204" pitchFamily="34" charset="0"/>
                <a:cs typeface="Arial" panose="020B0604020202020204" pitchFamily="34" charset="0"/>
              </a:rPr>
              <a:t>van der Waals forces</a:t>
            </a:r>
          </a:p>
          <a:p>
            <a:pPr algn="ctr">
              <a:lnSpc>
                <a:spcPct val="107000"/>
              </a:lnSpc>
              <a:spcAft>
                <a:spcPts val="600"/>
              </a:spcAft>
              <a:buNone/>
            </a:pPr>
            <a:r>
              <a:rPr lang="en-GB" sz="3200">
                <a:effectLst/>
                <a:latin typeface="Century Gothic" panose="020B0502020202020204" pitchFamily="34" charset="0"/>
                <a:ea typeface="Calibri" panose="020F0502020204030204" pitchFamily="34" charset="0"/>
                <a:cs typeface="Arial" panose="020B0604020202020204" pitchFamily="34" charset="0"/>
              </a:rPr>
              <a:t>sigma + pi</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F489ED94-7A1D-A072-298B-AD9037C85F82}"/>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9: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366597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A8A0F9-8381-6430-8A7D-A1DD91CAE152}"/>
            </a:ext>
          </a:extLst>
        </p:cNvPr>
        <p:cNvGrpSpPr/>
        <p:nvPr/>
      </p:nvGrpSpPr>
      <p:grpSpPr>
        <a:xfrm>
          <a:off x="0" y="0"/>
          <a:ext cx="0" cy="0"/>
          <a:chOff x="0" y="0"/>
          <a:chExt cx="0" cy="0"/>
        </a:xfrm>
      </p:grpSpPr>
      <p:sp>
        <p:nvSpPr>
          <p:cNvPr id="6" name="Vertical Title 1">
            <a:extLst>
              <a:ext uri="{FF2B5EF4-FFF2-40B4-BE49-F238E27FC236}">
                <a16:creationId xmlns:a16="http://schemas.microsoft.com/office/drawing/2014/main" id="{723ACA6B-DAD3-BD1E-6CF5-F97872B2FD82}"/>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a:t>
            </a:r>
            <a:endParaRPr lang="en-US" sz="2200" b="1" i="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D8CE4DBB-7762-5663-3488-E0ECFA5D420B}"/>
              </a:ext>
            </a:extLst>
          </p:cNvPr>
          <p:cNvSpPr>
            <a:spLocks noGrp="1"/>
          </p:cNvSpPr>
          <p:nvPr>
            <p:ph type="title"/>
          </p:nvPr>
        </p:nvSpPr>
        <p:spPr/>
        <p:txBody>
          <a:bodyPr/>
          <a:lstStyle/>
          <a:p>
            <a:r>
              <a:rPr lang="en-US"/>
              <a:t>Sodium chloride lattice</a:t>
            </a:r>
          </a:p>
        </p:txBody>
      </p:sp>
      <p:sp>
        <p:nvSpPr>
          <p:cNvPr id="3" name="Content Placeholder 2">
            <a:extLst>
              <a:ext uri="{FF2B5EF4-FFF2-40B4-BE49-F238E27FC236}">
                <a16:creationId xmlns:a16="http://schemas.microsoft.com/office/drawing/2014/main" id="{195FC7B4-B1B5-7E15-BA22-05213EAF2593}"/>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pic>
        <p:nvPicPr>
          <p:cNvPr id="7" name="Picture 6" descr="An alternating array of small and large circles. The small circles are pale orange and are labelled 'Na+'. The large circles are dark orange and are labelled 'Cl-'. Each small pale orange circles is touching four of its neighbouring large orange circles and vice versa.">
            <a:extLst>
              <a:ext uri="{FF2B5EF4-FFF2-40B4-BE49-F238E27FC236}">
                <a16:creationId xmlns:a16="http://schemas.microsoft.com/office/drawing/2014/main" id="{1E0FAD43-3462-E52F-D451-568106180766}"/>
              </a:ext>
            </a:extLst>
          </p:cNvPr>
          <p:cNvPicPr>
            <a:picLocks noChangeAspect="1"/>
          </p:cNvPicPr>
          <p:nvPr/>
        </p:nvPicPr>
        <p:blipFill>
          <a:blip r:embed="rId2"/>
          <a:srcRect/>
          <a:stretch/>
        </p:blipFill>
        <p:spPr>
          <a:xfrm>
            <a:off x="540000" y="1260000"/>
            <a:ext cx="6784165" cy="4983752"/>
          </a:xfrm>
          <a:prstGeom prst="rect">
            <a:avLst/>
          </a:prstGeom>
        </p:spPr>
      </p:pic>
    </p:spTree>
    <p:extLst>
      <p:ext uri="{BB962C8B-B14F-4D97-AF65-F5344CB8AC3E}">
        <p14:creationId xmlns:p14="http://schemas.microsoft.com/office/powerpoint/2010/main" val="1584373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9693F-8F91-2660-A3A5-3D8B5B7B2123}"/>
            </a:ext>
          </a:extLst>
        </p:cNvPr>
        <p:cNvGrpSpPr/>
        <p:nvPr/>
      </p:nvGrpSpPr>
      <p:grpSpPr>
        <a:xfrm>
          <a:off x="0" y="0"/>
          <a:ext cx="0" cy="0"/>
          <a:chOff x="0" y="0"/>
          <a:chExt cx="0" cy="0"/>
        </a:xfrm>
      </p:grpSpPr>
      <p:pic>
        <p:nvPicPr>
          <p:cNvPr id="7" name="Picture 6" descr="Eight circles arranged in a 3x3 square (with no circle in the centre), with each circle overlapping with two of its neighbours. Within each overlap there are two black dots. At the centre of every circle there is the letter S. Each circle has two additional pairs of black dots opposite the pair in the overlapping intersections. This results in each circle containing eight black dots. ">
            <a:extLst>
              <a:ext uri="{FF2B5EF4-FFF2-40B4-BE49-F238E27FC236}">
                <a16:creationId xmlns:a16="http://schemas.microsoft.com/office/drawing/2014/main" id="{A8E4EFC8-8505-AA24-6844-FA1A1C1B629B}"/>
              </a:ext>
            </a:extLst>
          </p:cNvPr>
          <p:cNvPicPr>
            <a:picLocks noChangeAspect="1"/>
          </p:cNvPicPr>
          <p:nvPr/>
        </p:nvPicPr>
        <p:blipFill>
          <a:blip r:embed="rId2"/>
          <a:srcRect l="1295" t="1637" r="1206" b="1507"/>
          <a:stretch/>
        </p:blipFill>
        <p:spPr>
          <a:xfrm>
            <a:off x="953311" y="1517515"/>
            <a:ext cx="5963055" cy="4474723"/>
          </a:xfrm>
          <a:prstGeom prst="rect">
            <a:avLst/>
          </a:prstGeom>
        </p:spPr>
      </p:pic>
      <p:sp>
        <p:nvSpPr>
          <p:cNvPr id="2" name="Title 1">
            <a:extLst>
              <a:ext uri="{FF2B5EF4-FFF2-40B4-BE49-F238E27FC236}">
                <a16:creationId xmlns:a16="http://schemas.microsoft.com/office/drawing/2014/main" id="{5211F7A1-792B-2A3E-13EC-73630899532B}"/>
              </a:ext>
            </a:extLst>
          </p:cNvPr>
          <p:cNvSpPr>
            <a:spLocks noGrp="1"/>
          </p:cNvSpPr>
          <p:nvPr>
            <p:ph type="title"/>
          </p:nvPr>
        </p:nvSpPr>
        <p:spPr/>
        <p:txBody>
          <a:bodyPr/>
          <a:lstStyle/>
          <a:p>
            <a:r>
              <a:rPr lang="en-US" dirty="0"/>
              <a:t>Sulfur molecule: answer</a:t>
            </a:r>
          </a:p>
        </p:txBody>
      </p:sp>
      <p:sp>
        <p:nvSpPr>
          <p:cNvPr id="3" name="Content Placeholder 2">
            <a:extLst>
              <a:ext uri="{FF2B5EF4-FFF2-40B4-BE49-F238E27FC236}">
                <a16:creationId xmlns:a16="http://schemas.microsoft.com/office/drawing/2014/main" id="{3AF6DF1E-2D84-6DD0-739E-F699BD616955}"/>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p>
          <a:p>
            <a:pPr algn="ctr">
              <a:lnSpc>
                <a:spcPct val="107000"/>
              </a:lnSpc>
              <a:spcAft>
                <a:spcPts val="600"/>
              </a:spcAft>
              <a:buNone/>
            </a:pPr>
            <a:br>
              <a:rPr lang="en-GB" sz="3600">
                <a:effectLst/>
                <a:latin typeface="Century Gothic" panose="020B0502020202020204" pitchFamily="34" charset="0"/>
                <a:ea typeface="Calibri" panose="020F0502020204030204" pitchFamily="34" charset="0"/>
                <a:cs typeface="Arial" panose="020B0604020202020204" pitchFamily="34" charset="0"/>
              </a:rPr>
            </a:br>
            <a:r>
              <a:rPr lang="en-GB" sz="3600">
                <a:effectLst/>
                <a:latin typeface="Century Gothic" panose="020B0502020202020204" pitchFamily="34" charset="0"/>
                <a:ea typeface="Calibri" panose="020F0502020204030204" pitchFamily="34" charset="0"/>
                <a:cs typeface="Arial" panose="020B0604020202020204" pitchFamily="34" charset="0"/>
              </a:rPr>
              <a:t>covalent</a:t>
            </a:r>
            <a:endParaRPr lang="en-GB" sz="360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842D2E8E-9A1C-9BD2-E3E7-D73C9DBD759B}"/>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10: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9419046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A88F8E-88BF-31EF-56F6-6311B3EC55F2}"/>
            </a:ext>
          </a:extLst>
        </p:cNvPr>
        <p:cNvGrpSpPr/>
        <p:nvPr/>
      </p:nvGrpSpPr>
      <p:grpSpPr>
        <a:xfrm>
          <a:off x="0" y="0"/>
          <a:ext cx="0" cy="0"/>
          <a:chOff x="0" y="0"/>
          <a:chExt cx="0" cy="0"/>
        </a:xfrm>
      </p:grpSpPr>
      <p:pic>
        <p:nvPicPr>
          <p:cNvPr id="7" name="Picture 6" descr="A large red dot surrounded by three concentric circles. On the innermost concentric circle there are two black dots, one to the left and one to the right. On the middle concentric circle there are eight black dots - two to the left, two to the right, two at the top and two at the bottom. On the outermost concentric circle there is one black dot to the right.">
            <a:extLst>
              <a:ext uri="{FF2B5EF4-FFF2-40B4-BE49-F238E27FC236}">
                <a16:creationId xmlns:a16="http://schemas.microsoft.com/office/drawing/2014/main" id="{F23D5718-0D15-E20C-67DE-E2740744A983}"/>
              </a:ext>
            </a:extLst>
          </p:cNvPr>
          <p:cNvPicPr>
            <a:picLocks noChangeAspect="1"/>
          </p:cNvPicPr>
          <p:nvPr/>
        </p:nvPicPr>
        <p:blipFill>
          <a:blip r:embed="rId2"/>
          <a:srcRect/>
          <a:stretch/>
        </p:blipFill>
        <p:spPr>
          <a:xfrm>
            <a:off x="874103" y="1584892"/>
            <a:ext cx="6115958" cy="4333969"/>
          </a:xfrm>
          <a:prstGeom prst="rect">
            <a:avLst/>
          </a:prstGeom>
        </p:spPr>
      </p:pic>
      <p:sp>
        <p:nvSpPr>
          <p:cNvPr id="2" name="Title 1">
            <a:extLst>
              <a:ext uri="{FF2B5EF4-FFF2-40B4-BE49-F238E27FC236}">
                <a16:creationId xmlns:a16="http://schemas.microsoft.com/office/drawing/2014/main" id="{D250507C-CC7D-5C75-E681-2E75647D73BD}"/>
              </a:ext>
            </a:extLst>
          </p:cNvPr>
          <p:cNvSpPr>
            <a:spLocks noGrp="1"/>
          </p:cNvSpPr>
          <p:nvPr>
            <p:ph type="title"/>
          </p:nvPr>
        </p:nvSpPr>
        <p:spPr/>
        <p:txBody>
          <a:bodyPr/>
          <a:lstStyle/>
          <a:p>
            <a:r>
              <a:rPr lang="en-US" dirty="0"/>
              <a:t>Sodium atom: answer</a:t>
            </a:r>
          </a:p>
        </p:txBody>
      </p:sp>
      <p:sp>
        <p:nvSpPr>
          <p:cNvPr id="3" name="Content Placeholder 2">
            <a:extLst>
              <a:ext uri="{FF2B5EF4-FFF2-40B4-BE49-F238E27FC236}">
                <a16:creationId xmlns:a16="http://schemas.microsoft.com/office/drawing/2014/main" id="{50429DA3-3DB1-3AA0-01A3-BEE4524FDD77}"/>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p>
          <a:p>
            <a:pPr algn="ctr">
              <a:lnSpc>
                <a:spcPct val="107000"/>
              </a:lnSpc>
              <a:spcAft>
                <a:spcPts val="600"/>
              </a:spcAft>
              <a:buNone/>
            </a:pPr>
            <a:br>
              <a:rPr lang="en-GB" sz="3200">
                <a:effectLst/>
                <a:latin typeface="Century Gothic" panose="020B0502020202020204" pitchFamily="34" charset="0"/>
                <a:ea typeface="Calibri" panose="020F0502020204030204" pitchFamily="34" charset="0"/>
                <a:cs typeface="Arial" panose="020B0604020202020204" pitchFamily="34" charset="0"/>
              </a:rPr>
            </a:br>
            <a:r>
              <a:rPr lang="en-GB" sz="3200">
                <a:effectLst/>
                <a:latin typeface="Century Gothic" panose="020B0502020202020204" pitchFamily="34" charset="0"/>
                <a:ea typeface="Calibri" panose="020F0502020204030204" pitchFamily="34" charset="0"/>
                <a:cs typeface="Arial" panose="020B0604020202020204" pitchFamily="34" charset="0"/>
              </a:rPr>
              <a:t>no chemical bonding</a:t>
            </a:r>
            <a:endParaRPr lang="en-GB" sz="3200">
              <a:ea typeface="Calibri" panose="020F0502020204030204" pitchFamily="34" charset="0"/>
              <a:cs typeface="Arial" panose="020B0604020202020204" pitchFamily="34" charset="0"/>
            </a:endParaRPr>
          </a:p>
          <a:p>
            <a:pPr algn="ctr">
              <a:lnSpc>
                <a:spcPct val="107000"/>
              </a:lnSpc>
              <a:spcAft>
                <a:spcPts val="600"/>
              </a:spcAft>
              <a:buNone/>
            </a:pPr>
            <a:br>
              <a:rPr lang="en-GB" sz="2800">
                <a:effectLst/>
                <a:latin typeface="Century Gothic" panose="020B0502020202020204" pitchFamily="34" charset="0"/>
                <a:ea typeface="Calibri" panose="020F0502020204030204" pitchFamily="34" charset="0"/>
                <a:cs typeface="Arial" panose="020B0604020202020204" pitchFamily="34" charset="0"/>
              </a:rPr>
            </a:br>
            <a:br>
              <a:rPr lang="en-GB" sz="2800">
                <a:effectLst/>
                <a:latin typeface="Century Gothic" panose="020B0502020202020204" pitchFamily="34" charset="0"/>
                <a:ea typeface="Calibri" panose="020F0502020204030204" pitchFamily="34" charset="0"/>
                <a:cs typeface="Arial" panose="020B0604020202020204" pitchFamily="34" charset="0"/>
              </a:rPr>
            </a:br>
            <a:br>
              <a:rPr lang="en-GB" sz="2800">
                <a:effectLst/>
                <a:latin typeface="Century Gothic" panose="020B0502020202020204" pitchFamily="34" charset="0"/>
                <a:ea typeface="Calibri" panose="020F0502020204030204" pitchFamily="34" charset="0"/>
                <a:cs typeface="Arial" panose="020B0604020202020204" pitchFamily="34" charset="0"/>
              </a:rPr>
            </a:br>
            <a:r>
              <a:rPr lang="en-GB" sz="2800">
                <a:effectLst/>
                <a:latin typeface="Century Gothic" panose="020B0502020202020204" pitchFamily="34" charset="0"/>
                <a:ea typeface="Calibri" panose="020F0502020204030204" pitchFamily="34" charset="0"/>
                <a:cs typeface="Arial" panose="020B0604020202020204" pitchFamily="34" charset="0"/>
              </a:rPr>
              <a:t>(although intra-atomic forces of a similar nature)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6818280C-CE13-CFEB-F174-7B38FD1B825D}"/>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11: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9137900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D435F-A363-CDBA-DD3E-156DE34946F3}"/>
            </a:ext>
          </a:extLst>
        </p:cNvPr>
        <p:cNvGrpSpPr/>
        <p:nvPr/>
      </p:nvGrpSpPr>
      <p:grpSpPr>
        <a:xfrm>
          <a:off x="0" y="0"/>
          <a:ext cx="0" cy="0"/>
          <a:chOff x="0" y="0"/>
          <a:chExt cx="0" cy="0"/>
        </a:xfrm>
      </p:grpSpPr>
      <p:pic>
        <p:nvPicPr>
          <p:cNvPr id="7" name="Picture 6" descr="A structural formula AlCl3. There are two Als, each connected by a single line to three Cls. These are arranged in a T shape with the Al at the centre. Two red arrows point from a Cl in one T towards the Al in the other T. ">
            <a:extLst>
              <a:ext uri="{FF2B5EF4-FFF2-40B4-BE49-F238E27FC236}">
                <a16:creationId xmlns:a16="http://schemas.microsoft.com/office/drawing/2014/main" id="{A1354274-42ED-9C5A-F1E8-8EBC1442F976}"/>
              </a:ext>
            </a:extLst>
          </p:cNvPr>
          <p:cNvPicPr>
            <a:picLocks noChangeAspect="1"/>
          </p:cNvPicPr>
          <p:nvPr/>
        </p:nvPicPr>
        <p:blipFill>
          <a:blip r:embed="rId2"/>
          <a:srcRect/>
          <a:stretch/>
        </p:blipFill>
        <p:spPr>
          <a:xfrm>
            <a:off x="1063409" y="1584892"/>
            <a:ext cx="5737346" cy="4333969"/>
          </a:xfrm>
          <a:prstGeom prst="rect">
            <a:avLst/>
          </a:prstGeom>
        </p:spPr>
      </p:pic>
      <p:sp>
        <p:nvSpPr>
          <p:cNvPr id="2" name="Title 1">
            <a:extLst>
              <a:ext uri="{FF2B5EF4-FFF2-40B4-BE49-F238E27FC236}">
                <a16:creationId xmlns:a16="http://schemas.microsoft.com/office/drawing/2014/main" id="{9886562E-F993-B1F0-E773-6788D34EFCEF}"/>
              </a:ext>
            </a:extLst>
          </p:cNvPr>
          <p:cNvSpPr>
            <a:spLocks noGrp="1"/>
          </p:cNvSpPr>
          <p:nvPr>
            <p:ph type="title"/>
          </p:nvPr>
        </p:nvSpPr>
        <p:spPr/>
        <p:txBody>
          <a:bodyPr/>
          <a:lstStyle/>
          <a:p>
            <a:r>
              <a:rPr lang="en-US" dirty="0" err="1"/>
              <a:t>Aluminium</a:t>
            </a:r>
            <a:r>
              <a:rPr lang="en-US" dirty="0"/>
              <a:t> chloride dimer: answer</a:t>
            </a:r>
          </a:p>
        </p:txBody>
      </p:sp>
      <p:sp>
        <p:nvSpPr>
          <p:cNvPr id="3" name="Content Placeholder 2">
            <a:extLst>
              <a:ext uri="{FF2B5EF4-FFF2-40B4-BE49-F238E27FC236}">
                <a16:creationId xmlns:a16="http://schemas.microsoft.com/office/drawing/2014/main" id="{6ECE112A-7B6C-BBF1-5CDC-A83177C24931}"/>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p>
          <a:p>
            <a:pPr algn="ctr">
              <a:lnSpc>
                <a:spcPct val="107000"/>
              </a:lnSpc>
              <a:spcAft>
                <a:spcPts val="600"/>
              </a:spcAft>
              <a:buNone/>
            </a:pPr>
            <a:r>
              <a:rPr lang="en-GB" sz="3200">
                <a:ea typeface="Calibri" panose="020F0502020204030204" pitchFamily="34" charset="0"/>
                <a:cs typeface="Arial" panose="020B0604020202020204" pitchFamily="34" charset="0"/>
              </a:rPr>
              <a:t>c</a:t>
            </a:r>
            <a:r>
              <a:rPr lang="en-GB" sz="3200">
                <a:effectLst/>
                <a:latin typeface="Century Gothic" panose="020B0502020202020204" pitchFamily="34" charset="0"/>
                <a:ea typeface="Calibri" panose="020F0502020204030204" pitchFamily="34" charset="0"/>
                <a:cs typeface="Arial" panose="020B0604020202020204" pitchFamily="34" charset="0"/>
              </a:rPr>
              <a:t>ovalent</a:t>
            </a:r>
            <a:endParaRPr lang="en-GB" sz="3200">
              <a:ea typeface="Calibri" panose="020F0502020204030204" pitchFamily="34" charset="0"/>
              <a:cs typeface="Arial" panose="020B0604020202020204" pitchFamily="34" charset="0"/>
            </a:endParaRPr>
          </a:p>
          <a:p>
            <a:pPr>
              <a:lnSpc>
                <a:spcPct val="107000"/>
              </a:lnSpc>
              <a:spcAft>
                <a:spcPts val="600"/>
              </a:spcAft>
              <a:buNone/>
            </a:pPr>
            <a:br>
              <a:rPr lang="en-GB" sz="1800" b="1">
                <a:solidFill>
                  <a:srgbClr val="C00000"/>
                </a:solidFill>
                <a:ea typeface="Calibri" panose="020F0502020204030204" pitchFamily="34" charset="0"/>
                <a:cs typeface="Arial" panose="020B0604020202020204" pitchFamily="34" charset="0"/>
              </a:rPr>
            </a:br>
            <a:r>
              <a:rPr lang="en-GB" sz="2400" b="1">
                <a:solidFill>
                  <a:srgbClr val="C00000"/>
                </a:solidFill>
                <a:ea typeface="Calibri" panose="020F0502020204030204" pitchFamily="34" charset="0"/>
                <a:cs typeface="Arial" panose="020B0604020202020204" pitchFamily="34" charset="0"/>
              </a:rPr>
              <a:t>More types of bonding to spot:</a:t>
            </a:r>
          </a:p>
          <a:p>
            <a:pPr algn="ctr">
              <a:lnSpc>
                <a:spcPct val="107000"/>
              </a:lnSpc>
              <a:spcAft>
                <a:spcPts val="600"/>
              </a:spcAft>
              <a:buNone/>
            </a:pPr>
            <a:r>
              <a:rPr lang="en-GB" sz="3200">
                <a:ea typeface="Calibri" panose="020F0502020204030204" pitchFamily="34" charset="0"/>
                <a:cs typeface="Arial" panose="020B0604020202020204" pitchFamily="34" charset="0"/>
              </a:rPr>
              <a:t>polar</a:t>
            </a:r>
          </a:p>
          <a:p>
            <a:pPr algn="ctr">
              <a:lnSpc>
                <a:spcPct val="107000"/>
              </a:lnSpc>
              <a:spcAft>
                <a:spcPts val="600"/>
              </a:spcAft>
              <a:buNone/>
            </a:pPr>
            <a:br>
              <a:rPr lang="en-GB" sz="2800">
                <a:effectLst/>
                <a:latin typeface="Century Gothic" panose="020B0502020202020204" pitchFamily="34" charset="0"/>
                <a:ea typeface="Calibri" panose="020F0502020204030204" pitchFamily="34" charset="0"/>
                <a:cs typeface="Arial" panose="020B0604020202020204" pitchFamily="34" charset="0"/>
              </a:rPr>
            </a:br>
            <a:r>
              <a:rPr lang="en-GB" sz="2400">
                <a:effectLst/>
                <a:latin typeface="Century Gothic" panose="020B0502020202020204" pitchFamily="34" charset="0"/>
                <a:ea typeface="Calibri" panose="020F0502020204030204" pitchFamily="34" charset="0"/>
                <a:cs typeface="Arial" panose="020B0604020202020204" pitchFamily="34" charset="0"/>
              </a:rPr>
              <a:t>including dative (coordinate) covalent</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2849D400-2096-89C6-E49D-D9EA295EFDA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12: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2133273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0AA9E-9BBF-ED4B-B31A-AAB4D8617726}"/>
            </a:ext>
          </a:extLst>
        </p:cNvPr>
        <p:cNvGrpSpPr/>
        <p:nvPr/>
      </p:nvGrpSpPr>
      <p:grpSpPr>
        <a:xfrm>
          <a:off x="0" y="0"/>
          <a:ext cx="0" cy="0"/>
          <a:chOff x="0" y="0"/>
          <a:chExt cx="0" cy="0"/>
        </a:xfrm>
      </p:grpSpPr>
      <p:pic>
        <p:nvPicPr>
          <p:cNvPr id="7" name="Picture 6" descr="A chemical symbol made up of the letter O followed by two lines, then the letter C, another two lines, then another O. (O=C=O)">
            <a:extLst>
              <a:ext uri="{FF2B5EF4-FFF2-40B4-BE49-F238E27FC236}">
                <a16:creationId xmlns:a16="http://schemas.microsoft.com/office/drawing/2014/main" id="{B5C992B7-21DD-6B9E-6474-BEBDBE17577B}"/>
              </a:ext>
            </a:extLst>
          </p:cNvPr>
          <p:cNvPicPr>
            <a:picLocks noChangeAspect="1"/>
          </p:cNvPicPr>
          <p:nvPr/>
        </p:nvPicPr>
        <p:blipFill>
          <a:blip r:embed="rId2"/>
          <a:srcRect r="672"/>
          <a:stretch>
            <a:fillRect/>
          </a:stretch>
        </p:blipFill>
        <p:spPr>
          <a:xfrm>
            <a:off x="1063409" y="2492961"/>
            <a:ext cx="5698779" cy="2517830"/>
          </a:xfrm>
          <a:prstGeom prst="rect">
            <a:avLst/>
          </a:prstGeom>
        </p:spPr>
      </p:pic>
      <p:sp>
        <p:nvSpPr>
          <p:cNvPr id="2" name="Title 1">
            <a:extLst>
              <a:ext uri="{FF2B5EF4-FFF2-40B4-BE49-F238E27FC236}">
                <a16:creationId xmlns:a16="http://schemas.microsoft.com/office/drawing/2014/main" id="{F05BF541-3002-BEB0-CA29-B3C15C3E9C40}"/>
              </a:ext>
            </a:extLst>
          </p:cNvPr>
          <p:cNvSpPr>
            <a:spLocks noGrp="1"/>
          </p:cNvSpPr>
          <p:nvPr>
            <p:ph type="title"/>
          </p:nvPr>
        </p:nvSpPr>
        <p:spPr/>
        <p:txBody>
          <a:bodyPr/>
          <a:lstStyle/>
          <a:p>
            <a:r>
              <a:rPr lang="en-US" dirty="0"/>
              <a:t>Carbon dioxide molecule: answer</a:t>
            </a:r>
          </a:p>
        </p:txBody>
      </p:sp>
      <p:sp>
        <p:nvSpPr>
          <p:cNvPr id="3" name="Content Placeholder 2">
            <a:extLst>
              <a:ext uri="{FF2B5EF4-FFF2-40B4-BE49-F238E27FC236}">
                <a16:creationId xmlns:a16="http://schemas.microsoft.com/office/drawing/2014/main" id="{6300669F-3885-E381-A651-0D52A11D2F61}"/>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p>
          <a:p>
            <a:pPr algn="ctr">
              <a:lnSpc>
                <a:spcPct val="107000"/>
              </a:lnSpc>
              <a:spcAft>
                <a:spcPts val="600"/>
              </a:spcAft>
              <a:buNone/>
            </a:pPr>
            <a:r>
              <a:rPr lang="en-GB" sz="3200">
                <a:ea typeface="Calibri" panose="020F0502020204030204" pitchFamily="34" charset="0"/>
                <a:cs typeface="Arial" panose="020B0604020202020204" pitchFamily="34" charset="0"/>
              </a:rPr>
              <a:t>(double) c</a:t>
            </a:r>
            <a:r>
              <a:rPr lang="en-GB" sz="3200">
                <a:effectLst/>
                <a:latin typeface="Century Gothic" panose="020B0502020202020204" pitchFamily="34" charset="0"/>
                <a:ea typeface="Calibri" panose="020F0502020204030204" pitchFamily="34" charset="0"/>
                <a:cs typeface="Arial" panose="020B0604020202020204" pitchFamily="34" charset="0"/>
              </a:rPr>
              <a:t>ovalent</a:t>
            </a:r>
            <a:endParaRPr lang="en-GB" sz="3200">
              <a:ea typeface="Calibri" panose="020F0502020204030204" pitchFamily="34" charset="0"/>
              <a:cs typeface="Arial" panose="020B0604020202020204" pitchFamily="34" charset="0"/>
            </a:endParaRPr>
          </a:p>
          <a:p>
            <a:pPr>
              <a:lnSpc>
                <a:spcPct val="107000"/>
              </a:lnSpc>
              <a:spcAft>
                <a:spcPts val="600"/>
              </a:spcAft>
              <a:buNone/>
            </a:pPr>
            <a:br>
              <a:rPr lang="en-GB" sz="1600" b="1">
                <a:solidFill>
                  <a:srgbClr val="C00000"/>
                </a:solidFill>
                <a:ea typeface="Calibri" panose="020F0502020204030204" pitchFamily="34" charset="0"/>
                <a:cs typeface="Arial" panose="020B0604020202020204" pitchFamily="34" charset="0"/>
              </a:rPr>
            </a:br>
            <a:r>
              <a:rPr lang="en-GB" sz="2400" b="1">
                <a:solidFill>
                  <a:srgbClr val="C00000"/>
                </a:solidFill>
                <a:ea typeface="Calibri" panose="020F0502020204030204" pitchFamily="34" charset="0"/>
                <a:cs typeface="Arial" panose="020B0604020202020204" pitchFamily="34" charset="0"/>
              </a:rPr>
              <a:t>More types of bonding to spot:</a:t>
            </a:r>
          </a:p>
          <a:p>
            <a:pPr algn="ctr">
              <a:lnSpc>
                <a:spcPct val="107000"/>
              </a:lnSpc>
              <a:spcAft>
                <a:spcPts val="600"/>
              </a:spcAft>
              <a:buNone/>
            </a:pPr>
            <a:r>
              <a:rPr lang="en-GB" sz="3200">
                <a:ea typeface="Calibri" panose="020F0502020204030204" pitchFamily="34" charset="0"/>
                <a:cs typeface="Arial" panose="020B0604020202020204" pitchFamily="34" charset="0"/>
              </a:rPr>
              <a:t>polar</a:t>
            </a:r>
          </a:p>
          <a:p>
            <a:pPr algn="ctr">
              <a:lnSpc>
                <a:spcPct val="107000"/>
              </a:lnSpc>
              <a:spcAft>
                <a:spcPts val="600"/>
              </a:spcAft>
              <a:buNone/>
            </a:pPr>
            <a:r>
              <a:rPr lang="en-GB" sz="3200">
                <a:ea typeface="Calibri" panose="020F0502020204030204" pitchFamily="34" charset="0"/>
                <a:cs typeface="Arial" panose="020B0604020202020204" pitchFamily="34" charset="0"/>
              </a:rPr>
              <a:t>d</a:t>
            </a:r>
            <a:r>
              <a:rPr lang="en-GB" sz="3200">
                <a:effectLst/>
                <a:latin typeface="Century Gothic" panose="020B0502020202020204" pitchFamily="34" charset="0"/>
                <a:ea typeface="Calibri" panose="020F0502020204030204" pitchFamily="34" charset="0"/>
                <a:cs typeface="Arial" panose="020B0604020202020204" pitchFamily="34" charset="0"/>
              </a:rPr>
              <a:t>oub</a:t>
            </a:r>
            <a:r>
              <a:rPr lang="en-GB" sz="3200">
                <a:ea typeface="Calibri" panose="020F0502020204030204" pitchFamily="34" charset="0"/>
                <a:cs typeface="Arial" panose="020B0604020202020204" pitchFamily="34" charset="0"/>
              </a:rPr>
              <a:t>le/</a:t>
            </a:r>
            <a:r>
              <a:rPr lang="en-GB" sz="3200">
                <a:effectLst/>
                <a:latin typeface="Century Gothic" panose="020B0502020202020204" pitchFamily="34" charset="0"/>
                <a:ea typeface="Calibri" panose="020F0502020204030204" pitchFamily="34" charset="0"/>
                <a:cs typeface="Arial" panose="020B0604020202020204" pitchFamily="34" charset="0"/>
              </a:rPr>
              <a:t>sigma + pi</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1964228F-32D0-09BB-3B48-734D039D5710}"/>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13: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4906706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2E007-25DA-DB8A-CAED-6716EBC28AA3}"/>
            </a:ext>
          </a:extLst>
        </p:cNvPr>
        <p:cNvGrpSpPr/>
        <p:nvPr/>
      </p:nvGrpSpPr>
      <p:grpSpPr>
        <a:xfrm>
          <a:off x="0" y="0"/>
          <a:ext cx="0" cy="0"/>
          <a:chOff x="0" y="0"/>
          <a:chExt cx="0" cy="0"/>
        </a:xfrm>
      </p:grpSpPr>
      <p:pic>
        <p:nvPicPr>
          <p:cNvPr id="7" name="Picture 6" descr="The structural formula for two ethanoic acid molecules arranged in a line but where the second has been rotated through 180 degrees. The formula consists of two Cs joined by a single line. The first C is surrounded by three Hs at 90 degrees to each other, each joined to the C by a single line. The second C is joined to an O-H by a single line at a 45 degree angle and to another O by a double line at a 135 degree angle. Between the O-H on the first molecule and the O= there is a dotted line. Also there is a dotted line between the =O on the first  molecule and the H-O on the second one.">
            <a:extLst>
              <a:ext uri="{FF2B5EF4-FFF2-40B4-BE49-F238E27FC236}">
                <a16:creationId xmlns:a16="http://schemas.microsoft.com/office/drawing/2014/main" id="{EA7814A5-8493-B9B9-4BC7-C8F756C748EC}"/>
              </a:ext>
            </a:extLst>
          </p:cNvPr>
          <p:cNvPicPr>
            <a:picLocks noChangeAspect="1"/>
          </p:cNvPicPr>
          <p:nvPr/>
        </p:nvPicPr>
        <p:blipFill>
          <a:blip r:embed="rId2"/>
          <a:srcRect/>
          <a:stretch/>
        </p:blipFill>
        <p:spPr>
          <a:xfrm>
            <a:off x="1063409" y="2554876"/>
            <a:ext cx="5737346" cy="2393999"/>
          </a:xfrm>
          <a:prstGeom prst="rect">
            <a:avLst/>
          </a:prstGeom>
        </p:spPr>
      </p:pic>
      <p:sp>
        <p:nvSpPr>
          <p:cNvPr id="2" name="Title 1">
            <a:extLst>
              <a:ext uri="{FF2B5EF4-FFF2-40B4-BE49-F238E27FC236}">
                <a16:creationId xmlns:a16="http://schemas.microsoft.com/office/drawing/2014/main" id="{3B9D7912-B318-87D8-3B27-C95BE16AFC5B}"/>
              </a:ext>
            </a:extLst>
          </p:cNvPr>
          <p:cNvSpPr>
            <a:spLocks noGrp="1"/>
          </p:cNvSpPr>
          <p:nvPr>
            <p:ph type="title"/>
          </p:nvPr>
        </p:nvSpPr>
        <p:spPr/>
        <p:txBody>
          <a:bodyPr/>
          <a:lstStyle/>
          <a:p>
            <a:r>
              <a:rPr lang="en-US" dirty="0"/>
              <a:t>Ethanoic acid dimer: answer</a:t>
            </a:r>
          </a:p>
        </p:txBody>
      </p:sp>
      <p:sp>
        <p:nvSpPr>
          <p:cNvPr id="3" name="Content Placeholder 2">
            <a:extLst>
              <a:ext uri="{FF2B5EF4-FFF2-40B4-BE49-F238E27FC236}">
                <a16:creationId xmlns:a16="http://schemas.microsoft.com/office/drawing/2014/main" id="{92D6E4CA-A96E-F179-C96A-EADBD8BB42BF}"/>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p>
          <a:p>
            <a:pPr algn="ctr">
              <a:lnSpc>
                <a:spcPct val="107000"/>
              </a:lnSpc>
              <a:spcAft>
                <a:spcPts val="600"/>
              </a:spcAft>
              <a:buNone/>
            </a:pPr>
            <a:r>
              <a:rPr lang="en-GB" sz="3200">
                <a:ea typeface="Calibri" panose="020F0502020204030204" pitchFamily="34" charset="0"/>
                <a:cs typeface="Arial" panose="020B0604020202020204" pitchFamily="34" charset="0"/>
              </a:rPr>
              <a:t>c</a:t>
            </a:r>
            <a:r>
              <a:rPr lang="en-GB" sz="3200">
                <a:effectLst/>
                <a:latin typeface="Century Gothic" panose="020B0502020202020204" pitchFamily="34" charset="0"/>
                <a:ea typeface="Calibri" panose="020F0502020204030204" pitchFamily="34" charset="0"/>
                <a:cs typeface="Arial" panose="020B0604020202020204" pitchFamily="34" charset="0"/>
              </a:rPr>
              <a:t>ovalent</a:t>
            </a:r>
            <a:endParaRPr lang="en-GB" sz="3200">
              <a:ea typeface="Calibri" panose="020F0502020204030204" pitchFamily="34" charset="0"/>
              <a:cs typeface="Arial" panose="020B0604020202020204" pitchFamily="34" charset="0"/>
            </a:endParaRPr>
          </a:p>
          <a:p>
            <a:pPr>
              <a:lnSpc>
                <a:spcPct val="107000"/>
              </a:lnSpc>
              <a:spcAft>
                <a:spcPts val="600"/>
              </a:spcAft>
              <a:buNone/>
            </a:pPr>
            <a:br>
              <a:rPr lang="en-GB" sz="1800" b="1">
                <a:solidFill>
                  <a:srgbClr val="C00000"/>
                </a:solidFill>
                <a:ea typeface="Calibri" panose="020F0502020204030204" pitchFamily="34" charset="0"/>
                <a:cs typeface="Arial" panose="020B0604020202020204" pitchFamily="34" charset="0"/>
              </a:rPr>
            </a:br>
            <a:r>
              <a:rPr lang="en-GB" sz="2400" b="1">
                <a:solidFill>
                  <a:srgbClr val="C00000"/>
                </a:solidFill>
                <a:ea typeface="Calibri" panose="020F0502020204030204" pitchFamily="34" charset="0"/>
                <a:cs typeface="Arial" panose="020B0604020202020204" pitchFamily="34" charset="0"/>
              </a:rPr>
              <a:t>More types of bonding to spot:</a:t>
            </a:r>
          </a:p>
          <a:p>
            <a:pPr algn="ctr">
              <a:lnSpc>
                <a:spcPct val="107000"/>
              </a:lnSpc>
              <a:spcAft>
                <a:spcPts val="600"/>
              </a:spcAft>
              <a:buNone/>
            </a:pPr>
            <a:r>
              <a:rPr lang="en-GB" sz="3200">
                <a:ea typeface="Calibri" panose="020F0502020204030204" pitchFamily="34" charset="0"/>
                <a:cs typeface="Arial" panose="020B0604020202020204" pitchFamily="34" charset="0"/>
              </a:rPr>
              <a:t>polar</a:t>
            </a:r>
          </a:p>
          <a:p>
            <a:pPr algn="ctr">
              <a:lnSpc>
                <a:spcPct val="107000"/>
              </a:lnSpc>
              <a:spcAft>
                <a:spcPts val="600"/>
              </a:spcAft>
              <a:buNone/>
            </a:pPr>
            <a:r>
              <a:rPr lang="en-GB" sz="3200">
                <a:ea typeface="Calibri" panose="020F0502020204030204" pitchFamily="34" charset="0"/>
                <a:cs typeface="Arial" panose="020B0604020202020204" pitchFamily="34" charset="0"/>
              </a:rPr>
              <a:t>hydrogen</a:t>
            </a:r>
            <a:endParaRPr lang="en-GB" sz="32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B26A94B4-AED9-2459-967A-24CFA19AA2DC}"/>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14: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7724430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847C6-4E9E-52A9-219E-B98B075ECFCA}"/>
            </a:ext>
          </a:extLst>
        </p:cNvPr>
        <p:cNvGrpSpPr/>
        <p:nvPr/>
      </p:nvGrpSpPr>
      <p:grpSpPr>
        <a:xfrm>
          <a:off x="0" y="0"/>
          <a:ext cx="0" cy="0"/>
          <a:chOff x="0" y="0"/>
          <a:chExt cx="0" cy="0"/>
        </a:xfrm>
      </p:grpSpPr>
      <p:pic>
        <p:nvPicPr>
          <p:cNvPr id="7" name="Picture 6" descr="Pairs of white circles with black outlines are arranged in a lattice formation where alternating pairs are offset by half their height. In the centre of each white circle is the letter I. None of the white circles are touching but each is surround by a larger pale orange circle which overlaps with all of its neighbours.">
            <a:extLst>
              <a:ext uri="{FF2B5EF4-FFF2-40B4-BE49-F238E27FC236}">
                <a16:creationId xmlns:a16="http://schemas.microsoft.com/office/drawing/2014/main" id="{3645A2AB-B2C7-4467-47BE-8CF4C509ED59}"/>
              </a:ext>
            </a:extLst>
          </p:cNvPr>
          <p:cNvPicPr>
            <a:picLocks noChangeAspect="1"/>
          </p:cNvPicPr>
          <p:nvPr/>
        </p:nvPicPr>
        <p:blipFill>
          <a:blip r:embed="rId2"/>
          <a:srcRect/>
          <a:stretch/>
        </p:blipFill>
        <p:spPr>
          <a:xfrm>
            <a:off x="540000" y="1260000"/>
            <a:ext cx="6476245" cy="4996963"/>
          </a:xfrm>
          <a:prstGeom prst="rect">
            <a:avLst/>
          </a:prstGeom>
        </p:spPr>
      </p:pic>
      <p:sp>
        <p:nvSpPr>
          <p:cNvPr id="2" name="Title 1">
            <a:extLst>
              <a:ext uri="{FF2B5EF4-FFF2-40B4-BE49-F238E27FC236}">
                <a16:creationId xmlns:a16="http://schemas.microsoft.com/office/drawing/2014/main" id="{71A7A99A-B1D2-76FC-4747-C499BA8D0C19}"/>
              </a:ext>
            </a:extLst>
          </p:cNvPr>
          <p:cNvSpPr>
            <a:spLocks noGrp="1"/>
          </p:cNvSpPr>
          <p:nvPr>
            <p:ph type="title"/>
          </p:nvPr>
        </p:nvSpPr>
        <p:spPr/>
        <p:txBody>
          <a:bodyPr/>
          <a:lstStyle/>
          <a:p>
            <a:r>
              <a:rPr lang="en-US" dirty="0"/>
              <a:t>Iodine lattice: answer</a:t>
            </a:r>
          </a:p>
        </p:txBody>
      </p:sp>
      <p:sp>
        <p:nvSpPr>
          <p:cNvPr id="3" name="Content Placeholder 2">
            <a:extLst>
              <a:ext uri="{FF2B5EF4-FFF2-40B4-BE49-F238E27FC236}">
                <a16:creationId xmlns:a16="http://schemas.microsoft.com/office/drawing/2014/main" id="{657A04E3-EB63-5004-342A-26B8FE66E55E}"/>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br>
              <a:rPr lang="en-GB" sz="2400" b="1">
                <a:solidFill>
                  <a:srgbClr val="C00000"/>
                </a:solidFill>
                <a:ea typeface="Calibri" panose="020F0502020204030204" pitchFamily="34" charset="0"/>
                <a:cs typeface="Arial" panose="020B0604020202020204" pitchFamily="34" charset="0"/>
              </a:rPr>
            </a:br>
            <a:endParaRPr lang="en-GB" sz="2400" b="1">
              <a:solidFill>
                <a:srgbClr val="C00000"/>
              </a:solidFill>
              <a:ea typeface="Calibri" panose="020F0502020204030204" pitchFamily="34" charset="0"/>
              <a:cs typeface="Arial" panose="020B0604020202020204" pitchFamily="34" charset="0"/>
            </a:endParaRPr>
          </a:p>
          <a:p>
            <a:pPr algn="ctr">
              <a:lnSpc>
                <a:spcPct val="107000"/>
              </a:lnSpc>
              <a:spcAft>
                <a:spcPts val="600"/>
              </a:spcAft>
              <a:buNone/>
            </a:pPr>
            <a:r>
              <a:rPr lang="en-GB" sz="3200">
                <a:ea typeface="Calibri" panose="020F0502020204030204" pitchFamily="34" charset="0"/>
                <a:cs typeface="Arial" panose="020B0604020202020204" pitchFamily="34" charset="0"/>
              </a:rPr>
              <a:t>c</a:t>
            </a:r>
            <a:r>
              <a:rPr lang="en-GB" sz="3200">
                <a:effectLst/>
                <a:latin typeface="Century Gothic" panose="020B0502020202020204" pitchFamily="34" charset="0"/>
                <a:ea typeface="Calibri" panose="020F0502020204030204" pitchFamily="34" charset="0"/>
                <a:cs typeface="Arial" panose="020B0604020202020204" pitchFamily="34" charset="0"/>
              </a:rPr>
              <a:t>ovalent</a:t>
            </a:r>
            <a:endParaRPr lang="en-GB" sz="3200">
              <a:ea typeface="Calibri" panose="020F0502020204030204" pitchFamily="34" charset="0"/>
              <a:cs typeface="Arial" panose="020B0604020202020204" pitchFamily="34" charset="0"/>
            </a:endParaRPr>
          </a:p>
          <a:p>
            <a:pPr>
              <a:lnSpc>
                <a:spcPct val="107000"/>
              </a:lnSpc>
              <a:spcAft>
                <a:spcPts val="600"/>
              </a:spcAft>
              <a:buNone/>
            </a:pPr>
            <a:br>
              <a:rPr lang="en-GB" sz="1600" b="1">
                <a:solidFill>
                  <a:srgbClr val="C00000"/>
                </a:solidFill>
                <a:ea typeface="Calibri" panose="020F0502020204030204" pitchFamily="34" charset="0"/>
                <a:cs typeface="Arial" panose="020B0604020202020204" pitchFamily="34" charset="0"/>
              </a:rPr>
            </a:br>
            <a:br>
              <a:rPr lang="en-GB" sz="1600" b="1">
                <a:solidFill>
                  <a:srgbClr val="C00000"/>
                </a:solidFill>
                <a:ea typeface="Calibri" panose="020F0502020204030204" pitchFamily="34" charset="0"/>
                <a:cs typeface="Arial" panose="020B0604020202020204" pitchFamily="34" charset="0"/>
              </a:rPr>
            </a:br>
            <a:r>
              <a:rPr lang="en-GB" sz="2000" b="1">
                <a:solidFill>
                  <a:srgbClr val="C00000"/>
                </a:solidFill>
                <a:ea typeface="Calibri" panose="020F0502020204030204" pitchFamily="34" charset="0"/>
                <a:cs typeface="Arial" panose="020B0604020202020204" pitchFamily="34" charset="0"/>
              </a:rPr>
              <a:t>More types of bonding to spot:</a:t>
            </a:r>
            <a:br>
              <a:rPr lang="en-GB" sz="2000" b="1">
                <a:solidFill>
                  <a:srgbClr val="C00000"/>
                </a:solidFill>
                <a:ea typeface="Calibri" panose="020F0502020204030204" pitchFamily="34" charset="0"/>
                <a:cs typeface="Arial" panose="020B0604020202020204" pitchFamily="34" charset="0"/>
              </a:rPr>
            </a:br>
            <a:endParaRPr lang="en-GB" sz="2000" b="1">
              <a:solidFill>
                <a:srgbClr val="C00000"/>
              </a:solidFill>
              <a:ea typeface="Calibri" panose="020F0502020204030204" pitchFamily="34" charset="0"/>
              <a:cs typeface="Arial" panose="020B0604020202020204" pitchFamily="34" charset="0"/>
            </a:endParaRPr>
          </a:p>
          <a:p>
            <a:pPr algn="ctr">
              <a:lnSpc>
                <a:spcPct val="107000"/>
              </a:lnSpc>
              <a:spcAft>
                <a:spcPts val="600"/>
              </a:spcAft>
              <a:buNone/>
            </a:pPr>
            <a:r>
              <a:rPr lang="en-GB" sz="2800">
                <a:ea typeface="Calibri" panose="020F0502020204030204" pitchFamily="34" charset="0"/>
                <a:cs typeface="Arial" panose="020B0604020202020204" pitchFamily="34" charset="0"/>
              </a:rPr>
              <a:t>van der Waals forces</a:t>
            </a:r>
            <a:endParaRPr lang="en-GB" sz="28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2C058259-FA9D-AE94-6419-43F0FD517AB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a:t>
            </a:r>
            <a:r>
              <a:rPr lang="en-GB" sz="2200" b="1">
                <a:solidFill>
                  <a:schemeClr val="bg1"/>
                </a:solidFill>
                <a:latin typeface="Century Gothic" panose="020B0502020202020204" pitchFamily="34" charset="0"/>
              </a:rPr>
              <a:t>5: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7846735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62572-5F7C-898D-10A0-D962176F7446}"/>
            </a:ext>
          </a:extLst>
        </p:cNvPr>
        <p:cNvGrpSpPr/>
        <p:nvPr/>
      </p:nvGrpSpPr>
      <p:grpSpPr>
        <a:xfrm>
          <a:off x="0" y="0"/>
          <a:ext cx="0" cy="0"/>
          <a:chOff x="0" y="0"/>
          <a:chExt cx="0" cy="0"/>
        </a:xfrm>
      </p:grpSpPr>
      <p:pic>
        <p:nvPicPr>
          <p:cNvPr id="7" name="Picture 6" descr="A white circle, outlined in black with the letter N at the centre. Spaced at an equidistant  120 degrees around the circle labelled N are three smaller circles labelled H. These three circles are also white with a black outline. None of the circles are touching. All of the white circles are surrounded by a pale orange circle with no outline. These pale orange circles slightly overlap.">
            <a:extLst>
              <a:ext uri="{FF2B5EF4-FFF2-40B4-BE49-F238E27FC236}">
                <a16:creationId xmlns:a16="http://schemas.microsoft.com/office/drawing/2014/main" id="{D9569128-9963-F46E-4932-C101494F4626}"/>
              </a:ext>
            </a:extLst>
          </p:cNvPr>
          <p:cNvPicPr>
            <a:picLocks noChangeAspect="1"/>
          </p:cNvPicPr>
          <p:nvPr/>
        </p:nvPicPr>
        <p:blipFill>
          <a:blip r:embed="rId2"/>
          <a:srcRect/>
          <a:stretch/>
        </p:blipFill>
        <p:spPr>
          <a:xfrm>
            <a:off x="841641" y="1259999"/>
            <a:ext cx="5906669" cy="4996963"/>
          </a:xfrm>
          <a:prstGeom prst="rect">
            <a:avLst/>
          </a:prstGeom>
        </p:spPr>
      </p:pic>
      <p:sp>
        <p:nvSpPr>
          <p:cNvPr id="2" name="Title 1">
            <a:extLst>
              <a:ext uri="{FF2B5EF4-FFF2-40B4-BE49-F238E27FC236}">
                <a16:creationId xmlns:a16="http://schemas.microsoft.com/office/drawing/2014/main" id="{7F1B1A00-5822-505A-70A9-988EA72C2EAD}"/>
              </a:ext>
            </a:extLst>
          </p:cNvPr>
          <p:cNvSpPr>
            <a:spLocks noGrp="1"/>
          </p:cNvSpPr>
          <p:nvPr>
            <p:ph type="title"/>
          </p:nvPr>
        </p:nvSpPr>
        <p:spPr/>
        <p:txBody>
          <a:bodyPr/>
          <a:lstStyle/>
          <a:p>
            <a:r>
              <a:rPr lang="en-US" dirty="0"/>
              <a:t>Ammonia molecule: answer</a:t>
            </a:r>
          </a:p>
        </p:txBody>
      </p:sp>
      <p:sp>
        <p:nvSpPr>
          <p:cNvPr id="3" name="Content Placeholder 2">
            <a:extLst>
              <a:ext uri="{FF2B5EF4-FFF2-40B4-BE49-F238E27FC236}">
                <a16:creationId xmlns:a16="http://schemas.microsoft.com/office/drawing/2014/main" id="{E8BA139C-66CD-FDAF-9ADB-6EAA09EE919A}"/>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br>
              <a:rPr lang="en-GB" sz="2800" b="1">
                <a:solidFill>
                  <a:srgbClr val="C00000"/>
                </a:solidFill>
                <a:ea typeface="Calibri" panose="020F0502020204030204" pitchFamily="34" charset="0"/>
                <a:cs typeface="Arial" panose="020B0604020202020204" pitchFamily="34" charset="0"/>
              </a:rPr>
            </a:br>
            <a:endParaRPr lang="en-GB" sz="2800" b="1">
              <a:solidFill>
                <a:srgbClr val="C00000"/>
              </a:solidFill>
              <a:ea typeface="Calibri" panose="020F0502020204030204" pitchFamily="34" charset="0"/>
              <a:cs typeface="Arial" panose="020B0604020202020204" pitchFamily="34" charset="0"/>
            </a:endParaRPr>
          </a:p>
          <a:p>
            <a:pPr algn="ctr">
              <a:lnSpc>
                <a:spcPct val="107000"/>
              </a:lnSpc>
              <a:spcAft>
                <a:spcPts val="600"/>
              </a:spcAft>
              <a:buNone/>
            </a:pPr>
            <a:r>
              <a:rPr lang="en-GB" sz="3200">
                <a:ea typeface="Calibri" panose="020F0502020204030204" pitchFamily="34" charset="0"/>
                <a:cs typeface="Arial" panose="020B0604020202020204" pitchFamily="34" charset="0"/>
              </a:rPr>
              <a:t>c</a:t>
            </a:r>
            <a:r>
              <a:rPr lang="en-GB" sz="3200">
                <a:effectLst/>
                <a:latin typeface="Century Gothic" panose="020B0502020202020204" pitchFamily="34" charset="0"/>
                <a:ea typeface="Calibri" panose="020F0502020204030204" pitchFamily="34" charset="0"/>
                <a:cs typeface="Arial" panose="020B0604020202020204" pitchFamily="34" charset="0"/>
              </a:rPr>
              <a:t>ovalent</a:t>
            </a:r>
            <a:endParaRPr lang="en-GB" sz="3200">
              <a:ea typeface="Calibri" panose="020F0502020204030204" pitchFamily="34" charset="0"/>
              <a:cs typeface="Arial" panose="020B0604020202020204" pitchFamily="34" charset="0"/>
            </a:endParaRPr>
          </a:p>
          <a:p>
            <a:pPr>
              <a:lnSpc>
                <a:spcPct val="107000"/>
              </a:lnSpc>
              <a:spcAft>
                <a:spcPts val="600"/>
              </a:spcAft>
              <a:buNone/>
            </a:pPr>
            <a:br>
              <a:rPr lang="en-GB" sz="1800" b="1">
                <a:solidFill>
                  <a:srgbClr val="C00000"/>
                </a:solidFill>
                <a:ea typeface="Calibri" panose="020F0502020204030204" pitchFamily="34" charset="0"/>
                <a:cs typeface="Arial" panose="020B0604020202020204" pitchFamily="34" charset="0"/>
              </a:rPr>
            </a:br>
            <a:br>
              <a:rPr lang="en-GB" sz="1800" b="1">
                <a:solidFill>
                  <a:srgbClr val="C00000"/>
                </a:solidFill>
                <a:ea typeface="Calibri" panose="020F0502020204030204" pitchFamily="34" charset="0"/>
                <a:cs typeface="Arial" panose="020B0604020202020204" pitchFamily="34" charset="0"/>
              </a:rPr>
            </a:br>
            <a:r>
              <a:rPr lang="en-GB" sz="2000" b="1">
                <a:solidFill>
                  <a:srgbClr val="C00000"/>
                </a:solidFill>
                <a:ea typeface="Calibri" panose="020F0502020204030204" pitchFamily="34" charset="0"/>
                <a:cs typeface="Arial" panose="020B0604020202020204" pitchFamily="34" charset="0"/>
              </a:rPr>
              <a:t>More types of bonding to spot:</a:t>
            </a:r>
            <a:br>
              <a:rPr lang="en-GB" sz="2400" b="1">
                <a:solidFill>
                  <a:srgbClr val="C00000"/>
                </a:solidFill>
                <a:ea typeface="Calibri" panose="020F0502020204030204" pitchFamily="34" charset="0"/>
                <a:cs typeface="Arial" panose="020B0604020202020204" pitchFamily="34" charset="0"/>
              </a:rPr>
            </a:br>
            <a:endParaRPr lang="en-GB" sz="2400" b="1">
              <a:solidFill>
                <a:srgbClr val="C00000"/>
              </a:solidFill>
              <a:ea typeface="Calibri" panose="020F0502020204030204" pitchFamily="34" charset="0"/>
              <a:cs typeface="Arial" panose="020B0604020202020204" pitchFamily="34" charset="0"/>
            </a:endParaRPr>
          </a:p>
          <a:p>
            <a:pPr algn="ctr">
              <a:lnSpc>
                <a:spcPct val="107000"/>
              </a:lnSpc>
              <a:spcAft>
                <a:spcPts val="600"/>
              </a:spcAft>
              <a:buNone/>
            </a:pPr>
            <a:r>
              <a:rPr lang="en-GB" sz="3200">
                <a:ea typeface="Calibri" panose="020F0502020204030204" pitchFamily="34" charset="0"/>
                <a:cs typeface="Arial" panose="020B0604020202020204" pitchFamily="34" charset="0"/>
              </a:rPr>
              <a:t>polar</a:t>
            </a:r>
            <a:endParaRPr lang="en-GB" sz="32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A16E0B7F-28B6-85AF-A2BD-F22CAE6104F0}"/>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16: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2377503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FADFEA-E8DE-0E73-BC90-8857E18FCAF0}"/>
            </a:ext>
          </a:extLst>
        </p:cNvPr>
        <p:cNvGrpSpPr/>
        <p:nvPr/>
      </p:nvGrpSpPr>
      <p:grpSpPr>
        <a:xfrm>
          <a:off x="0" y="0"/>
          <a:ext cx="0" cy="0"/>
          <a:chOff x="0" y="0"/>
          <a:chExt cx="0" cy="0"/>
        </a:xfrm>
      </p:grpSpPr>
      <p:pic>
        <p:nvPicPr>
          <p:cNvPr id="7" name="Picture 6" descr="An alternating array of small and large circles. The small circles are dark orange and are labelled 'Mg^2+'. The large circles are dark white and are surrounded by a pale orange circle. The white circles are labelled 'O^2-'. Each small dark orange circle is touching four of its neighbouring pale orange circles and vice versa.">
            <a:extLst>
              <a:ext uri="{FF2B5EF4-FFF2-40B4-BE49-F238E27FC236}">
                <a16:creationId xmlns:a16="http://schemas.microsoft.com/office/drawing/2014/main" id="{BF8D2AD1-C164-E814-2222-C6500C01CD06}"/>
              </a:ext>
            </a:extLst>
          </p:cNvPr>
          <p:cNvPicPr>
            <a:picLocks noChangeAspect="1"/>
          </p:cNvPicPr>
          <p:nvPr/>
        </p:nvPicPr>
        <p:blipFill>
          <a:blip r:embed="rId2"/>
          <a:srcRect/>
          <a:stretch/>
        </p:blipFill>
        <p:spPr>
          <a:xfrm>
            <a:off x="540000" y="1260000"/>
            <a:ext cx="6618545" cy="4916296"/>
          </a:xfrm>
          <a:prstGeom prst="rect">
            <a:avLst/>
          </a:prstGeom>
        </p:spPr>
      </p:pic>
      <p:sp>
        <p:nvSpPr>
          <p:cNvPr id="2" name="Title 1">
            <a:extLst>
              <a:ext uri="{FF2B5EF4-FFF2-40B4-BE49-F238E27FC236}">
                <a16:creationId xmlns:a16="http://schemas.microsoft.com/office/drawing/2014/main" id="{C23C5A9D-1F18-4C4C-165B-629C7C60A5AD}"/>
              </a:ext>
            </a:extLst>
          </p:cNvPr>
          <p:cNvSpPr>
            <a:spLocks noGrp="1"/>
          </p:cNvSpPr>
          <p:nvPr>
            <p:ph type="title"/>
          </p:nvPr>
        </p:nvSpPr>
        <p:spPr/>
        <p:txBody>
          <a:bodyPr/>
          <a:lstStyle/>
          <a:p>
            <a:r>
              <a:rPr lang="en-US" dirty="0"/>
              <a:t>Magnesium oxide lattice: answer</a:t>
            </a:r>
          </a:p>
        </p:txBody>
      </p:sp>
      <p:sp>
        <p:nvSpPr>
          <p:cNvPr id="3" name="Content Placeholder 2">
            <a:extLst>
              <a:ext uri="{FF2B5EF4-FFF2-40B4-BE49-F238E27FC236}">
                <a16:creationId xmlns:a16="http://schemas.microsoft.com/office/drawing/2014/main" id="{4FAE0791-86CF-43C9-94CF-8CA67BFEFDDC}"/>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400" b="1">
                <a:solidFill>
                  <a:srgbClr val="C00000"/>
                </a:solidFill>
                <a:ea typeface="Calibri" panose="020F0502020204030204" pitchFamily="34" charset="0"/>
                <a:cs typeface="Arial" panose="020B0604020202020204" pitchFamily="34" charset="0"/>
              </a:rPr>
              <a:t>Spot the bonding:</a:t>
            </a:r>
          </a:p>
          <a:p>
            <a:pPr algn="ctr">
              <a:lnSpc>
                <a:spcPct val="107000"/>
              </a:lnSpc>
              <a:spcAft>
                <a:spcPts val="600"/>
              </a:spcAft>
              <a:buNone/>
            </a:pPr>
            <a:br>
              <a:rPr lang="en-GB" sz="2800">
                <a:effectLst/>
                <a:latin typeface="Century Gothic" panose="020B0502020202020204" pitchFamily="34" charset="0"/>
                <a:ea typeface="Calibri" panose="020F0502020204030204" pitchFamily="34" charset="0"/>
                <a:cs typeface="Arial" panose="020B0604020202020204" pitchFamily="34" charset="0"/>
              </a:rPr>
            </a:br>
            <a:r>
              <a:rPr lang="en-GB" sz="3200">
                <a:effectLst/>
                <a:latin typeface="Century Gothic" panose="020B0502020202020204" pitchFamily="34" charset="0"/>
                <a:ea typeface="Calibri" panose="020F0502020204030204" pitchFamily="34" charset="0"/>
                <a:cs typeface="Arial" panose="020B0604020202020204" pitchFamily="34" charset="0"/>
              </a:rPr>
              <a:t>ionic</a:t>
            </a:r>
            <a:endParaRPr lang="en-GB" sz="320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E02C285A-2F33-6977-EE7E-10065FC6B103}"/>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a:t>
            </a:r>
            <a:r>
              <a:rPr lang="en-GB" sz="2200" b="1">
                <a:solidFill>
                  <a:schemeClr val="bg1"/>
                </a:solidFill>
                <a:latin typeface="Century Gothic" panose="020B0502020202020204" pitchFamily="34" charset="0"/>
              </a:rPr>
              <a:t>7: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876979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3077A-E103-6C46-EA3E-7D26D148B5CE}"/>
            </a:ext>
          </a:extLst>
        </p:cNvPr>
        <p:cNvGrpSpPr/>
        <p:nvPr/>
      </p:nvGrpSpPr>
      <p:grpSpPr>
        <a:xfrm>
          <a:off x="0" y="0"/>
          <a:ext cx="0" cy="0"/>
          <a:chOff x="0" y="0"/>
          <a:chExt cx="0" cy="0"/>
        </a:xfrm>
      </p:grpSpPr>
      <p:pic>
        <p:nvPicPr>
          <p:cNvPr id="7" name="Picture 6" descr="Five pairs of white circles outlined in black. Each pair contains one larger and one small white circle. The smaller circle has the letter H at the centre. The larger circle has the symbol Cl at the centre. None of the circles are touching. However, each pair of circles is surrounded by a pale orange circle which slightly overlaps but has no outline.">
            <a:extLst>
              <a:ext uri="{FF2B5EF4-FFF2-40B4-BE49-F238E27FC236}">
                <a16:creationId xmlns:a16="http://schemas.microsoft.com/office/drawing/2014/main" id="{3539EE01-6BDE-AD29-790E-98D4D54CECED}"/>
              </a:ext>
            </a:extLst>
          </p:cNvPr>
          <p:cNvPicPr>
            <a:picLocks noChangeAspect="1"/>
          </p:cNvPicPr>
          <p:nvPr/>
        </p:nvPicPr>
        <p:blipFill>
          <a:blip r:embed="rId2"/>
          <a:srcRect l="1353" t="2436" r="1870" b="1533"/>
          <a:stretch/>
        </p:blipFill>
        <p:spPr>
          <a:xfrm>
            <a:off x="539999" y="1381329"/>
            <a:ext cx="6493099" cy="4786008"/>
          </a:xfrm>
          <a:prstGeom prst="rect">
            <a:avLst/>
          </a:prstGeom>
        </p:spPr>
      </p:pic>
      <p:sp>
        <p:nvSpPr>
          <p:cNvPr id="2" name="Title 1">
            <a:extLst>
              <a:ext uri="{FF2B5EF4-FFF2-40B4-BE49-F238E27FC236}">
                <a16:creationId xmlns:a16="http://schemas.microsoft.com/office/drawing/2014/main" id="{CB4D1D05-7BD7-3418-F389-874661194B8D}"/>
              </a:ext>
            </a:extLst>
          </p:cNvPr>
          <p:cNvSpPr>
            <a:spLocks noGrp="1"/>
          </p:cNvSpPr>
          <p:nvPr>
            <p:ph type="title"/>
          </p:nvPr>
        </p:nvSpPr>
        <p:spPr/>
        <p:txBody>
          <a:bodyPr/>
          <a:lstStyle/>
          <a:p>
            <a:r>
              <a:rPr lang="en-US" dirty="0"/>
              <a:t>Liquid hydrogen chloride: answer</a:t>
            </a:r>
          </a:p>
        </p:txBody>
      </p:sp>
      <p:sp>
        <p:nvSpPr>
          <p:cNvPr id="3" name="Content Placeholder 2">
            <a:extLst>
              <a:ext uri="{FF2B5EF4-FFF2-40B4-BE49-F238E27FC236}">
                <a16:creationId xmlns:a16="http://schemas.microsoft.com/office/drawing/2014/main" id="{AD0659A2-BEB6-5111-384B-B85CB43C3AC3}"/>
              </a:ext>
            </a:extLst>
          </p:cNvPr>
          <p:cNvSpPr>
            <a:spLocks noGrp="1"/>
          </p:cNvSpPr>
          <p:nvPr>
            <p:ph idx="1"/>
          </p:nvPr>
        </p:nvSpPr>
        <p:spPr>
          <a:xfrm>
            <a:off x="7480569" y="1260000"/>
            <a:ext cx="3647873" cy="4983753"/>
          </a:xfrm>
        </p:spPr>
        <p:txBody>
          <a:bodyPr>
            <a:normAutofit fontScale="92500" lnSpcReduction="10000"/>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br>
              <a:rPr lang="en-GB" sz="3200" b="1">
                <a:solidFill>
                  <a:srgbClr val="C00000"/>
                </a:solidFill>
                <a:ea typeface="Calibri" panose="020F0502020204030204" pitchFamily="34" charset="0"/>
                <a:cs typeface="Arial" panose="020B0604020202020204" pitchFamily="34" charset="0"/>
              </a:rPr>
            </a:br>
            <a:endParaRPr lang="en-GB" sz="3200" b="1">
              <a:solidFill>
                <a:srgbClr val="C00000"/>
              </a:solidFill>
              <a:ea typeface="Calibri" panose="020F0502020204030204" pitchFamily="34" charset="0"/>
              <a:cs typeface="Arial" panose="020B0604020202020204" pitchFamily="34" charset="0"/>
            </a:endParaRPr>
          </a:p>
          <a:p>
            <a:pPr algn="ctr">
              <a:lnSpc>
                <a:spcPct val="107000"/>
              </a:lnSpc>
              <a:spcAft>
                <a:spcPts val="600"/>
              </a:spcAft>
              <a:buNone/>
            </a:pPr>
            <a:r>
              <a:rPr lang="en-GB" sz="3500">
                <a:ea typeface="Calibri" panose="020F0502020204030204" pitchFamily="34" charset="0"/>
                <a:cs typeface="Arial" panose="020B0604020202020204" pitchFamily="34" charset="0"/>
              </a:rPr>
              <a:t>c</a:t>
            </a:r>
            <a:r>
              <a:rPr lang="en-GB" sz="3500">
                <a:effectLst/>
                <a:latin typeface="Century Gothic" panose="020B0502020202020204" pitchFamily="34" charset="0"/>
                <a:ea typeface="Calibri" panose="020F0502020204030204" pitchFamily="34" charset="0"/>
                <a:cs typeface="Arial" panose="020B0604020202020204" pitchFamily="34" charset="0"/>
              </a:rPr>
              <a:t>ovalent</a:t>
            </a:r>
            <a:endParaRPr lang="en-GB" sz="3500">
              <a:ea typeface="Calibri" panose="020F0502020204030204" pitchFamily="34" charset="0"/>
              <a:cs typeface="Arial" panose="020B0604020202020204" pitchFamily="34" charset="0"/>
            </a:endParaRPr>
          </a:p>
          <a:p>
            <a:pPr>
              <a:lnSpc>
                <a:spcPct val="107000"/>
              </a:lnSpc>
              <a:spcAft>
                <a:spcPts val="600"/>
              </a:spcAft>
              <a:buNone/>
            </a:pPr>
            <a:br>
              <a:rPr lang="en-GB" sz="2000" b="1">
                <a:solidFill>
                  <a:srgbClr val="C00000"/>
                </a:solidFill>
                <a:ea typeface="Calibri" panose="020F0502020204030204" pitchFamily="34" charset="0"/>
                <a:cs typeface="Arial" panose="020B0604020202020204" pitchFamily="34" charset="0"/>
              </a:rPr>
            </a:br>
            <a:br>
              <a:rPr lang="en-GB" sz="2000" b="1">
                <a:solidFill>
                  <a:srgbClr val="C00000"/>
                </a:solidFill>
                <a:ea typeface="Calibri" panose="020F0502020204030204" pitchFamily="34" charset="0"/>
                <a:cs typeface="Arial" panose="020B0604020202020204" pitchFamily="34" charset="0"/>
              </a:rPr>
            </a:br>
            <a:r>
              <a:rPr lang="en-GB" sz="2600" b="1">
                <a:solidFill>
                  <a:srgbClr val="C00000"/>
                </a:solidFill>
                <a:ea typeface="Calibri" panose="020F0502020204030204" pitchFamily="34" charset="0"/>
                <a:cs typeface="Arial" panose="020B0604020202020204" pitchFamily="34" charset="0"/>
              </a:rPr>
              <a:t>More types of bonding to spot:</a:t>
            </a:r>
            <a:br>
              <a:rPr lang="en-GB" sz="2800" b="1">
                <a:solidFill>
                  <a:srgbClr val="C00000"/>
                </a:solidFill>
                <a:ea typeface="Calibri" panose="020F0502020204030204" pitchFamily="34" charset="0"/>
                <a:cs typeface="Arial" panose="020B0604020202020204" pitchFamily="34" charset="0"/>
              </a:rPr>
            </a:br>
            <a:endParaRPr lang="en-GB" sz="2800" b="1">
              <a:solidFill>
                <a:srgbClr val="C00000"/>
              </a:solidFill>
              <a:ea typeface="Calibri" panose="020F0502020204030204" pitchFamily="34" charset="0"/>
              <a:cs typeface="Arial" panose="020B0604020202020204" pitchFamily="34" charset="0"/>
            </a:endParaRPr>
          </a:p>
          <a:p>
            <a:pPr algn="ctr">
              <a:lnSpc>
                <a:spcPct val="107000"/>
              </a:lnSpc>
              <a:spcAft>
                <a:spcPts val="600"/>
              </a:spcAft>
              <a:buNone/>
            </a:pPr>
            <a:r>
              <a:rPr lang="en-GB" sz="3500">
                <a:ea typeface="Calibri" panose="020F0502020204030204" pitchFamily="34" charset="0"/>
                <a:cs typeface="Arial" panose="020B0604020202020204" pitchFamily="34" charset="0"/>
              </a:rPr>
              <a:t>polar</a:t>
            </a:r>
            <a:br>
              <a:rPr lang="en-GB" sz="3500">
                <a:ea typeface="Calibri" panose="020F0502020204030204" pitchFamily="34" charset="0"/>
                <a:cs typeface="Arial" panose="020B0604020202020204" pitchFamily="34" charset="0"/>
              </a:rPr>
            </a:br>
            <a:r>
              <a:rPr lang="en-GB" sz="3500">
                <a:ea typeface="Calibri" panose="020F0502020204030204" pitchFamily="34" charset="0"/>
                <a:cs typeface="Arial" panose="020B0604020202020204" pitchFamily="34" charset="0"/>
              </a:rPr>
              <a:t>van der Waals forces</a:t>
            </a:r>
            <a:endParaRPr lang="en-GB" sz="35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B8E4E495-182F-D3B7-FA04-F32992197FA4}"/>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18: answers</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658588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1B0FFE-49AC-B2C6-B50F-4C3DFB7B884B}"/>
            </a:ext>
          </a:extLst>
        </p:cNvPr>
        <p:cNvGrpSpPr/>
        <p:nvPr/>
      </p:nvGrpSpPr>
      <p:grpSpPr>
        <a:xfrm>
          <a:off x="0" y="0"/>
          <a:ext cx="0" cy="0"/>
          <a:chOff x="0" y="0"/>
          <a:chExt cx="0" cy="0"/>
        </a:xfrm>
      </p:grpSpPr>
      <p:pic>
        <p:nvPicPr>
          <p:cNvPr id="7" name="Picture 6" descr="A rectangle containing an array of overlapping circles in five rows and 7 columns. The overlapping pattern continues beyond the rectangle. In the centre of each circles is the letter C. Each circles overlaps with four of its neighbours - one above, one below, one to the left and one to the right. Within each overlapping segment there are two black dots. This means that each circles is surrounded by eight black dots.">
            <a:extLst>
              <a:ext uri="{FF2B5EF4-FFF2-40B4-BE49-F238E27FC236}">
                <a16:creationId xmlns:a16="http://schemas.microsoft.com/office/drawing/2014/main" id="{9DE2D76F-1DDF-E060-028D-BED6F102DBE6}"/>
              </a:ext>
            </a:extLst>
          </p:cNvPr>
          <p:cNvPicPr>
            <a:picLocks noChangeAspect="1"/>
          </p:cNvPicPr>
          <p:nvPr/>
        </p:nvPicPr>
        <p:blipFill>
          <a:blip r:embed="rId2"/>
          <a:srcRect/>
          <a:stretch/>
        </p:blipFill>
        <p:spPr>
          <a:xfrm>
            <a:off x="585506" y="1260000"/>
            <a:ext cx="6693152" cy="4983753"/>
          </a:xfrm>
          <a:prstGeom prst="rect">
            <a:avLst/>
          </a:prstGeom>
        </p:spPr>
      </p:pic>
      <p:sp>
        <p:nvSpPr>
          <p:cNvPr id="6" name="Vertical Title 1">
            <a:extLst>
              <a:ext uri="{FF2B5EF4-FFF2-40B4-BE49-F238E27FC236}">
                <a16:creationId xmlns:a16="http://schemas.microsoft.com/office/drawing/2014/main" id="{C727A83A-FE2E-C27F-8857-967245C5CDD6}"/>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2</a:t>
            </a:r>
            <a:endParaRPr lang="en-US" sz="2200" b="1" i="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ECE217D5-D8D0-2136-901F-631AD7B364AA}"/>
              </a:ext>
            </a:extLst>
          </p:cNvPr>
          <p:cNvSpPr>
            <a:spLocks noGrp="1"/>
          </p:cNvSpPr>
          <p:nvPr>
            <p:ph type="title"/>
          </p:nvPr>
        </p:nvSpPr>
        <p:spPr/>
        <p:txBody>
          <a:bodyPr/>
          <a:lstStyle/>
          <a:p>
            <a:r>
              <a:rPr lang="en-US"/>
              <a:t>Diamond lattice</a:t>
            </a:r>
          </a:p>
        </p:txBody>
      </p:sp>
      <p:sp>
        <p:nvSpPr>
          <p:cNvPr id="3" name="Content Placeholder 2">
            <a:extLst>
              <a:ext uri="{FF2B5EF4-FFF2-40B4-BE49-F238E27FC236}">
                <a16:creationId xmlns:a16="http://schemas.microsoft.com/office/drawing/2014/main" id="{300C3070-A693-D97F-4F6A-8A767EC9295B}"/>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445022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D81B5-58DD-31ED-2B74-C03F075AB184}"/>
            </a:ext>
          </a:extLst>
        </p:cNvPr>
        <p:cNvGrpSpPr/>
        <p:nvPr/>
      </p:nvGrpSpPr>
      <p:grpSpPr>
        <a:xfrm>
          <a:off x="0" y="0"/>
          <a:ext cx="0" cy="0"/>
          <a:chOff x="0" y="0"/>
          <a:chExt cx="0" cy="0"/>
        </a:xfrm>
      </p:grpSpPr>
      <p:pic>
        <p:nvPicPr>
          <p:cNvPr id="7" name="Picture 6" descr="6 white circles with a black outline in a ring. Each of these circles have a C at the centre. The white circles are not touching. Forming a wider ring are six smaller white circles with a black outline, each with an H at the centre. These are aligned with the Cs in the inner ring but not touching the Cs or each other. Surrounding all of the white circles is a pale orange circle with no outline. The pale orange circles overlap so that the whole arrangement makes one shape with a white space at the centre. The shape resembles a ships wheel.">
            <a:extLst>
              <a:ext uri="{FF2B5EF4-FFF2-40B4-BE49-F238E27FC236}">
                <a16:creationId xmlns:a16="http://schemas.microsoft.com/office/drawing/2014/main" id="{089F1B62-A5DA-7659-4559-C1726BD327C2}"/>
              </a:ext>
            </a:extLst>
          </p:cNvPr>
          <p:cNvPicPr>
            <a:picLocks noChangeAspect="1"/>
          </p:cNvPicPr>
          <p:nvPr/>
        </p:nvPicPr>
        <p:blipFill>
          <a:blip r:embed="rId2"/>
          <a:srcRect/>
          <a:stretch/>
        </p:blipFill>
        <p:spPr>
          <a:xfrm>
            <a:off x="648948" y="1260000"/>
            <a:ext cx="6566268" cy="4983753"/>
          </a:xfrm>
          <a:prstGeom prst="rect">
            <a:avLst/>
          </a:prstGeom>
        </p:spPr>
      </p:pic>
      <p:sp>
        <p:nvSpPr>
          <p:cNvPr id="2" name="Title 1">
            <a:extLst>
              <a:ext uri="{FF2B5EF4-FFF2-40B4-BE49-F238E27FC236}">
                <a16:creationId xmlns:a16="http://schemas.microsoft.com/office/drawing/2014/main" id="{487F1402-1ECD-913B-2D38-3E7F983FBD08}"/>
              </a:ext>
            </a:extLst>
          </p:cNvPr>
          <p:cNvSpPr>
            <a:spLocks noGrp="1"/>
          </p:cNvSpPr>
          <p:nvPr>
            <p:ph type="title"/>
          </p:nvPr>
        </p:nvSpPr>
        <p:spPr/>
        <p:txBody>
          <a:bodyPr/>
          <a:lstStyle/>
          <a:p>
            <a:r>
              <a:rPr lang="en-US"/>
              <a:t>Benzene molecule</a:t>
            </a:r>
          </a:p>
        </p:txBody>
      </p:sp>
      <p:sp>
        <p:nvSpPr>
          <p:cNvPr id="3" name="Content Placeholder 2">
            <a:extLst>
              <a:ext uri="{FF2B5EF4-FFF2-40B4-BE49-F238E27FC236}">
                <a16:creationId xmlns:a16="http://schemas.microsoft.com/office/drawing/2014/main" id="{2B1A9CAA-2FDA-628C-FF40-BF8EB37ABB2C}"/>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9461ACAE-FDDE-764E-5767-62A521486038}"/>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3</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170396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936E1-9707-15C3-0300-BD100C3F28DF}"/>
            </a:ext>
          </a:extLst>
        </p:cNvPr>
        <p:cNvGrpSpPr/>
        <p:nvPr/>
      </p:nvGrpSpPr>
      <p:grpSpPr>
        <a:xfrm>
          <a:off x="0" y="0"/>
          <a:ext cx="0" cy="0"/>
          <a:chOff x="0" y="0"/>
          <a:chExt cx="0" cy="0"/>
        </a:xfrm>
      </p:grpSpPr>
      <p:pic>
        <p:nvPicPr>
          <p:cNvPr id="7" name="Picture 6" descr="A regular arrangement of dark orange circles. Each circle has the symbol Cu^2+ in the centre. The dark orange circles are not touching but are surrounded by a pale orange background.">
            <a:extLst>
              <a:ext uri="{FF2B5EF4-FFF2-40B4-BE49-F238E27FC236}">
                <a16:creationId xmlns:a16="http://schemas.microsoft.com/office/drawing/2014/main" id="{4B31AD09-E154-80D9-037D-6ECED66E82F0}"/>
              </a:ext>
            </a:extLst>
          </p:cNvPr>
          <p:cNvPicPr>
            <a:picLocks noChangeAspect="1"/>
          </p:cNvPicPr>
          <p:nvPr/>
        </p:nvPicPr>
        <p:blipFill>
          <a:blip r:embed="rId2"/>
          <a:srcRect/>
          <a:stretch/>
        </p:blipFill>
        <p:spPr>
          <a:xfrm>
            <a:off x="540000" y="1260000"/>
            <a:ext cx="6808537" cy="4812508"/>
          </a:xfrm>
          <a:prstGeom prst="rect">
            <a:avLst/>
          </a:prstGeom>
        </p:spPr>
      </p:pic>
      <p:sp>
        <p:nvSpPr>
          <p:cNvPr id="2" name="Title 1">
            <a:extLst>
              <a:ext uri="{FF2B5EF4-FFF2-40B4-BE49-F238E27FC236}">
                <a16:creationId xmlns:a16="http://schemas.microsoft.com/office/drawing/2014/main" id="{0A0FC7D0-6837-7DFF-9E54-943A8B0C267E}"/>
              </a:ext>
            </a:extLst>
          </p:cNvPr>
          <p:cNvSpPr>
            <a:spLocks noGrp="1"/>
          </p:cNvSpPr>
          <p:nvPr>
            <p:ph type="title"/>
          </p:nvPr>
        </p:nvSpPr>
        <p:spPr/>
        <p:txBody>
          <a:bodyPr/>
          <a:lstStyle/>
          <a:p>
            <a:r>
              <a:rPr lang="en-US"/>
              <a:t>Copper lattice</a:t>
            </a:r>
          </a:p>
        </p:txBody>
      </p:sp>
      <p:sp>
        <p:nvSpPr>
          <p:cNvPr id="3" name="Content Placeholder 2">
            <a:extLst>
              <a:ext uri="{FF2B5EF4-FFF2-40B4-BE49-F238E27FC236}">
                <a16:creationId xmlns:a16="http://schemas.microsoft.com/office/drawing/2014/main" id="{533237FE-4114-F209-4D75-274FEE83FF33}"/>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96B85046-F562-6E0C-1590-2D72B01EFAA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4</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02739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17559-9584-0110-8CBD-CD545B84BCF5}"/>
            </a:ext>
          </a:extLst>
        </p:cNvPr>
        <p:cNvGrpSpPr/>
        <p:nvPr/>
      </p:nvGrpSpPr>
      <p:grpSpPr>
        <a:xfrm>
          <a:off x="0" y="0"/>
          <a:ext cx="0" cy="0"/>
          <a:chOff x="0" y="0"/>
          <a:chExt cx="0" cy="0"/>
        </a:xfrm>
      </p:grpSpPr>
      <p:pic>
        <p:nvPicPr>
          <p:cNvPr id="7" name="Picture 6" descr="Two concentric circles with +9 in the centre. The larger (outermost) of the two concentric circles overlaps with a neighbouring smaller circle (the same size as the inner most circle of the two concentric ones). This neighbouring circle has +1 in the centre. The outermost of the concentric circles has 8 dots spaced around in pairs. Two of these dots are at the intersections with the neighbouring circle. The inner concentric circle has two dots on it.">
            <a:extLst>
              <a:ext uri="{FF2B5EF4-FFF2-40B4-BE49-F238E27FC236}">
                <a16:creationId xmlns:a16="http://schemas.microsoft.com/office/drawing/2014/main" id="{C1148D1C-A0E8-33C7-A764-DBFC75BF33F2}"/>
              </a:ext>
            </a:extLst>
          </p:cNvPr>
          <p:cNvPicPr>
            <a:picLocks noChangeAspect="1"/>
          </p:cNvPicPr>
          <p:nvPr/>
        </p:nvPicPr>
        <p:blipFill>
          <a:blip r:embed="rId2"/>
          <a:srcRect/>
          <a:stretch/>
        </p:blipFill>
        <p:spPr>
          <a:xfrm>
            <a:off x="648948" y="1431244"/>
            <a:ext cx="6566267" cy="4641264"/>
          </a:xfrm>
          <a:prstGeom prst="rect">
            <a:avLst/>
          </a:prstGeom>
        </p:spPr>
      </p:pic>
      <p:sp>
        <p:nvSpPr>
          <p:cNvPr id="2" name="Title 1">
            <a:extLst>
              <a:ext uri="{FF2B5EF4-FFF2-40B4-BE49-F238E27FC236}">
                <a16:creationId xmlns:a16="http://schemas.microsoft.com/office/drawing/2014/main" id="{50A4B0D4-949A-8033-1AE2-48BC42861435}"/>
              </a:ext>
            </a:extLst>
          </p:cNvPr>
          <p:cNvSpPr>
            <a:spLocks noGrp="1"/>
          </p:cNvSpPr>
          <p:nvPr>
            <p:ph type="title"/>
          </p:nvPr>
        </p:nvSpPr>
        <p:spPr/>
        <p:txBody>
          <a:bodyPr/>
          <a:lstStyle/>
          <a:p>
            <a:r>
              <a:rPr lang="en-US"/>
              <a:t>Hydrogen fluoride molecule</a:t>
            </a:r>
          </a:p>
        </p:txBody>
      </p:sp>
      <p:sp>
        <p:nvSpPr>
          <p:cNvPr id="3" name="Content Placeholder 2">
            <a:extLst>
              <a:ext uri="{FF2B5EF4-FFF2-40B4-BE49-F238E27FC236}">
                <a16:creationId xmlns:a16="http://schemas.microsoft.com/office/drawing/2014/main" id="{7DE1CB6E-B5F7-A7B3-DD97-08F6BFBA1C5C}"/>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B22A9CB7-ACF1-048A-9108-82E3F5B9DF62}"/>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5</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200862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D95B6-4AF1-B21C-3C13-7245017E33C4}"/>
            </a:ext>
          </a:extLst>
        </p:cNvPr>
        <p:cNvGrpSpPr/>
        <p:nvPr/>
      </p:nvGrpSpPr>
      <p:grpSpPr>
        <a:xfrm>
          <a:off x="0" y="0"/>
          <a:ext cx="0" cy="0"/>
          <a:chOff x="0" y="0"/>
          <a:chExt cx="0" cy="0"/>
        </a:xfrm>
      </p:grpSpPr>
      <p:pic>
        <p:nvPicPr>
          <p:cNvPr id="7" name="Picture 6" descr="A rectangular box containing a 2D representation of a 3D shape made up of three circles - one large and two smaller circles attached at an angle of about 100 degrees between the smaller circles. The box contains more than 20 of this shape but shown from different orientations. Some of the shapes continue beyond the boundaries of the rectangle so are partially cut-off. The shape is shaded pale orange.">
            <a:extLst>
              <a:ext uri="{FF2B5EF4-FFF2-40B4-BE49-F238E27FC236}">
                <a16:creationId xmlns:a16="http://schemas.microsoft.com/office/drawing/2014/main" id="{7AACF222-D155-A93C-C6E0-96CC1F41C60C}"/>
              </a:ext>
            </a:extLst>
          </p:cNvPr>
          <p:cNvPicPr>
            <a:picLocks noChangeAspect="1"/>
          </p:cNvPicPr>
          <p:nvPr/>
        </p:nvPicPr>
        <p:blipFill>
          <a:blip r:embed="rId2"/>
          <a:srcRect/>
          <a:stretch/>
        </p:blipFill>
        <p:spPr>
          <a:xfrm>
            <a:off x="539999" y="1260000"/>
            <a:ext cx="6590523" cy="4812508"/>
          </a:xfrm>
          <a:prstGeom prst="rect">
            <a:avLst/>
          </a:prstGeom>
        </p:spPr>
      </p:pic>
      <p:sp>
        <p:nvSpPr>
          <p:cNvPr id="2" name="Title 1">
            <a:extLst>
              <a:ext uri="{FF2B5EF4-FFF2-40B4-BE49-F238E27FC236}">
                <a16:creationId xmlns:a16="http://schemas.microsoft.com/office/drawing/2014/main" id="{26B06D70-58B5-F449-05A2-135142225A81}"/>
              </a:ext>
            </a:extLst>
          </p:cNvPr>
          <p:cNvSpPr>
            <a:spLocks noGrp="1"/>
          </p:cNvSpPr>
          <p:nvPr>
            <p:ph type="title"/>
          </p:nvPr>
        </p:nvSpPr>
        <p:spPr/>
        <p:txBody>
          <a:bodyPr/>
          <a:lstStyle/>
          <a:p>
            <a:r>
              <a:rPr lang="en-US"/>
              <a:t>Liquid water</a:t>
            </a:r>
          </a:p>
        </p:txBody>
      </p:sp>
      <p:sp>
        <p:nvSpPr>
          <p:cNvPr id="3" name="Content Placeholder 2">
            <a:extLst>
              <a:ext uri="{FF2B5EF4-FFF2-40B4-BE49-F238E27FC236}">
                <a16:creationId xmlns:a16="http://schemas.microsoft.com/office/drawing/2014/main" id="{F96BE12B-13D4-388C-E8E9-64A90EFA3A57}"/>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535360E7-949E-538F-0510-8ABD438F2625}"/>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6</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076244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8F1C25-9C17-070D-1185-AF27CB9FBABB}"/>
            </a:ext>
          </a:extLst>
        </p:cNvPr>
        <p:cNvGrpSpPr/>
        <p:nvPr/>
      </p:nvGrpSpPr>
      <p:grpSpPr>
        <a:xfrm>
          <a:off x="0" y="0"/>
          <a:ext cx="0" cy="0"/>
          <a:chOff x="0" y="0"/>
          <a:chExt cx="0" cy="0"/>
        </a:xfrm>
      </p:grpSpPr>
      <p:pic>
        <p:nvPicPr>
          <p:cNvPr id="7" name="Picture 6" descr="Two sets of two concentric circles with +9 in the centre. The larger (outermost) of the two pairs of concentric circles overlap.  The outermost of the concentric circles each have 6 dots spaced around in pairs plus an additional two dots at the intersections where they overlap. The inner concentric circles each have two dots on them.">
            <a:extLst>
              <a:ext uri="{FF2B5EF4-FFF2-40B4-BE49-F238E27FC236}">
                <a16:creationId xmlns:a16="http://schemas.microsoft.com/office/drawing/2014/main" id="{6F3AB3B2-EBD9-2054-6BF5-E12EDDF6D425}"/>
              </a:ext>
            </a:extLst>
          </p:cNvPr>
          <p:cNvPicPr>
            <a:picLocks noChangeAspect="1"/>
          </p:cNvPicPr>
          <p:nvPr/>
        </p:nvPicPr>
        <p:blipFill>
          <a:blip r:embed="rId2"/>
          <a:srcRect/>
          <a:stretch/>
        </p:blipFill>
        <p:spPr>
          <a:xfrm>
            <a:off x="754075" y="1888512"/>
            <a:ext cx="6356012" cy="3726727"/>
          </a:xfrm>
          <a:prstGeom prst="rect">
            <a:avLst/>
          </a:prstGeom>
        </p:spPr>
      </p:pic>
      <p:sp>
        <p:nvSpPr>
          <p:cNvPr id="2" name="Title 1">
            <a:extLst>
              <a:ext uri="{FF2B5EF4-FFF2-40B4-BE49-F238E27FC236}">
                <a16:creationId xmlns:a16="http://schemas.microsoft.com/office/drawing/2014/main" id="{E31FC2C9-CFE7-0FB1-103D-AD3AD91C753C}"/>
              </a:ext>
            </a:extLst>
          </p:cNvPr>
          <p:cNvSpPr>
            <a:spLocks noGrp="1"/>
          </p:cNvSpPr>
          <p:nvPr>
            <p:ph type="title"/>
          </p:nvPr>
        </p:nvSpPr>
        <p:spPr/>
        <p:txBody>
          <a:bodyPr/>
          <a:lstStyle/>
          <a:p>
            <a:r>
              <a:rPr lang="en-US"/>
              <a:t>Fluorine molecule</a:t>
            </a:r>
          </a:p>
        </p:txBody>
      </p:sp>
      <p:sp>
        <p:nvSpPr>
          <p:cNvPr id="3" name="Content Placeholder 2">
            <a:extLst>
              <a:ext uri="{FF2B5EF4-FFF2-40B4-BE49-F238E27FC236}">
                <a16:creationId xmlns:a16="http://schemas.microsoft.com/office/drawing/2014/main" id="{66EB5C2D-CB06-3C60-C989-68E81D2378FB}"/>
              </a:ext>
            </a:extLst>
          </p:cNvPr>
          <p:cNvSpPr>
            <a:spLocks noGrp="1"/>
          </p:cNvSpPr>
          <p:nvPr>
            <p:ph idx="1"/>
          </p:nvPr>
        </p:nvSpPr>
        <p:spPr>
          <a:xfrm>
            <a:off x="7480569" y="1260000"/>
            <a:ext cx="3647873" cy="4983753"/>
          </a:xfrm>
        </p:spPr>
        <p:txBody>
          <a:bodyPr>
            <a:normAutofit/>
          </a:bodyPr>
          <a:lstStyle/>
          <a:p>
            <a:pPr>
              <a:lnSpc>
                <a:spcPct val="107000"/>
              </a:lnSpc>
              <a:spcAft>
                <a:spcPts val="600"/>
              </a:spcAft>
            </a:pPr>
            <a:r>
              <a:rPr lang="en-GB" sz="2600" b="1">
                <a:solidFill>
                  <a:srgbClr val="C00000"/>
                </a:solidFill>
                <a:ea typeface="Calibri" panose="020F0502020204030204" pitchFamily="34" charset="0"/>
                <a:cs typeface="Arial" panose="020B0604020202020204" pitchFamily="34" charset="0"/>
              </a:rPr>
              <a:t>Spot the bonding:</a:t>
            </a:r>
          </a:p>
          <a:p>
            <a:pPr>
              <a:lnSpc>
                <a:spcPct val="107000"/>
              </a:lnSpc>
              <a:spcAft>
                <a:spcPts val="600"/>
              </a:spcAft>
              <a:buNone/>
            </a:pPr>
            <a:r>
              <a:rPr lang="en-GB" sz="2600">
                <a:effectLst/>
                <a:latin typeface="Century Gothic" panose="020B0502020202020204" pitchFamily="34" charset="0"/>
                <a:ea typeface="Calibri" panose="020F0502020204030204" pitchFamily="34" charset="0"/>
                <a:cs typeface="Arial" panose="020B0604020202020204" pitchFamily="34" charset="0"/>
              </a:rPr>
              <a:t>Write: </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the name(s) of the type(s) of bonding present</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‘none’ (if there is no chemical bonding)</a:t>
            </a:r>
          </a:p>
          <a:p>
            <a:pPr marL="342900" lvl="0" indent="-342900">
              <a:lnSpc>
                <a:spcPct val="107000"/>
              </a:lnSpc>
              <a:spcAft>
                <a:spcPts val="600"/>
              </a:spcAft>
              <a:buClr>
                <a:srgbClr val="C8102E"/>
              </a:buClr>
              <a:buFont typeface="Symbol" panose="05050102010706020507" pitchFamily="18" charset="2"/>
              <a:buChar char=""/>
            </a:pPr>
            <a:r>
              <a:rPr lang="en-GB" sz="2600">
                <a:effectLst/>
                <a:latin typeface="Century Gothic" panose="020B0502020202020204" pitchFamily="34" charset="0"/>
                <a:ea typeface="Calibri" panose="020F0502020204030204" pitchFamily="34" charset="0"/>
                <a:cs typeface="Arial" panose="020B0604020202020204" pitchFamily="34" charset="0"/>
              </a:rPr>
              <a:t>‘don’t know’ (if you are unsure)</a:t>
            </a: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600"/>
              </a:spcAft>
              <a:buNone/>
            </a:pPr>
            <a:endParaRPr lang="en-GB" sz="4400">
              <a:effectLst/>
              <a:latin typeface="Century Gothic" panose="020B0502020202020204" pitchFamily="34" charset="0"/>
              <a:ea typeface="Calibri" panose="020F0502020204030204" pitchFamily="34" charset="0"/>
              <a:cs typeface="Arial" panose="020B0604020202020204" pitchFamily="34" charset="0"/>
            </a:endParaRPr>
          </a:p>
        </p:txBody>
      </p:sp>
      <p:sp>
        <p:nvSpPr>
          <p:cNvPr id="6" name="Vertical Title 1">
            <a:extLst>
              <a:ext uri="{FF2B5EF4-FFF2-40B4-BE49-F238E27FC236}">
                <a16:creationId xmlns:a16="http://schemas.microsoft.com/office/drawing/2014/main" id="{D28BABE4-3BD9-D44A-3977-A5429118BA7C}"/>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a:solidFill>
                  <a:schemeClr val="bg1"/>
                </a:solidFill>
                <a:latin typeface="Century Gothic" panose="020B0502020202020204" pitchFamily="34" charset="0"/>
              </a:rPr>
              <a:t>Question 7</a:t>
            </a:r>
            <a:endParaRPr lang="en-US" sz="2200" b="1" i="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5733639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1e359e7040c60661ae7072c482267ad9">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9332d97d0f911b960840dd6ec88f9031"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Editorialstage xmlns="5c7d88b2-bc5d-47d8-b067-5f30c82b40fb" xsi:nil="true"/>
    <lcf76f155ced4ddcb4097134ff3c332f xmlns="5c7d88b2-bc5d-47d8-b067-5f30c82b40fb">
      <Terms xmlns="http://schemas.microsoft.com/office/infopath/2007/PartnerControls"/>
    </lcf76f155ced4ddcb4097134ff3c332f>
    <TaxCatchAll xmlns="9e3c562f-56b0-4bc9-96c8-d04b0986855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CDFC9C4-41DC-4266-9E74-FCDCA98A82CF}">
  <ds:schemaRefs>
    <ds:schemaRef ds:uri="5c7d88b2-bc5d-47d8-b067-5f30c82b40fb"/>
    <ds:schemaRef ds:uri="9e3c562f-56b0-4bc9-96c8-d04b0986855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66671C8-1A1F-404F-8C5E-0D5B2156A476}">
  <ds:schemaRefs>
    <ds:schemaRef ds:uri="http://schemas.microsoft.com/office/2006/documentManagement/types"/>
    <ds:schemaRef ds:uri="http://purl.org/dc/dcmitype/"/>
    <ds:schemaRef ds:uri="http://schemas.openxmlformats.org/package/2006/metadata/core-properties"/>
    <ds:schemaRef ds:uri="http://purl.org/dc/terms/"/>
    <ds:schemaRef ds:uri="http://schemas.microsoft.com/office/infopath/2007/PartnerControls"/>
    <ds:schemaRef ds:uri="9e3c562f-56b0-4bc9-96c8-d04b09868558"/>
    <ds:schemaRef ds:uri="5c7d88b2-bc5d-47d8-b067-5f30c82b40fb"/>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BE530795-D8CC-487C-838A-B56A46AF22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2085</TotalTime>
  <Words>1317</Words>
  <Application>Microsoft Office PowerPoint</Application>
  <PresentationFormat>Widescreen</PresentationFormat>
  <Paragraphs>245</Paragraphs>
  <Slides>38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Century Gothic</vt:lpstr>
      <vt:lpstr>Symbol</vt:lpstr>
      <vt:lpstr>Office Theme</vt:lpstr>
      <vt:lpstr>14–16 years</vt:lpstr>
      <vt:lpstr>Instructions</vt:lpstr>
      <vt:lpstr>Sodium chloride lattice</vt:lpstr>
      <vt:lpstr>Diamond lattice</vt:lpstr>
      <vt:lpstr>Benzene molecule</vt:lpstr>
      <vt:lpstr>Copper lattice</vt:lpstr>
      <vt:lpstr>Hydrogen fluoride molecule</vt:lpstr>
      <vt:lpstr>Liquid water</vt:lpstr>
      <vt:lpstr>Fluorine molecule</vt:lpstr>
      <vt:lpstr>Silver nitrate solution</vt:lpstr>
      <vt:lpstr>Oxygen gas</vt:lpstr>
      <vt:lpstr>Sulfur molecule</vt:lpstr>
      <vt:lpstr>Sodium atom</vt:lpstr>
      <vt:lpstr>Aluminium chloride dimer</vt:lpstr>
      <vt:lpstr>Carbon dioxide molecule</vt:lpstr>
      <vt:lpstr>Ethanoic acid dimer</vt:lpstr>
      <vt:lpstr>Iodine lattice</vt:lpstr>
      <vt:lpstr>Ammonia molecule</vt:lpstr>
      <vt:lpstr>Magnesium oxide lattice</vt:lpstr>
      <vt:lpstr>Liquid hydrogen chloride</vt:lpstr>
      <vt:lpstr>Sodium chloride lattice: answer</vt:lpstr>
      <vt:lpstr>Diamond lattice: answer</vt:lpstr>
      <vt:lpstr>Benzene molecule: answer</vt:lpstr>
      <vt:lpstr>Copper lattice: answer</vt:lpstr>
      <vt:lpstr>Hydrogen fluoride molecule: answer</vt:lpstr>
      <vt:lpstr>Liquid water: answer</vt:lpstr>
      <vt:lpstr>Fluorine molecule: answer</vt:lpstr>
      <vt:lpstr>Silver nitrate solution: answer</vt:lpstr>
      <vt:lpstr>Oxygen gas: answer</vt:lpstr>
      <vt:lpstr>Sulfur molecule: answer</vt:lpstr>
      <vt:lpstr>Sodium atom: answer</vt:lpstr>
      <vt:lpstr>Aluminium chloride dimer: answer</vt:lpstr>
      <vt:lpstr>Carbon dioxide molecule: answer</vt:lpstr>
      <vt:lpstr>Ethanoic acid dimer: answer</vt:lpstr>
      <vt:lpstr>Iodine lattice: answer</vt:lpstr>
      <vt:lpstr>Ammonia molecule: answer</vt:lpstr>
      <vt:lpstr>Magnesium oxide lattice: answer</vt:lpstr>
      <vt:lpstr>Liquid hydrogen chloride: answer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Spot the bonding 14-16 lesson slides</dc:title>
  <dc:creator>Royal Society of Chemistry</dc:creator>
  <cp:keywords>Bonding; chemical bond; ionic; covalent; metallic; lattice; atom; molecule; delocalised electrons; van der Waals; polar; hydrogen bond; dipole-dipole forces; chemistry; GCSE; worksheet</cp:keywords>
  <dc:description>From https://rsc.li/3ILA7mt; chemical misconception II, teacher notes and two levels of student worksheet also available
</dc:description>
  <cp:lastModifiedBy>Kirsty Patterson</cp:lastModifiedBy>
  <cp:revision>1</cp:revision>
  <dcterms:created xsi:type="dcterms:W3CDTF">2021-04-13T16:26:00Z</dcterms:created>
  <dcterms:modified xsi:type="dcterms:W3CDTF">2025-07-17T10:59:19Z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0x010100E45D359969893149933A4D4A74E189F8</vt:lpwstr>
  </property>
  <property fmtid="{D5CDD505-2E9C-101B-9397-08002B2CF9AE}" pid="3" name="MediaServiceImageTags">
    <vt:lpwstr/>
  </property>
</Properties>
</file>