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3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4" autoAdjust="0"/>
    <p:restoredTop sz="74592" autoAdjust="0"/>
  </p:normalViewPr>
  <p:slideViewPr>
    <p:cSldViewPr snapToGrid="0" snapToObjects="1">
      <p:cViewPr varScale="1">
        <p:scale>
          <a:sx n="54" d="100"/>
          <a:sy n="54" d="100"/>
        </p:scale>
        <p:origin x="1860" y="78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13/08/2020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GB" baseline="0" dirty="0" smtClean="0"/>
              <a:t>16) on ionic structures.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aseline="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Image credit: </a:t>
            </a:r>
            <a:r>
              <a:rPr lang="en-US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Erin Rod / CC BY (https://creativecommons.org/licenses/by/4.0)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897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GB" baseline="0" dirty="0" smtClean="0"/>
              <a:t>16) on ionic structures. </a:t>
            </a:r>
          </a:p>
          <a:p>
            <a:pPr defTabSz="966612"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-GB" sz="1200" baseline="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NaCl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Giant lattice of ions. Electrostatic forces of attraction between oppositely charged ions in all directions.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Extension question. One layer of graphite. Hexagonal structure with each carbon atom to three others.</a:t>
            </a:r>
            <a:endParaRPr lang="en-GB" sz="1200" baseline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3OJpI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3OJpI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/>
          <a:lstStyle/>
          <a:p>
            <a:r>
              <a:rPr lang="en-GB" dirty="0" smtClean="0"/>
              <a:t>Hexagonal form of table salt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50" y="1553039"/>
            <a:ext cx="5510725" cy="4263010"/>
          </a:xfrm>
        </p:spPr>
        <p:txBody>
          <a:bodyPr>
            <a:normAutofit/>
          </a:bodyPr>
          <a:lstStyle/>
          <a:p>
            <a:r>
              <a:rPr lang="en-GB" sz="1800" dirty="0"/>
              <a:t>2D materials are made up of a single or a few atomic layers. They have properties and structures that are often very different to the bulk compound. </a:t>
            </a:r>
          </a:p>
          <a:p>
            <a:r>
              <a:rPr lang="en-GB" sz="1800" dirty="0"/>
              <a:t>Sodium chloride (table salt) is one simplest ionic compounds. It usually has a cubic crystal, lattice structure. Yet when deposited as an ultrathin sheet on a diamond surface it forms a hexagonal structure. There is a strong chemical interaction between salt and diamond, which helps the novel structure form. Electron diffraction and </a:t>
            </a:r>
            <a:r>
              <a:rPr lang="en-GB" sz="1800" dirty="0" smtClean="0"/>
              <a:t>X-ray </a:t>
            </a:r>
            <a:r>
              <a:rPr lang="en-GB" sz="1800" dirty="0"/>
              <a:t>analysis of samples confirmed that salt-on-diamond does contain hexagonal sodium chloride. As the thickness of the salt layer increases beyond 6 nm, the hexagonal structure reverts to the cubic one.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31520" y="1219862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3"/>
              </a:rPr>
              <a:t>rsc.li/33OJpI6</a:t>
            </a:r>
            <a:r>
              <a:rPr lang="en-GB" sz="1400" i="1" dirty="0">
                <a:solidFill>
                  <a:srgbClr val="004976"/>
                </a:solidFill>
              </a:rPr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pic>
        <p:nvPicPr>
          <p:cNvPr id="2050" name="Picture 2" descr="https://upload.wikimedia.org/wikipedia/commons/thumb/a/ae/Polarization_microscopy_images_of_sodium_chloride_%28NaCl%29_crystals_3.jpg/512px-Polarization_microscopy_images_of_sodium_chloride_%28NaCl%29_crystals_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784" y="1729877"/>
            <a:ext cx="2513826" cy="218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993137" y="4447812"/>
            <a:ext cx="28502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Polarisation </a:t>
            </a:r>
            <a:r>
              <a:rPr lang="en-GB" dirty="0"/>
              <a:t>microscopy images of sodium </a:t>
            </a:r>
            <a:r>
              <a:rPr lang="en-GB" dirty="0" smtClean="0"/>
              <a:t>chloride </a:t>
            </a:r>
            <a:r>
              <a:rPr lang="en-GB" dirty="0"/>
              <a:t>crystals</a:t>
            </a:r>
          </a:p>
        </p:txBody>
      </p:sp>
    </p:spTree>
    <p:extLst>
      <p:ext uri="{BB962C8B-B14F-4D97-AF65-F5344CB8AC3E}">
        <p14:creationId xmlns:p14="http://schemas.microsoft.com/office/powerpoint/2010/main" val="151220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/>
          <a:lstStyle/>
          <a:p>
            <a:r>
              <a:rPr lang="en-GB" dirty="0" smtClean="0"/>
              <a:t>Hexagonal form of table salt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50" y="1553039"/>
            <a:ext cx="5510725" cy="426301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2D materials are made up of a single or a few atomic layers. They have properties and structures that are often very different to the bulk compound. </a:t>
            </a:r>
          </a:p>
          <a:p>
            <a:r>
              <a:rPr lang="en-GB" sz="1800" dirty="0" smtClean="0"/>
              <a:t>Sodium chloride (table salt) is one simplest ionic compounds. It usually has a cubic crystal, lattice structure. Yet when deposited as an ultrathin sheet on a diamond surface it forms a hexagonal structure. There is a strong chemical interaction between salt and diamond, which helps the novel structure form. Electron diffraction and X-ray analysis of samples confirmed that salt-on-diamond does contain hexagonal sodium chloride. As the thickness of the salt layer increases beyond 6 nm, the hexagonal structure reverts to the cubic one.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31520" y="1219862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3"/>
              </a:rPr>
              <a:t>rsc.li/33OJpI6</a:t>
            </a:r>
            <a:r>
              <a:rPr lang="en-GB" sz="1400" i="1" dirty="0" smtClean="0">
                <a:solidFill>
                  <a:srgbClr val="004976"/>
                </a:solidFill>
              </a:rPr>
              <a:t>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63174" y="2231762"/>
            <a:ext cx="27801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Give the formula of sodium chloride.</a:t>
            </a:r>
          </a:p>
          <a:p>
            <a:pPr marL="342900" indent="-342900">
              <a:buAutoNum type="arabicPeriod"/>
            </a:pPr>
            <a:r>
              <a:rPr lang="en-GB" dirty="0" smtClean="0"/>
              <a:t>Describe the structure usually found in sodium chloride.</a:t>
            </a:r>
          </a:p>
          <a:p>
            <a:pPr marL="342900" indent="-342900">
              <a:buAutoNum type="arabicPeriod"/>
            </a:pPr>
            <a:r>
              <a:rPr lang="en-GB" dirty="0" smtClean="0"/>
              <a:t>Graphene is a 2D structure. Describe the structure of graphene.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908</TotalTime>
  <Words>415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Hexagonal form of table salt</vt:lpstr>
      <vt:lpstr>Hexagonal form of table salt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Hexagonal form of table salt</dc:title>
  <dc:creator>Royal Society of Chemistry</dc:creator>
  <dc:description>From Education in Chemistry 'Hexagonal table salt' https://rsc.li/33OJpI6</dc:description>
  <cp:lastModifiedBy>Emma Molloy</cp:lastModifiedBy>
  <cp:revision>36</cp:revision>
  <dcterms:created xsi:type="dcterms:W3CDTF">2020-04-08T13:50:19Z</dcterms:created>
  <dcterms:modified xsi:type="dcterms:W3CDTF">2020-08-13T14:22:25Z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