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sldIdLst>
    <p:sldId id="290" r:id="rId5"/>
    <p:sldId id="293" r:id="rId6"/>
    <p:sldId id="312" r:id="rId7"/>
    <p:sldId id="313" r:id="rId8"/>
    <p:sldId id="314" r:id="rId9"/>
    <p:sldId id="30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6AFCBE25-129D-71BD-2520-C70EFDD5EC17}" name="Katie Haylor" initials="KH" userId="S::HaylorK@rsc.org::79d54f7f-ffc1-4b04-bab6-1092a29c2844" providerId="AD"/>
  <p188:author id="{C74B60E9-655C-E89A-6316-3841AD519658}" name="Juliet Kennard" initials="JK" userId="S::KennardJ@rsc.org::171ce03e-ecb9-44f8-bcbb-a85643c4c66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F1EF"/>
    <a:srgbClr val="006F62"/>
    <a:srgbClr val="EDF6F9"/>
    <a:srgbClr val="48A9C5"/>
    <a:srgbClr val="FAE7EA"/>
    <a:srgbClr val="F7DBE0"/>
    <a:srgbClr val="F4CFD5"/>
    <a:srgbClr val="FF9E1B"/>
    <a:srgbClr val="C8102E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D5EFEB-50C3-4CA8-93BE-39F7E458C7DF}" v="2" dt="2025-04-24T15:55:59.115"/>
    <p1510:client id="{B40336D2-28C2-418D-823B-D67315F95E5D}" v="1" dt="2025-04-24T09:05:45.1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8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Haylor" userId="79d54f7f-ffc1-4b04-bab6-1092a29c2844" providerId="ADAL" clId="{B40336D2-28C2-418D-823B-D67315F95E5D}"/>
    <pc:docChg chg="modSld">
      <pc:chgData name="Katie Haylor" userId="79d54f7f-ffc1-4b04-bab6-1092a29c2844" providerId="ADAL" clId="{B40336D2-28C2-418D-823B-D67315F95E5D}" dt="2025-04-24T12:04:53.144" v="24" actId="1076"/>
      <pc:docMkLst>
        <pc:docMk/>
      </pc:docMkLst>
      <pc:sldChg chg="addSp modSp mod">
        <pc:chgData name="Katie Haylor" userId="79d54f7f-ffc1-4b04-bab6-1092a29c2844" providerId="ADAL" clId="{B40336D2-28C2-418D-823B-D67315F95E5D}" dt="2025-04-24T12:04:53.144" v="24" actId="1076"/>
        <pc:sldMkLst>
          <pc:docMk/>
          <pc:sldMk cId="3708121807" sldId="293"/>
        </pc:sldMkLst>
        <pc:picChg chg="add mod">
          <ac:chgData name="Katie Haylor" userId="79d54f7f-ffc1-4b04-bab6-1092a29c2844" providerId="ADAL" clId="{B40336D2-28C2-418D-823B-D67315F95E5D}" dt="2025-04-24T12:04:53.144" v="24" actId="1076"/>
          <ac:picMkLst>
            <pc:docMk/>
            <pc:sldMk cId="3708121807" sldId="293"/>
            <ac:picMk id="4" creationId="{DE03A83E-FEF1-B569-5469-5C9EFB1432BD}"/>
          </ac:picMkLst>
        </pc:picChg>
        <pc:picChg chg="mod">
          <ac:chgData name="Katie Haylor" userId="79d54f7f-ffc1-4b04-bab6-1092a29c2844" providerId="ADAL" clId="{B40336D2-28C2-418D-823B-D67315F95E5D}" dt="2025-04-24T12:04:50.757" v="23" actId="1038"/>
          <ac:picMkLst>
            <pc:docMk/>
            <pc:sldMk cId="3708121807" sldId="293"/>
            <ac:picMk id="10" creationId="{CA082AC2-B3C1-2FC9-1B5F-97993067019D}"/>
          </ac:picMkLst>
        </pc:picChg>
        <pc:picChg chg="mod">
          <ac:chgData name="Katie Haylor" userId="79d54f7f-ffc1-4b04-bab6-1092a29c2844" providerId="ADAL" clId="{B40336D2-28C2-418D-823B-D67315F95E5D}" dt="2025-04-24T12:04:50.757" v="23" actId="1038"/>
          <ac:picMkLst>
            <pc:docMk/>
            <pc:sldMk cId="3708121807" sldId="293"/>
            <ac:picMk id="11" creationId="{7F8A97BD-A9BF-324F-58C1-F8963B111966}"/>
          </ac:picMkLst>
        </pc:picChg>
        <pc:picChg chg="mod">
          <ac:chgData name="Katie Haylor" userId="79d54f7f-ffc1-4b04-bab6-1092a29c2844" providerId="ADAL" clId="{B40336D2-28C2-418D-823B-D67315F95E5D}" dt="2025-04-24T12:04:50.757" v="23" actId="1038"/>
          <ac:picMkLst>
            <pc:docMk/>
            <pc:sldMk cId="3708121807" sldId="293"/>
            <ac:picMk id="12" creationId="{DE4BD067-6D36-9478-8FAE-A492F5075349}"/>
          </ac:picMkLst>
        </pc:picChg>
      </pc:sldChg>
    </pc:docChg>
  </pc:docChgLst>
  <pc:docChgLst>
    <pc:chgData name="Jo Pugh" userId="1187eaa31d8c3d2c" providerId="LiveId" clId="{D8C9395E-308C-4920-9930-C7EA594E78BB}"/>
    <pc:docChg chg="custSel mod modSld sldOrd">
      <pc:chgData name="Jo Pugh" userId="1187eaa31d8c3d2c" providerId="LiveId" clId="{D8C9395E-308C-4920-9930-C7EA594E78BB}" dt="2025-03-27T20:57:05.163" v="68" actId="20577"/>
      <pc:docMkLst>
        <pc:docMk/>
      </pc:docMkLst>
      <pc:sldChg chg="modSp mod">
        <pc:chgData name="Jo Pugh" userId="1187eaa31d8c3d2c" providerId="LiveId" clId="{D8C9395E-308C-4920-9930-C7EA594E78BB}" dt="2025-03-22T18:47:34.160" v="66" actId="20577"/>
        <pc:sldMkLst>
          <pc:docMk/>
          <pc:sldMk cId="3708121807" sldId="293"/>
        </pc:sldMkLst>
        <pc:spChg chg="mod">
          <ac:chgData name="Jo Pugh" userId="1187eaa31d8c3d2c" providerId="LiveId" clId="{D8C9395E-308C-4920-9930-C7EA594E78BB}" dt="2025-03-22T18:47:34.160" v="66" actId="20577"/>
          <ac:spMkLst>
            <pc:docMk/>
            <pc:sldMk cId="3708121807" sldId="293"/>
            <ac:spMk id="9" creationId="{0B019D7C-3D6F-95BC-A80D-F1D23ADF802A}"/>
          </ac:spMkLst>
        </pc:spChg>
      </pc:sldChg>
      <pc:sldChg chg="modSp mod ord">
        <pc:chgData name="Jo Pugh" userId="1187eaa31d8c3d2c" providerId="LiveId" clId="{D8C9395E-308C-4920-9930-C7EA594E78BB}" dt="2025-03-22T18:45:40.900" v="64" actId="20577"/>
        <pc:sldMkLst>
          <pc:docMk/>
          <pc:sldMk cId="3188391569" sldId="309"/>
        </pc:sldMkLst>
        <pc:spChg chg="mod">
          <ac:chgData name="Jo Pugh" userId="1187eaa31d8c3d2c" providerId="LiveId" clId="{D8C9395E-308C-4920-9930-C7EA594E78BB}" dt="2025-03-22T18:45:40.900" v="64" actId="20577"/>
          <ac:spMkLst>
            <pc:docMk/>
            <pc:sldMk cId="3188391569" sldId="309"/>
            <ac:spMk id="8" creationId="{6C263016-3CC6-FD78-8045-71B982A9FB71}"/>
          </ac:spMkLst>
        </pc:spChg>
      </pc:sldChg>
      <pc:sldChg chg="modSp mod">
        <pc:chgData name="Jo Pugh" userId="1187eaa31d8c3d2c" providerId="LiveId" clId="{D8C9395E-308C-4920-9930-C7EA594E78BB}" dt="2025-03-22T18:43:47.156" v="50" actId="20577"/>
        <pc:sldMkLst>
          <pc:docMk/>
          <pc:sldMk cId="2273333001" sldId="312"/>
        </pc:sldMkLst>
        <pc:spChg chg="mod">
          <ac:chgData name="Jo Pugh" userId="1187eaa31d8c3d2c" providerId="LiveId" clId="{D8C9395E-308C-4920-9930-C7EA594E78BB}" dt="2025-03-22T18:43:47.156" v="50" actId="20577"/>
          <ac:spMkLst>
            <pc:docMk/>
            <pc:sldMk cId="2273333001" sldId="312"/>
            <ac:spMk id="7" creationId="{DC8B776A-FD2C-7636-24EB-1C2452F8D9CB}"/>
          </ac:spMkLst>
        </pc:spChg>
      </pc:sldChg>
      <pc:sldChg chg="modSp mod">
        <pc:chgData name="Jo Pugh" userId="1187eaa31d8c3d2c" providerId="LiveId" clId="{D8C9395E-308C-4920-9930-C7EA594E78BB}" dt="2025-03-27T20:57:05.163" v="68" actId="20577"/>
        <pc:sldMkLst>
          <pc:docMk/>
          <pc:sldMk cId="13852134" sldId="313"/>
        </pc:sldMkLst>
        <pc:spChg chg="mod">
          <ac:chgData name="Jo Pugh" userId="1187eaa31d8c3d2c" providerId="LiveId" clId="{D8C9395E-308C-4920-9930-C7EA594E78BB}" dt="2025-03-27T20:57:05.163" v="68" actId="20577"/>
          <ac:spMkLst>
            <pc:docMk/>
            <pc:sldMk cId="13852134" sldId="313"/>
            <ac:spMk id="7" creationId="{CBE74D5C-FF2C-3484-59CA-9EB79834C254}"/>
          </ac:spMkLst>
        </pc:spChg>
      </pc:sldChg>
    </pc:docChg>
  </pc:docChgLst>
  <pc:docChgLst>
    <pc:chgData name="Juliet Kennard" userId="171ce03e-ecb9-44f8-bcbb-a85643c4c66a" providerId="ADAL" clId="{460B7679-D74D-4EA8-B6CC-24DA244B494D}"/>
    <pc:docChg chg="modSld">
      <pc:chgData name="Juliet Kennard" userId="171ce03e-ecb9-44f8-bcbb-a85643c4c66a" providerId="ADAL" clId="{460B7679-D74D-4EA8-B6CC-24DA244B494D}" dt="2025-04-22T14:07:42.329" v="12" actId="14100"/>
      <pc:docMkLst>
        <pc:docMk/>
      </pc:docMkLst>
      <pc:sldChg chg="modSp mod">
        <pc:chgData name="Juliet Kennard" userId="171ce03e-ecb9-44f8-bcbb-a85643c4c66a" providerId="ADAL" clId="{460B7679-D74D-4EA8-B6CC-24DA244B494D}" dt="2025-04-22T14:07:42.329" v="12" actId="14100"/>
        <pc:sldMkLst>
          <pc:docMk/>
          <pc:sldMk cId="3803064194" sldId="290"/>
        </pc:sldMkLst>
        <pc:picChg chg="mod">
          <ac:chgData name="Juliet Kennard" userId="171ce03e-ecb9-44f8-bcbb-a85643c4c66a" providerId="ADAL" clId="{460B7679-D74D-4EA8-B6CC-24DA244B494D}" dt="2025-04-22T14:07:42.329" v="12" actId="14100"/>
          <ac:picMkLst>
            <pc:docMk/>
            <pc:sldMk cId="3803064194" sldId="290"/>
            <ac:picMk id="6" creationId="{26EBBB94-3AF7-45A3-459C-A1B65D75B3C0}"/>
          </ac:picMkLst>
        </pc:picChg>
      </pc:sldChg>
      <pc:sldChg chg="modSp mod">
        <pc:chgData name="Juliet Kennard" userId="171ce03e-ecb9-44f8-bcbb-a85643c4c66a" providerId="ADAL" clId="{460B7679-D74D-4EA8-B6CC-24DA244B494D}" dt="2025-04-22T14:04:10.626" v="8" actId="11"/>
        <pc:sldMkLst>
          <pc:docMk/>
          <pc:sldMk cId="3708121807" sldId="293"/>
        </pc:sldMkLst>
        <pc:spChg chg="mod">
          <ac:chgData name="Juliet Kennard" userId="171ce03e-ecb9-44f8-bcbb-a85643c4c66a" providerId="ADAL" clId="{460B7679-D74D-4EA8-B6CC-24DA244B494D}" dt="2025-04-22T14:04:10.626" v="8" actId="11"/>
          <ac:spMkLst>
            <pc:docMk/>
            <pc:sldMk cId="3708121807" sldId="293"/>
            <ac:spMk id="9" creationId="{0B019D7C-3D6F-95BC-A80D-F1D23ADF802A}"/>
          </ac:spMkLst>
        </pc:spChg>
      </pc:sldChg>
      <pc:sldChg chg="modSp mod">
        <pc:chgData name="Juliet Kennard" userId="171ce03e-ecb9-44f8-bcbb-a85643c4c66a" providerId="ADAL" clId="{460B7679-D74D-4EA8-B6CC-24DA244B494D}" dt="2025-04-22T14:07:17.753" v="11" actId="1076"/>
        <pc:sldMkLst>
          <pc:docMk/>
          <pc:sldMk cId="3188391569" sldId="309"/>
        </pc:sldMkLst>
        <pc:spChg chg="mod">
          <ac:chgData name="Juliet Kennard" userId="171ce03e-ecb9-44f8-bcbb-a85643c4c66a" providerId="ADAL" clId="{460B7679-D74D-4EA8-B6CC-24DA244B494D}" dt="2025-04-22T14:07:17.753" v="11" actId="1076"/>
          <ac:spMkLst>
            <pc:docMk/>
            <pc:sldMk cId="3188391569" sldId="309"/>
            <ac:spMk id="8" creationId="{6C263016-3CC6-FD78-8045-71B982A9FB71}"/>
          </ac:spMkLst>
        </pc:spChg>
      </pc:sldChg>
      <pc:sldChg chg="modSp mod">
        <pc:chgData name="Juliet Kennard" userId="171ce03e-ecb9-44f8-bcbb-a85643c4c66a" providerId="ADAL" clId="{460B7679-D74D-4EA8-B6CC-24DA244B494D}" dt="2025-04-22T14:05:32.032" v="9" actId="14100"/>
        <pc:sldMkLst>
          <pc:docMk/>
          <pc:sldMk cId="2273333001" sldId="312"/>
        </pc:sldMkLst>
        <pc:spChg chg="mod">
          <ac:chgData name="Juliet Kennard" userId="171ce03e-ecb9-44f8-bcbb-a85643c4c66a" providerId="ADAL" clId="{460B7679-D74D-4EA8-B6CC-24DA244B494D}" dt="2025-04-22T14:05:32.032" v="9" actId="14100"/>
          <ac:spMkLst>
            <pc:docMk/>
            <pc:sldMk cId="2273333001" sldId="312"/>
            <ac:spMk id="7" creationId="{DC8B776A-FD2C-7636-24EB-1C2452F8D9CB}"/>
          </ac:spMkLst>
        </pc:spChg>
      </pc:sldChg>
      <pc:sldChg chg="modSp mod">
        <pc:chgData name="Juliet Kennard" userId="171ce03e-ecb9-44f8-bcbb-a85643c4c66a" providerId="ADAL" clId="{460B7679-D74D-4EA8-B6CC-24DA244B494D}" dt="2025-04-22T14:06:23.520" v="10" actId="14100"/>
        <pc:sldMkLst>
          <pc:docMk/>
          <pc:sldMk cId="1201652465" sldId="314"/>
        </pc:sldMkLst>
        <pc:spChg chg="mod">
          <ac:chgData name="Juliet Kennard" userId="171ce03e-ecb9-44f8-bcbb-a85643c4c66a" providerId="ADAL" clId="{460B7679-D74D-4EA8-B6CC-24DA244B494D}" dt="2025-04-22T14:06:23.520" v="10" actId="14100"/>
          <ac:spMkLst>
            <pc:docMk/>
            <pc:sldMk cId="1201652465" sldId="314"/>
            <ac:spMk id="8" creationId="{2AFBD8D6-94E9-FB38-0715-DEBE65898E0D}"/>
          </ac:spMkLst>
        </pc:spChg>
      </pc:sldChg>
    </pc:docChg>
  </pc:docChgLst>
  <pc:docChgLst>
    <pc:chgData name="Katie Haylor" userId="79d54f7f-ffc1-4b04-bab6-1092a29c2844" providerId="ADAL" clId="{41CD7517-E1F2-4B31-B76F-0D92CE0AE3A7}"/>
    <pc:docChg chg="custSel delSld modSld modMainMaster">
      <pc:chgData name="Katie Haylor" userId="79d54f7f-ffc1-4b04-bab6-1092a29c2844" providerId="ADAL" clId="{41CD7517-E1F2-4B31-B76F-0D92CE0AE3A7}" dt="2025-04-23T15:56:11.039" v="223" actId="962"/>
      <pc:docMkLst>
        <pc:docMk/>
      </pc:docMkLst>
      <pc:sldChg chg="modSp mod modNotesTx">
        <pc:chgData name="Katie Haylor" userId="79d54f7f-ffc1-4b04-bab6-1092a29c2844" providerId="ADAL" clId="{41CD7517-E1F2-4B31-B76F-0D92CE0AE3A7}" dt="2025-04-23T15:55:57.092" v="216" actId="962"/>
        <pc:sldMkLst>
          <pc:docMk/>
          <pc:sldMk cId="3803064194" sldId="290"/>
        </pc:sldMkLst>
        <pc:picChg chg="mod">
          <ac:chgData name="Katie Haylor" userId="79d54f7f-ffc1-4b04-bab6-1092a29c2844" providerId="ADAL" clId="{41CD7517-E1F2-4B31-B76F-0D92CE0AE3A7}" dt="2025-04-23T15:55:57.092" v="216" actId="962"/>
          <ac:picMkLst>
            <pc:docMk/>
            <pc:sldMk cId="3803064194" sldId="290"/>
            <ac:picMk id="6" creationId="{26EBBB94-3AF7-45A3-459C-A1B65D75B3C0}"/>
          </ac:picMkLst>
        </pc:picChg>
      </pc:sldChg>
      <pc:sldChg chg="addSp delSp modSp mod modNotesTx">
        <pc:chgData name="Katie Haylor" userId="79d54f7f-ffc1-4b04-bab6-1092a29c2844" providerId="ADAL" clId="{41CD7517-E1F2-4B31-B76F-0D92CE0AE3A7}" dt="2025-04-23T15:56:03.921" v="219" actId="962"/>
        <pc:sldMkLst>
          <pc:docMk/>
          <pc:sldMk cId="3708121807" sldId="293"/>
        </pc:sldMkLst>
        <pc:picChg chg="del mod">
          <ac:chgData name="Katie Haylor" userId="79d54f7f-ffc1-4b04-bab6-1092a29c2844" providerId="ADAL" clId="{41CD7517-E1F2-4B31-B76F-0D92CE0AE3A7}" dt="2025-04-23T15:36:38.952" v="113" actId="478"/>
          <ac:picMkLst>
            <pc:docMk/>
            <pc:sldMk cId="3708121807" sldId="293"/>
            <ac:picMk id="3" creationId="{521EDC12-486A-4077-4C40-A5C546CFF840}"/>
          </ac:picMkLst>
        </pc:picChg>
        <pc:picChg chg="add del mod">
          <ac:chgData name="Katie Haylor" userId="79d54f7f-ffc1-4b04-bab6-1092a29c2844" providerId="ADAL" clId="{41CD7517-E1F2-4B31-B76F-0D92CE0AE3A7}" dt="2025-04-23T15:37:28.356" v="115" actId="478"/>
          <ac:picMkLst>
            <pc:docMk/>
            <pc:sldMk cId="3708121807" sldId="293"/>
            <ac:picMk id="4" creationId="{AF82A2CC-6224-395A-062F-7C68E838EE12}"/>
          </ac:picMkLst>
        </pc:picChg>
        <pc:picChg chg="add del mod">
          <ac:chgData name="Katie Haylor" userId="79d54f7f-ffc1-4b04-bab6-1092a29c2844" providerId="ADAL" clId="{41CD7517-E1F2-4B31-B76F-0D92CE0AE3A7}" dt="2025-04-23T15:37:27.615" v="114" actId="478"/>
          <ac:picMkLst>
            <pc:docMk/>
            <pc:sldMk cId="3708121807" sldId="293"/>
            <ac:picMk id="6" creationId="{52D8F3E2-D3CF-5662-FCBB-1188B4F69853}"/>
          </ac:picMkLst>
        </pc:picChg>
        <pc:picChg chg="add del mod modCrop">
          <ac:chgData name="Katie Haylor" userId="79d54f7f-ffc1-4b04-bab6-1092a29c2844" providerId="ADAL" clId="{41CD7517-E1F2-4B31-B76F-0D92CE0AE3A7}" dt="2025-04-23T15:48:20.479" v="205" actId="478"/>
          <ac:picMkLst>
            <pc:docMk/>
            <pc:sldMk cId="3708121807" sldId="293"/>
            <ac:picMk id="7" creationId="{104EB045-A730-728A-6AFD-6ACFD31AF156}"/>
          </ac:picMkLst>
        </pc:picChg>
        <pc:picChg chg="add del mod modCrop">
          <ac:chgData name="Katie Haylor" userId="79d54f7f-ffc1-4b04-bab6-1092a29c2844" providerId="ADAL" clId="{41CD7517-E1F2-4B31-B76F-0D92CE0AE3A7}" dt="2025-04-23T15:48:21.145" v="206" actId="478"/>
          <ac:picMkLst>
            <pc:docMk/>
            <pc:sldMk cId="3708121807" sldId="293"/>
            <ac:picMk id="8" creationId="{5F3520E3-86BB-1372-4D2D-E2155F6A98A2}"/>
          </ac:picMkLst>
        </pc:picChg>
        <pc:picChg chg="add mod">
          <ac:chgData name="Katie Haylor" userId="79d54f7f-ffc1-4b04-bab6-1092a29c2844" providerId="ADAL" clId="{41CD7517-E1F2-4B31-B76F-0D92CE0AE3A7}" dt="2025-04-23T15:56:02.719" v="217" actId="962"/>
          <ac:picMkLst>
            <pc:docMk/>
            <pc:sldMk cId="3708121807" sldId="293"/>
            <ac:picMk id="10" creationId="{CA082AC2-B3C1-2FC9-1B5F-97993067019D}"/>
          </ac:picMkLst>
        </pc:picChg>
        <pc:picChg chg="add mod">
          <ac:chgData name="Katie Haylor" userId="79d54f7f-ffc1-4b04-bab6-1092a29c2844" providerId="ADAL" clId="{41CD7517-E1F2-4B31-B76F-0D92CE0AE3A7}" dt="2025-04-23T15:56:03.332" v="218" actId="962"/>
          <ac:picMkLst>
            <pc:docMk/>
            <pc:sldMk cId="3708121807" sldId="293"/>
            <ac:picMk id="11" creationId="{7F8A97BD-A9BF-324F-58C1-F8963B111966}"/>
          </ac:picMkLst>
        </pc:picChg>
        <pc:picChg chg="add mod">
          <ac:chgData name="Katie Haylor" userId="79d54f7f-ffc1-4b04-bab6-1092a29c2844" providerId="ADAL" clId="{41CD7517-E1F2-4B31-B76F-0D92CE0AE3A7}" dt="2025-04-23T15:56:03.921" v="219" actId="962"/>
          <ac:picMkLst>
            <pc:docMk/>
            <pc:sldMk cId="3708121807" sldId="293"/>
            <ac:picMk id="12" creationId="{DE4BD067-6D36-9478-8FAE-A492F5075349}"/>
          </ac:picMkLst>
        </pc:picChg>
      </pc:sldChg>
      <pc:sldChg chg="modSp mod">
        <pc:chgData name="Katie Haylor" userId="79d54f7f-ffc1-4b04-bab6-1092a29c2844" providerId="ADAL" clId="{41CD7517-E1F2-4B31-B76F-0D92CE0AE3A7}" dt="2025-04-23T15:43:20.047" v="171" actId="20577"/>
        <pc:sldMkLst>
          <pc:docMk/>
          <pc:sldMk cId="3188391569" sldId="309"/>
        </pc:sldMkLst>
        <pc:spChg chg="mod">
          <ac:chgData name="Katie Haylor" userId="79d54f7f-ffc1-4b04-bab6-1092a29c2844" providerId="ADAL" clId="{41CD7517-E1F2-4B31-B76F-0D92CE0AE3A7}" dt="2025-04-23T15:43:20.047" v="171" actId="20577"/>
          <ac:spMkLst>
            <pc:docMk/>
            <pc:sldMk cId="3188391569" sldId="309"/>
            <ac:spMk id="2" creationId="{33F951CC-0A05-664C-BD94-1187A6671623}"/>
          </ac:spMkLst>
        </pc:spChg>
      </pc:sldChg>
      <pc:sldChg chg="addSp delSp modSp mod modCm modNotesTx">
        <pc:chgData name="Katie Haylor" userId="79d54f7f-ffc1-4b04-bab6-1092a29c2844" providerId="ADAL" clId="{41CD7517-E1F2-4B31-B76F-0D92CE0AE3A7}" dt="2025-04-23T15:56:06.106" v="220" actId="962"/>
        <pc:sldMkLst>
          <pc:docMk/>
          <pc:sldMk cId="2273333001" sldId="312"/>
        </pc:sldMkLst>
        <pc:spChg chg="mod">
          <ac:chgData name="Katie Haylor" userId="79d54f7f-ffc1-4b04-bab6-1092a29c2844" providerId="ADAL" clId="{41CD7517-E1F2-4B31-B76F-0D92CE0AE3A7}" dt="2025-04-23T12:42:08.622" v="42" actId="14100"/>
          <ac:spMkLst>
            <pc:docMk/>
            <pc:sldMk cId="2273333001" sldId="312"/>
            <ac:spMk id="7" creationId="{DC8B776A-FD2C-7636-24EB-1C2452F8D9CB}"/>
          </ac:spMkLst>
        </pc:spChg>
        <pc:picChg chg="add mod">
          <ac:chgData name="Katie Haylor" userId="79d54f7f-ffc1-4b04-bab6-1092a29c2844" providerId="ADAL" clId="{41CD7517-E1F2-4B31-B76F-0D92CE0AE3A7}" dt="2025-04-23T15:56:06.106" v="220" actId="962"/>
          <ac:picMkLst>
            <pc:docMk/>
            <pc:sldMk cId="2273333001" sldId="312"/>
            <ac:picMk id="3" creationId="{549E83BB-6E46-79B4-D62D-78443573F50B}"/>
          </ac:picMkLst>
        </pc:picChg>
        <pc:picChg chg="add del mod modCrop">
          <ac:chgData name="Katie Haylor" userId="79d54f7f-ffc1-4b04-bab6-1092a29c2844" providerId="ADAL" clId="{41CD7517-E1F2-4B31-B76F-0D92CE0AE3A7}" dt="2025-04-23T13:19:17.271" v="98" actId="478"/>
          <ac:picMkLst>
            <pc:docMk/>
            <pc:sldMk cId="2273333001" sldId="312"/>
            <ac:picMk id="5" creationId="{AF7F96EB-9233-241F-2867-28C3B44CAF84}"/>
          </ac:picMkLst>
        </pc:picChg>
        <pc:picChg chg="add del mod">
          <ac:chgData name="Katie Haylor" userId="79d54f7f-ffc1-4b04-bab6-1092a29c2844" providerId="ADAL" clId="{41CD7517-E1F2-4B31-B76F-0D92CE0AE3A7}" dt="2025-04-23T15:48:48.876" v="209" actId="478"/>
          <ac:picMkLst>
            <pc:docMk/>
            <pc:sldMk cId="2273333001" sldId="312"/>
            <ac:picMk id="6" creationId="{227B3D62-9AED-6E04-F8B4-B8A4EDCCE4E1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41CD7517-E1F2-4B31-B76F-0D92CE0AE3A7}" dt="2025-04-23T12:38:52.205" v="26" actId="20577"/>
              <pc2:cmMkLst xmlns:pc2="http://schemas.microsoft.com/office/powerpoint/2019/9/main/command">
                <pc:docMk/>
                <pc:sldMk cId="2273333001" sldId="312"/>
                <pc2:cmMk id="{B5565F82-BC18-4286-AAF5-6D0C0AC06ED4}"/>
              </pc2:cmMkLst>
            </pc226:cmChg>
          </p:ext>
        </pc:extLst>
      </pc:sldChg>
      <pc:sldChg chg="addSp delSp modSp mod modCm modNotesTx">
        <pc:chgData name="Katie Haylor" userId="79d54f7f-ffc1-4b04-bab6-1092a29c2844" providerId="ADAL" clId="{41CD7517-E1F2-4B31-B76F-0D92CE0AE3A7}" dt="2025-04-23T15:56:08.761" v="221" actId="962"/>
        <pc:sldMkLst>
          <pc:docMk/>
          <pc:sldMk cId="13852134" sldId="313"/>
        </pc:sldMkLst>
        <pc:spChg chg="mod">
          <ac:chgData name="Katie Haylor" userId="79d54f7f-ffc1-4b04-bab6-1092a29c2844" providerId="ADAL" clId="{41CD7517-E1F2-4B31-B76F-0D92CE0AE3A7}" dt="2025-04-23T12:51:23.409" v="83" actId="27636"/>
          <ac:spMkLst>
            <pc:docMk/>
            <pc:sldMk cId="13852134" sldId="313"/>
            <ac:spMk id="7" creationId="{CBE74D5C-FF2C-3484-59CA-9EB79834C254}"/>
          </ac:spMkLst>
        </pc:spChg>
        <pc:picChg chg="add mod">
          <ac:chgData name="Katie Haylor" userId="79d54f7f-ffc1-4b04-bab6-1092a29c2844" providerId="ADAL" clId="{41CD7517-E1F2-4B31-B76F-0D92CE0AE3A7}" dt="2025-04-23T15:56:08.761" v="221" actId="962"/>
          <ac:picMkLst>
            <pc:docMk/>
            <pc:sldMk cId="13852134" sldId="313"/>
            <ac:picMk id="3" creationId="{8DCE1540-CBD5-B93C-9F4D-0ABD4F825656}"/>
          </ac:picMkLst>
        </pc:picChg>
        <pc:picChg chg="add del mod modCrop">
          <ac:chgData name="Katie Haylor" userId="79d54f7f-ffc1-4b04-bab6-1092a29c2844" providerId="ADAL" clId="{41CD7517-E1F2-4B31-B76F-0D92CE0AE3A7}" dt="2025-04-23T12:44:52" v="74" actId="478"/>
          <ac:picMkLst>
            <pc:docMk/>
            <pc:sldMk cId="13852134" sldId="313"/>
            <ac:picMk id="5" creationId="{F5B51371-0FF2-B062-F186-FA575C41202C}"/>
          </ac:picMkLst>
        </pc:picChg>
        <pc:picChg chg="add del mod modCrop">
          <ac:chgData name="Katie Haylor" userId="79d54f7f-ffc1-4b04-bab6-1092a29c2844" providerId="ADAL" clId="{41CD7517-E1F2-4B31-B76F-0D92CE0AE3A7}" dt="2025-04-23T13:19:28.495" v="102" actId="478"/>
          <ac:picMkLst>
            <pc:docMk/>
            <pc:sldMk cId="13852134" sldId="313"/>
            <ac:picMk id="8" creationId="{07ACB99E-1076-8DAE-609F-3F6A686A5C1D}"/>
          </ac:picMkLst>
        </pc:picChg>
        <pc:picChg chg="add del mod modCrop">
          <ac:chgData name="Katie Haylor" userId="79d54f7f-ffc1-4b04-bab6-1092a29c2844" providerId="ADAL" clId="{41CD7517-E1F2-4B31-B76F-0D92CE0AE3A7}" dt="2025-04-23T12:44:35.445" v="73" actId="478"/>
          <ac:picMkLst>
            <pc:docMk/>
            <pc:sldMk cId="13852134" sldId="313"/>
            <ac:picMk id="10" creationId="{974FD75D-76A8-9A4C-E065-C723FE891B1A}"/>
          </ac:picMkLst>
        </pc:picChg>
        <pc:picChg chg="add del mod">
          <ac:chgData name="Katie Haylor" userId="79d54f7f-ffc1-4b04-bab6-1092a29c2844" providerId="ADAL" clId="{41CD7517-E1F2-4B31-B76F-0D92CE0AE3A7}" dt="2025-04-23T15:49:18.091" v="211" actId="478"/>
          <ac:picMkLst>
            <pc:docMk/>
            <pc:sldMk cId="13852134" sldId="313"/>
            <ac:picMk id="11" creationId="{AA1D692F-43D0-79DD-50C6-59A207D0CAF9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41CD7517-E1F2-4B31-B76F-0D92CE0AE3A7}" dt="2025-04-23T12:51:23.401" v="82" actId="20577"/>
              <pc2:cmMkLst xmlns:pc2="http://schemas.microsoft.com/office/powerpoint/2019/9/main/command">
                <pc:docMk/>
                <pc:sldMk cId="13852134" sldId="313"/>
                <pc2:cmMk id="{EF257C2D-0E2A-4CDD-AF87-5F77924B66D9}"/>
              </pc2:cmMkLst>
            </pc226:cmChg>
            <pc226:cmChg xmlns:pc226="http://schemas.microsoft.com/office/powerpoint/2022/06/main/command" chg="mod">
              <pc226:chgData name="Katie Haylor" userId="79d54f7f-ffc1-4b04-bab6-1092a29c2844" providerId="ADAL" clId="{41CD7517-E1F2-4B31-B76F-0D92CE0AE3A7}" dt="2025-04-23T12:50:34.682" v="80"/>
              <pc2:cmMkLst xmlns:pc2="http://schemas.microsoft.com/office/powerpoint/2019/9/main/command">
                <pc:docMk/>
                <pc:sldMk cId="13852134" sldId="313"/>
                <pc2:cmMk id="{7DD9CFF8-1294-43A5-91C5-EF705BD166FB}"/>
              </pc2:cmMkLst>
            </pc226:cmChg>
          </p:ext>
        </pc:extLst>
      </pc:sldChg>
      <pc:sldChg chg="addSp delSp modSp mod modCm modNotesTx">
        <pc:chgData name="Katie Haylor" userId="79d54f7f-ffc1-4b04-bab6-1092a29c2844" providerId="ADAL" clId="{41CD7517-E1F2-4B31-B76F-0D92CE0AE3A7}" dt="2025-04-23T15:56:11.039" v="223" actId="962"/>
        <pc:sldMkLst>
          <pc:docMk/>
          <pc:sldMk cId="1201652465" sldId="314"/>
        </pc:sldMkLst>
        <pc:spChg chg="mod">
          <ac:chgData name="Katie Haylor" userId="79d54f7f-ffc1-4b04-bab6-1092a29c2844" providerId="ADAL" clId="{41CD7517-E1F2-4B31-B76F-0D92CE0AE3A7}" dt="2025-04-23T13:20:45.504" v="111" actId="20577"/>
          <ac:spMkLst>
            <pc:docMk/>
            <pc:sldMk cId="1201652465" sldId="314"/>
            <ac:spMk id="8" creationId="{2AFBD8D6-94E9-FB38-0715-DEBE65898E0D}"/>
          </ac:spMkLst>
        </pc:spChg>
        <pc:picChg chg="add del mod modCrop">
          <ac:chgData name="Katie Haylor" userId="79d54f7f-ffc1-4b04-bab6-1092a29c2844" providerId="ADAL" clId="{41CD7517-E1F2-4B31-B76F-0D92CE0AE3A7}" dt="2025-04-23T13:19:34.266" v="104" actId="478"/>
          <ac:picMkLst>
            <pc:docMk/>
            <pc:sldMk cId="1201652465" sldId="314"/>
            <ac:picMk id="3" creationId="{A25C8FE1-46B2-602D-C14A-4E9878378C45}"/>
          </ac:picMkLst>
        </pc:picChg>
        <pc:picChg chg="add mod">
          <ac:chgData name="Katie Haylor" userId="79d54f7f-ffc1-4b04-bab6-1092a29c2844" providerId="ADAL" clId="{41CD7517-E1F2-4B31-B76F-0D92CE0AE3A7}" dt="2025-04-23T15:56:10.659" v="222" actId="962"/>
          <ac:picMkLst>
            <pc:docMk/>
            <pc:sldMk cId="1201652465" sldId="314"/>
            <ac:picMk id="3" creationId="{A4E3DC29-6728-D469-6DAE-C5EC536E191F}"/>
          </ac:picMkLst>
        </pc:picChg>
        <pc:picChg chg="add mod">
          <ac:chgData name="Katie Haylor" userId="79d54f7f-ffc1-4b04-bab6-1092a29c2844" providerId="ADAL" clId="{41CD7517-E1F2-4B31-B76F-0D92CE0AE3A7}" dt="2025-04-23T15:56:11.039" v="223" actId="962"/>
          <ac:picMkLst>
            <pc:docMk/>
            <pc:sldMk cId="1201652465" sldId="314"/>
            <ac:picMk id="4" creationId="{BF9D3802-368B-5E26-81ED-FBBC777FE534}"/>
          </ac:picMkLst>
        </pc:picChg>
        <pc:picChg chg="add del mod">
          <ac:chgData name="Katie Haylor" userId="79d54f7f-ffc1-4b04-bab6-1092a29c2844" providerId="ADAL" clId="{41CD7517-E1F2-4B31-B76F-0D92CE0AE3A7}" dt="2025-04-23T12:45:20.995" v="79" actId="21"/>
          <ac:picMkLst>
            <pc:docMk/>
            <pc:sldMk cId="1201652465" sldId="314"/>
            <ac:picMk id="6" creationId="{C75E1CDA-A129-1D89-4208-FE7B356AA4C5}"/>
          </ac:picMkLst>
        </pc:picChg>
        <pc:picChg chg="add del mod">
          <ac:chgData name="Katie Haylor" userId="79d54f7f-ffc1-4b04-bab6-1092a29c2844" providerId="ADAL" clId="{41CD7517-E1F2-4B31-B76F-0D92CE0AE3A7}" dt="2025-04-23T15:49:43.284" v="214" actId="478"/>
          <ac:picMkLst>
            <pc:docMk/>
            <pc:sldMk cId="1201652465" sldId="314"/>
            <ac:picMk id="7" creationId="{13205522-A261-7950-8905-816DF089048C}"/>
          </ac:picMkLst>
        </pc:picChg>
        <pc:picChg chg="add del mod">
          <ac:chgData name="Katie Haylor" userId="79d54f7f-ffc1-4b04-bab6-1092a29c2844" providerId="ADAL" clId="{41CD7517-E1F2-4B31-B76F-0D92CE0AE3A7}" dt="2025-04-23T15:49:43.881" v="215" actId="478"/>
          <ac:picMkLst>
            <pc:docMk/>
            <pc:sldMk cId="1201652465" sldId="314"/>
            <ac:picMk id="9" creationId="{FBEB18F6-D868-DC4C-A613-7412FDAD6D2F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41CD7517-E1F2-4B31-B76F-0D92CE0AE3A7}" dt="2025-04-23T12:55:01.054" v="84"/>
              <pc2:cmMkLst xmlns:pc2="http://schemas.microsoft.com/office/powerpoint/2019/9/main/command">
                <pc:docMk/>
                <pc:sldMk cId="1201652465" sldId="314"/>
                <pc2:cmMk id="{4858A3B4-230B-47FB-BD63-3374545B9D0A}"/>
              </pc2:cmMkLst>
            </pc226:cmChg>
            <pc226:cmChg xmlns:pc226="http://schemas.microsoft.com/office/powerpoint/2022/06/main/command" chg="mod">
              <pc226:chgData name="Katie Haylor" userId="79d54f7f-ffc1-4b04-bab6-1092a29c2844" providerId="ADAL" clId="{41CD7517-E1F2-4B31-B76F-0D92CE0AE3A7}" dt="2025-04-23T13:20:45.504" v="111" actId="20577"/>
              <pc2:cmMkLst xmlns:pc2="http://schemas.microsoft.com/office/powerpoint/2019/9/main/command">
                <pc:docMk/>
                <pc:sldMk cId="1201652465" sldId="314"/>
                <pc2:cmMk id="{3D6438F7-E441-425E-A7A5-6BA631734190}"/>
              </pc2:cmMkLst>
            </pc226:cmChg>
          </p:ext>
        </pc:extLst>
      </pc:sldChg>
      <pc:sldChg chg="del">
        <pc:chgData name="Katie Haylor" userId="79d54f7f-ffc1-4b04-bab6-1092a29c2844" providerId="ADAL" clId="{41CD7517-E1F2-4B31-B76F-0D92CE0AE3A7}" dt="2025-04-23T15:43:42.185" v="202" actId="2696"/>
        <pc:sldMkLst>
          <pc:docMk/>
          <pc:sldMk cId="2444071490" sldId="315"/>
        </pc:sldMkLst>
      </pc:sldChg>
      <pc:sldMasterChg chg="modSldLayout">
        <pc:chgData name="Katie Haylor" userId="79d54f7f-ffc1-4b04-bab6-1092a29c2844" providerId="ADAL" clId="{41CD7517-E1F2-4B31-B76F-0D92CE0AE3A7}" dt="2025-04-23T15:34:55.144" v="112" actId="20577"/>
        <pc:sldMasterMkLst>
          <pc:docMk/>
          <pc:sldMasterMk cId="2405364243" sldId="2147483648"/>
        </pc:sldMasterMkLst>
        <pc:sldLayoutChg chg="modSp mod">
          <pc:chgData name="Katie Haylor" userId="79d54f7f-ffc1-4b04-bab6-1092a29c2844" providerId="ADAL" clId="{41CD7517-E1F2-4B31-B76F-0D92CE0AE3A7}" dt="2025-04-23T15:34:55.144" v="112" actId="20577"/>
          <pc:sldLayoutMkLst>
            <pc:docMk/>
            <pc:sldMasterMk cId="2405364243" sldId="2147483648"/>
            <pc:sldLayoutMk cId="4170965741" sldId="2147483675"/>
          </pc:sldLayoutMkLst>
          <pc:spChg chg="mod">
            <ac:chgData name="Katie Haylor" userId="79d54f7f-ffc1-4b04-bab6-1092a29c2844" providerId="ADAL" clId="{41CD7517-E1F2-4B31-B76F-0D92CE0AE3A7}" dt="2025-04-23T15:34:55.144" v="112" actId="20577"/>
            <ac:spMkLst>
              <pc:docMk/>
              <pc:sldMasterMk cId="2405364243" sldId="2147483648"/>
              <pc:sldLayoutMk cId="4170965741" sldId="2147483675"/>
              <ac:spMk id="13" creationId="{A5BB0AE8-6DC8-9941-9AD4-FAD7BFF45B99}"/>
            </ac:spMkLst>
          </pc:spChg>
        </pc:sldLayoutChg>
      </pc:sldMasterChg>
    </pc:docChg>
  </pc:docChgLst>
  <pc:docChgLst>
    <pc:chgData name="Katie Haylor" userId="79d54f7f-ffc1-4b04-bab6-1092a29c2844" providerId="ADAL" clId="{A1D5EFEB-50C3-4CA8-93BE-39F7E458C7DF}"/>
    <pc:docChg chg="modSld">
      <pc:chgData name="Katie Haylor" userId="79d54f7f-ffc1-4b04-bab6-1092a29c2844" providerId="ADAL" clId="{A1D5EFEB-50C3-4CA8-93BE-39F7E458C7DF}" dt="2025-04-24T15:55:24.912" v="2" actId="20577"/>
      <pc:docMkLst>
        <pc:docMk/>
      </pc:docMkLst>
      <pc:sldChg chg="modSp mod">
        <pc:chgData name="Katie Haylor" userId="79d54f7f-ffc1-4b04-bab6-1092a29c2844" providerId="ADAL" clId="{A1D5EFEB-50C3-4CA8-93BE-39F7E458C7DF}" dt="2025-04-24T15:55:24.912" v="2" actId="20577"/>
        <pc:sldMkLst>
          <pc:docMk/>
          <pc:sldMk cId="1201652465" sldId="314"/>
        </pc:sldMkLst>
        <pc:spChg chg="mod">
          <ac:chgData name="Katie Haylor" userId="79d54f7f-ffc1-4b04-bab6-1092a29c2844" providerId="ADAL" clId="{A1D5EFEB-50C3-4CA8-93BE-39F7E458C7DF}" dt="2025-04-24T15:55:24.912" v="2" actId="20577"/>
          <ac:spMkLst>
            <pc:docMk/>
            <pc:sldMk cId="1201652465" sldId="314"/>
            <ac:spMk id="8" creationId="{2AFBD8D6-94E9-FB38-0715-DEBE65898E0D}"/>
          </ac:spMkLst>
        </pc:spChg>
      </pc:sldChg>
    </pc:docChg>
  </pc:docChgLst>
  <pc:docChgLst>
    <pc:chgData name="Katie Haylor" userId="79d54f7f-ffc1-4b04-bab6-1092a29c2844" providerId="ADAL" clId="{EE99D042-7840-4D5B-9945-CD2089FA3135}"/>
    <pc:docChg chg="custSel modSld modMainMaster">
      <pc:chgData name="Katie Haylor" userId="79d54f7f-ffc1-4b04-bab6-1092a29c2844" providerId="ADAL" clId="{EE99D042-7840-4D5B-9945-CD2089FA3135}" dt="2025-04-17T11:24:37.772" v="193" actId="962"/>
      <pc:docMkLst>
        <pc:docMk/>
      </pc:docMkLst>
      <pc:sldChg chg="modSp mod">
        <pc:chgData name="Katie Haylor" userId="79d54f7f-ffc1-4b04-bab6-1092a29c2844" providerId="ADAL" clId="{EE99D042-7840-4D5B-9945-CD2089FA3135}" dt="2025-04-17T11:23:26.152" v="186" actId="962"/>
        <pc:sldMkLst>
          <pc:docMk/>
          <pc:sldMk cId="3803064194" sldId="290"/>
        </pc:sldMkLst>
        <pc:picChg chg="mod">
          <ac:chgData name="Katie Haylor" userId="79d54f7f-ffc1-4b04-bab6-1092a29c2844" providerId="ADAL" clId="{EE99D042-7840-4D5B-9945-CD2089FA3135}" dt="2025-04-17T11:23:26.152" v="186" actId="962"/>
          <ac:picMkLst>
            <pc:docMk/>
            <pc:sldMk cId="3803064194" sldId="290"/>
            <ac:picMk id="6" creationId="{26EBBB94-3AF7-45A3-459C-A1B65D75B3C0}"/>
          </ac:picMkLst>
        </pc:picChg>
      </pc:sldChg>
      <pc:sldChg chg="modSp mod">
        <pc:chgData name="Katie Haylor" userId="79d54f7f-ffc1-4b04-bab6-1092a29c2844" providerId="ADAL" clId="{EE99D042-7840-4D5B-9945-CD2089FA3135}" dt="2025-04-17T11:23:33.635" v="188" actId="962"/>
        <pc:sldMkLst>
          <pc:docMk/>
          <pc:sldMk cId="3708121807" sldId="293"/>
        </pc:sldMkLst>
        <pc:spChg chg="mod">
          <ac:chgData name="Katie Haylor" userId="79d54f7f-ffc1-4b04-bab6-1092a29c2844" providerId="ADAL" clId="{EE99D042-7840-4D5B-9945-CD2089FA3135}" dt="2025-04-17T11:23:31.926" v="187" actId="962"/>
          <ac:spMkLst>
            <pc:docMk/>
            <pc:sldMk cId="3708121807" sldId="293"/>
            <ac:spMk id="5" creationId="{94DF5491-C51B-5546-8D63-8BD341C64B0A}"/>
          </ac:spMkLst>
        </pc:spChg>
      </pc:sldChg>
      <pc:sldChg chg="modSp mod">
        <pc:chgData name="Katie Haylor" userId="79d54f7f-ffc1-4b04-bab6-1092a29c2844" providerId="ADAL" clId="{EE99D042-7840-4D5B-9945-CD2089FA3135}" dt="2025-04-17T11:23:49.304" v="192" actId="962"/>
        <pc:sldMkLst>
          <pc:docMk/>
          <pc:sldMk cId="3188391569" sldId="309"/>
        </pc:sldMkLst>
        <pc:spChg chg="mod">
          <ac:chgData name="Katie Haylor" userId="79d54f7f-ffc1-4b04-bab6-1092a29c2844" providerId="ADAL" clId="{EE99D042-7840-4D5B-9945-CD2089FA3135}" dt="2025-04-17T11:23:49.304" v="192" actId="962"/>
          <ac:spMkLst>
            <pc:docMk/>
            <pc:sldMk cId="3188391569" sldId="309"/>
            <ac:spMk id="6" creationId="{A41F9482-3B9C-E144-8DBE-2790A6299F6A}"/>
          </ac:spMkLst>
        </pc:spChg>
      </pc:sldChg>
      <pc:sldChg chg="modSp mod">
        <pc:chgData name="Katie Haylor" userId="79d54f7f-ffc1-4b04-bab6-1092a29c2844" providerId="ADAL" clId="{EE99D042-7840-4D5B-9945-CD2089FA3135}" dt="2025-04-17T11:23:46.325" v="189" actId="962"/>
        <pc:sldMkLst>
          <pc:docMk/>
          <pc:sldMk cId="2273333001" sldId="312"/>
        </pc:sldMkLst>
        <pc:spChg chg="mod">
          <ac:chgData name="Katie Haylor" userId="79d54f7f-ffc1-4b04-bab6-1092a29c2844" providerId="ADAL" clId="{EE99D042-7840-4D5B-9945-CD2089FA3135}" dt="2025-04-17T11:23:46.325" v="189" actId="962"/>
          <ac:spMkLst>
            <pc:docMk/>
            <pc:sldMk cId="2273333001" sldId="312"/>
            <ac:spMk id="4" creationId="{137299C5-A3FE-08AB-0394-EE69AE86EDDD}"/>
          </ac:spMkLst>
        </pc:spChg>
      </pc:sldChg>
      <pc:sldChg chg="modSp mod">
        <pc:chgData name="Katie Haylor" userId="79d54f7f-ffc1-4b04-bab6-1092a29c2844" providerId="ADAL" clId="{EE99D042-7840-4D5B-9945-CD2089FA3135}" dt="2025-04-17T11:23:47.597" v="190" actId="962"/>
        <pc:sldMkLst>
          <pc:docMk/>
          <pc:sldMk cId="13852134" sldId="313"/>
        </pc:sldMkLst>
        <pc:spChg chg="mod">
          <ac:chgData name="Katie Haylor" userId="79d54f7f-ffc1-4b04-bab6-1092a29c2844" providerId="ADAL" clId="{EE99D042-7840-4D5B-9945-CD2089FA3135}" dt="2025-04-17T11:23:47.597" v="190" actId="962"/>
          <ac:spMkLst>
            <pc:docMk/>
            <pc:sldMk cId="13852134" sldId="313"/>
            <ac:spMk id="4" creationId="{5A33AB73-CA2D-2CE8-D53D-A84C14E51F5E}"/>
          </ac:spMkLst>
        </pc:spChg>
      </pc:sldChg>
      <pc:sldChg chg="modSp mod">
        <pc:chgData name="Katie Haylor" userId="79d54f7f-ffc1-4b04-bab6-1092a29c2844" providerId="ADAL" clId="{EE99D042-7840-4D5B-9945-CD2089FA3135}" dt="2025-04-17T11:23:48.558" v="191" actId="962"/>
        <pc:sldMkLst>
          <pc:docMk/>
          <pc:sldMk cId="1201652465" sldId="314"/>
        </pc:sldMkLst>
        <pc:spChg chg="mod">
          <ac:chgData name="Katie Haylor" userId="79d54f7f-ffc1-4b04-bab6-1092a29c2844" providerId="ADAL" clId="{EE99D042-7840-4D5B-9945-CD2089FA3135}" dt="2025-04-17T11:23:48.558" v="191" actId="962"/>
          <ac:spMkLst>
            <pc:docMk/>
            <pc:sldMk cId="1201652465" sldId="314"/>
            <ac:spMk id="5" creationId="{3EDC363A-DEF5-4A19-0851-44E86034DABA}"/>
          </ac:spMkLst>
        </pc:spChg>
      </pc:sldChg>
      <pc:sldChg chg="modSp mod">
        <pc:chgData name="Katie Haylor" userId="79d54f7f-ffc1-4b04-bab6-1092a29c2844" providerId="ADAL" clId="{EE99D042-7840-4D5B-9945-CD2089FA3135}" dt="2025-04-17T11:24:37.772" v="193" actId="962"/>
        <pc:sldMkLst>
          <pc:docMk/>
          <pc:sldMk cId="2444071490" sldId="315"/>
        </pc:sldMkLst>
      </pc:sldChg>
      <pc:sldMasterChg chg="modSldLayout">
        <pc:chgData name="Katie Haylor" userId="79d54f7f-ffc1-4b04-bab6-1092a29c2844" providerId="ADAL" clId="{EE99D042-7840-4D5B-9945-CD2089FA3135}" dt="2025-04-17T11:22:55.678" v="184" actId="1076"/>
        <pc:sldMasterMkLst>
          <pc:docMk/>
          <pc:sldMasterMk cId="2405364243" sldId="2147483648"/>
        </pc:sldMasterMkLst>
        <pc:sldLayoutChg chg="modSp mod">
          <pc:chgData name="Katie Haylor" userId="79d54f7f-ffc1-4b04-bab6-1092a29c2844" providerId="ADAL" clId="{EE99D042-7840-4D5B-9945-CD2089FA3135}" dt="2025-04-17T11:22:55.678" v="184" actId="1076"/>
          <pc:sldLayoutMkLst>
            <pc:docMk/>
            <pc:sldMasterMk cId="2405364243" sldId="2147483648"/>
            <pc:sldLayoutMk cId="4170965741" sldId="2147483675"/>
          </pc:sldLayoutMkLst>
          <pc:spChg chg="mod">
            <ac:chgData name="Katie Haylor" userId="79d54f7f-ffc1-4b04-bab6-1092a29c2844" providerId="ADAL" clId="{EE99D042-7840-4D5B-9945-CD2089FA3135}" dt="2025-04-17T11:22:55.678" v="184" actId="1076"/>
            <ac:spMkLst>
              <pc:docMk/>
              <pc:sldMasterMk cId="2405364243" sldId="2147483648"/>
              <pc:sldLayoutMk cId="4170965741" sldId="2147483675"/>
              <ac:spMk id="13" creationId="{A5BB0AE8-6DC8-9941-9AD4-FAD7BFF45B99}"/>
            </ac:spMkLst>
          </pc:spChg>
        </pc:sldLayoutChg>
      </pc:sldMasterChg>
    </pc:docChg>
  </pc:docChgLst>
  <pc:docChgLst>
    <pc:chgData name="Katie Haylor" userId="79d54f7f-ffc1-4b04-bab6-1092a29c2844" providerId="ADAL" clId="{45FF1B01-96DE-41C6-B409-01F1C9FD0B9D}"/>
    <pc:docChg chg="custSel modSld">
      <pc:chgData name="Katie Haylor" userId="79d54f7f-ffc1-4b04-bab6-1092a29c2844" providerId="ADAL" clId="{45FF1B01-96DE-41C6-B409-01F1C9FD0B9D}" dt="2025-04-03T08:56:20.823" v="13" actId="14100"/>
      <pc:docMkLst>
        <pc:docMk/>
      </pc:docMkLst>
      <pc:sldChg chg="addSp delSp modSp mod">
        <pc:chgData name="Katie Haylor" userId="79d54f7f-ffc1-4b04-bab6-1092a29c2844" providerId="ADAL" clId="{45FF1B01-96DE-41C6-B409-01F1C9FD0B9D}" dt="2025-04-03T08:56:02.660" v="5" actId="1440"/>
        <pc:sldMkLst>
          <pc:docMk/>
          <pc:sldMk cId="3803064194" sldId="290"/>
        </pc:sldMkLst>
        <pc:picChg chg="add mod">
          <ac:chgData name="Katie Haylor" userId="79d54f7f-ffc1-4b04-bab6-1092a29c2844" providerId="ADAL" clId="{45FF1B01-96DE-41C6-B409-01F1C9FD0B9D}" dt="2025-04-03T08:56:02.660" v="5" actId="1440"/>
          <ac:picMkLst>
            <pc:docMk/>
            <pc:sldMk cId="3803064194" sldId="290"/>
            <ac:picMk id="6" creationId="{26EBBB94-3AF7-45A3-459C-A1B65D75B3C0}"/>
          </ac:picMkLst>
        </pc:picChg>
      </pc:sldChg>
      <pc:sldChg chg="modSp mod">
        <pc:chgData name="Katie Haylor" userId="79d54f7f-ffc1-4b04-bab6-1092a29c2844" providerId="ADAL" clId="{45FF1B01-96DE-41C6-B409-01F1C9FD0B9D}" dt="2025-04-03T08:56:20.823" v="13" actId="14100"/>
        <pc:sldMkLst>
          <pc:docMk/>
          <pc:sldMk cId="2444071490" sldId="31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2F3215-58C8-46EC-B4D9-6385D13B279C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CE2F22-A50B-4AE2-97AC-6E2F866313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014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on slide 1 © Shutterstock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CE2F22-A50B-4AE2-97AC-6E2F8663132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782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Images on slide 2 © Shutterstock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CE2F22-A50B-4AE2-97AC-6E2F8663132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264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on slide 3 © Shutterstock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CE2F22-A50B-4AE2-97AC-6E2F8663132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710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on slide 4 © Shutterstock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CE2F22-A50B-4AE2-97AC-6E2F8663132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620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on slide 5 © Shutterstock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CE2F22-A50B-4AE2-97AC-6E2F8663132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831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/>
              <a:t>14–16 years</a:t>
            </a:r>
            <a:endParaRPr lang="en-US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Single line title</a:t>
            </a:r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6523596" y="5816600"/>
            <a:ext cx="5478084" cy="33677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4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</a:rPr>
              <a:t>Downloaded from </a:t>
            </a:r>
            <a:r>
              <a:rPr lang="en-GB" sz="1400" b="1" i="0" u="none" strike="noStrike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rsc.li/44i3Yf3</a:t>
            </a:r>
            <a:r>
              <a:rPr lang="en-GB" sz="14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</a:rPr>
              <a:t>, student sheet, </a:t>
            </a:r>
          </a:p>
          <a:p>
            <a:pPr algn="r"/>
            <a:r>
              <a:rPr lang="en-GB" sz="14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</a:rPr>
              <a:t>teacher notes with answers and script template also available.</a:t>
            </a:r>
            <a:endParaRPr lang="en-US" sz="1400" b="1" u="none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0BAFC7-69D9-B349-14AF-6B03B04B7B64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Heading</a:t>
            </a:r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Heading</a:t>
            </a:r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Heading</a:t>
            </a:r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Heading</a:t>
            </a:r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Heading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2" r:id="rId2"/>
    <p:sldLayoutId id="2147483672" r:id="rId3"/>
    <p:sldLayoutId id="2147483668" r:id="rId4"/>
    <p:sldLayoutId id="2147483686" r:id="rId5"/>
    <p:sldLayoutId id="2147483689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18F91-D15E-5E44-80C2-620B381166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14–16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115082-B7C4-4D40-80F1-9A0175D69E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Present the news: Metallic deuterium formed at high pressures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EBBB94-3AF7-45A3-459C-A1B65D75B3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1680" y="-810772"/>
            <a:ext cx="4668304" cy="46683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3064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task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B019D7C-3D6F-95BC-A80D-F1D23ADF802A}"/>
              </a:ext>
            </a:extLst>
          </p:cNvPr>
          <p:cNvSpPr txBox="1">
            <a:spLocks/>
          </p:cNvSpPr>
          <p:nvPr/>
        </p:nvSpPr>
        <p:spPr>
          <a:xfrm>
            <a:off x="540000" y="980661"/>
            <a:ext cx="5939109" cy="5558556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endParaRPr lang="en-GB" sz="1800" dirty="0">
              <a:solidFill>
                <a:srgbClr val="000000"/>
              </a:solidFill>
              <a:highlight>
                <a:srgbClr val="FFFFFF"/>
              </a:highlight>
              <a:latin typeface="Century Gothic"/>
            </a:endParaRPr>
          </a:p>
          <a:p>
            <a:r>
              <a:rPr lang="en-GB" sz="2000" dirty="0">
                <a:solidFill>
                  <a:srgbClr val="000000"/>
                </a:solidFill>
                <a:highlight>
                  <a:srgbClr val="FFFFFF"/>
                </a:highlight>
                <a:latin typeface="Century Gothic"/>
              </a:rPr>
              <a:t>In your groups, prepare to present the science research news as an item on a news programme. Use the script template to help you. </a:t>
            </a:r>
            <a:endParaRPr lang="en-GB" sz="2000" dirty="0">
              <a:solidFill>
                <a:srgbClr val="000000"/>
              </a:solidFill>
              <a:latin typeface="Century Gothic"/>
            </a:endParaRPr>
          </a:p>
          <a:p>
            <a:endParaRPr lang="en-GB" sz="2000" dirty="0">
              <a:solidFill>
                <a:srgbClr val="000000"/>
              </a:solidFill>
              <a:highlight>
                <a:srgbClr val="FFFFFF"/>
              </a:highlight>
              <a:latin typeface="Century Gothic"/>
            </a:endParaRPr>
          </a:p>
          <a:p>
            <a:r>
              <a:rPr lang="en-GB" sz="2000" dirty="0">
                <a:solidFill>
                  <a:srgbClr val="000000"/>
                </a:solidFill>
                <a:highlight>
                  <a:srgbClr val="FFFFFF"/>
                </a:highlight>
                <a:latin typeface="Century Gothic"/>
              </a:rPr>
              <a:t>You have five minutes for the presentation.</a:t>
            </a:r>
          </a:p>
          <a:p>
            <a:endParaRPr lang="en-GB" sz="2000" dirty="0">
              <a:solidFill>
                <a:srgbClr val="000000"/>
              </a:solidFill>
              <a:highlight>
                <a:srgbClr val="FFFFFF"/>
              </a:highlight>
              <a:latin typeface="Century Gothic"/>
            </a:endParaRPr>
          </a:p>
          <a:p>
            <a:r>
              <a:rPr lang="en-GB" sz="2000" dirty="0">
                <a:solidFill>
                  <a:srgbClr val="000000"/>
                </a:solidFill>
                <a:highlight>
                  <a:srgbClr val="FFFFFF"/>
                </a:highlight>
                <a:latin typeface="Century Gothic"/>
              </a:rPr>
              <a:t>Everyone needs to say something during the ‘broadcast’. You will have the following roles in your group:  </a:t>
            </a:r>
            <a:r>
              <a:rPr lang="en-GB" sz="2000" dirty="0">
                <a:solidFill>
                  <a:srgbClr val="000000"/>
                </a:solidFill>
                <a:latin typeface="Century Gothic"/>
              </a:rPr>
              <a:t>​</a:t>
            </a:r>
          </a:p>
          <a:p>
            <a:pPr fontAlgn="base">
              <a:buClr>
                <a:srgbClr val="C00000"/>
              </a:buClr>
              <a:buFontTx/>
              <a:buAutoNum type="arabicPeriod"/>
            </a:pPr>
            <a:r>
              <a:rPr lang="en-GB" sz="2000" dirty="0">
                <a:solidFill>
                  <a:srgbClr val="000000"/>
                </a:solidFill>
                <a:highlight>
                  <a:srgbClr val="FFFFFF"/>
                </a:highlight>
                <a:latin typeface="Century Gothic"/>
              </a:rPr>
              <a:t> news anchor – introduces the story  </a:t>
            </a:r>
            <a:r>
              <a:rPr lang="en-US" sz="2000" dirty="0">
                <a:solidFill>
                  <a:srgbClr val="000000"/>
                </a:solidFill>
                <a:latin typeface="Century Gothic"/>
              </a:rPr>
              <a:t>​</a:t>
            </a:r>
          </a:p>
          <a:p>
            <a:pPr fontAlgn="base">
              <a:buClr>
                <a:srgbClr val="C00000"/>
              </a:buClr>
              <a:buFontTx/>
              <a:buAutoNum type="arabicPeriod"/>
            </a:pPr>
            <a:r>
              <a:rPr lang="en-GB" sz="2000" dirty="0">
                <a:solidFill>
                  <a:srgbClr val="000000"/>
                </a:solidFill>
                <a:highlight>
                  <a:srgbClr val="FFFFFF"/>
                </a:highlight>
                <a:latin typeface="Century Gothic"/>
              </a:rPr>
              <a:t> reporter – gives more detail  </a:t>
            </a:r>
            <a:r>
              <a:rPr lang="en-US" sz="2000" dirty="0">
                <a:solidFill>
                  <a:srgbClr val="000000"/>
                </a:solidFill>
                <a:latin typeface="Century Gothic"/>
              </a:rPr>
              <a:t>​</a:t>
            </a:r>
          </a:p>
          <a:p>
            <a:pPr fontAlgn="base">
              <a:buClr>
                <a:srgbClr val="C00000"/>
              </a:buClr>
              <a:buFontTx/>
              <a:buAutoNum type="arabicPeriod"/>
            </a:pPr>
            <a:r>
              <a:rPr lang="en-GB" sz="2000" dirty="0">
                <a:solidFill>
                  <a:srgbClr val="000000"/>
                </a:solidFill>
                <a:highlight>
                  <a:srgbClr val="FFFFFF"/>
                </a:highlight>
                <a:latin typeface="Century Gothic"/>
              </a:rPr>
              <a:t> scientist/s – answers questions.  </a:t>
            </a:r>
            <a:r>
              <a:rPr lang="en-GB" sz="2000" dirty="0">
                <a:solidFill>
                  <a:srgbClr val="000000"/>
                </a:solidFill>
                <a:latin typeface="Century Gothic"/>
              </a:rPr>
              <a:t>​</a:t>
            </a:r>
          </a:p>
          <a:p>
            <a:pPr>
              <a:buClr>
                <a:srgbClr val="006F62"/>
              </a:buClr>
            </a:pPr>
            <a:endParaRPr lang="en-GB" sz="1800" dirty="0"/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A082AC2-B3C1-2FC9-1B5F-9799306701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48" t="50000" r="51356" b="26667"/>
          <a:stretch/>
        </p:blipFill>
        <p:spPr>
          <a:xfrm>
            <a:off x="8271192" y="390334"/>
            <a:ext cx="2101037" cy="216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F8A97BD-A9BF-324F-58C1-F8963B1119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23" t="9005" r="53474" b="72652"/>
          <a:stretch/>
        </p:blipFill>
        <p:spPr>
          <a:xfrm>
            <a:off x="8644938" y="4509000"/>
            <a:ext cx="1707777" cy="216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E4BD067-6D36-9478-8FAE-A492F5075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81" t="51970" r="28040" b="29838"/>
          <a:stretch/>
        </p:blipFill>
        <p:spPr>
          <a:xfrm>
            <a:off x="8238677" y="2349000"/>
            <a:ext cx="2407601" cy="216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E03A83E-FEF1-B569-5469-5C9EFB1432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290" y="1929525"/>
            <a:ext cx="1793130" cy="257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121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7F52FE-41E1-2B9E-1C8E-F9601CC235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30D57-1A38-9D54-448E-DE2428FE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the news anchor needs to do</a:t>
            </a:r>
          </a:p>
        </p:txBody>
      </p:sp>
      <p:sp>
        <p:nvSpPr>
          <p:cNvPr id="4" name="Vertical Title 1">
            <a:extLst>
              <a:ext uri="{FF2B5EF4-FFF2-40B4-BE49-F238E27FC236}">
                <a16:creationId xmlns:a16="http://schemas.microsoft.com/office/drawing/2014/main" id="{137299C5-A3FE-08AB-0394-EE69AE86E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C8B776A-FD2C-7636-24EB-1C2452F8D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602" y="1277687"/>
            <a:ext cx="7689850" cy="5040313"/>
          </a:xfrm>
        </p:spPr>
        <p:txBody>
          <a:bodyPr>
            <a:normAutofit/>
          </a:bodyPr>
          <a:lstStyle/>
          <a:p>
            <a:pPr algn="l"/>
            <a:endParaRPr lang="en-US" sz="2000" dirty="0"/>
          </a:p>
          <a:p>
            <a:r>
              <a:rPr lang="en-US" sz="2000" dirty="0">
                <a:latin typeface="Century Gothic"/>
              </a:rPr>
              <a:t>I</a:t>
            </a:r>
            <a:r>
              <a:rPr lang="en-US" sz="2000" b="0" dirty="0">
                <a:latin typeface="Century Gothic"/>
              </a:rPr>
              <a:t>ntroduce the news item and explain simply what problem the scientists were trying to solve</a:t>
            </a:r>
            <a:r>
              <a:rPr lang="en-US" sz="2000" dirty="0">
                <a:latin typeface="Century Gothic"/>
              </a:rPr>
              <a:t>, or what they were trying to investigate.</a:t>
            </a:r>
            <a:endParaRPr lang="en-US" sz="2000" b="0" dirty="0">
              <a:latin typeface="Century Gothic"/>
            </a:endParaRPr>
          </a:p>
          <a:p>
            <a:r>
              <a:rPr lang="en-GB" sz="2000" b="0" dirty="0">
                <a:latin typeface="Century Gothic"/>
              </a:rPr>
              <a:t>Work with your group to make sure the whole presentation is no longer than five minutes. Talk together about how much time each part should take.</a:t>
            </a:r>
          </a:p>
          <a:p>
            <a:r>
              <a:rPr lang="en-GB" sz="2000" b="0" dirty="0">
                <a:latin typeface="Century Gothic"/>
              </a:rPr>
              <a:t>End the news ite</a:t>
            </a:r>
            <a:r>
              <a:rPr lang="en-GB" sz="2000" dirty="0">
                <a:latin typeface="Century Gothic"/>
              </a:rPr>
              <a:t>m a</a:t>
            </a:r>
            <a:r>
              <a:rPr lang="en-GB" sz="2000" b="0" dirty="0">
                <a:latin typeface="Century Gothic"/>
              </a:rPr>
              <a:t>fter your teammates have finished</a:t>
            </a:r>
            <a:r>
              <a:rPr lang="en-GB" sz="2000" dirty="0">
                <a:latin typeface="Century Gothic"/>
              </a:rPr>
              <a:t>.</a:t>
            </a:r>
            <a:r>
              <a:rPr lang="en-GB" sz="2000" b="0" dirty="0">
                <a:latin typeface="Century Gothic"/>
              </a:rPr>
              <a:t> Give a closing statement in reaction to what’s been said. </a:t>
            </a:r>
            <a:r>
              <a:rPr lang="en-GB" sz="2000" dirty="0">
                <a:latin typeface="Century Gothic"/>
              </a:rPr>
              <a:t>For inspiration, i</a:t>
            </a:r>
            <a:r>
              <a:rPr lang="en-GB" sz="2000" b="0" dirty="0">
                <a:latin typeface="Century Gothic"/>
              </a:rPr>
              <a:t>magine how your friends or family might feel hearing the news item.</a:t>
            </a:r>
            <a:endParaRPr lang="en-US" sz="2000" b="0" dirty="0">
              <a:latin typeface="Century Gothic"/>
            </a:endParaRPr>
          </a:p>
          <a:p>
            <a:pPr marL="0" indent="0" algn="l">
              <a:buNone/>
            </a:pPr>
            <a:endParaRPr lang="en-US" b="0" dirty="0">
              <a:latin typeface="Century Gothic"/>
            </a:endParaRPr>
          </a:p>
          <a:p>
            <a:pPr marL="171450" indent="-171450" algn="l">
              <a:buFont typeface="Arial"/>
              <a:buChar char="•"/>
            </a:pPr>
            <a:endParaRPr lang="en-US" b="0" dirty="0">
              <a:latin typeface="Century Gothic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9E83BB-6E46-79B4-D62D-78443573F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9" t="8263" r="73716" b="73975"/>
          <a:stretch/>
        </p:blipFill>
        <p:spPr>
          <a:xfrm>
            <a:off x="8552331" y="1929386"/>
            <a:ext cx="2160000" cy="215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33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306B11-6551-124E-7971-C9D57ECD93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7C7BE-03B6-B0E2-4195-A4BD5270D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the reporter needs to do</a:t>
            </a:r>
          </a:p>
        </p:txBody>
      </p:sp>
      <p:sp>
        <p:nvSpPr>
          <p:cNvPr id="4" name="Vertical Title 1">
            <a:extLst>
              <a:ext uri="{FF2B5EF4-FFF2-40B4-BE49-F238E27FC236}">
                <a16:creationId xmlns:a16="http://schemas.microsoft.com/office/drawing/2014/main" id="{5A33AB73-CA2D-2CE8-D53D-A84C14E51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BE74D5C-FF2C-3484-59CA-9EB79834C254}"/>
              </a:ext>
            </a:extLst>
          </p:cNvPr>
          <p:cNvSpPr txBox="1">
            <a:spLocks/>
          </p:cNvSpPr>
          <p:nvPr/>
        </p:nvSpPr>
        <p:spPr>
          <a:xfrm>
            <a:off x="540000" y="980661"/>
            <a:ext cx="7093252" cy="504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GB" sz="2000" b="0" dirty="0">
              <a:latin typeface="Century Gothic"/>
            </a:endParaRP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2000" b="0" dirty="0">
                <a:latin typeface="Century Gothic"/>
              </a:rPr>
              <a:t>After the news anchor speaks, tell the audience more about the problem the scientists were trying to solve.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2000" b="0" dirty="0">
                <a:latin typeface="Century Gothic"/>
              </a:rPr>
              <a:t>Ask the scientist questions so the audience can learn about their discovery. Think about what the audience would want to know. Look at the prompts in step 6 of your worksheet.</a:t>
            </a:r>
          </a:p>
          <a:p>
            <a:pPr marL="1028700" lvl="1" indent="-342900">
              <a:buClr>
                <a:srgbClr val="C00000"/>
              </a:buClr>
            </a:pPr>
            <a:r>
              <a:rPr lang="en-GB" sz="2000" dirty="0">
                <a:latin typeface="Century Gothic"/>
              </a:rPr>
              <a:t>Findings</a:t>
            </a:r>
          </a:p>
          <a:p>
            <a:pPr marL="1028700" lvl="1" indent="-342900">
              <a:buClr>
                <a:srgbClr val="C00000"/>
              </a:buClr>
            </a:pPr>
            <a:r>
              <a:rPr lang="en-GB" sz="2000" b="0" dirty="0">
                <a:latin typeface="Century Gothic"/>
              </a:rPr>
              <a:t>Context</a:t>
            </a:r>
          </a:p>
          <a:p>
            <a:pPr marL="1028700" lvl="1" indent="-342900">
              <a:buClr>
                <a:srgbClr val="C00000"/>
              </a:buClr>
            </a:pPr>
            <a:r>
              <a:rPr lang="en-GB" sz="2000" dirty="0">
                <a:latin typeface="Century Gothic"/>
              </a:rPr>
              <a:t>Relevance/application</a:t>
            </a:r>
          </a:p>
          <a:p>
            <a:pPr marL="1028700" lvl="1" indent="-342900">
              <a:buClr>
                <a:srgbClr val="C00000"/>
              </a:buClr>
            </a:pPr>
            <a:r>
              <a:rPr lang="en-GB" sz="2000" b="0" dirty="0">
                <a:latin typeface="Century Gothic"/>
              </a:rPr>
              <a:t>impact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2000" b="0" dirty="0">
                <a:latin typeface="Century Gothic"/>
              </a:rPr>
              <a:t>When practising with your group, try to respond to what the scientist says instead of just reading your questions. </a:t>
            </a:r>
            <a:endParaRPr lang="en-US" b="0" dirty="0">
              <a:latin typeface="Century Gothic"/>
            </a:endParaRPr>
          </a:p>
          <a:p>
            <a:pPr marL="171450" indent="-171450" algn="l">
              <a:buFont typeface="Arial"/>
              <a:buChar char="•"/>
            </a:pPr>
            <a:endParaRPr lang="en-US" b="0" dirty="0">
              <a:latin typeface="Century Gothic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DCE1540-CBD5-B93C-9F4D-0ABD4F8256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71" t="53531" r="52656" b="30377"/>
          <a:stretch/>
        </p:blipFill>
        <p:spPr>
          <a:xfrm>
            <a:off x="8302752" y="2276856"/>
            <a:ext cx="2519999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2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7CE37-EFE5-99F2-E007-4462421D65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A8B2A-6AB9-56CE-9496-2DA6C9862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the scientist needs to do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3EDC363A-DEF5-4A19-0851-44E86034DA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AFBD8D6-94E9-FB38-0715-DEBE65898E0D}"/>
              </a:ext>
            </a:extLst>
          </p:cNvPr>
          <p:cNvSpPr txBox="1">
            <a:spLocks/>
          </p:cNvSpPr>
          <p:nvPr/>
        </p:nvSpPr>
        <p:spPr>
          <a:xfrm>
            <a:off x="477246" y="1159955"/>
            <a:ext cx="6695079" cy="5459920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200" dirty="0"/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2200" b="0" dirty="0">
                <a:latin typeface="Century Gothic"/>
              </a:rPr>
              <a:t>When the reporter asks you questions, give clear answers that your classmates will understand.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2200" b="0" dirty="0">
                <a:latin typeface="Century Gothic"/>
              </a:rPr>
              <a:t>Read the text carefully and make sure you know the main ideas. Look at the prompts in step 6 on your worksheet.</a:t>
            </a:r>
          </a:p>
          <a:p>
            <a:pPr marL="1028700" lvl="1" indent="-342900">
              <a:buClr>
                <a:srgbClr val="C00000"/>
              </a:buClr>
            </a:pPr>
            <a:r>
              <a:rPr lang="en-GB" sz="2200" dirty="0">
                <a:latin typeface="Century Gothic"/>
              </a:rPr>
              <a:t>Findings</a:t>
            </a:r>
          </a:p>
          <a:p>
            <a:pPr marL="1028700" lvl="1" indent="-342900">
              <a:buClr>
                <a:srgbClr val="C00000"/>
              </a:buClr>
            </a:pPr>
            <a:r>
              <a:rPr lang="en-GB" sz="2200" b="0" dirty="0">
                <a:latin typeface="Century Gothic"/>
              </a:rPr>
              <a:t>Context</a:t>
            </a:r>
          </a:p>
          <a:p>
            <a:pPr marL="1028700" lvl="1" indent="-342900">
              <a:buClr>
                <a:srgbClr val="C00000"/>
              </a:buClr>
            </a:pPr>
            <a:r>
              <a:rPr lang="en-GB" sz="2200" dirty="0">
                <a:latin typeface="Century Gothic"/>
              </a:rPr>
              <a:t>Relevance/application</a:t>
            </a:r>
          </a:p>
          <a:p>
            <a:pPr marL="1028700" lvl="1" indent="-342900">
              <a:buClr>
                <a:srgbClr val="C00000"/>
              </a:buClr>
            </a:pPr>
            <a:r>
              <a:rPr lang="en-GB" sz="2200" dirty="0">
                <a:latin typeface="Century Gothic"/>
              </a:rPr>
              <a:t>I</a:t>
            </a:r>
            <a:r>
              <a:rPr lang="en-GB" sz="2200" b="0">
                <a:latin typeface="Century Gothic"/>
              </a:rPr>
              <a:t>mpact</a:t>
            </a:r>
            <a:endParaRPr lang="en-GB" sz="2200" b="0" dirty="0">
              <a:latin typeface="Century Gothic"/>
            </a:endParaRP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2200" b="0" dirty="0">
                <a:latin typeface="Century Gothic"/>
              </a:rPr>
              <a:t>If any words from the text seem hard, think of simpler ones to explain them.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2200" b="0" dirty="0">
                <a:latin typeface="Century Gothic"/>
              </a:rPr>
              <a:t>Talk to your group about whether pictures or diagrams could help the audience understand better. If you decide to use them, find and present them.</a:t>
            </a:r>
            <a:endParaRPr lang="en-US" sz="2200" b="0" dirty="0">
              <a:latin typeface="Century Gothic"/>
            </a:endParaRPr>
          </a:p>
          <a:p>
            <a:pPr algn="l"/>
            <a:endParaRPr lang="en-US" sz="2000" b="0" dirty="0">
              <a:latin typeface="Century Gothic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E3DC29-6728-D469-6DAE-C5EC536E19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4" t="52760" r="76040" b="30590"/>
          <a:stretch/>
        </p:blipFill>
        <p:spPr>
          <a:xfrm>
            <a:off x="7184311" y="2589906"/>
            <a:ext cx="1771430" cy="216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F9D3802-368B-5E26-81ED-FBBC777FE5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43" t="52608" r="9652" b="30459"/>
          <a:stretch/>
        </p:blipFill>
        <p:spPr>
          <a:xfrm>
            <a:off x="8980142" y="2589905"/>
            <a:ext cx="1811998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652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951CC-0A05-664C-BD94-1187A6671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a good news presentation look like?</a:t>
            </a:r>
          </a:p>
        </p:txBody>
      </p:sp>
      <p:sp>
        <p:nvSpPr>
          <p:cNvPr id="6" name="Vertical Title 1">
            <a:extLst>
              <a:ext uri="{FF2B5EF4-FFF2-40B4-BE49-F238E27FC236}">
                <a16:creationId xmlns:a16="http://schemas.microsoft.com/office/drawing/2014/main" id="{A41F9482-3B9C-E144-8DBE-2790A6299F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C263016-3CC6-FD78-8045-71B982A9F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195826"/>
            <a:ext cx="10080000" cy="5803433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2200" b="0">
                <a:latin typeface="Century Gothic"/>
              </a:rPr>
              <a:t>In a good presentation...</a:t>
            </a:r>
            <a:endParaRPr lang="en-US" sz="2200"/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200" b="0">
                <a:latin typeface="Century Gothic"/>
              </a:rPr>
              <a:t>there is a clear beginning, middle and end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200" b="0">
                <a:latin typeface="Century Gothic"/>
              </a:rPr>
              <a:t>everyone involved gets to speak and when they do, they are introduced and thanked for their contribution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200" b="0">
                <a:latin typeface="Century Gothic"/>
              </a:rPr>
              <a:t>it's clear that the participants have considered the needs and interests of their audience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>
                <a:latin typeface="Century Gothic"/>
              </a:rPr>
              <a:t>i</a:t>
            </a:r>
            <a:r>
              <a:rPr lang="en-US" sz="2200" b="0">
                <a:latin typeface="Century Gothic"/>
              </a:rPr>
              <a:t>t ends on time (remember each group has five minutes to speak)</a:t>
            </a:r>
          </a:p>
          <a:p>
            <a:pPr algn="l"/>
            <a:endParaRPr lang="en-US" sz="2200" b="0">
              <a:latin typeface="Century Gothic"/>
            </a:endParaRPr>
          </a:p>
          <a:p>
            <a:pPr algn="l"/>
            <a:r>
              <a:rPr lang="en-US" sz="2200" b="0">
                <a:latin typeface="Century Gothic"/>
              </a:rPr>
              <a:t>When speaking... 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200" b="0">
                <a:latin typeface="Century Gothic"/>
              </a:rPr>
              <a:t>be clear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200" b="0">
                <a:latin typeface="Century Gothic"/>
              </a:rPr>
              <a:t>be loud enough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200" b="0">
                <a:latin typeface="Century Gothic"/>
              </a:rPr>
              <a:t>look at the audience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200" b="0">
                <a:latin typeface="Century Gothic"/>
                <a:cs typeface="Calibri"/>
              </a:rPr>
              <a:t>use words the audience will understand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200" b="0">
                <a:latin typeface="Century Gothic"/>
                <a:cs typeface="Calibri"/>
              </a:rPr>
              <a:t>look and sound confident (even if you don't feel it yet)</a:t>
            </a:r>
          </a:p>
          <a:p>
            <a:pPr marL="285750" indent="-285750">
              <a:buFont typeface="Arial"/>
              <a:buChar char="•"/>
            </a:pPr>
            <a:endParaRPr lang="en-US" sz="1400" b="0">
              <a:latin typeface="Century Gothic"/>
              <a:cs typeface="Calibri"/>
            </a:endParaRPr>
          </a:p>
          <a:p>
            <a:pPr marL="857250" lvl="1" indent="-171450">
              <a:buFont typeface="Courier New"/>
              <a:buChar char="o"/>
            </a:pPr>
            <a:endParaRPr lang="en-US" sz="1400">
              <a:latin typeface="Calibri" panose="020F0502020204030204"/>
              <a:cs typeface="Calibri" panose="020F0502020204030204"/>
            </a:endParaRPr>
          </a:p>
          <a:p>
            <a:pPr marL="171450" indent="-171450">
              <a:buFont typeface="Arial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391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5D359969893149933A4D4A74E189F8" ma:contentTypeVersion="13" ma:contentTypeDescription="Create a new document." ma:contentTypeScope="" ma:versionID="1e359e7040c60661ae7072c482267ad9">
  <xsd:schema xmlns:xsd="http://www.w3.org/2001/XMLSchema" xmlns:xs="http://www.w3.org/2001/XMLSchema" xmlns:p="http://schemas.microsoft.com/office/2006/metadata/properties" xmlns:ns2="5c7d88b2-bc5d-47d8-b067-5f30c82b40fb" xmlns:ns3="9e3c562f-56b0-4bc9-96c8-d04b09868558" targetNamespace="http://schemas.microsoft.com/office/2006/metadata/properties" ma:root="true" ma:fieldsID="9332d97d0f911b960840dd6ec88f9031" ns2:_="" ns3:_="">
    <xsd:import namespace="5c7d88b2-bc5d-47d8-b067-5f30c82b40fb"/>
    <xsd:import namespace="9e3c562f-56b0-4bc9-96c8-d04b0986855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Editorial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7d88b2-bc5d-47d8-b067-5f30c82b40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cd698d5-2c6c-40f3-87af-cb5c6c865f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Editorialstage" ma:index="20" nillable="true" ma:displayName="Editorial stage" ma:format="Dropdown" ma:internalName="Editorialstage">
      <xsd:simpleType>
        <xsd:restriction base="dms:Choice">
          <xsd:enumeration value="Published"/>
          <xsd:enumeration value="Ready for editor check"/>
          <xsd:enumeration value="QA review received"/>
          <xsd:enumeration value="Received from author"/>
          <xsd:enumeration value="Ready for QA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3c562f-56b0-4bc9-96c8-d04b09868558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dc6a42d3-65da-48b4-a118-af479a0fa813}" ma:internalName="TaxCatchAll" ma:showField="CatchAllData" ma:web="9e3c562f-56b0-4bc9-96c8-d04b098685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ditorialstage xmlns="5c7d88b2-bc5d-47d8-b067-5f30c82b40fb" xsi:nil="true"/>
    <lcf76f155ced4ddcb4097134ff3c332f xmlns="5c7d88b2-bc5d-47d8-b067-5f30c82b40fb">
      <Terms xmlns="http://schemas.microsoft.com/office/infopath/2007/PartnerControls"/>
    </lcf76f155ced4ddcb4097134ff3c332f>
    <TaxCatchAll xmlns="9e3c562f-56b0-4bc9-96c8-d04b0986855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8E419B0-7222-4CD2-9794-B50F5F35AC2F}">
  <ds:schemaRefs>
    <ds:schemaRef ds:uri="5c7d88b2-bc5d-47d8-b067-5f30c82b40fb"/>
    <ds:schemaRef ds:uri="9e3c562f-56b0-4bc9-96c8-d04b0986855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4144276C-AB2C-4E50-88E4-6420EA67461C}">
  <ds:schemaRefs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9e3c562f-56b0-4bc9-96c8-d04b09868558"/>
    <ds:schemaRef ds:uri="http://purl.org/dc/elements/1.1/"/>
    <ds:schemaRef ds:uri="http://www.w3.org/XML/1998/namespace"/>
    <ds:schemaRef ds:uri="http://schemas.microsoft.com/office/infopath/2007/PartnerControls"/>
    <ds:schemaRef ds:uri="5c7d88b2-bc5d-47d8-b067-5f30c82b40fb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66A5830-1C27-4083-910A-38FAEACD896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509</Words>
  <Application>Microsoft Office PowerPoint</Application>
  <PresentationFormat>Widescreen</PresentationFormat>
  <Paragraphs>60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Aptos</vt:lpstr>
      <vt:lpstr>Arial</vt:lpstr>
      <vt:lpstr>Calibri</vt:lpstr>
      <vt:lpstr>Calibri Light</vt:lpstr>
      <vt:lpstr>Century Gothic</vt:lpstr>
      <vt:lpstr>Courier New</vt:lpstr>
      <vt:lpstr>Office Theme</vt:lpstr>
      <vt:lpstr>14–16 years</vt:lpstr>
      <vt:lpstr>The task</vt:lpstr>
      <vt:lpstr>What the news anchor needs to do</vt:lpstr>
      <vt:lpstr>What the reporter needs to do</vt:lpstr>
      <vt:lpstr>What the scientist needs to do</vt:lpstr>
      <vt:lpstr>What does a good news presentation look like?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 and bonding reading comprehension student slides</dc:title>
  <dc:creator>RoyalSocietyofChemistry@royalsocietychemistry.onmicrosoft.com</dc:creator>
  <cp:keywords>reading comprehension; active reading; structure and bonding; presentation skills; science communication; speaking and listening</cp:keywords>
  <dc:description>From rsc.li/44i3Yf3, teacher notes with answers, student sheet, extention activity script template also available</dc:description>
  <cp:lastModifiedBy>Katie Haylor</cp:lastModifiedBy>
  <cp:revision>1</cp:revision>
  <dcterms:created xsi:type="dcterms:W3CDTF">2025-02-11T10:23:56Z</dcterms:created>
  <dcterms:modified xsi:type="dcterms:W3CDTF">2025-04-24T15:56:06Z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0x010100E45D359969893149933A4D4A74E189F8</vt:lpwstr>
  </property>
  <property fmtid="{D5CDD505-2E9C-101B-9397-08002B2CF9AE}" pid="3" name="MediaServiceImageTags">
    <vt:lpwstr/>
  </property>
</Properties>
</file>