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64" r:id="rId3"/>
  </p:sldMasterIdLst>
  <p:notesMasterIdLst>
    <p:notesMasterId r:id="rId28"/>
  </p:notesMasterIdLst>
  <p:handoutMasterIdLst>
    <p:handoutMasterId r:id="rId29"/>
  </p:handoutMasterIdLst>
  <p:sldIdLst>
    <p:sldId id="262" r:id="rId4"/>
    <p:sldId id="303" r:id="rId5"/>
    <p:sldId id="286" r:id="rId6"/>
    <p:sldId id="293" r:id="rId7"/>
    <p:sldId id="288" r:id="rId8"/>
    <p:sldId id="287" r:id="rId9"/>
    <p:sldId id="289" r:id="rId10"/>
    <p:sldId id="290" r:id="rId11"/>
    <p:sldId id="294" r:id="rId12"/>
    <p:sldId id="285" r:id="rId13"/>
    <p:sldId id="291" r:id="rId14"/>
    <p:sldId id="284" r:id="rId15"/>
    <p:sldId id="297" r:id="rId16"/>
    <p:sldId id="298" r:id="rId17"/>
    <p:sldId id="276" r:id="rId18"/>
    <p:sldId id="300" r:id="rId19"/>
    <p:sldId id="301" r:id="rId20"/>
    <p:sldId id="302" r:id="rId21"/>
    <p:sldId id="274" r:id="rId22"/>
    <p:sldId id="292" r:id="rId23"/>
    <p:sldId id="296" r:id="rId24"/>
    <p:sldId id="299" r:id="rId25"/>
    <p:sldId id="280" r:id="rId26"/>
    <p:sldId id="281" r:id="rId27"/>
  </p:sldIdLst>
  <p:sldSz cx="9144000" cy="6858000" type="screen4x3"/>
  <p:notesSz cx="7315200" cy="9601200"/>
  <p:custDataLst>
    <p:tags r:id="rId30"/>
  </p:custDataLst>
  <p:defaultTextStyle>
    <a:defPPr>
      <a:defRPr lang="en-GB"/>
    </a:defPPr>
    <a:lvl1pPr algn="ctr" rtl="0" fontAlgn="base">
      <a:spcBef>
        <a:spcPct val="0"/>
      </a:spcBef>
      <a:spcAft>
        <a:spcPct val="0"/>
      </a:spcAft>
      <a:defRPr sz="2400" kern="1200">
        <a:solidFill>
          <a:schemeClr val="tx1"/>
        </a:solidFill>
        <a:latin typeface="Times New Roman" pitchFamily="18" charset="0"/>
        <a:ea typeface="+mn-ea"/>
        <a:cs typeface="+mn-cs"/>
      </a:defRPr>
    </a:lvl1pPr>
    <a:lvl2pPr marL="457200" algn="ctr" rtl="0" fontAlgn="base">
      <a:spcBef>
        <a:spcPct val="0"/>
      </a:spcBef>
      <a:spcAft>
        <a:spcPct val="0"/>
      </a:spcAft>
      <a:defRPr sz="2400" kern="1200">
        <a:solidFill>
          <a:schemeClr val="tx1"/>
        </a:solidFill>
        <a:latin typeface="Times New Roman" pitchFamily="18" charset="0"/>
        <a:ea typeface="+mn-ea"/>
        <a:cs typeface="+mn-cs"/>
      </a:defRPr>
    </a:lvl2pPr>
    <a:lvl3pPr marL="914400" algn="ctr" rtl="0" fontAlgn="base">
      <a:spcBef>
        <a:spcPct val="0"/>
      </a:spcBef>
      <a:spcAft>
        <a:spcPct val="0"/>
      </a:spcAft>
      <a:defRPr sz="2400" kern="1200">
        <a:solidFill>
          <a:schemeClr val="tx1"/>
        </a:solidFill>
        <a:latin typeface="Times New Roman" pitchFamily="18" charset="0"/>
        <a:ea typeface="+mn-ea"/>
        <a:cs typeface="+mn-cs"/>
      </a:defRPr>
    </a:lvl3pPr>
    <a:lvl4pPr marL="1371600" algn="ctr" rtl="0" fontAlgn="base">
      <a:spcBef>
        <a:spcPct val="0"/>
      </a:spcBef>
      <a:spcAft>
        <a:spcPct val="0"/>
      </a:spcAft>
      <a:defRPr sz="2400" kern="1200">
        <a:solidFill>
          <a:schemeClr val="tx1"/>
        </a:solidFill>
        <a:latin typeface="Times New Roman" pitchFamily="18" charset="0"/>
        <a:ea typeface="+mn-ea"/>
        <a:cs typeface="+mn-cs"/>
      </a:defRPr>
    </a:lvl4pPr>
    <a:lvl5pPr marL="1828800" algn="ctr"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CC"/>
    <a:srgbClr val="FFFF00"/>
    <a:srgbClr val="6600CC"/>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0" autoAdjust="0"/>
    <p:restoredTop sz="88578" autoAdjust="0"/>
  </p:normalViewPr>
  <p:slideViewPr>
    <p:cSldViewPr>
      <p:cViewPr varScale="1">
        <p:scale>
          <a:sx n="65" d="100"/>
          <a:sy n="65" d="100"/>
        </p:scale>
        <p:origin x="-666"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tags" Target="tags/tag1.xml"/></Relationships>
</file>

<file path=ppt/diagrams/colors1.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C0A0672-629C-4124-86F0-366BDC2B7EB2}" type="doc">
      <dgm:prSet loTypeId="urn:microsoft.com/office/officeart/2005/8/layout/process5" loCatId="process" qsTypeId="urn:microsoft.com/office/officeart/2005/8/quickstyle/simple1" qsCatId="simple" csTypeId="urn:microsoft.com/office/officeart/2005/8/colors/accent4_1" csCatId="accent4" phldr="1"/>
      <dgm:spPr/>
      <dgm:t>
        <a:bodyPr/>
        <a:lstStyle/>
        <a:p>
          <a:endParaRPr lang="en-IE"/>
        </a:p>
      </dgm:t>
    </dgm:pt>
    <dgm:pt modelId="{60DFA525-2E13-4E4E-B415-276E631DE491}">
      <dgm:prSet phldrT="[Text]" custT="1"/>
      <dgm:spPr/>
      <dgm:t>
        <a:bodyPr/>
        <a:lstStyle/>
        <a:p>
          <a:r>
            <a:rPr lang="en-IE" sz="1600" dirty="0" smtClean="0">
              <a:latin typeface="Arial" pitchFamily="34" charset="0"/>
              <a:cs typeface="Arial" pitchFamily="34" charset="0"/>
            </a:rPr>
            <a:t>Workshop 1: </a:t>
          </a:r>
        </a:p>
        <a:p>
          <a:r>
            <a:rPr lang="en-IE" sz="1600" dirty="0" smtClean="0">
              <a:latin typeface="Arial" pitchFamily="34" charset="0"/>
              <a:cs typeface="Arial" pitchFamily="34" charset="0"/>
            </a:rPr>
            <a:t>Module induction</a:t>
          </a:r>
        </a:p>
        <a:p>
          <a:r>
            <a:rPr lang="en-IE" sz="1600" dirty="0" smtClean="0">
              <a:latin typeface="Arial" pitchFamily="34" charset="0"/>
              <a:cs typeface="Arial" pitchFamily="34" charset="0"/>
            </a:rPr>
            <a:t>Overview of library resources</a:t>
          </a:r>
        </a:p>
      </dgm:t>
    </dgm:pt>
    <dgm:pt modelId="{811C7006-B401-41ED-9489-D87DB9DCC4C6}" type="parTrans" cxnId="{7508D831-28F3-49AF-81BC-5B58B82A9162}">
      <dgm:prSet/>
      <dgm:spPr/>
      <dgm:t>
        <a:bodyPr/>
        <a:lstStyle/>
        <a:p>
          <a:endParaRPr lang="en-IE" sz="2400">
            <a:latin typeface="Arial" pitchFamily="34" charset="0"/>
            <a:cs typeface="Arial" pitchFamily="34" charset="0"/>
          </a:endParaRPr>
        </a:p>
      </dgm:t>
    </dgm:pt>
    <dgm:pt modelId="{F04CE5C2-E257-4A64-B5E7-8F4AF9940191}" type="sibTrans" cxnId="{7508D831-28F3-49AF-81BC-5B58B82A9162}">
      <dgm:prSet custT="1"/>
      <dgm:spPr/>
      <dgm:t>
        <a:bodyPr/>
        <a:lstStyle/>
        <a:p>
          <a:endParaRPr lang="en-IE" sz="1100">
            <a:latin typeface="Arial" pitchFamily="34" charset="0"/>
            <a:cs typeface="Arial" pitchFamily="34" charset="0"/>
          </a:endParaRPr>
        </a:p>
      </dgm:t>
    </dgm:pt>
    <dgm:pt modelId="{A2E58A15-08B0-4CDD-BA30-CBF3027FC49E}">
      <dgm:prSet phldrT="[Text]" custT="1"/>
      <dgm:spPr/>
      <dgm:t>
        <a:bodyPr/>
        <a:lstStyle/>
        <a:p>
          <a:r>
            <a:rPr lang="en-IE" sz="1600" dirty="0" smtClean="0">
              <a:latin typeface="Arial" pitchFamily="34" charset="0"/>
              <a:cs typeface="Arial" pitchFamily="34" charset="0"/>
            </a:rPr>
            <a:t>Workshop 2:</a:t>
          </a:r>
        </a:p>
        <a:p>
          <a:r>
            <a:rPr lang="en-IE" sz="1600" dirty="0" smtClean="0">
              <a:latin typeface="Arial" pitchFamily="34" charset="0"/>
              <a:cs typeface="Arial" pitchFamily="34" charset="0"/>
            </a:rPr>
            <a:t>Student presentation on “Applications of Nanomaterials in Society” </a:t>
          </a:r>
          <a:endParaRPr lang="en-IE" sz="1600" dirty="0">
            <a:latin typeface="Arial" pitchFamily="34" charset="0"/>
            <a:cs typeface="Arial" pitchFamily="34" charset="0"/>
          </a:endParaRPr>
        </a:p>
      </dgm:t>
    </dgm:pt>
    <dgm:pt modelId="{03D3AF84-0D52-4B0D-9C3A-08378C87A3C1}" type="parTrans" cxnId="{6E7037F4-4FF8-44B6-B3A2-32EF1544447B}">
      <dgm:prSet/>
      <dgm:spPr/>
      <dgm:t>
        <a:bodyPr/>
        <a:lstStyle/>
        <a:p>
          <a:endParaRPr lang="en-IE" sz="2400">
            <a:latin typeface="Arial" pitchFamily="34" charset="0"/>
            <a:cs typeface="Arial" pitchFamily="34" charset="0"/>
          </a:endParaRPr>
        </a:p>
      </dgm:t>
    </dgm:pt>
    <dgm:pt modelId="{1D0DDD2B-D933-4163-B8BA-B023C0C5F390}" type="sibTrans" cxnId="{6E7037F4-4FF8-44B6-B3A2-32EF1544447B}">
      <dgm:prSet custT="1"/>
      <dgm:spPr/>
      <dgm:t>
        <a:bodyPr/>
        <a:lstStyle/>
        <a:p>
          <a:endParaRPr lang="en-IE" sz="1100">
            <a:latin typeface="Arial" pitchFamily="34" charset="0"/>
            <a:cs typeface="Arial" pitchFamily="34" charset="0"/>
          </a:endParaRPr>
        </a:p>
      </dgm:t>
    </dgm:pt>
    <dgm:pt modelId="{B7E23F52-A2EB-463D-986C-BC701A4C2C9A}">
      <dgm:prSet phldrT="[Text]" custT="1"/>
      <dgm:spPr/>
      <dgm:t>
        <a:bodyPr/>
        <a:lstStyle/>
        <a:p>
          <a:r>
            <a:rPr lang="en-IE" sz="1600" dirty="0" smtClean="0">
              <a:latin typeface="Arial" pitchFamily="34" charset="0"/>
              <a:cs typeface="Arial" pitchFamily="34" charset="0"/>
            </a:rPr>
            <a:t>Workshop 3:</a:t>
          </a:r>
        </a:p>
        <a:p>
          <a:r>
            <a:rPr lang="en-IE" sz="1600" dirty="0" smtClean="0">
              <a:latin typeface="Arial" pitchFamily="34" charset="0"/>
              <a:cs typeface="Arial" pitchFamily="34" charset="0"/>
            </a:rPr>
            <a:t>Class debate on “Advantages and Disadvantages of Nanomaterials in Society” </a:t>
          </a:r>
          <a:endParaRPr lang="en-IE" sz="1600" dirty="0">
            <a:latin typeface="Arial" pitchFamily="34" charset="0"/>
            <a:cs typeface="Arial" pitchFamily="34" charset="0"/>
          </a:endParaRPr>
        </a:p>
      </dgm:t>
    </dgm:pt>
    <dgm:pt modelId="{811E9288-B4AB-4284-94AA-92D5EEBF4A65}" type="parTrans" cxnId="{5D5B9FC5-348C-402F-8AB9-485EFCA09051}">
      <dgm:prSet/>
      <dgm:spPr/>
      <dgm:t>
        <a:bodyPr/>
        <a:lstStyle/>
        <a:p>
          <a:endParaRPr lang="en-IE" sz="2400">
            <a:latin typeface="Arial" pitchFamily="34" charset="0"/>
            <a:cs typeface="Arial" pitchFamily="34" charset="0"/>
          </a:endParaRPr>
        </a:p>
      </dgm:t>
    </dgm:pt>
    <dgm:pt modelId="{688E74DF-5994-47E5-8F7C-764FF5ACB027}" type="sibTrans" cxnId="{5D5B9FC5-348C-402F-8AB9-485EFCA09051}">
      <dgm:prSet custT="1"/>
      <dgm:spPr/>
      <dgm:t>
        <a:bodyPr/>
        <a:lstStyle/>
        <a:p>
          <a:endParaRPr lang="en-IE" sz="1100">
            <a:latin typeface="Arial" pitchFamily="34" charset="0"/>
            <a:cs typeface="Arial" pitchFamily="34" charset="0"/>
          </a:endParaRPr>
        </a:p>
      </dgm:t>
    </dgm:pt>
    <dgm:pt modelId="{F4453E20-8BA0-4963-B796-415A49C066D9}">
      <dgm:prSet phldrT="[Text]" custT="1"/>
      <dgm:spPr/>
      <dgm:t>
        <a:bodyPr/>
        <a:lstStyle/>
        <a:p>
          <a:r>
            <a:rPr lang="en-IE" sz="1600" dirty="0" smtClean="0">
              <a:latin typeface="Arial" pitchFamily="34" charset="0"/>
              <a:cs typeface="Arial" pitchFamily="34" charset="0"/>
            </a:rPr>
            <a:t>Workshop 4:</a:t>
          </a:r>
        </a:p>
        <a:p>
          <a:r>
            <a:rPr lang="en-IE" sz="1600" dirty="0" smtClean="0">
              <a:latin typeface="Arial" pitchFamily="34" charset="0"/>
              <a:cs typeface="Arial" pitchFamily="34" charset="0"/>
            </a:rPr>
            <a:t>Research on synthesis of nanomaterials </a:t>
          </a:r>
          <a:endParaRPr lang="en-IE" sz="1600" dirty="0">
            <a:latin typeface="Arial" pitchFamily="34" charset="0"/>
            <a:cs typeface="Arial" pitchFamily="34" charset="0"/>
          </a:endParaRPr>
        </a:p>
      </dgm:t>
    </dgm:pt>
    <dgm:pt modelId="{8AA52615-50AF-4C4E-9589-1BC1E91B5841}" type="parTrans" cxnId="{CDF4DF73-4B73-485C-AA25-5F361208F81F}">
      <dgm:prSet/>
      <dgm:spPr/>
      <dgm:t>
        <a:bodyPr/>
        <a:lstStyle/>
        <a:p>
          <a:endParaRPr lang="en-IE" sz="2400">
            <a:latin typeface="Arial" pitchFamily="34" charset="0"/>
            <a:cs typeface="Arial" pitchFamily="34" charset="0"/>
          </a:endParaRPr>
        </a:p>
      </dgm:t>
    </dgm:pt>
    <dgm:pt modelId="{D4229B9D-EF3B-4CB7-BEBE-66C5D5D9E73E}" type="sibTrans" cxnId="{CDF4DF73-4B73-485C-AA25-5F361208F81F}">
      <dgm:prSet custT="1"/>
      <dgm:spPr/>
      <dgm:t>
        <a:bodyPr/>
        <a:lstStyle/>
        <a:p>
          <a:endParaRPr lang="en-IE" sz="1100">
            <a:latin typeface="Arial" pitchFamily="34" charset="0"/>
            <a:cs typeface="Arial" pitchFamily="34" charset="0"/>
          </a:endParaRPr>
        </a:p>
      </dgm:t>
    </dgm:pt>
    <dgm:pt modelId="{B94957AD-9079-4D17-910D-A4226A7E8780}">
      <dgm:prSet phldrT="[Text]" custT="1"/>
      <dgm:spPr/>
      <dgm:t>
        <a:bodyPr/>
        <a:lstStyle/>
        <a:p>
          <a:r>
            <a:rPr lang="en-IE" sz="1600" dirty="0" smtClean="0">
              <a:latin typeface="Arial" pitchFamily="34" charset="0"/>
              <a:cs typeface="Arial" pitchFamily="34" charset="0"/>
            </a:rPr>
            <a:t>Workshop 5:</a:t>
          </a:r>
        </a:p>
        <a:p>
          <a:r>
            <a:rPr lang="en-IE" sz="1600" dirty="0" smtClean="0">
              <a:latin typeface="Arial" pitchFamily="34" charset="0"/>
              <a:cs typeface="Arial" pitchFamily="34" charset="0"/>
            </a:rPr>
            <a:t>Research on characterisation of nanomaterials </a:t>
          </a:r>
          <a:endParaRPr lang="en-IE" sz="1600" dirty="0">
            <a:latin typeface="Arial" pitchFamily="34" charset="0"/>
            <a:cs typeface="Arial" pitchFamily="34" charset="0"/>
          </a:endParaRPr>
        </a:p>
      </dgm:t>
    </dgm:pt>
    <dgm:pt modelId="{1541A599-7FAF-4B20-9CD3-263D41BC2889}" type="parTrans" cxnId="{6BD99630-9D79-4ED2-A8D4-7D6BB08CE552}">
      <dgm:prSet/>
      <dgm:spPr/>
      <dgm:t>
        <a:bodyPr/>
        <a:lstStyle/>
        <a:p>
          <a:endParaRPr lang="en-IE" sz="2400">
            <a:latin typeface="Arial" pitchFamily="34" charset="0"/>
            <a:cs typeface="Arial" pitchFamily="34" charset="0"/>
          </a:endParaRPr>
        </a:p>
      </dgm:t>
    </dgm:pt>
    <dgm:pt modelId="{307BA601-8677-4885-BD4B-D67F35CEC0BC}" type="sibTrans" cxnId="{6BD99630-9D79-4ED2-A8D4-7D6BB08CE552}">
      <dgm:prSet custT="1"/>
      <dgm:spPr/>
      <dgm:t>
        <a:bodyPr/>
        <a:lstStyle/>
        <a:p>
          <a:endParaRPr lang="en-IE" sz="1100">
            <a:latin typeface="Arial" pitchFamily="34" charset="0"/>
            <a:cs typeface="Arial" pitchFamily="34" charset="0"/>
          </a:endParaRPr>
        </a:p>
      </dgm:t>
    </dgm:pt>
    <dgm:pt modelId="{40C7CAF0-B672-41D2-BE68-E05655FFE682}">
      <dgm:prSet custT="1"/>
      <dgm:spPr/>
      <dgm:t>
        <a:bodyPr/>
        <a:lstStyle/>
        <a:p>
          <a:r>
            <a:rPr lang="en-IE" sz="1600" dirty="0" smtClean="0">
              <a:latin typeface="Arial" pitchFamily="34" charset="0"/>
              <a:cs typeface="Arial" pitchFamily="34" charset="0"/>
            </a:rPr>
            <a:t>Workshop 6:</a:t>
          </a:r>
        </a:p>
        <a:p>
          <a:r>
            <a:rPr lang="en-IE" sz="1600" dirty="0" smtClean="0">
              <a:latin typeface="Arial" pitchFamily="34" charset="0"/>
              <a:cs typeface="Arial" pitchFamily="34" charset="0"/>
            </a:rPr>
            <a:t>Student presentation on case study</a:t>
          </a:r>
        </a:p>
        <a:p>
          <a:r>
            <a:rPr lang="en-IE" sz="1600" dirty="0" smtClean="0">
              <a:latin typeface="Arial" pitchFamily="34" charset="0"/>
              <a:cs typeface="Arial" pitchFamily="34" charset="0"/>
            </a:rPr>
            <a:t>Close of module</a:t>
          </a:r>
        </a:p>
      </dgm:t>
    </dgm:pt>
    <dgm:pt modelId="{B79F05CD-4FF2-4A45-88F8-FAF0EB06983D}" type="parTrans" cxnId="{E2366259-7B8B-4C94-B7A3-8CA8D300AD99}">
      <dgm:prSet/>
      <dgm:spPr/>
      <dgm:t>
        <a:bodyPr/>
        <a:lstStyle/>
        <a:p>
          <a:endParaRPr lang="en-IE" sz="2400">
            <a:latin typeface="Arial" pitchFamily="34" charset="0"/>
            <a:cs typeface="Arial" pitchFamily="34" charset="0"/>
          </a:endParaRPr>
        </a:p>
      </dgm:t>
    </dgm:pt>
    <dgm:pt modelId="{711F7308-34CB-4E9F-8D76-3587A25BF828}" type="sibTrans" cxnId="{E2366259-7B8B-4C94-B7A3-8CA8D300AD99}">
      <dgm:prSet/>
      <dgm:spPr/>
      <dgm:t>
        <a:bodyPr/>
        <a:lstStyle/>
        <a:p>
          <a:endParaRPr lang="en-IE" sz="2400">
            <a:latin typeface="Arial" pitchFamily="34" charset="0"/>
            <a:cs typeface="Arial" pitchFamily="34" charset="0"/>
          </a:endParaRPr>
        </a:p>
      </dgm:t>
    </dgm:pt>
    <dgm:pt modelId="{DB7A51CC-E0FF-40AE-A2C9-011105537DB5}" type="pres">
      <dgm:prSet presAssocID="{CC0A0672-629C-4124-86F0-366BDC2B7EB2}" presName="diagram" presStyleCnt="0">
        <dgm:presLayoutVars>
          <dgm:dir/>
          <dgm:resizeHandles val="exact"/>
        </dgm:presLayoutVars>
      </dgm:prSet>
      <dgm:spPr/>
      <dgm:t>
        <a:bodyPr/>
        <a:lstStyle/>
        <a:p>
          <a:endParaRPr lang="en-IE"/>
        </a:p>
      </dgm:t>
    </dgm:pt>
    <dgm:pt modelId="{A021AB7D-04E0-488D-9701-89C2F803ADC2}" type="pres">
      <dgm:prSet presAssocID="{60DFA525-2E13-4E4E-B415-276E631DE491}" presName="node" presStyleLbl="node1" presStyleIdx="0" presStyleCnt="6">
        <dgm:presLayoutVars>
          <dgm:bulletEnabled val="1"/>
        </dgm:presLayoutVars>
      </dgm:prSet>
      <dgm:spPr/>
      <dgm:t>
        <a:bodyPr/>
        <a:lstStyle/>
        <a:p>
          <a:endParaRPr lang="en-IE"/>
        </a:p>
      </dgm:t>
    </dgm:pt>
    <dgm:pt modelId="{3F4B4E81-36D4-49F0-9B93-DD0742427732}" type="pres">
      <dgm:prSet presAssocID="{F04CE5C2-E257-4A64-B5E7-8F4AF9940191}" presName="sibTrans" presStyleLbl="sibTrans2D1" presStyleIdx="0" presStyleCnt="5"/>
      <dgm:spPr/>
      <dgm:t>
        <a:bodyPr/>
        <a:lstStyle/>
        <a:p>
          <a:endParaRPr lang="en-IE"/>
        </a:p>
      </dgm:t>
    </dgm:pt>
    <dgm:pt modelId="{A2F1A6C9-09BE-4173-BC3A-40F05AC85C64}" type="pres">
      <dgm:prSet presAssocID="{F04CE5C2-E257-4A64-B5E7-8F4AF9940191}" presName="connectorText" presStyleLbl="sibTrans2D1" presStyleIdx="0" presStyleCnt="5"/>
      <dgm:spPr/>
      <dgm:t>
        <a:bodyPr/>
        <a:lstStyle/>
        <a:p>
          <a:endParaRPr lang="en-IE"/>
        </a:p>
      </dgm:t>
    </dgm:pt>
    <dgm:pt modelId="{2A810926-695D-473F-B5DE-410FEE2862DB}" type="pres">
      <dgm:prSet presAssocID="{A2E58A15-08B0-4CDD-BA30-CBF3027FC49E}" presName="node" presStyleLbl="node1" presStyleIdx="1" presStyleCnt="6">
        <dgm:presLayoutVars>
          <dgm:bulletEnabled val="1"/>
        </dgm:presLayoutVars>
      </dgm:prSet>
      <dgm:spPr/>
      <dgm:t>
        <a:bodyPr/>
        <a:lstStyle/>
        <a:p>
          <a:endParaRPr lang="en-IE"/>
        </a:p>
      </dgm:t>
    </dgm:pt>
    <dgm:pt modelId="{3A273D00-725F-40E1-88C6-3D89DB478A8B}" type="pres">
      <dgm:prSet presAssocID="{1D0DDD2B-D933-4163-B8BA-B023C0C5F390}" presName="sibTrans" presStyleLbl="sibTrans2D1" presStyleIdx="1" presStyleCnt="5"/>
      <dgm:spPr/>
      <dgm:t>
        <a:bodyPr/>
        <a:lstStyle/>
        <a:p>
          <a:endParaRPr lang="en-IE"/>
        </a:p>
      </dgm:t>
    </dgm:pt>
    <dgm:pt modelId="{597EF1E5-1374-4408-A9C2-69BC47627B49}" type="pres">
      <dgm:prSet presAssocID="{1D0DDD2B-D933-4163-B8BA-B023C0C5F390}" presName="connectorText" presStyleLbl="sibTrans2D1" presStyleIdx="1" presStyleCnt="5"/>
      <dgm:spPr/>
      <dgm:t>
        <a:bodyPr/>
        <a:lstStyle/>
        <a:p>
          <a:endParaRPr lang="en-IE"/>
        </a:p>
      </dgm:t>
    </dgm:pt>
    <dgm:pt modelId="{9BE85848-144F-443B-92BB-0E6969342DD6}" type="pres">
      <dgm:prSet presAssocID="{B7E23F52-A2EB-463D-986C-BC701A4C2C9A}" presName="node" presStyleLbl="node1" presStyleIdx="2" presStyleCnt="6">
        <dgm:presLayoutVars>
          <dgm:bulletEnabled val="1"/>
        </dgm:presLayoutVars>
      </dgm:prSet>
      <dgm:spPr/>
      <dgm:t>
        <a:bodyPr/>
        <a:lstStyle/>
        <a:p>
          <a:endParaRPr lang="en-IE"/>
        </a:p>
      </dgm:t>
    </dgm:pt>
    <dgm:pt modelId="{A89B2D89-00F1-4668-8B76-8C45C846905A}" type="pres">
      <dgm:prSet presAssocID="{688E74DF-5994-47E5-8F7C-764FF5ACB027}" presName="sibTrans" presStyleLbl="sibTrans2D1" presStyleIdx="2" presStyleCnt="5"/>
      <dgm:spPr/>
      <dgm:t>
        <a:bodyPr/>
        <a:lstStyle/>
        <a:p>
          <a:endParaRPr lang="en-IE"/>
        </a:p>
      </dgm:t>
    </dgm:pt>
    <dgm:pt modelId="{309C4B3A-3C30-45C7-BB17-CD1D62B0D6FA}" type="pres">
      <dgm:prSet presAssocID="{688E74DF-5994-47E5-8F7C-764FF5ACB027}" presName="connectorText" presStyleLbl="sibTrans2D1" presStyleIdx="2" presStyleCnt="5"/>
      <dgm:spPr/>
      <dgm:t>
        <a:bodyPr/>
        <a:lstStyle/>
        <a:p>
          <a:endParaRPr lang="en-IE"/>
        </a:p>
      </dgm:t>
    </dgm:pt>
    <dgm:pt modelId="{3749A15A-F7C4-4B7A-9717-04F9775B1418}" type="pres">
      <dgm:prSet presAssocID="{F4453E20-8BA0-4963-B796-415A49C066D9}" presName="node" presStyleLbl="node1" presStyleIdx="3" presStyleCnt="6">
        <dgm:presLayoutVars>
          <dgm:bulletEnabled val="1"/>
        </dgm:presLayoutVars>
      </dgm:prSet>
      <dgm:spPr/>
      <dgm:t>
        <a:bodyPr/>
        <a:lstStyle/>
        <a:p>
          <a:endParaRPr lang="en-IE"/>
        </a:p>
      </dgm:t>
    </dgm:pt>
    <dgm:pt modelId="{493DE66B-7950-4C82-BCFA-837A361F2FB1}" type="pres">
      <dgm:prSet presAssocID="{D4229B9D-EF3B-4CB7-BEBE-66C5D5D9E73E}" presName="sibTrans" presStyleLbl="sibTrans2D1" presStyleIdx="3" presStyleCnt="5"/>
      <dgm:spPr/>
      <dgm:t>
        <a:bodyPr/>
        <a:lstStyle/>
        <a:p>
          <a:endParaRPr lang="en-IE"/>
        </a:p>
      </dgm:t>
    </dgm:pt>
    <dgm:pt modelId="{A71FD137-B83A-4BDF-A371-7D6A6232B7B6}" type="pres">
      <dgm:prSet presAssocID="{D4229B9D-EF3B-4CB7-BEBE-66C5D5D9E73E}" presName="connectorText" presStyleLbl="sibTrans2D1" presStyleIdx="3" presStyleCnt="5"/>
      <dgm:spPr/>
      <dgm:t>
        <a:bodyPr/>
        <a:lstStyle/>
        <a:p>
          <a:endParaRPr lang="en-IE"/>
        </a:p>
      </dgm:t>
    </dgm:pt>
    <dgm:pt modelId="{854075A4-4F5B-4F57-8647-57338E7BA848}" type="pres">
      <dgm:prSet presAssocID="{B94957AD-9079-4D17-910D-A4226A7E8780}" presName="node" presStyleLbl="node1" presStyleIdx="4" presStyleCnt="6">
        <dgm:presLayoutVars>
          <dgm:bulletEnabled val="1"/>
        </dgm:presLayoutVars>
      </dgm:prSet>
      <dgm:spPr/>
      <dgm:t>
        <a:bodyPr/>
        <a:lstStyle/>
        <a:p>
          <a:endParaRPr lang="en-IE"/>
        </a:p>
      </dgm:t>
    </dgm:pt>
    <dgm:pt modelId="{8DA843B2-A14C-42E6-A82A-43FCF60B0F62}" type="pres">
      <dgm:prSet presAssocID="{307BA601-8677-4885-BD4B-D67F35CEC0BC}" presName="sibTrans" presStyleLbl="sibTrans2D1" presStyleIdx="4" presStyleCnt="5"/>
      <dgm:spPr/>
      <dgm:t>
        <a:bodyPr/>
        <a:lstStyle/>
        <a:p>
          <a:endParaRPr lang="en-IE"/>
        </a:p>
      </dgm:t>
    </dgm:pt>
    <dgm:pt modelId="{C7715689-77F2-4FFA-80FD-DFD9BC9B2EB8}" type="pres">
      <dgm:prSet presAssocID="{307BA601-8677-4885-BD4B-D67F35CEC0BC}" presName="connectorText" presStyleLbl="sibTrans2D1" presStyleIdx="4" presStyleCnt="5"/>
      <dgm:spPr/>
      <dgm:t>
        <a:bodyPr/>
        <a:lstStyle/>
        <a:p>
          <a:endParaRPr lang="en-IE"/>
        </a:p>
      </dgm:t>
    </dgm:pt>
    <dgm:pt modelId="{0E859412-2855-4CFE-9DCF-7ED2D4656605}" type="pres">
      <dgm:prSet presAssocID="{40C7CAF0-B672-41D2-BE68-E05655FFE682}" presName="node" presStyleLbl="node1" presStyleIdx="5" presStyleCnt="6">
        <dgm:presLayoutVars>
          <dgm:bulletEnabled val="1"/>
        </dgm:presLayoutVars>
      </dgm:prSet>
      <dgm:spPr/>
      <dgm:t>
        <a:bodyPr/>
        <a:lstStyle/>
        <a:p>
          <a:endParaRPr lang="en-IE"/>
        </a:p>
      </dgm:t>
    </dgm:pt>
  </dgm:ptLst>
  <dgm:cxnLst>
    <dgm:cxn modelId="{B33206EC-AFA9-4792-8223-4CEEDE00CD04}" type="presOf" srcId="{688E74DF-5994-47E5-8F7C-764FF5ACB027}" destId="{A89B2D89-00F1-4668-8B76-8C45C846905A}" srcOrd="0" destOrd="0" presId="urn:microsoft.com/office/officeart/2005/8/layout/process5"/>
    <dgm:cxn modelId="{EE4B005C-66C4-4908-AB49-0C8F885C12BE}" type="presOf" srcId="{307BA601-8677-4885-BD4B-D67F35CEC0BC}" destId="{C7715689-77F2-4FFA-80FD-DFD9BC9B2EB8}" srcOrd="1" destOrd="0" presId="urn:microsoft.com/office/officeart/2005/8/layout/process5"/>
    <dgm:cxn modelId="{7508D831-28F3-49AF-81BC-5B58B82A9162}" srcId="{CC0A0672-629C-4124-86F0-366BDC2B7EB2}" destId="{60DFA525-2E13-4E4E-B415-276E631DE491}" srcOrd="0" destOrd="0" parTransId="{811C7006-B401-41ED-9489-D87DB9DCC4C6}" sibTransId="{F04CE5C2-E257-4A64-B5E7-8F4AF9940191}"/>
    <dgm:cxn modelId="{BC46FA52-2D64-4899-A3FF-3021740DE162}" type="presOf" srcId="{B94957AD-9079-4D17-910D-A4226A7E8780}" destId="{854075A4-4F5B-4F57-8647-57338E7BA848}" srcOrd="0" destOrd="0" presId="urn:microsoft.com/office/officeart/2005/8/layout/process5"/>
    <dgm:cxn modelId="{03A24100-BB56-4C8D-91D5-5FBB9D09175E}" type="presOf" srcId="{CC0A0672-629C-4124-86F0-366BDC2B7EB2}" destId="{DB7A51CC-E0FF-40AE-A2C9-011105537DB5}" srcOrd="0" destOrd="0" presId="urn:microsoft.com/office/officeart/2005/8/layout/process5"/>
    <dgm:cxn modelId="{850DE1E8-BA86-4064-9760-9FCB20F6DB02}" type="presOf" srcId="{60DFA525-2E13-4E4E-B415-276E631DE491}" destId="{A021AB7D-04E0-488D-9701-89C2F803ADC2}" srcOrd="0" destOrd="0" presId="urn:microsoft.com/office/officeart/2005/8/layout/process5"/>
    <dgm:cxn modelId="{89205125-A32C-466D-B90C-13A6844E19A0}" type="presOf" srcId="{688E74DF-5994-47E5-8F7C-764FF5ACB027}" destId="{309C4B3A-3C30-45C7-BB17-CD1D62B0D6FA}" srcOrd="1" destOrd="0" presId="urn:microsoft.com/office/officeart/2005/8/layout/process5"/>
    <dgm:cxn modelId="{5C5FDE65-0AD6-42EC-92B8-1ADE7E156951}" type="presOf" srcId="{F04CE5C2-E257-4A64-B5E7-8F4AF9940191}" destId="{A2F1A6C9-09BE-4173-BC3A-40F05AC85C64}" srcOrd="1" destOrd="0" presId="urn:microsoft.com/office/officeart/2005/8/layout/process5"/>
    <dgm:cxn modelId="{B9FB00C7-8CC8-4127-AE5C-3C033A391A58}" type="presOf" srcId="{D4229B9D-EF3B-4CB7-BEBE-66C5D5D9E73E}" destId="{A71FD137-B83A-4BDF-A371-7D6A6232B7B6}" srcOrd="1" destOrd="0" presId="urn:microsoft.com/office/officeart/2005/8/layout/process5"/>
    <dgm:cxn modelId="{740E9CC5-9794-456A-9879-158D7D7E8709}" type="presOf" srcId="{D4229B9D-EF3B-4CB7-BEBE-66C5D5D9E73E}" destId="{493DE66B-7950-4C82-BCFA-837A361F2FB1}" srcOrd="0" destOrd="0" presId="urn:microsoft.com/office/officeart/2005/8/layout/process5"/>
    <dgm:cxn modelId="{CDF4DF73-4B73-485C-AA25-5F361208F81F}" srcId="{CC0A0672-629C-4124-86F0-366BDC2B7EB2}" destId="{F4453E20-8BA0-4963-B796-415A49C066D9}" srcOrd="3" destOrd="0" parTransId="{8AA52615-50AF-4C4E-9589-1BC1E91B5841}" sibTransId="{D4229B9D-EF3B-4CB7-BEBE-66C5D5D9E73E}"/>
    <dgm:cxn modelId="{DE55143E-CE14-4CD5-B3B5-89866DFB833E}" type="presOf" srcId="{F4453E20-8BA0-4963-B796-415A49C066D9}" destId="{3749A15A-F7C4-4B7A-9717-04F9775B1418}" srcOrd="0" destOrd="0" presId="urn:microsoft.com/office/officeart/2005/8/layout/process5"/>
    <dgm:cxn modelId="{8512DA8C-705E-4905-AD52-4AFE0B9468F5}" type="presOf" srcId="{B7E23F52-A2EB-463D-986C-BC701A4C2C9A}" destId="{9BE85848-144F-443B-92BB-0E6969342DD6}" srcOrd="0" destOrd="0" presId="urn:microsoft.com/office/officeart/2005/8/layout/process5"/>
    <dgm:cxn modelId="{5A15161D-0F27-46D7-B318-A1F316C2CFD6}" type="presOf" srcId="{A2E58A15-08B0-4CDD-BA30-CBF3027FC49E}" destId="{2A810926-695D-473F-B5DE-410FEE2862DB}" srcOrd="0" destOrd="0" presId="urn:microsoft.com/office/officeart/2005/8/layout/process5"/>
    <dgm:cxn modelId="{D558AB27-B44D-4C68-AD82-D180B91F1FA0}" type="presOf" srcId="{F04CE5C2-E257-4A64-B5E7-8F4AF9940191}" destId="{3F4B4E81-36D4-49F0-9B93-DD0742427732}" srcOrd="0" destOrd="0" presId="urn:microsoft.com/office/officeart/2005/8/layout/process5"/>
    <dgm:cxn modelId="{6E7037F4-4FF8-44B6-B3A2-32EF1544447B}" srcId="{CC0A0672-629C-4124-86F0-366BDC2B7EB2}" destId="{A2E58A15-08B0-4CDD-BA30-CBF3027FC49E}" srcOrd="1" destOrd="0" parTransId="{03D3AF84-0D52-4B0D-9C3A-08378C87A3C1}" sibTransId="{1D0DDD2B-D933-4163-B8BA-B023C0C5F390}"/>
    <dgm:cxn modelId="{6BDF02B1-7571-43EF-BA4A-3961D9D2DB16}" type="presOf" srcId="{1D0DDD2B-D933-4163-B8BA-B023C0C5F390}" destId="{3A273D00-725F-40E1-88C6-3D89DB478A8B}" srcOrd="0" destOrd="0" presId="urn:microsoft.com/office/officeart/2005/8/layout/process5"/>
    <dgm:cxn modelId="{1E49EC0E-0213-4D73-B1D5-87E401CB5B0C}" type="presOf" srcId="{307BA601-8677-4885-BD4B-D67F35CEC0BC}" destId="{8DA843B2-A14C-42E6-A82A-43FCF60B0F62}" srcOrd="0" destOrd="0" presId="urn:microsoft.com/office/officeart/2005/8/layout/process5"/>
    <dgm:cxn modelId="{7B458B90-FC64-47AD-9CB8-46741898784E}" type="presOf" srcId="{1D0DDD2B-D933-4163-B8BA-B023C0C5F390}" destId="{597EF1E5-1374-4408-A9C2-69BC47627B49}" srcOrd="1" destOrd="0" presId="urn:microsoft.com/office/officeart/2005/8/layout/process5"/>
    <dgm:cxn modelId="{6BD99630-9D79-4ED2-A8D4-7D6BB08CE552}" srcId="{CC0A0672-629C-4124-86F0-366BDC2B7EB2}" destId="{B94957AD-9079-4D17-910D-A4226A7E8780}" srcOrd="4" destOrd="0" parTransId="{1541A599-7FAF-4B20-9CD3-263D41BC2889}" sibTransId="{307BA601-8677-4885-BD4B-D67F35CEC0BC}"/>
    <dgm:cxn modelId="{5D5B9FC5-348C-402F-8AB9-485EFCA09051}" srcId="{CC0A0672-629C-4124-86F0-366BDC2B7EB2}" destId="{B7E23F52-A2EB-463D-986C-BC701A4C2C9A}" srcOrd="2" destOrd="0" parTransId="{811E9288-B4AB-4284-94AA-92D5EEBF4A65}" sibTransId="{688E74DF-5994-47E5-8F7C-764FF5ACB027}"/>
    <dgm:cxn modelId="{FA564C55-4E76-41E5-B110-E1E8664D37C6}" type="presOf" srcId="{40C7CAF0-B672-41D2-BE68-E05655FFE682}" destId="{0E859412-2855-4CFE-9DCF-7ED2D4656605}" srcOrd="0" destOrd="0" presId="urn:microsoft.com/office/officeart/2005/8/layout/process5"/>
    <dgm:cxn modelId="{E2366259-7B8B-4C94-B7A3-8CA8D300AD99}" srcId="{CC0A0672-629C-4124-86F0-366BDC2B7EB2}" destId="{40C7CAF0-B672-41D2-BE68-E05655FFE682}" srcOrd="5" destOrd="0" parTransId="{B79F05CD-4FF2-4A45-88F8-FAF0EB06983D}" sibTransId="{711F7308-34CB-4E9F-8D76-3587A25BF828}"/>
    <dgm:cxn modelId="{F1B05995-14AB-4FA3-8EFB-0B3E00094F49}" type="presParOf" srcId="{DB7A51CC-E0FF-40AE-A2C9-011105537DB5}" destId="{A021AB7D-04E0-488D-9701-89C2F803ADC2}" srcOrd="0" destOrd="0" presId="urn:microsoft.com/office/officeart/2005/8/layout/process5"/>
    <dgm:cxn modelId="{8A98E727-45D6-456A-A41C-BD79E7D39DF6}" type="presParOf" srcId="{DB7A51CC-E0FF-40AE-A2C9-011105537DB5}" destId="{3F4B4E81-36D4-49F0-9B93-DD0742427732}" srcOrd="1" destOrd="0" presId="urn:microsoft.com/office/officeart/2005/8/layout/process5"/>
    <dgm:cxn modelId="{990E13FD-B834-4DCD-80E6-736F299A5E94}" type="presParOf" srcId="{3F4B4E81-36D4-49F0-9B93-DD0742427732}" destId="{A2F1A6C9-09BE-4173-BC3A-40F05AC85C64}" srcOrd="0" destOrd="0" presId="urn:microsoft.com/office/officeart/2005/8/layout/process5"/>
    <dgm:cxn modelId="{8C46F8EF-4777-454E-ADFF-684AF0F35514}" type="presParOf" srcId="{DB7A51CC-E0FF-40AE-A2C9-011105537DB5}" destId="{2A810926-695D-473F-B5DE-410FEE2862DB}" srcOrd="2" destOrd="0" presId="urn:microsoft.com/office/officeart/2005/8/layout/process5"/>
    <dgm:cxn modelId="{7C6FA54A-1DD8-48E8-BFA7-15992BBE6A60}" type="presParOf" srcId="{DB7A51CC-E0FF-40AE-A2C9-011105537DB5}" destId="{3A273D00-725F-40E1-88C6-3D89DB478A8B}" srcOrd="3" destOrd="0" presId="urn:microsoft.com/office/officeart/2005/8/layout/process5"/>
    <dgm:cxn modelId="{D37BD936-46E6-42D3-A6BA-ADB9E617E3C9}" type="presParOf" srcId="{3A273D00-725F-40E1-88C6-3D89DB478A8B}" destId="{597EF1E5-1374-4408-A9C2-69BC47627B49}" srcOrd="0" destOrd="0" presId="urn:microsoft.com/office/officeart/2005/8/layout/process5"/>
    <dgm:cxn modelId="{F8670379-36B0-4D55-A35C-F13925A2BE52}" type="presParOf" srcId="{DB7A51CC-E0FF-40AE-A2C9-011105537DB5}" destId="{9BE85848-144F-443B-92BB-0E6969342DD6}" srcOrd="4" destOrd="0" presId="urn:microsoft.com/office/officeart/2005/8/layout/process5"/>
    <dgm:cxn modelId="{4EB92BD0-FF96-477B-B616-0A7F116E805B}" type="presParOf" srcId="{DB7A51CC-E0FF-40AE-A2C9-011105537DB5}" destId="{A89B2D89-00F1-4668-8B76-8C45C846905A}" srcOrd="5" destOrd="0" presId="urn:microsoft.com/office/officeart/2005/8/layout/process5"/>
    <dgm:cxn modelId="{31771A34-0EEA-4DEB-9A3D-323B0CDA09DA}" type="presParOf" srcId="{A89B2D89-00F1-4668-8B76-8C45C846905A}" destId="{309C4B3A-3C30-45C7-BB17-CD1D62B0D6FA}" srcOrd="0" destOrd="0" presId="urn:microsoft.com/office/officeart/2005/8/layout/process5"/>
    <dgm:cxn modelId="{3544AA1E-2464-465B-9A6B-66C006477416}" type="presParOf" srcId="{DB7A51CC-E0FF-40AE-A2C9-011105537DB5}" destId="{3749A15A-F7C4-4B7A-9717-04F9775B1418}" srcOrd="6" destOrd="0" presId="urn:microsoft.com/office/officeart/2005/8/layout/process5"/>
    <dgm:cxn modelId="{45CEBF7D-244D-42B9-A3B2-342BBEB8F1FD}" type="presParOf" srcId="{DB7A51CC-E0FF-40AE-A2C9-011105537DB5}" destId="{493DE66B-7950-4C82-BCFA-837A361F2FB1}" srcOrd="7" destOrd="0" presId="urn:microsoft.com/office/officeart/2005/8/layout/process5"/>
    <dgm:cxn modelId="{3D95A347-F87E-48DA-A70A-B422EC1B07CD}" type="presParOf" srcId="{493DE66B-7950-4C82-BCFA-837A361F2FB1}" destId="{A71FD137-B83A-4BDF-A371-7D6A6232B7B6}" srcOrd="0" destOrd="0" presId="urn:microsoft.com/office/officeart/2005/8/layout/process5"/>
    <dgm:cxn modelId="{67CA4332-8296-4D45-9BBD-2F91A79A5EE9}" type="presParOf" srcId="{DB7A51CC-E0FF-40AE-A2C9-011105537DB5}" destId="{854075A4-4F5B-4F57-8647-57338E7BA848}" srcOrd="8" destOrd="0" presId="urn:microsoft.com/office/officeart/2005/8/layout/process5"/>
    <dgm:cxn modelId="{610AE0B0-CD48-4218-960E-6901869218D6}" type="presParOf" srcId="{DB7A51CC-E0FF-40AE-A2C9-011105537DB5}" destId="{8DA843B2-A14C-42E6-A82A-43FCF60B0F62}" srcOrd="9" destOrd="0" presId="urn:microsoft.com/office/officeart/2005/8/layout/process5"/>
    <dgm:cxn modelId="{5350DAC1-B112-4EB4-856F-D7C9B0FB7302}" type="presParOf" srcId="{8DA843B2-A14C-42E6-A82A-43FCF60B0F62}" destId="{C7715689-77F2-4FFA-80FD-DFD9BC9B2EB8}" srcOrd="0" destOrd="0" presId="urn:microsoft.com/office/officeart/2005/8/layout/process5"/>
    <dgm:cxn modelId="{182EB615-D5E6-4547-A50E-93D0BFF0DFE4}" type="presParOf" srcId="{DB7A51CC-E0FF-40AE-A2C9-011105537DB5}" destId="{0E859412-2855-4CFE-9DCF-7ED2D4656605}" srcOrd="10" destOrd="0" presId="urn:microsoft.com/office/officeart/2005/8/layout/process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D137888-0231-4F3B-BA18-90D2E0C6316F}"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IE"/>
        </a:p>
      </dgm:t>
    </dgm:pt>
    <dgm:pt modelId="{6E9C86F0-E44A-4F7D-9379-1E05B063E2A1}">
      <dgm:prSet phldrT="[Text]" custT="1"/>
      <dgm:spPr>
        <a:solidFill>
          <a:schemeClr val="lt1">
            <a:hueOff val="0"/>
            <a:satOff val="0"/>
            <a:lumOff val="0"/>
          </a:schemeClr>
        </a:solidFill>
        <a:ln>
          <a:solidFill>
            <a:schemeClr val="tx1"/>
          </a:solidFill>
        </a:ln>
      </dgm:spPr>
      <dgm:t>
        <a:bodyPr/>
        <a:lstStyle/>
        <a:p>
          <a:r>
            <a:rPr lang="en-IE" sz="1800" dirty="0" smtClean="0">
              <a:latin typeface="Arial" pitchFamily="34" charset="0"/>
              <a:cs typeface="Arial" pitchFamily="34" charset="0"/>
            </a:rPr>
            <a:t>CASE STUDY THEMES: </a:t>
          </a:r>
          <a:br>
            <a:rPr lang="en-IE" sz="1800" dirty="0" smtClean="0">
              <a:latin typeface="Arial" pitchFamily="34" charset="0"/>
              <a:cs typeface="Arial" pitchFamily="34" charset="0"/>
            </a:rPr>
          </a:br>
          <a:r>
            <a:rPr lang="en-IE" sz="1800" dirty="0" smtClean="0">
              <a:latin typeface="Arial" pitchFamily="34" charset="0"/>
              <a:cs typeface="Arial" pitchFamily="34" charset="0"/>
            </a:rPr>
            <a:t>APPLICATIONS OF NANOMATERIALS</a:t>
          </a:r>
          <a:endParaRPr lang="en-IE" sz="1800" dirty="0">
            <a:latin typeface="Arial" pitchFamily="34" charset="0"/>
            <a:cs typeface="Arial" pitchFamily="34" charset="0"/>
          </a:endParaRPr>
        </a:p>
      </dgm:t>
    </dgm:pt>
    <dgm:pt modelId="{F26E21B0-F4A4-40C6-9525-A8B26548C6A5}" type="parTrans" cxnId="{5D1CAE6C-0EE0-48DC-84F0-B45202AE80F1}">
      <dgm:prSet/>
      <dgm:spPr/>
      <dgm:t>
        <a:bodyPr/>
        <a:lstStyle/>
        <a:p>
          <a:endParaRPr lang="en-IE" sz="1800">
            <a:latin typeface="Arial" pitchFamily="34" charset="0"/>
            <a:cs typeface="Arial" pitchFamily="34" charset="0"/>
          </a:endParaRPr>
        </a:p>
      </dgm:t>
    </dgm:pt>
    <dgm:pt modelId="{B5A32467-7367-49ED-A7CA-18008B68DEB6}" type="sibTrans" cxnId="{5D1CAE6C-0EE0-48DC-84F0-B45202AE80F1}">
      <dgm:prSet/>
      <dgm:spPr/>
      <dgm:t>
        <a:bodyPr/>
        <a:lstStyle/>
        <a:p>
          <a:endParaRPr lang="en-IE" sz="1800">
            <a:latin typeface="Arial" pitchFamily="34" charset="0"/>
            <a:cs typeface="Arial" pitchFamily="34" charset="0"/>
          </a:endParaRPr>
        </a:p>
      </dgm:t>
    </dgm:pt>
    <dgm:pt modelId="{01D25296-E49F-4A22-9AB6-716A229D8F63}">
      <dgm:prSet phldrT="[Text]" custT="1"/>
      <dgm:spPr>
        <a:solidFill>
          <a:schemeClr val="lt1">
            <a:hueOff val="0"/>
            <a:satOff val="0"/>
            <a:lumOff val="0"/>
          </a:schemeClr>
        </a:solidFill>
        <a:ln>
          <a:solidFill>
            <a:srgbClr val="FF0000"/>
          </a:solidFill>
        </a:ln>
      </dgm:spPr>
      <dgm:t>
        <a:bodyPr/>
        <a:lstStyle/>
        <a:p>
          <a:r>
            <a:rPr lang="en-IE" sz="1800" dirty="0" smtClean="0">
              <a:latin typeface="Arial" pitchFamily="34" charset="0"/>
              <a:cs typeface="Arial" pitchFamily="34" charset="0"/>
            </a:rPr>
            <a:t>MEDICINAL</a:t>
          </a:r>
          <a:endParaRPr lang="en-IE" sz="1800" dirty="0">
            <a:latin typeface="Arial" pitchFamily="34" charset="0"/>
            <a:cs typeface="Arial" pitchFamily="34" charset="0"/>
          </a:endParaRPr>
        </a:p>
      </dgm:t>
    </dgm:pt>
    <dgm:pt modelId="{DF9792CD-2A08-428E-A48D-FE3176E5ED7D}" type="parTrans" cxnId="{CA23803E-595C-4C1D-8CD9-BC66CEE10074}">
      <dgm:prSet/>
      <dgm:spPr>
        <a:ln>
          <a:solidFill>
            <a:schemeClr val="tx1"/>
          </a:solidFill>
        </a:ln>
      </dgm:spPr>
      <dgm:t>
        <a:bodyPr/>
        <a:lstStyle/>
        <a:p>
          <a:endParaRPr lang="en-IE" sz="1800">
            <a:latin typeface="Arial" pitchFamily="34" charset="0"/>
            <a:cs typeface="Arial" pitchFamily="34" charset="0"/>
          </a:endParaRPr>
        </a:p>
      </dgm:t>
    </dgm:pt>
    <dgm:pt modelId="{03ED5A3F-FFDC-422A-9EB1-2BF6F3280B7B}" type="sibTrans" cxnId="{CA23803E-595C-4C1D-8CD9-BC66CEE10074}">
      <dgm:prSet/>
      <dgm:spPr/>
      <dgm:t>
        <a:bodyPr/>
        <a:lstStyle/>
        <a:p>
          <a:endParaRPr lang="en-IE" sz="1800">
            <a:latin typeface="Arial" pitchFamily="34" charset="0"/>
            <a:cs typeface="Arial" pitchFamily="34" charset="0"/>
          </a:endParaRPr>
        </a:p>
      </dgm:t>
    </dgm:pt>
    <dgm:pt modelId="{2FFC870A-808C-4980-B6E4-374269F2D77E}">
      <dgm:prSet phldrT="[Text]" custT="1"/>
      <dgm:spPr>
        <a:solidFill>
          <a:schemeClr val="lt1">
            <a:hueOff val="0"/>
            <a:satOff val="0"/>
            <a:lumOff val="0"/>
          </a:schemeClr>
        </a:solidFill>
        <a:ln>
          <a:solidFill>
            <a:srgbClr val="00B050"/>
          </a:solidFill>
        </a:ln>
      </dgm:spPr>
      <dgm:t>
        <a:bodyPr/>
        <a:lstStyle/>
        <a:p>
          <a:r>
            <a:rPr lang="en-IE" sz="1800" dirty="0" smtClean="0">
              <a:latin typeface="Arial" pitchFamily="34" charset="0"/>
              <a:cs typeface="Arial" pitchFamily="34" charset="0"/>
            </a:rPr>
            <a:t>ENVIRONMENTAL</a:t>
          </a:r>
          <a:endParaRPr lang="en-IE" sz="1800" dirty="0">
            <a:latin typeface="Arial" pitchFamily="34" charset="0"/>
            <a:cs typeface="Arial" pitchFamily="34" charset="0"/>
          </a:endParaRPr>
        </a:p>
      </dgm:t>
    </dgm:pt>
    <dgm:pt modelId="{28C232A7-5FE8-4111-AD31-C1068F32E2E8}" type="parTrans" cxnId="{B0018FDC-84E0-40A0-B966-1923A97DFCD3}">
      <dgm:prSet/>
      <dgm:spPr>
        <a:ln>
          <a:solidFill>
            <a:schemeClr val="tx1"/>
          </a:solidFill>
        </a:ln>
      </dgm:spPr>
      <dgm:t>
        <a:bodyPr/>
        <a:lstStyle/>
        <a:p>
          <a:endParaRPr lang="en-IE" sz="1800">
            <a:latin typeface="Arial" pitchFamily="34" charset="0"/>
            <a:cs typeface="Arial" pitchFamily="34" charset="0"/>
          </a:endParaRPr>
        </a:p>
      </dgm:t>
    </dgm:pt>
    <dgm:pt modelId="{4F89E5FA-6C1B-4CEF-8191-9EDB41444F1A}" type="sibTrans" cxnId="{B0018FDC-84E0-40A0-B966-1923A97DFCD3}">
      <dgm:prSet/>
      <dgm:spPr/>
      <dgm:t>
        <a:bodyPr/>
        <a:lstStyle/>
        <a:p>
          <a:endParaRPr lang="en-IE" sz="1800">
            <a:latin typeface="Arial" pitchFamily="34" charset="0"/>
            <a:cs typeface="Arial" pitchFamily="34" charset="0"/>
          </a:endParaRPr>
        </a:p>
      </dgm:t>
    </dgm:pt>
    <dgm:pt modelId="{A7095F1F-9252-4268-8841-DD2463386E55}">
      <dgm:prSet phldrT="[Text]" custT="1"/>
      <dgm:spPr>
        <a:solidFill>
          <a:schemeClr val="lt1">
            <a:hueOff val="0"/>
            <a:satOff val="0"/>
            <a:lumOff val="0"/>
          </a:schemeClr>
        </a:solidFill>
      </dgm:spPr>
      <dgm:t>
        <a:bodyPr/>
        <a:lstStyle/>
        <a:p>
          <a:r>
            <a:rPr lang="en-IE" sz="1800" dirty="0" smtClean="0">
              <a:latin typeface="Arial" pitchFamily="34" charset="0"/>
              <a:cs typeface="Arial" pitchFamily="34" charset="0"/>
            </a:rPr>
            <a:t>MATERIALS</a:t>
          </a:r>
          <a:endParaRPr lang="en-IE" sz="1800" dirty="0">
            <a:latin typeface="Arial" pitchFamily="34" charset="0"/>
            <a:cs typeface="Arial" pitchFamily="34" charset="0"/>
          </a:endParaRPr>
        </a:p>
      </dgm:t>
    </dgm:pt>
    <dgm:pt modelId="{5EBFD315-6945-4A62-895B-E27C75A7ADEE}" type="parTrans" cxnId="{D7798A05-DE0F-43BE-8A58-85F7F29749B9}">
      <dgm:prSet/>
      <dgm:spPr>
        <a:ln>
          <a:solidFill>
            <a:schemeClr val="tx1"/>
          </a:solidFill>
        </a:ln>
      </dgm:spPr>
      <dgm:t>
        <a:bodyPr/>
        <a:lstStyle/>
        <a:p>
          <a:endParaRPr lang="en-IE" sz="1800">
            <a:latin typeface="Arial" pitchFamily="34" charset="0"/>
            <a:cs typeface="Arial" pitchFamily="34" charset="0"/>
          </a:endParaRPr>
        </a:p>
      </dgm:t>
    </dgm:pt>
    <dgm:pt modelId="{90815E6A-E5DA-487B-B132-0B0984FD7BDD}" type="sibTrans" cxnId="{D7798A05-DE0F-43BE-8A58-85F7F29749B9}">
      <dgm:prSet/>
      <dgm:spPr/>
      <dgm:t>
        <a:bodyPr/>
        <a:lstStyle/>
        <a:p>
          <a:endParaRPr lang="en-IE" sz="1800">
            <a:latin typeface="Arial" pitchFamily="34" charset="0"/>
            <a:cs typeface="Arial" pitchFamily="34" charset="0"/>
          </a:endParaRPr>
        </a:p>
      </dgm:t>
    </dgm:pt>
    <dgm:pt modelId="{9EAE3F69-0C66-4BCE-B752-47C10FA76B86}">
      <dgm:prSet custT="1"/>
      <dgm:spPr>
        <a:solidFill>
          <a:schemeClr val="lt1">
            <a:hueOff val="0"/>
            <a:satOff val="0"/>
            <a:lumOff val="0"/>
          </a:schemeClr>
        </a:solidFill>
        <a:ln>
          <a:solidFill>
            <a:srgbClr val="00B050"/>
          </a:solidFill>
        </a:ln>
      </dgm:spPr>
      <dgm:t>
        <a:bodyPr/>
        <a:lstStyle/>
        <a:p>
          <a:r>
            <a:rPr lang="en-IE" sz="1800" dirty="0" smtClean="0">
              <a:latin typeface="Arial" pitchFamily="34" charset="0"/>
              <a:cs typeface="Arial" pitchFamily="34" charset="0"/>
            </a:rPr>
            <a:t>3: TITANIUM DIOXIDE</a:t>
          </a:r>
          <a:endParaRPr lang="en-IE" sz="1800" dirty="0">
            <a:latin typeface="Arial" pitchFamily="34" charset="0"/>
            <a:cs typeface="Arial" pitchFamily="34" charset="0"/>
          </a:endParaRPr>
        </a:p>
      </dgm:t>
    </dgm:pt>
    <dgm:pt modelId="{5C15AD11-EF14-4B11-B4C7-84A2AE253047}" type="parTrans" cxnId="{4CC2EFDA-9ECB-4740-B04D-1853E6F8D773}">
      <dgm:prSet/>
      <dgm:spPr>
        <a:ln>
          <a:solidFill>
            <a:srgbClr val="00B050"/>
          </a:solidFill>
        </a:ln>
      </dgm:spPr>
      <dgm:t>
        <a:bodyPr/>
        <a:lstStyle/>
        <a:p>
          <a:endParaRPr lang="en-IE" sz="1800">
            <a:latin typeface="Arial" pitchFamily="34" charset="0"/>
            <a:cs typeface="Arial" pitchFamily="34" charset="0"/>
          </a:endParaRPr>
        </a:p>
      </dgm:t>
    </dgm:pt>
    <dgm:pt modelId="{7DDBA52A-417D-4834-9151-3DD5AB5DE05A}" type="sibTrans" cxnId="{4CC2EFDA-9ECB-4740-B04D-1853E6F8D773}">
      <dgm:prSet/>
      <dgm:spPr/>
      <dgm:t>
        <a:bodyPr/>
        <a:lstStyle/>
        <a:p>
          <a:endParaRPr lang="en-IE" sz="1800">
            <a:latin typeface="Arial" pitchFamily="34" charset="0"/>
            <a:cs typeface="Arial" pitchFamily="34" charset="0"/>
          </a:endParaRPr>
        </a:p>
      </dgm:t>
    </dgm:pt>
    <dgm:pt modelId="{DA4DCAE3-C616-471F-9AFE-A6A73B93EEC5}">
      <dgm:prSet custT="1"/>
      <dgm:spPr>
        <a:solidFill>
          <a:schemeClr val="lt1">
            <a:hueOff val="0"/>
            <a:satOff val="0"/>
            <a:lumOff val="0"/>
          </a:schemeClr>
        </a:solidFill>
        <a:ln>
          <a:solidFill>
            <a:srgbClr val="00B050"/>
          </a:solidFill>
        </a:ln>
      </dgm:spPr>
      <dgm:t>
        <a:bodyPr/>
        <a:lstStyle/>
        <a:p>
          <a:r>
            <a:rPr lang="en-IE" sz="1800" dirty="0" smtClean="0">
              <a:latin typeface="Arial" pitchFamily="34" charset="0"/>
              <a:cs typeface="Arial" pitchFamily="34" charset="0"/>
            </a:rPr>
            <a:t>4:CARBON ALLOTROPES</a:t>
          </a:r>
          <a:endParaRPr lang="en-IE" sz="1800" dirty="0">
            <a:latin typeface="Arial" pitchFamily="34" charset="0"/>
            <a:cs typeface="Arial" pitchFamily="34" charset="0"/>
          </a:endParaRPr>
        </a:p>
      </dgm:t>
    </dgm:pt>
    <dgm:pt modelId="{69378471-54D0-49B6-BD7B-1B485397E802}" type="parTrans" cxnId="{EDD77F5B-FA6B-4D6E-AAB5-E24C3673665F}">
      <dgm:prSet/>
      <dgm:spPr>
        <a:ln>
          <a:solidFill>
            <a:srgbClr val="00B050"/>
          </a:solidFill>
        </a:ln>
      </dgm:spPr>
      <dgm:t>
        <a:bodyPr/>
        <a:lstStyle/>
        <a:p>
          <a:endParaRPr lang="en-IE" sz="1800">
            <a:latin typeface="Arial" pitchFamily="34" charset="0"/>
            <a:cs typeface="Arial" pitchFamily="34" charset="0"/>
          </a:endParaRPr>
        </a:p>
      </dgm:t>
    </dgm:pt>
    <dgm:pt modelId="{CB906358-10E8-4631-AA0C-1F4895837F3D}" type="sibTrans" cxnId="{EDD77F5B-FA6B-4D6E-AAB5-E24C3673665F}">
      <dgm:prSet/>
      <dgm:spPr/>
      <dgm:t>
        <a:bodyPr/>
        <a:lstStyle/>
        <a:p>
          <a:endParaRPr lang="en-IE" sz="1800">
            <a:latin typeface="Arial" pitchFamily="34" charset="0"/>
            <a:cs typeface="Arial" pitchFamily="34" charset="0"/>
          </a:endParaRPr>
        </a:p>
      </dgm:t>
    </dgm:pt>
    <dgm:pt modelId="{D5328E2D-9C2E-42E2-96ED-AF4E4572D48A}">
      <dgm:prSet custT="1"/>
      <dgm:spPr>
        <a:solidFill>
          <a:schemeClr val="lt1">
            <a:hueOff val="0"/>
            <a:satOff val="0"/>
            <a:lumOff val="0"/>
          </a:schemeClr>
        </a:solidFill>
      </dgm:spPr>
      <dgm:t>
        <a:bodyPr/>
        <a:lstStyle/>
        <a:p>
          <a:r>
            <a:rPr lang="en-IE" sz="1800" dirty="0" smtClean="0">
              <a:latin typeface="Arial" pitchFamily="34" charset="0"/>
              <a:cs typeface="Arial" pitchFamily="34" charset="0"/>
            </a:rPr>
            <a:t>5: QUANTUM DOTS</a:t>
          </a:r>
          <a:endParaRPr lang="en-IE" sz="1800" dirty="0">
            <a:latin typeface="Arial" pitchFamily="34" charset="0"/>
            <a:cs typeface="Arial" pitchFamily="34" charset="0"/>
          </a:endParaRPr>
        </a:p>
      </dgm:t>
    </dgm:pt>
    <dgm:pt modelId="{62C95995-4FC8-4C4B-A1D8-E4DB8E6F7870}" type="parTrans" cxnId="{CF9755E4-2A00-4EAA-8455-F9B2D173C232}">
      <dgm:prSet/>
      <dgm:spPr/>
      <dgm:t>
        <a:bodyPr/>
        <a:lstStyle/>
        <a:p>
          <a:endParaRPr lang="en-IE" sz="1800">
            <a:latin typeface="Arial" pitchFamily="34" charset="0"/>
            <a:cs typeface="Arial" pitchFamily="34" charset="0"/>
          </a:endParaRPr>
        </a:p>
      </dgm:t>
    </dgm:pt>
    <dgm:pt modelId="{48736813-B0C1-4CFD-BA91-B407033F1137}" type="sibTrans" cxnId="{CF9755E4-2A00-4EAA-8455-F9B2D173C232}">
      <dgm:prSet/>
      <dgm:spPr/>
      <dgm:t>
        <a:bodyPr/>
        <a:lstStyle/>
        <a:p>
          <a:endParaRPr lang="en-IE" sz="1800">
            <a:latin typeface="Arial" pitchFamily="34" charset="0"/>
            <a:cs typeface="Arial" pitchFamily="34" charset="0"/>
          </a:endParaRPr>
        </a:p>
      </dgm:t>
    </dgm:pt>
    <dgm:pt modelId="{79FA20F5-5ACB-4405-B67E-2C11A44D8AFB}">
      <dgm:prSet custT="1"/>
      <dgm:spPr>
        <a:solidFill>
          <a:schemeClr val="lt1">
            <a:hueOff val="0"/>
            <a:satOff val="0"/>
            <a:lumOff val="0"/>
          </a:schemeClr>
        </a:solidFill>
        <a:ln>
          <a:solidFill>
            <a:srgbClr val="00B050"/>
          </a:solidFill>
        </a:ln>
      </dgm:spPr>
      <dgm:t>
        <a:bodyPr/>
        <a:lstStyle/>
        <a:p>
          <a:r>
            <a:rPr lang="en-IE" sz="1800" dirty="0" smtClean="0">
              <a:latin typeface="Arial" pitchFamily="34" charset="0"/>
              <a:cs typeface="Arial" pitchFamily="34" charset="0"/>
            </a:rPr>
            <a:t>4a: GRAPHENE</a:t>
          </a:r>
          <a:endParaRPr lang="en-IE" sz="1800" dirty="0">
            <a:latin typeface="Arial" pitchFamily="34" charset="0"/>
            <a:cs typeface="Arial" pitchFamily="34" charset="0"/>
          </a:endParaRPr>
        </a:p>
      </dgm:t>
    </dgm:pt>
    <dgm:pt modelId="{406D90AD-D8F3-4403-91FD-4802CB7B498D}" type="parTrans" cxnId="{AC3D6F98-7174-4B67-89B1-AB17ECD91827}">
      <dgm:prSet/>
      <dgm:spPr>
        <a:ln>
          <a:solidFill>
            <a:srgbClr val="00B050"/>
          </a:solidFill>
        </a:ln>
      </dgm:spPr>
      <dgm:t>
        <a:bodyPr/>
        <a:lstStyle/>
        <a:p>
          <a:endParaRPr lang="en-IE" sz="1800">
            <a:latin typeface="Arial" pitchFamily="34" charset="0"/>
            <a:cs typeface="Arial" pitchFamily="34" charset="0"/>
          </a:endParaRPr>
        </a:p>
      </dgm:t>
    </dgm:pt>
    <dgm:pt modelId="{5FE3D829-EAEE-4286-895D-A68477B09A24}" type="sibTrans" cxnId="{AC3D6F98-7174-4B67-89B1-AB17ECD91827}">
      <dgm:prSet/>
      <dgm:spPr/>
      <dgm:t>
        <a:bodyPr/>
        <a:lstStyle/>
        <a:p>
          <a:endParaRPr lang="en-IE" sz="1800">
            <a:latin typeface="Arial" pitchFamily="34" charset="0"/>
            <a:cs typeface="Arial" pitchFamily="34" charset="0"/>
          </a:endParaRPr>
        </a:p>
      </dgm:t>
    </dgm:pt>
    <dgm:pt modelId="{44BAFFBE-D734-42CB-B167-6B95F924842B}">
      <dgm:prSet custT="1"/>
      <dgm:spPr>
        <a:solidFill>
          <a:schemeClr val="lt1">
            <a:hueOff val="0"/>
            <a:satOff val="0"/>
            <a:lumOff val="0"/>
          </a:schemeClr>
        </a:solidFill>
        <a:ln>
          <a:solidFill>
            <a:srgbClr val="FF0000"/>
          </a:solidFill>
        </a:ln>
      </dgm:spPr>
      <dgm:t>
        <a:bodyPr/>
        <a:lstStyle/>
        <a:p>
          <a:r>
            <a:rPr lang="en-IE" sz="1800" dirty="0" smtClean="0">
              <a:latin typeface="Arial" pitchFamily="34" charset="0"/>
              <a:cs typeface="Arial" pitchFamily="34" charset="0"/>
            </a:rPr>
            <a:t>2: GOLD</a:t>
          </a:r>
          <a:endParaRPr lang="en-IE" sz="1800" dirty="0">
            <a:latin typeface="Arial" pitchFamily="34" charset="0"/>
            <a:cs typeface="Arial" pitchFamily="34" charset="0"/>
          </a:endParaRPr>
        </a:p>
      </dgm:t>
    </dgm:pt>
    <dgm:pt modelId="{02E5C733-5CD9-44D1-9AF6-EAFA426190B2}" type="parTrans" cxnId="{1FE52639-D800-428F-9B8B-FA85AA39CBC5}">
      <dgm:prSet/>
      <dgm:spPr>
        <a:ln>
          <a:solidFill>
            <a:srgbClr val="FF0000"/>
          </a:solidFill>
        </a:ln>
      </dgm:spPr>
      <dgm:t>
        <a:bodyPr/>
        <a:lstStyle/>
        <a:p>
          <a:endParaRPr lang="en-IE" sz="1800">
            <a:latin typeface="Arial" pitchFamily="34" charset="0"/>
            <a:cs typeface="Arial" pitchFamily="34" charset="0"/>
          </a:endParaRPr>
        </a:p>
      </dgm:t>
    </dgm:pt>
    <dgm:pt modelId="{699C9E05-05C4-4BB5-98A9-36C3EC1A9F2E}" type="sibTrans" cxnId="{1FE52639-D800-428F-9B8B-FA85AA39CBC5}">
      <dgm:prSet/>
      <dgm:spPr/>
      <dgm:t>
        <a:bodyPr/>
        <a:lstStyle/>
        <a:p>
          <a:endParaRPr lang="en-IE" sz="1800">
            <a:latin typeface="Arial" pitchFamily="34" charset="0"/>
            <a:cs typeface="Arial" pitchFamily="34" charset="0"/>
          </a:endParaRPr>
        </a:p>
      </dgm:t>
    </dgm:pt>
    <dgm:pt modelId="{77A345F4-43CE-4D3C-AE67-5A095EFF5CE3}">
      <dgm:prSet custT="1"/>
      <dgm:spPr>
        <a:solidFill>
          <a:schemeClr val="lt1">
            <a:hueOff val="0"/>
            <a:satOff val="0"/>
            <a:lumOff val="0"/>
          </a:schemeClr>
        </a:solidFill>
        <a:ln>
          <a:solidFill>
            <a:srgbClr val="FF0000"/>
          </a:solidFill>
        </a:ln>
      </dgm:spPr>
      <dgm:t>
        <a:bodyPr/>
        <a:lstStyle/>
        <a:p>
          <a:r>
            <a:rPr lang="en-IE" sz="1800" dirty="0" smtClean="0">
              <a:latin typeface="Arial" pitchFamily="34" charset="0"/>
              <a:cs typeface="Arial" pitchFamily="34" charset="0"/>
            </a:rPr>
            <a:t>1: SILVER</a:t>
          </a:r>
          <a:endParaRPr lang="en-IE" sz="1800" dirty="0">
            <a:latin typeface="Arial" pitchFamily="34" charset="0"/>
            <a:cs typeface="Arial" pitchFamily="34" charset="0"/>
          </a:endParaRPr>
        </a:p>
      </dgm:t>
    </dgm:pt>
    <dgm:pt modelId="{7E356B9A-AF49-4395-806E-B8542EA6BDC4}" type="parTrans" cxnId="{1C6F97DC-7E9D-493D-A2FF-EC5066073C9D}">
      <dgm:prSet/>
      <dgm:spPr>
        <a:ln>
          <a:solidFill>
            <a:srgbClr val="FF0000"/>
          </a:solidFill>
        </a:ln>
      </dgm:spPr>
      <dgm:t>
        <a:bodyPr/>
        <a:lstStyle/>
        <a:p>
          <a:endParaRPr lang="en-IE" sz="1800">
            <a:latin typeface="Arial" pitchFamily="34" charset="0"/>
            <a:cs typeface="Arial" pitchFamily="34" charset="0"/>
          </a:endParaRPr>
        </a:p>
      </dgm:t>
    </dgm:pt>
    <dgm:pt modelId="{71230DE3-881E-4685-BB41-F982A7265700}" type="sibTrans" cxnId="{1C6F97DC-7E9D-493D-A2FF-EC5066073C9D}">
      <dgm:prSet/>
      <dgm:spPr/>
      <dgm:t>
        <a:bodyPr/>
        <a:lstStyle/>
        <a:p>
          <a:endParaRPr lang="en-IE" sz="1800">
            <a:latin typeface="Arial" pitchFamily="34" charset="0"/>
            <a:cs typeface="Arial" pitchFamily="34" charset="0"/>
          </a:endParaRPr>
        </a:p>
      </dgm:t>
    </dgm:pt>
    <dgm:pt modelId="{92515DA2-7A62-4D77-A2AB-9C60F152CA6B}">
      <dgm:prSet custT="1"/>
      <dgm:spPr>
        <a:solidFill>
          <a:schemeClr val="lt1">
            <a:hueOff val="0"/>
            <a:satOff val="0"/>
            <a:lumOff val="0"/>
          </a:schemeClr>
        </a:solidFill>
        <a:ln>
          <a:solidFill>
            <a:srgbClr val="00B050"/>
          </a:solidFill>
        </a:ln>
      </dgm:spPr>
      <dgm:t>
        <a:bodyPr/>
        <a:lstStyle/>
        <a:p>
          <a:r>
            <a:rPr lang="en-IE" sz="1800" dirty="0" smtClean="0">
              <a:latin typeface="Arial" pitchFamily="34" charset="0"/>
              <a:cs typeface="Arial" pitchFamily="34" charset="0"/>
            </a:rPr>
            <a:t>4b: NANOTUBES</a:t>
          </a:r>
          <a:endParaRPr lang="en-IE" sz="1800" dirty="0">
            <a:latin typeface="Arial" pitchFamily="34" charset="0"/>
            <a:cs typeface="Arial" pitchFamily="34" charset="0"/>
          </a:endParaRPr>
        </a:p>
      </dgm:t>
    </dgm:pt>
    <dgm:pt modelId="{B734EBD9-B150-473A-BF36-0773E756FE76}" type="parTrans" cxnId="{1E841B2B-A76A-419B-AFE8-D4D623B51AFA}">
      <dgm:prSet/>
      <dgm:spPr>
        <a:ln>
          <a:solidFill>
            <a:srgbClr val="00B050"/>
          </a:solidFill>
        </a:ln>
      </dgm:spPr>
      <dgm:t>
        <a:bodyPr/>
        <a:lstStyle/>
        <a:p>
          <a:endParaRPr lang="en-IE" sz="1800">
            <a:latin typeface="Arial" pitchFamily="34" charset="0"/>
            <a:cs typeface="Arial" pitchFamily="34" charset="0"/>
          </a:endParaRPr>
        </a:p>
      </dgm:t>
    </dgm:pt>
    <dgm:pt modelId="{8D377558-CE3D-4C36-A5E3-6E2CA96BFE63}" type="sibTrans" cxnId="{1E841B2B-A76A-419B-AFE8-D4D623B51AFA}">
      <dgm:prSet/>
      <dgm:spPr/>
      <dgm:t>
        <a:bodyPr/>
        <a:lstStyle/>
        <a:p>
          <a:endParaRPr lang="en-IE" sz="1800">
            <a:latin typeface="Arial" pitchFamily="34" charset="0"/>
            <a:cs typeface="Arial" pitchFamily="34" charset="0"/>
          </a:endParaRPr>
        </a:p>
      </dgm:t>
    </dgm:pt>
    <dgm:pt modelId="{7A28F8EC-BCF2-43E8-BAD5-554EB6EE45C4}">
      <dgm:prSet custT="1"/>
      <dgm:spPr>
        <a:solidFill>
          <a:schemeClr val="lt1">
            <a:hueOff val="0"/>
            <a:satOff val="0"/>
            <a:lumOff val="0"/>
          </a:schemeClr>
        </a:solidFill>
        <a:ln>
          <a:solidFill>
            <a:srgbClr val="00B050"/>
          </a:solidFill>
        </a:ln>
      </dgm:spPr>
      <dgm:t>
        <a:bodyPr/>
        <a:lstStyle/>
        <a:p>
          <a:r>
            <a:rPr lang="en-IE" sz="1800" dirty="0" smtClean="0">
              <a:latin typeface="Arial" pitchFamily="34" charset="0"/>
              <a:cs typeface="Arial" pitchFamily="34" charset="0"/>
            </a:rPr>
            <a:t>4c: BUCKYBALLS</a:t>
          </a:r>
          <a:endParaRPr lang="en-IE" sz="1800" dirty="0">
            <a:latin typeface="Arial" pitchFamily="34" charset="0"/>
            <a:cs typeface="Arial" pitchFamily="34" charset="0"/>
          </a:endParaRPr>
        </a:p>
      </dgm:t>
    </dgm:pt>
    <dgm:pt modelId="{27CED0BD-16A0-47EA-91B8-AC0EFEDE4C9B}" type="parTrans" cxnId="{A3C77652-5464-4C4B-928D-054A69277CE7}">
      <dgm:prSet/>
      <dgm:spPr>
        <a:ln>
          <a:solidFill>
            <a:srgbClr val="00B050"/>
          </a:solidFill>
        </a:ln>
      </dgm:spPr>
      <dgm:t>
        <a:bodyPr/>
        <a:lstStyle/>
        <a:p>
          <a:endParaRPr lang="en-IE" sz="1800">
            <a:latin typeface="Arial" pitchFamily="34" charset="0"/>
            <a:cs typeface="Arial" pitchFamily="34" charset="0"/>
          </a:endParaRPr>
        </a:p>
      </dgm:t>
    </dgm:pt>
    <dgm:pt modelId="{2BE5EBAD-4553-4020-B8B5-F9806E42B5A0}" type="sibTrans" cxnId="{A3C77652-5464-4C4B-928D-054A69277CE7}">
      <dgm:prSet/>
      <dgm:spPr/>
      <dgm:t>
        <a:bodyPr/>
        <a:lstStyle/>
        <a:p>
          <a:endParaRPr lang="en-IE" sz="1800">
            <a:latin typeface="Arial" pitchFamily="34" charset="0"/>
            <a:cs typeface="Arial" pitchFamily="34" charset="0"/>
          </a:endParaRPr>
        </a:p>
      </dgm:t>
    </dgm:pt>
    <dgm:pt modelId="{806804FF-85B0-447C-BDB4-C3CA39ABA1CD}">
      <dgm:prSet custT="1"/>
      <dgm:spPr>
        <a:solidFill>
          <a:schemeClr val="lt1">
            <a:hueOff val="0"/>
            <a:satOff val="0"/>
            <a:lumOff val="0"/>
          </a:schemeClr>
        </a:solidFill>
        <a:ln>
          <a:solidFill>
            <a:srgbClr val="00B050"/>
          </a:solidFill>
        </a:ln>
      </dgm:spPr>
      <dgm:t>
        <a:bodyPr/>
        <a:lstStyle/>
        <a:p>
          <a:r>
            <a:rPr lang="en-IE" sz="1800" dirty="0" smtClean="0">
              <a:latin typeface="Arial" pitchFamily="34" charset="0"/>
              <a:cs typeface="Arial" pitchFamily="34" charset="0"/>
            </a:rPr>
            <a:t>4d: BUCKYPAPER</a:t>
          </a:r>
          <a:endParaRPr lang="en-IE" sz="1800" dirty="0">
            <a:latin typeface="Arial" pitchFamily="34" charset="0"/>
            <a:cs typeface="Arial" pitchFamily="34" charset="0"/>
          </a:endParaRPr>
        </a:p>
      </dgm:t>
    </dgm:pt>
    <dgm:pt modelId="{677C862A-0104-40F6-846F-B89CC6451373}" type="parTrans" cxnId="{E28FDF34-3225-45C9-AF80-FC16BA443D8A}">
      <dgm:prSet/>
      <dgm:spPr>
        <a:ln>
          <a:solidFill>
            <a:srgbClr val="00B050"/>
          </a:solidFill>
        </a:ln>
      </dgm:spPr>
      <dgm:t>
        <a:bodyPr/>
        <a:lstStyle/>
        <a:p>
          <a:endParaRPr lang="en-IE" sz="1800">
            <a:latin typeface="Arial" pitchFamily="34" charset="0"/>
            <a:cs typeface="Arial" pitchFamily="34" charset="0"/>
          </a:endParaRPr>
        </a:p>
      </dgm:t>
    </dgm:pt>
    <dgm:pt modelId="{9097587E-1A91-4BDE-AFD5-AE9C0E743DCE}" type="sibTrans" cxnId="{E28FDF34-3225-45C9-AF80-FC16BA443D8A}">
      <dgm:prSet/>
      <dgm:spPr/>
      <dgm:t>
        <a:bodyPr/>
        <a:lstStyle/>
        <a:p>
          <a:endParaRPr lang="en-IE" sz="1800">
            <a:latin typeface="Arial" pitchFamily="34" charset="0"/>
            <a:cs typeface="Arial" pitchFamily="34" charset="0"/>
          </a:endParaRPr>
        </a:p>
      </dgm:t>
    </dgm:pt>
    <dgm:pt modelId="{7E38CFF9-7705-4CD9-A7A5-5B9F089F79E4}" type="pres">
      <dgm:prSet presAssocID="{CD137888-0231-4F3B-BA18-90D2E0C6316F}" presName="hierChild1" presStyleCnt="0">
        <dgm:presLayoutVars>
          <dgm:chPref val="1"/>
          <dgm:dir/>
          <dgm:animOne val="branch"/>
          <dgm:animLvl val="lvl"/>
          <dgm:resizeHandles/>
        </dgm:presLayoutVars>
      </dgm:prSet>
      <dgm:spPr/>
      <dgm:t>
        <a:bodyPr/>
        <a:lstStyle/>
        <a:p>
          <a:endParaRPr lang="en-IE"/>
        </a:p>
      </dgm:t>
    </dgm:pt>
    <dgm:pt modelId="{AA4BFC7A-F414-47EC-A105-1A3BBE5FB318}" type="pres">
      <dgm:prSet presAssocID="{6E9C86F0-E44A-4F7D-9379-1E05B063E2A1}" presName="hierRoot1" presStyleCnt="0"/>
      <dgm:spPr/>
    </dgm:pt>
    <dgm:pt modelId="{A037A8C6-695A-493B-AE04-5CE1BEF8CC01}" type="pres">
      <dgm:prSet presAssocID="{6E9C86F0-E44A-4F7D-9379-1E05B063E2A1}" presName="composite" presStyleCnt="0"/>
      <dgm:spPr/>
    </dgm:pt>
    <dgm:pt modelId="{83EE9A3B-5238-4B6C-A37F-EB89CF8099E8}" type="pres">
      <dgm:prSet presAssocID="{6E9C86F0-E44A-4F7D-9379-1E05B063E2A1}" presName="background" presStyleLbl="node0" presStyleIdx="0" presStyleCnt="1"/>
      <dgm:spPr>
        <a:noFill/>
        <a:ln>
          <a:noFill/>
        </a:ln>
      </dgm:spPr>
    </dgm:pt>
    <dgm:pt modelId="{C96F4CD7-50B2-44B8-9D8C-91F48503F795}" type="pres">
      <dgm:prSet presAssocID="{6E9C86F0-E44A-4F7D-9379-1E05B063E2A1}" presName="text" presStyleLbl="fgAcc0" presStyleIdx="0" presStyleCnt="1" custScaleX="410273" custScaleY="79065">
        <dgm:presLayoutVars>
          <dgm:chPref val="3"/>
        </dgm:presLayoutVars>
      </dgm:prSet>
      <dgm:spPr/>
      <dgm:t>
        <a:bodyPr/>
        <a:lstStyle/>
        <a:p>
          <a:endParaRPr lang="en-IE"/>
        </a:p>
      </dgm:t>
    </dgm:pt>
    <dgm:pt modelId="{E8639B49-5F83-495F-9261-70F511C0A813}" type="pres">
      <dgm:prSet presAssocID="{6E9C86F0-E44A-4F7D-9379-1E05B063E2A1}" presName="hierChild2" presStyleCnt="0"/>
      <dgm:spPr/>
    </dgm:pt>
    <dgm:pt modelId="{291F112F-2AA8-4992-AFD7-99D881616FD0}" type="pres">
      <dgm:prSet presAssocID="{DF9792CD-2A08-428E-A48D-FE3176E5ED7D}" presName="Name10" presStyleLbl="parChTrans1D2" presStyleIdx="0" presStyleCnt="3"/>
      <dgm:spPr/>
      <dgm:t>
        <a:bodyPr/>
        <a:lstStyle/>
        <a:p>
          <a:endParaRPr lang="en-IE"/>
        </a:p>
      </dgm:t>
    </dgm:pt>
    <dgm:pt modelId="{B802B63D-D878-478B-80F1-8226B1690AFC}" type="pres">
      <dgm:prSet presAssocID="{01D25296-E49F-4A22-9AB6-716A229D8F63}" presName="hierRoot2" presStyleCnt="0"/>
      <dgm:spPr/>
    </dgm:pt>
    <dgm:pt modelId="{3F3953D2-BE1D-423C-ADF7-58CBD39228BB}" type="pres">
      <dgm:prSet presAssocID="{01D25296-E49F-4A22-9AB6-716A229D8F63}" presName="composite2" presStyleCnt="0"/>
      <dgm:spPr/>
    </dgm:pt>
    <dgm:pt modelId="{E42D5AD7-E0B7-4107-8F48-E850BE9AEAD8}" type="pres">
      <dgm:prSet presAssocID="{01D25296-E49F-4A22-9AB6-716A229D8F63}" presName="background2" presStyleLbl="node2" presStyleIdx="0" presStyleCnt="3"/>
      <dgm:spPr>
        <a:noFill/>
        <a:ln>
          <a:noFill/>
        </a:ln>
      </dgm:spPr>
    </dgm:pt>
    <dgm:pt modelId="{31122F5C-7F69-4D5E-A208-C3A642AAE7FB}" type="pres">
      <dgm:prSet presAssocID="{01D25296-E49F-4A22-9AB6-716A229D8F63}" presName="text2" presStyleLbl="fgAcc2" presStyleIdx="0" presStyleCnt="3" custScaleX="142326" custScaleY="60177">
        <dgm:presLayoutVars>
          <dgm:chPref val="3"/>
        </dgm:presLayoutVars>
      </dgm:prSet>
      <dgm:spPr/>
      <dgm:t>
        <a:bodyPr/>
        <a:lstStyle/>
        <a:p>
          <a:endParaRPr lang="en-IE"/>
        </a:p>
      </dgm:t>
    </dgm:pt>
    <dgm:pt modelId="{4E538390-058D-4CB0-99A9-2EE15E65E022}" type="pres">
      <dgm:prSet presAssocID="{01D25296-E49F-4A22-9AB6-716A229D8F63}" presName="hierChild3" presStyleCnt="0"/>
      <dgm:spPr/>
    </dgm:pt>
    <dgm:pt modelId="{D1ABD129-AE05-49C1-B500-3682C91B6739}" type="pres">
      <dgm:prSet presAssocID="{7E356B9A-AF49-4395-806E-B8542EA6BDC4}" presName="Name17" presStyleLbl="parChTrans1D3" presStyleIdx="0" presStyleCnt="5"/>
      <dgm:spPr/>
      <dgm:t>
        <a:bodyPr/>
        <a:lstStyle/>
        <a:p>
          <a:endParaRPr lang="en-IE"/>
        </a:p>
      </dgm:t>
    </dgm:pt>
    <dgm:pt modelId="{C0AB0C67-0D24-41E9-AE79-DEF55EB21556}" type="pres">
      <dgm:prSet presAssocID="{77A345F4-43CE-4D3C-AE67-5A095EFF5CE3}" presName="hierRoot3" presStyleCnt="0"/>
      <dgm:spPr/>
    </dgm:pt>
    <dgm:pt modelId="{438DC14B-3DD5-466F-BDCF-58BD94B65D93}" type="pres">
      <dgm:prSet presAssocID="{77A345F4-43CE-4D3C-AE67-5A095EFF5CE3}" presName="composite3" presStyleCnt="0"/>
      <dgm:spPr/>
    </dgm:pt>
    <dgm:pt modelId="{6AF11D9C-4B51-4726-8AEC-236CDACF72AB}" type="pres">
      <dgm:prSet presAssocID="{77A345F4-43CE-4D3C-AE67-5A095EFF5CE3}" presName="background3" presStyleLbl="node3" presStyleIdx="0" presStyleCnt="5"/>
      <dgm:spPr>
        <a:noFill/>
        <a:ln>
          <a:noFill/>
        </a:ln>
      </dgm:spPr>
    </dgm:pt>
    <dgm:pt modelId="{0ECD78C7-ABD3-466B-AC69-1EBCAF43FF7E}" type="pres">
      <dgm:prSet presAssocID="{77A345F4-43CE-4D3C-AE67-5A095EFF5CE3}" presName="text3" presStyleLbl="fgAcc3" presStyleIdx="0" presStyleCnt="5" custScaleX="106467" custScaleY="72137">
        <dgm:presLayoutVars>
          <dgm:chPref val="3"/>
        </dgm:presLayoutVars>
      </dgm:prSet>
      <dgm:spPr/>
      <dgm:t>
        <a:bodyPr/>
        <a:lstStyle/>
        <a:p>
          <a:endParaRPr lang="en-IE"/>
        </a:p>
      </dgm:t>
    </dgm:pt>
    <dgm:pt modelId="{E4A03F8B-CD42-4180-98D1-EDA3AE3E4145}" type="pres">
      <dgm:prSet presAssocID="{77A345F4-43CE-4D3C-AE67-5A095EFF5CE3}" presName="hierChild4" presStyleCnt="0"/>
      <dgm:spPr/>
    </dgm:pt>
    <dgm:pt modelId="{3934E50B-BC87-4737-BE18-EBDDF68427A4}" type="pres">
      <dgm:prSet presAssocID="{02E5C733-5CD9-44D1-9AF6-EAFA426190B2}" presName="Name17" presStyleLbl="parChTrans1D3" presStyleIdx="1" presStyleCnt="5"/>
      <dgm:spPr/>
      <dgm:t>
        <a:bodyPr/>
        <a:lstStyle/>
        <a:p>
          <a:endParaRPr lang="en-IE"/>
        </a:p>
      </dgm:t>
    </dgm:pt>
    <dgm:pt modelId="{DF81B9D5-36CF-4CD0-B036-2D8CDBA1C2CF}" type="pres">
      <dgm:prSet presAssocID="{44BAFFBE-D734-42CB-B167-6B95F924842B}" presName="hierRoot3" presStyleCnt="0"/>
      <dgm:spPr/>
    </dgm:pt>
    <dgm:pt modelId="{4D4DFC7F-81E2-400D-8C46-8332A8432C9B}" type="pres">
      <dgm:prSet presAssocID="{44BAFFBE-D734-42CB-B167-6B95F924842B}" presName="composite3" presStyleCnt="0"/>
      <dgm:spPr/>
    </dgm:pt>
    <dgm:pt modelId="{F223C408-79A7-4307-9377-DFCC1FA8F822}" type="pres">
      <dgm:prSet presAssocID="{44BAFFBE-D734-42CB-B167-6B95F924842B}" presName="background3" presStyleLbl="node3" presStyleIdx="1" presStyleCnt="5"/>
      <dgm:spPr>
        <a:noFill/>
        <a:ln>
          <a:noFill/>
        </a:ln>
      </dgm:spPr>
    </dgm:pt>
    <dgm:pt modelId="{3C77C709-A4CD-4237-BBE6-6F12C3FED1A9}" type="pres">
      <dgm:prSet presAssocID="{44BAFFBE-D734-42CB-B167-6B95F924842B}" presName="text3" presStyleLbl="fgAcc3" presStyleIdx="1" presStyleCnt="5" custScaleX="84165" custScaleY="72136">
        <dgm:presLayoutVars>
          <dgm:chPref val="3"/>
        </dgm:presLayoutVars>
      </dgm:prSet>
      <dgm:spPr/>
      <dgm:t>
        <a:bodyPr/>
        <a:lstStyle/>
        <a:p>
          <a:endParaRPr lang="en-IE"/>
        </a:p>
      </dgm:t>
    </dgm:pt>
    <dgm:pt modelId="{115AC81D-3189-4CB6-A230-8F5AB5BB9D24}" type="pres">
      <dgm:prSet presAssocID="{44BAFFBE-D734-42CB-B167-6B95F924842B}" presName="hierChild4" presStyleCnt="0"/>
      <dgm:spPr/>
    </dgm:pt>
    <dgm:pt modelId="{8C8D054B-880F-41DD-A24A-3C8EC889CA6C}" type="pres">
      <dgm:prSet presAssocID="{28C232A7-5FE8-4111-AD31-C1068F32E2E8}" presName="Name10" presStyleLbl="parChTrans1D2" presStyleIdx="1" presStyleCnt="3"/>
      <dgm:spPr/>
      <dgm:t>
        <a:bodyPr/>
        <a:lstStyle/>
        <a:p>
          <a:endParaRPr lang="en-IE"/>
        </a:p>
      </dgm:t>
    </dgm:pt>
    <dgm:pt modelId="{FA7589B8-A517-4799-8566-65701522805A}" type="pres">
      <dgm:prSet presAssocID="{2FFC870A-808C-4980-B6E4-374269F2D77E}" presName="hierRoot2" presStyleCnt="0"/>
      <dgm:spPr/>
    </dgm:pt>
    <dgm:pt modelId="{7594EFE5-E092-4649-8698-895676EC4862}" type="pres">
      <dgm:prSet presAssocID="{2FFC870A-808C-4980-B6E4-374269F2D77E}" presName="composite2" presStyleCnt="0"/>
      <dgm:spPr/>
    </dgm:pt>
    <dgm:pt modelId="{2EF92319-1800-492F-89C6-4C8174E70FFB}" type="pres">
      <dgm:prSet presAssocID="{2FFC870A-808C-4980-B6E4-374269F2D77E}" presName="background2" presStyleLbl="node2" presStyleIdx="1" presStyleCnt="3"/>
      <dgm:spPr>
        <a:noFill/>
        <a:ln>
          <a:noFill/>
        </a:ln>
      </dgm:spPr>
    </dgm:pt>
    <dgm:pt modelId="{001D150D-F68F-4D24-B74C-CA2AC836FF90}" type="pres">
      <dgm:prSet presAssocID="{2FFC870A-808C-4980-B6E4-374269F2D77E}" presName="text2" presStyleLbl="fgAcc2" presStyleIdx="1" presStyleCnt="3" custScaleX="207464" custScaleY="60177">
        <dgm:presLayoutVars>
          <dgm:chPref val="3"/>
        </dgm:presLayoutVars>
      </dgm:prSet>
      <dgm:spPr/>
      <dgm:t>
        <a:bodyPr/>
        <a:lstStyle/>
        <a:p>
          <a:endParaRPr lang="en-IE"/>
        </a:p>
      </dgm:t>
    </dgm:pt>
    <dgm:pt modelId="{F75C3D26-3EF6-439D-8790-7833DF35F5B0}" type="pres">
      <dgm:prSet presAssocID="{2FFC870A-808C-4980-B6E4-374269F2D77E}" presName="hierChild3" presStyleCnt="0"/>
      <dgm:spPr/>
    </dgm:pt>
    <dgm:pt modelId="{FB4DFE2C-9E0C-4B51-A16A-8BF0F37D959B}" type="pres">
      <dgm:prSet presAssocID="{5C15AD11-EF14-4B11-B4C7-84A2AE253047}" presName="Name17" presStyleLbl="parChTrans1D3" presStyleIdx="2" presStyleCnt="5"/>
      <dgm:spPr/>
      <dgm:t>
        <a:bodyPr/>
        <a:lstStyle/>
        <a:p>
          <a:endParaRPr lang="en-IE"/>
        </a:p>
      </dgm:t>
    </dgm:pt>
    <dgm:pt modelId="{731CBBEB-BA32-4C16-A2B7-CDDFE17ACFCD}" type="pres">
      <dgm:prSet presAssocID="{9EAE3F69-0C66-4BCE-B752-47C10FA76B86}" presName="hierRoot3" presStyleCnt="0"/>
      <dgm:spPr/>
    </dgm:pt>
    <dgm:pt modelId="{AAA6063E-16B4-4EF8-A39A-94AD1ACCB460}" type="pres">
      <dgm:prSet presAssocID="{9EAE3F69-0C66-4BCE-B752-47C10FA76B86}" presName="composite3" presStyleCnt="0"/>
      <dgm:spPr/>
    </dgm:pt>
    <dgm:pt modelId="{64DFB769-5FF3-4275-9363-D6615CB5DD85}" type="pres">
      <dgm:prSet presAssocID="{9EAE3F69-0C66-4BCE-B752-47C10FA76B86}" presName="background3" presStyleLbl="node3" presStyleIdx="2" presStyleCnt="5"/>
      <dgm:spPr>
        <a:noFill/>
        <a:ln>
          <a:noFill/>
        </a:ln>
      </dgm:spPr>
    </dgm:pt>
    <dgm:pt modelId="{053F8BCC-3277-4CF9-B0E9-0D6489345E9A}" type="pres">
      <dgm:prSet presAssocID="{9EAE3F69-0C66-4BCE-B752-47C10FA76B86}" presName="text3" presStyleLbl="fgAcc3" presStyleIdx="2" presStyleCnt="5" custScaleX="147174" custScaleY="72136">
        <dgm:presLayoutVars>
          <dgm:chPref val="3"/>
        </dgm:presLayoutVars>
      </dgm:prSet>
      <dgm:spPr/>
      <dgm:t>
        <a:bodyPr/>
        <a:lstStyle/>
        <a:p>
          <a:endParaRPr lang="en-IE"/>
        </a:p>
      </dgm:t>
    </dgm:pt>
    <dgm:pt modelId="{A0A9DD4E-51B6-42E7-AB13-9558AC9E272D}" type="pres">
      <dgm:prSet presAssocID="{9EAE3F69-0C66-4BCE-B752-47C10FA76B86}" presName="hierChild4" presStyleCnt="0"/>
      <dgm:spPr/>
    </dgm:pt>
    <dgm:pt modelId="{68782B70-467D-4629-A4F0-63DFDA231FD7}" type="pres">
      <dgm:prSet presAssocID="{69378471-54D0-49B6-BD7B-1B485397E802}" presName="Name17" presStyleLbl="parChTrans1D3" presStyleIdx="3" presStyleCnt="5"/>
      <dgm:spPr/>
      <dgm:t>
        <a:bodyPr/>
        <a:lstStyle/>
        <a:p>
          <a:endParaRPr lang="en-IE"/>
        </a:p>
      </dgm:t>
    </dgm:pt>
    <dgm:pt modelId="{15664660-60F3-40E1-A80A-BC98E9FE9659}" type="pres">
      <dgm:prSet presAssocID="{DA4DCAE3-C616-471F-9AFE-A6A73B93EEC5}" presName="hierRoot3" presStyleCnt="0"/>
      <dgm:spPr/>
    </dgm:pt>
    <dgm:pt modelId="{1C1A0A77-3E2B-460B-AD32-A228B29C8D68}" type="pres">
      <dgm:prSet presAssocID="{DA4DCAE3-C616-471F-9AFE-A6A73B93EEC5}" presName="composite3" presStyleCnt="0"/>
      <dgm:spPr/>
    </dgm:pt>
    <dgm:pt modelId="{B404F65A-55E0-4186-8F25-3606839F8450}" type="pres">
      <dgm:prSet presAssocID="{DA4DCAE3-C616-471F-9AFE-A6A73B93EEC5}" presName="background3" presStyleLbl="node3" presStyleIdx="3" presStyleCnt="5"/>
      <dgm:spPr>
        <a:noFill/>
        <a:ln>
          <a:noFill/>
        </a:ln>
      </dgm:spPr>
    </dgm:pt>
    <dgm:pt modelId="{D5DF47C6-FD54-4588-A88F-0C516BE7AE33}" type="pres">
      <dgm:prSet presAssocID="{DA4DCAE3-C616-471F-9AFE-A6A73B93EEC5}" presName="text3" presStyleLbl="fgAcc3" presStyleIdx="3" presStyleCnt="5" custScaleX="166131" custScaleY="73308">
        <dgm:presLayoutVars>
          <dgm:chPref val="3"/>
        </dgm:presLayoutVars>
      </dgm:prSet>
      <dgm:spPr/>
      <dgm:t>
        <a:bodyPr/>
        <a:lstStyle/>
        <a:p>
          <a:endParaRPr lang="en-IE"/>
        </a:p>
      </dgm:t>
    </dgm:pt>
    <dgm:pt modelId="{5127BEB7-880D-4993-ABA7-48E9B2247B65}" type="pres">
      <dgm:prSet presAssocID="{DA4DCAE3-C616-471F-9AFE-A6A73B93EEC5}" presName="hierChild4" presStyleCnt="0"/>
      <dgm:spPr/>
    </dgm:pt>
    <dgm:pt modelId="{B2492059-11E3-43CA-85A9-C2805F51142B}" type="pres">
      <dgm:prSet presAssocID="{406D90AD-D8F3-4403-91FD-4802CB7B498D}" presName="Name23" presStyleLbl="parChTrans1D4" presStyleIdx="0" presStyleCnt="4"/>
      <dgm:spPr/>
      <dgm:t>
        <a:bodyPr/>
        <a:lstStyle/>
        <a:p>
          <a:endParaRPr lang="en-IE"/>
        </a:p>
      </dgm:t>
    </dgm:pt>
    <dgm:pt modelId="{86E2DBAC-2329-4B3F-A6AF-21F15C852705}" type="pres">
      <dgm:prSet presAssocID="{79FA20F5-5ACB-4405-B67E-2C11A44D8AFB}" presName="hierRoot4" presStyleCnt="0"/>
      <dgm:spPr/>
    </dgm:pt>
    <dgm:pt modelId="{B1C572D7-1CA1-4687-99A1-BA0906791273}" type="pres">
      <dgm:prSet presAssocID="{79FA20F5-5ACB-4405-B67E-2C11A44D8AFB}" presName="composite4" presStyleCnt="0"/>
      <dgm:spPr/>
    </dgm:pt>
    <dgm:pt modelId="{427B480D-4D59-4B75-9846-6A596FA33C4E}" type="pres">
      <dgm:prSet presAssocID="{79FA20F5-5ACB-4405-B67E-2C11A44D8AFB}" presName="background4" presStyleLbl="node4" presStyleIdx="0" presStyleCnt="4"/>
      <dgm:spPr>
        <a:noFill/>
        <a:ln>
          <a:noFill/>
        </a:ln>
      </dgm:spPr>
    </dgm:pt>
    <dgm:pt modelId="{B18B4C21-EEDE-4902-8F20-96DC9B641B24}" type="pres">
      <dgm:prSet presAssocID="{79FA20F5-5ACB-4405-B67E-2C11A44D8AFB}" presName="text4" presStyleLbl="fgAcc4" presStyleIdx="0" presStyleCnt="4" custScaleX="148073" custScaleY="74302">
        <dgm:presLayoutVars>
          <dgm:chPref val="3"/>
        </dgm:presLayoutVars>
      </dgm:prSet>
      <dgm:spPr/>
      <dgm:t>
        <a:bodyPr/>
        <a:lstStyle/>
        <a:p>
          <a:endParaRPr lang="en-IE"/>
        </a:p>
      </dgm:t>
    </dgm:pt>
    <dgm:pt modelId="{D6E985BA-49F4-4DBD-BAED-18A4B00AA0E6}" type="pres">
      <dgm:prSet presAssocID="{79FA20F5-5ACB-4405-B67E-2C11A44D8AFB}" presName="hierChild5" presStyleCnt="0"/>
      <dgm:spPr/>
    </dgm:pt>
    <dgm:pt modelId="{6D0907D3-6A99-4236-A576-76E4871E1CEB}" type="pres">
      <dgm:prSet presAssocID="{B734EBD9-B150-473A-BF36-0773E756FE76}" presName="Name23" presStyleLbl="parChTrans1D4" presStyleIdx="1" presStyleCnt="4"/>
      <dgm:spPr/>
      <dgm:t>
        <a:bodyPr/>
        <a:lstStyle/>
        <a:p>
          <a:endParaRPr lang="en-IE"/>
        </a:p>
      </dgm:t>
    </dgm:pt>
    <dgm:pt modelId="{726333A1-53EE-4C41-A68D-5146753AD1AC}" type="pres">
      <dgm:prSet presAssocID="{92515DA2-7A62-4D77-A2AB-9C60F152CA6B}" presName="hierRoot4" presStyleCnt="0"/>
      <dgm:spPr/>
    </dgm:pt>
    <dgm:pt modelId="{689FCED6-3203-4E6C-B5EB-7D4ECA11E496}" type="pres">
      <dgm:prSet presAssocID="{92515DA2-7A62-4D77-A2AB-9C60F152CA6B}" presName="composite4" presStyleCnt="0"/>
      <dgm:spPr/>
    </dgm:pt>
    <dgm:pt modelId="{15552ADE-4685-4DAA-81B8-494E29058101}" type="pres">
      <dgm:prSet presAssocID="{92515DA2-7A62-4D77-A2AB-9C60F152CA6B}" presName="background4" presStyleLbl="node4" presStyleIdx="1" presStyleCnt="4"/>
      <dgm:spPr>
        <a:noFill/>
        <a:ln>
          <a:noFill/>
        </a:ln>
      </dgm:spPr>
    </dgm:pt>
    <dgm:pt modelId="{458C8210-63BF-43CF-BDF8-CBC9A9EFFECD}" type="pres">
      <dgm:prSet presAssocID="{92515DA2-7A62-4D77-A2AB-9C60F152CA6B}" presName="text4" presStyleLbl="fgAcc4" presStyleIdx="1" presStyleCnt="4" custScaleX="157243" custScaleY="74302">
        <dgm:presLayoutVars>
          <dgm:chPref val="3"/>
        </dgm:presLayoutVars>
      </dgm:prSet>
      <dgm:spPr/>
      <dgm:t>
        <a:bodyPr/>
        <a:lstStyle/>
        <a:p>
          <a:endParaRPr lang="en-IE"/>
        </a:p>
      </dgm:t>
    </dgm:pt>
    <dgm:pt modelId="{AC7B13A7-0782-43B4-8540-3B43BA2B6FA4}" type="pres">
      <dgm:prSet presAssocID="{92515DA2-7A62-4D77-A2AB-9C60F152CA6B}" presName="hierChild5" presStyleCnt="0"/>
      <dgm:spPr/>
    </dgm:pt>
    <dgm:pt modelId="{F9CB5857-7519-4A8D-841C-A11F148C7AD3}" type="pres">
      <dgm:prSet presAssocID="{27CED0BD-16A0-47EA-91B8-AC0EFEDE4C9B}" presName="Name23" presStyleLbl="parChTrans1D4" presStyleIdx="2" presStyleCnt="4"/>
      <dgm:spPr/>
      <dgm:t>
        <a:bodyPr/>
        <a:lstStyle/>
        <a:p>
          <a:endParaRPr lang="en-IE"/>
        </a:p>
      </dgm:t>
    </dgm:pt>
    <dgm:pt modelId="{4BB18FB6-082F-4066-BD7C-24B666308E19}" type="pres">
      <dgm:prSet presAssocID="{7A28F8EC-BCF2-43E8-BAD5-554EB6EE45C4}" presName="hierRoot4" presStyleCnt="0"/>
      <dgm:spPr/>
    </dgm:pt>
    <dgm:pt modelId="{76C555D5-7132-4F27-BD3D-69A11FCEE9F6}" type="pres">
      <dgm:prSet presAssocID="{7A28F8EC-BCF2-43E8-BAD5-554EB6EE45C4}" presName="composite4" presStyleCnt="0"/>
      <dgm:spPr/>
    </dgm:pt>
    <dgm:pt modelId="{4596E7B9-B553-455F-9D23-00E53937E4DF}" type="pres">
      <dgm:prSet presAssocID="{7A28F8EC-BCF2-43E8-BAD5-554EB6EE45C4}" presName="background4" presStyleLbl="node4" presStyleIdx="2" presStyleCnt="4"/>
      <dgm:spPr>
        <a:noFill/>
        <a:ln>
          <a:noFill/>
        </a:ln>
      </dgm:spPr>
    </dgm:pt>
    <dgm:pt modelId="{5F6C8123-49C9-478D-94ED-FF697D845324}" type="pres">
      <dgm:prSet presAssocID="{7A28F8EC-BCF2-43E8-BAD5-554EB6EE45C4}" presName="text4" presStyleLbl="fgAcc4" presStyleIdx="2" presStyleCnt="4" custScaleX="167535" custScaleY="74302">
        <dgm:presLayoutVars>
          <dgm:chPref val="3"/>
        </dgm:presLayoutVars>
      </dgm:prSet>
      <dgm:spPr/>
      <dgm:t>
        <a:bodyPr/>
        <a:lstStyle/>
        <a:p>
          <a:endParaRPr lang="en-IE"/>
        </a:p>
      </dgm:t>
    </dgm:pt>
    <dgm:pt modelId="{3B3E310E-AF79-4B6B-B59C-68F5A73DB420}" type="pres">
      <dgm:prSet presAssocID="{7A28F8EC-BCF2-43E8-BAD5-554EB6EE45C4}" presName="hierChild5" presStyleCnt="0"/>
      <dgm:spPr/>
    </dgm:pt>
    <dgm:pt modelId="{7169804F-9EFB-4CF6-A7D5-9E84537DB637}" type="pres">
      <dgm:prSet presAssocID="{677C862A-0104-40F6-846F-B89CC6451373}" presName="Name23" presStyleLbl="parChTrans1D4" presStyleIdx="3" presStyleCnt="4"/>
      <dgm:spPr/>
      <dgm:t>
        <a:bodyPr/>
        <a:lstStyle/>
        <a:p>
          <a:endParaRPr lang="en-IE"/>
        </a:p>
      </dgm:t>
    </dgm:pt>
    <dgm:pt modelId="{E2BB6668-7AD5-477C-BB1E-834A1F116314}" type="pres">
      <dgm:prSet presAssocID="{806804FF-85B0-447C-BDB4-C3CA39ABA1CD}" presName="hierRoot4" presStyleCnt="0"/>
      <dgm:spPr/>
    </dgm:pt>
    <dgm:pt modelId="{E3286956-7802-4B5D-9E25-A3916D00207D}" type="pres">
      <dgm:prSet presAssocID="{806804FF-85B0-447C-BDB4-C3CA39ABA1CD}" presName="composite4" presStyleCnt="0"/>
      <dgm:spPr/>
    </dgm:pt>
    <dgm:pt modelId="{55712B67-E13D-4A84-816F-FD2CAF1CCA3C}" type="pres">
      <dgm:prSet presAssocID="{806804FF-85B0-447C-BDB4-C3CA39ABA1CD}" presName="background4" presStyleLbl="node4" presStyleIdx="3" presStyleCnt="4"/>
      <dgm:spPr>
        <a:noFill/>
        <a:ln>
          <a:noFill/>
        </a:ln>
      </dgm:spPr>
    </dgm:pt>
    <dgm:pt modelId="{442C368B-0DA0-4FA6-A67D-9A7DC3245783}" type="pres">
      <dgm:prSet presAssocID="{806804FF-85B0-447C-BDB4-C3CA39ABA1CD}" presName="text4" presStyleLbl="fgAcc4" presStyleIdx="3" presStyleCnt="4" custScaleX="169840" custScaleY="74302">
        <dgm:presLayoutVars>
          <dgm:chPref val="3"/>
        </dgm:presLayoutVars>
      </dgm:prSet>
      <dgm:spPr/>
      <dgm:t>
        <a:bodyPr/>
        <a:lstStyle/>
        <a:p>
          <a:endParaRPr lang="en-IE"/>
        </a:p>
      </dgm:t>
    </dgm:pt>
    <dgm:pt modelId="{F0C4E7FD-9031-41E8-82E0-B1123511B386}" type="pres">
      <dgm:prSet presAssocID="{806804FF-85B0-447C-BDB4-C3CA39ABA1CD}" presName="hierChild5" presStyleCnt="0"/>
      <dgm:spPr/>
    </dgm:pt>
    <dgm:pt modelId="{D2BC482D-F2E6-4628-9E1C-ACAC4B9CF076}" type="pres">
      <dgm:prSet presAssocID="{5EBFD315-6945-4A62-895B-E27C75A7ADEE}" presName="Name10" presStyleLbl="parChTrans1D2" presStyleIdx="2" presStyleCnt="3"/>
      <dgm:spPr/>
      <dgm:t>
        <a:bodyPr/>
        <a:lstStyle/>
        <a:p>
          <a:endParaRPr lang="en-IE"/>
        </a:p>
      </dgm:t>
    </dgm:pt>
    <dgm:pt modelId="{A53940BF-B256-4C83-B396-C976EEADF465}" type="pres">
      <dgm:prSet presAssocID="{A7095F1F-9252-4268-8841-DD2463386E55}" presName="hierRoot2" presStyleCnt="0"/>
      <dgm:spPr/>
    </dgm:pt>
    <dgm:pt modelId="{E5A17100-0809-4706-AA2C-330399897D36}" type="pres">
      <dgm:prSet presAssocID="{A7095F1F-9252-4268-8841-DD2463386E55}" presName="composite2" presStyleCnt="0"/>
      <dgm:spPr/>
    </dgm:pt>
    <dgm:pt modelId="{481E06F5-47EA-45ED-8CFC-71BA33FD4322}" type="pres">
      <dgm:prSet presAssocID="{A7095F1F-9252-4268-8841-DD2463386E55}" presName="background2" presStyleLbl="node2" presStyleIdx="2" presStyleCnt="3"/>
      <dgm:spPr>
        <a:noFill/>
        <a:ln>
          <a:noFill/>
        </a:ln>
      </dgm:spPr>
    </dgm:pt>
    <dgm:pt modelId="{029220D5-394D-4EA4-813F-3E249C723563}" type="pres">
      <dgm:prSet presAssocID="{A7095F1F-9252-4268-8841-DD2463386E55}" presName="text2" presStyleLbl="fgAcc2" presStyleIdx="2" presStyleCnt="3" custScaleX="150424" custScaleY="60177">
        <dgm:presLayoutVars>
          <dgm:chPref val="3"/>
        </dgm:presLayoutVars>
      </dgm:prSet>
      <dgm:spPr/>
      <dgm:t>
        <a:bodyPr/>
        <a:lstStyle/>
        <a:p>
          <a:endParaRPr lang="en-IE"/>
        </a:p>
      </dgm:t>
    </dgm:pt>
    <dgm:pt modelId="{4836FF77-4056-43A6-B749-018EB0449CAE}" type="pres">
      <dgm:prSet presAssocID="{A7095F1F-9252-4268-8841-DD2463386E55}" presName="hierChild3" presStyleCnt="0"/>
      <dgm:spPr/>
    </dgm:pt>
    <dgm:pt modelId="{311D895A-1CD8-446B-9916-1C14552C7DF6}" type="pres">
      <dgm:prSet presAssocID="{62C95995-4FC8-4C4B-A1D8-E4DB8E6F7870}" presName="Name17" presStyleLbl="parChTrans1D3" presStyleIdx="4" presStyleCnt="5"/>
      <dgm:spPr/>
      <dgm:t>
        <a:bodyPr/>
        <a:lstStyle/>
        <a:p>
          <a:endParaRPr lang="en-IE"/>
        </a:p>
      </dgm:t>
    </dgm:pt>
    <dgm:pt modelId="{34CE52CF-BFC0-49C0-A980-A3A39F4EC6EC}" type="pres">
      <dgm:prSet presAssocID="{D5328E2D-9C2E-42E2-96ED-AF4E4572D48A}" presName="hierRoot3" presStyleCnt="0"/>
      <dgm:spPr/>
    </dgm:pt>
    <dgm:pt modelId="{9D405005-0BBC-4DC3-AA33-CAA3EAEDBD40}" type="pres">
      <dgm:prSet presAssocID="{D5328E2D-9C2E-42E2-96ED-AF4E4572D48A}" presName="composite3" presStyleCnt="0"/>
      <dgm:spPr/>
    </dgm:pt>
    <dgm:pt modelId="{E374842C-EBF4-4EE8-BB5A-3AF5A5C0CAFC}" type="pres">
      <dgm:prSet presAssocID="{D5328E2D-9C2E-42E2-96ED-AF4E4572D48A}" presName="background3" presStyleLbl="node3" presStyleIdx="4" presStyleCnt="5"/>
      <dgm:spPr>
        <a:noFill/>
        <a:ln>
          <a:noFill/>
        </a:ln>
      </dgm:spPr>
    </dgm:pt>
    <dgm:pt modelId="{DE8E20CC-90F0-40C0-86FE-F9CECFAA4352}" type="pres">
      <dgm:prSet presAssocID="{D5328E2D-9C2E-42E2-96ED-AF4E4572D48A}" presName="text3" presStyleLbl="fgAcc3" presStyleIdx="4" presStyleCnt="5" custScaleX="184482" custScaleY="81657">
        <dgm:presLayoutVars>
          <dgm:chPref val="3"/>
        </dgm:presLayoutVars>
      </dgm:prSet>
      <dgm:spPr/>
      <dgm:t>
        <a:bodyPr/>
        <a:lstStyle/>
        <a:p>
          <a:endParaRPr lang="en-IE"/>
        </a:p>
      </dgm:t>
    </dgm:pt>
    <dgm:pt modelId="{F23C8A8A-D790-415B-B690-0116F128D59A}" type="pres">
      <dgm:prSet presAssocID="{D5328E2D-9C2E-42E2-96ED-AF4E4572D48A}" presName="hierChild4" presStyleCnt="0"/>
      <dgm:spPr/>
    </dgm:pt>
  </dgm:ptLst>
  <dgm:cxnLst>
    <dgm:cxn modelId="{CF9755E4-2A00-4EAA-8455-F9B2D173C232}" srcId="{A7095F1F-9252-4268-8841-DD2463386E55}" destId="{D5328E2D-9C2E-42E2-96ED-AF4E4572D48A}" srcOrd="0" destOrd="0" parTransId="{62C95995-4FC8-4C4B-A1D8-E4DB8E6F7870}" sibTransId="{48736813-B0C1-4CFD-BA91-B407033F1137}"/>
    <dgm:cxn modelId="{9120BB30-9601-481D-A5DE-79CFD0578F44}" type="presOf" srcId="{69378471-54D0-49B6-BD7B-1B485397E802}" destId="{68782B70-467D-4629-A4F0-63DFDA231FD7}" srcOrd="0" destOrd="0" presId="urn:microsoft.com/office/officeart/2005/8/layout/hierarchy1"/>
    <dgm:cxn modelId="{0883CE84-C5AA-4DDD-A735-00038544EF86}" type="presOf" srcId="{7A28F8EC-BCF2-43E8-BAD5-554EB6EE45C4}" destId="{5F6C8123-49C9-478D-94ED-FF697D845324}" srcOrd="0" destOrd="0" presId="urn:microsoft.com/office/officeart/2005/8/layout/hierarchy1"/>
    <dgm:cxn modelId="{776BA30E-7F64-4B2E-BF8C-3C1E2402C4AA}" type="presOf" srcId="{77A345F4-43CE-4D3C-AE67-5A095EFF5CE3}" destId="{0ECD78C7-ABD3-466B-AC69-1EBCAF43FF7E}" srcOrd="0" destOrd="0" presId="urn:microsoft.com/office/officeart/2005/8/layout/hierarchy1"/>
    <dgm:cxn modelId="{B0018FDC-84E0-40A0-B966-1923A97DFCD3}" srcId="{6E9C86F0-E44A-4F7D-9379-1E05B063E2A1}" destId="{2FFC870A-808C-4980-B6E4-374269F2D77E}" srcOrd="1" destOrd="0" parTransId="{28C232A7-5FE8-4111-AD31-C1068F32E2E8}" sibTransId="{4F89E5FA-6C1B-4CEF-8191-9EDB41444F1A}"/>
    <dgm:cxn modelId="{DD730237-F029-4B41-8E78-A521BED07F35}" type="presOf" srcId="{CD137888-0231-4F3B-BA18-90D2E0C6316F}" destId="{7E38CFF9-7705-4CD9-A7A5-5B9F089F79E4}" srcOrd="0" destOrd="0" presId="urn:microsoft.com/office/officeart/2005/8/layout/hierarchy1"/>
    <dgm:cxn modelId="{26852377-EA9B-4CF9-87C3-D8A73275F848}" type="presOf" srcId="{A7095F1F-9252-4268-8841-DD2463386E55}" destId="{029220D5-394D-4EA4-813F-3E249C723563}" srcOrd="0" destOrd="0" presId="urn:microsoft.com/office/officeart/2005/8/layout/hierarchy1"/>
    <dgm:cxn modelId="{95B53433-B369-4F89-A8B8-C20F717B83D0}" type="presOf" srcId="{406D90AD-D8F3-4403-91FD-4802CB7B498D}" destId="{B2492059-11E3-43CA-85A9-C2805F51142B}" srcOrd="0" destOrd="0" presId="urn:microsoft.com/office/officeart/2005/8/layout/hierarchy1"/>
    <dgm:cxn modelId="{5D1CAE6C-0EE0-48DC-84F0-B45202AE80F1}" srcId="{CD137888-0231-4F3B-BA18-90D2E0C6316F}" destId="{6E9C86F0-E44A-4F7D-9379-1E05B063E2A1}" srcOrd="0" destOrd="0" parTransId="{F26E21B0-F4A4-40C6-9525-A8B26548C6A5}" sibTransId="{B5A32467-7367-49ED-A7CA-18008B68DEB6}"/>
    <dgm:cxn modelId="{DC16FE21-2506-4396-AA10-CB68632FD007}" type="presOf" srcId="{B734EBD9-B150-473A-BF36-0773E756FE76}" destId="{6D0907D3-6A99-4236-A576-76E4871E1CEB}" srcOrd="0" destOrd="0" presId="urn:microsoft.com/office/officeart/2005/8/layout/hierarchy1"/>
    <dgm:cxn modelId="{2A44748F-83D6-4AF5-8B26-2064C77143DB}" type="presOf" srcId="{01D25296-E49F-4A22-9AB6-716A229D8F63}" destId="{31122F5C-7F69-4D5E-A208-C3A642AAE7FB}" srcOrd="0" destOrd="0" presId="urn:microsoft.com/office/officeart/2005/8/layout/hierarchy1"/>
    <dgm:cxn modelId="{422943CD-747F-4DA9-AEC0-1DB0F89E2422}" type="presOf" srcId="{677C862A-0104-40F6-846F-B89CC6451373}" destId="{7169804F-9EFB-4CF6-A7D5-9E84537DB637}" srcOrd="0" destOrd="0" presId="urn:microsoft.com/office/officeart/2005/8/layout/hierarchy1"/>
    <dgm:cxn modelId="{E4C666F2-CCF1-49B1-B3BA-086D5A6F3428}" type="presOf" srcId="{9EAE3F69-0C66-4BCE-B752-47C10FA76B86}" destId="{053F8BCC-3277-4CF9-B0E9-0D6489345E9A}" srcOrd="0" destOrd="0" presId="urn:microsoft.com/office/officeart/2005/8/layout/hierarchy1"/>
    <dgm:cxn modelId="{34D16A52-037B-4209-B934-03C09E8D3B5C}" type="presOf" srcId="{62C95995-4FC8-4C4B-A1D8-E4DB8E6F7870}" destId="{311D895A-1CD8-446B-9916-1C14552C7DF6}" srcOrd="0" destOrd="0" presId="urn:microsoft.com/office/officeart/2005/8/layout/hierarchy1"/>
    <dgm:cxn modelId="{AC3D6F98-7174-4B67-89B1-AB17ECD91827}" srcId="{DA4DCAE3-C616-471F-9AFE-A6A73B93EEC5}" destId="{79FA20F5-5ACB-4405-B67E-2C11A44D8AFB}" srcOrd="0" destOrd="0" parTransId="{406D90AD-D8F3-4403-91FD-4802CB7B498D}" sibTransId="{5FE3D829-EAEE-4286-895D-A68477B09A24}"/>
    <dgm:cxn modelId="{4CC2EFDA-9ECB-4740-B04D-1853E6F8D773}" srcId="{2FFC870A-808C-4980-B6E4-374269F2D77E}" destId="{9EAE3F69-0C66-4BCE-B752-47C10FA76B86}" srcOrd="0" destOrd="0" parTransId="{5C15AD11-EF14-4B11-B4C7-84A2AE253047}" sibTransId="{7DDBA52A-417D-4834-9151-3DD5AB5DE05A}"/>
    <dgm:cxn modelId="{D7798A05-DE0F-43BE-8A58-85F7F29749B9}" srcId="{6E9C86F0-E44A-4F7D-9379-1E05B063E2A1}" destId="{A7095F1F-9252-4268-8841-DD2463386E55}" srcOrd="2" destOrd="0" parTransId="{5EBFD315-6945-4A62-895B-E27C75A7ADEE}" sibTransId="{90815E6A-E5DA-487B-B132-0B0984FD7BDD}"/>
    <dgm:cxn modelId="{E28FDF34-3225-45C9-AF80-FC16BA443D8A}" srcId="{DA4DCAE3-C616-471F-9AFE-A6A73B93EEC5}" destId="{806804FF-85B0-447C-BDB4-C3CA39ABA1CD}" srcOrd="3" destOrd="0" parTransId="{677C862A-0104-40F6-846F-B89CC6451373}" sibTransId="{9097587E-1A91-4BDE-AFD5-AE9C0E743DCE}"/>
    <dgm:cxn modelId="{1E841B2B-A76A-419B-AFE8-D4D623B51AFA}" srcId="{DA4DCAE3-C616-471F-9AFE-A6A73B93EEC5}" destId="{92515DA2-7A62-4D77-A2AB-9C60F152CA6B}" srcOrd="1" destOrd="0" parTransId="{B734EBD9-B150-473A-BF36-0773E756FE76}" sibTransId="{8D377558-CE3D-4C36-A5E3-6E2CA96BFE63}"/>
    <dgm:cxn modelId="{1FE52639-D800-428F-9B8B-FA85AA39CBC5}" srcId="{01D25296-E49F-4A22-9AB6-716A229D8F63}" destId="{44BAFFBE-D734-42CB-B167-6B95F924842B}" srcOrd="1" destOrd="0" parTransId="{02E5C733-5CD9-44D1-9AF6-EAFA426190B2}" sibTransId="{699C9E05-05C4-4BB5-98A9-36C3EC1A9F2E}"/>
    <dgm:cxn modelId="{C8ED8C0D-68BA-419C-8280-7F836E535845}" type="presOf" srcId="{44BAFFBE-D734-42CB-B167-6B95F924842B}" destId="{3C77C709-A4CD-4237-BBE6-6F12C3FED1A9}" srcOrd="0" destOrd="0" presId="urn:microsoft.com/office/officeart/2005/8/layout/hierarchy1"/>
    <dgm:cxn modelId="{D539940C-2723-4083-A185-A9DAFC76C246}" type="presOf" srcId="{6E9C86F0-E44A-4F7D-9379-1E05B063E2A1}" destId="{C96F4CD7-50B2-44B8-9D8C-91F48503F795}" srcOrd="0" destOrd="0" presId="urn:microsoft.com/office/officeart/2005/8/layout/hierarchy1"/>
    <dgm:cxn modelId="{2A1FE6CF-F668-4BBC-9F9F-36B13945FAA7}" type="presOf" srcId="{2FFC870A-808C-4980-B6E4-374269F2D77E}" destId="{001D150D-F68F-4D24-B74C-CA2AC836FF90}" srcOrd="0" destOrd="0" presId="urn:microsoft.com/office/officeart/2005/8/layout/hierarchy1"/>
    <dgm:cxn modelId="{B79210DF-C098-45F7-9AAE-94CF12F42967}" type="presOf" srcId="{79FA20F5-5ACB-4405-B67E-2C11A44D8AFB}" destId="{B18B4C21-EEDE-4902-8F20-96DC9B641B24}" srcOrd="0" destOrd="0" presId="urn:microsoft.com/office/officeart/2005/8/layout/hierarchy1"/>
    <dgm:cxn modelId="{9C7CCB9E-7AA5-475F-A3CC-ABE30A2E0F0C}" type="presOf" srcId="{7E356B9A-AF49-4395-806E-B8542EA6BDC4}" destId="{D1ABD129-AE05-49C1-B500-3682C91B6739}" srcOrd="0" destOrd="0" presId="urn:microsoft.com/office/officeart/2005/8/layout/hierarchy1"/>
    <dgm:cxn modelId="{EDD77F5B-FA6B-4D6E-AAB5-E24C3673665F}" srcId="{2FFC870A-808C-4980-B6E4-374269F2D77E}" destId="{DA4DCAE3-C616-471F-9AFE-A6A73B93EEC5}" srcOrd="1" destOrd="0" parTransId="{69378471-54D0-49B6-BD7B-1B485397E802}" sibTransId="{CB906358-10E8-4631-AA0C-1F4895837F3D}"/>
    <dgm:cxn modelId="{4DBE4753-D078-434C-A01C-42C61F94AC77}" type="presOf" srcId="{92515DA2-7A62-4D77-A2AB-9C60F152CA6B}" destId="{458C8210-63BF-43CF-BDF8-CBC9A9EFFECD}" srcOrd="0" destOrd="0" presId="urn:microsoft.com/office/officeart/2005/8/layout/hierarchy1"/>
    <dgm:cxn modelId="{F701F3ED-244A-4B26-BBF6-499D293CFEFA}" type="presOf" srcId="{28C232A7-5FE8-4111-AD31-C1068F32E2E8}" destId="{8C8D054B-880F-41DD-A24A-3C8EC889CA6C}" srcOrd="0" destOrd="0" presId="urn:microsoft.com/office/officeart/2005/8/layout/hierarchy1"/>
    <dgm:cxn modelId="{EFF81759-F030-4E1A-A783-17844A9D1386}" type="presOf" srcId="{27CED0BD-16A0-47EA-91B8-AC0EFEDE4C9B}" destId="{F9CB5857-7519-4A8D-841C-A11F148C7AD3}" srcOrd="0" destOrd="0" presId="urn:microsoft.com/office/officeart/2005/8/layout/hierarchy1"/>
    <dgm:cxn modelId="{23DA8009-86C3-43CC-A6B6-4D14C3DE5AEF}" type="presOf" srcId="{DA4DCAE3-C616-471F-9AFE-A6A73B93EEC5}" destId="{D5DF47C6-FD54-4588-A88F-0C516BE7AE33}" srcOrd="0" destOrd="0" presId="urn:microsoft.com/office/officeart/2005/8/layout/hierarchy1"/>
    <dgm:cxn modelId="{879817F7-4004-4B0E-AC10-1CF030481D3B}" type="presOf" srcId="{DF9792CD-2A08-428E-A48D-FE3176E5ED7D}" destId="{291F112F-2AA8-4992-AFD7-99D881616FD0}" srcOrd="0" destOrd="0" presId="urn:microsoft.com/office/officeart/2005/8/layout/hierarchy1"/>
    <dgm:cxn modelId="{1C6F97DC-7E9D-493D-A2FF-EC5066073C9D}" srcId="{01D25296-E49F-4A22-9AB6-716A229D8F63}" destId="{77A345F4-43CE-4D3C-AE67-5A095EFF5CE3}" srcOrd="0" destOrd="0" parTransId="{7E356B9A-AF49-4395-806E-B8542EA6BDC4}" sibTransId="{71230DE3-881E-4685-BB41-F982A7265700}"/>
    <dgm:cxn modelId="{A3C77652-5464-4C4B-928D-054A69277CE7}" srcId="{DA4DCAE3-C616-471F-9AFE-A6A73B93EEC5}" destId="{7A28F8EC-BCF2-43E8-BAD5-554EB6EE45C4}" srcOrd="2" destOrd="0" parTransId="{27CED0BD-16A0-47EA-91B8-AC0EFEDE4C9B}" sibTransId="{2BE5EBAD-4553-4020-B8B5-F9806E42B5A0}"/>
    <dgm:cxn modelId="{CA23803E-595C-4C1D-8CD9-BC66CEE10074}" srcId="{6E9C86F0-E44A-4F7D-9379-1E05B063E2A1}" destId="{01D25296-E49F-4A22-9AB6-716A229D8F63}" srcOrd="0" destOrd="0" parTransId="{DF9792CD-2A08-428E-A48D-FE3176E5ED7D}" sibTransId="{03ED5A3F-FFDC-422A-9EB1-2BF6F3280B7B}"/>
    <dgm:cxn modelId="{98DE72C0-7BB0-4EE1-A958-28F4D7C7376D}" type="presOf" srcId="{806804FF-85B0-447C-BDB4-C3CA39ABA1CD}" destId="{442C368B-0DA0-4FA6-A67D-9A7DC3245783}" srcOrd="0" destOrd="0" presId="urn:microsoft.com/office/officeart/2005/8/layout/hierarchy1"/>
    <dgm:cxn modelId="{C9E77C27-BB85-4433-9FE6-567574058651}" type="presOf" srcId="{5C15AD11-EF14-4B11-B4C7-84A2AE253047}" destId="{FB4DFE2C-9E0C-4B51-A16A-8BF0F37D959B}" srcOrd="0" destOrd="0" presId="urn:microsoft.com/office/officeart/2005/8/layout/hierarchy1"/>
    <dgm:cxn modelId="{C86CC20A-499A-4AC1-B1BF-4B2857B8362E}" type="presOf" srcId="{5EBFD315-6945-4A62-895B-E27C75A7ADEE}" destId="{D2BC482D-F2E6-4628-9E1C-ACAC4B9CF076}" srcOrd="0" destOrd="0" presId="urn:microsoft.com/office/officeart/2005/8/layout/hierarchy1"/>
    <dgm:cxn modelId="{85FE47D4-E489-4B02-86ED-A462559BA3B6}" type="presOf" srcId="{D5328E2D-9C2E-42E2-96ED-AF4E4572D48A}" destId="{DE8E20CC-90F0-40C0-86FE-F9CECFAA4352}" srcOrd="0" destOrd="0" presId="urn:microsoft.com/office/officeart/2005/8/layout/hierarchy1"/>
    <dgm:cxn modelId="{AEEF55CD-88FC-40F8-BBA4-F6CC7ECD9A0D}" type="presOf" srcId="{02E5C733-5CD9-44D1-9AF6-EAFA426190B2}" destId="{3934E50B-BC87-4737-BE18-EBDDF68427A4}" srcOrd="0" destOrd="0" presId="urn:microsoft.com/office/officeart/2005/8/layout/hierarchy1"/>
    <dgm:cxn modelId="{C3D1A68B-63E0-4D20-AB32-7F27698C3851}" type="presParOf" srcId="{7E38CFF9-7705-4CD9-A7A5-5B9F089F79E4}" destId="{AA4BFC7A-F414-47EC-A105-1A3BBE5FB318}" srcOrd="0" destOrd="0" presId="urn:microsoft.com/office/officeart/2005/8/layout/hierarchy1"/>
    <dgm:cxn modelId="{528CB526-267D-403E-B2B0-4E33C3BB6886}" type="presParOf" srcId="{AA4BFC7A-F414-47EC-A105-1A3BBE5FB318}" destId="{A037A8C6-695A-493B-AE04-5CE1BEF8CC01}" srcOrd="0" destOrd="0" presId="urn:microsoft.com/office/officeart/2005/8/layout/hierarchy1"/>
    <dgm:cxn modelId="{3775180F-3487-4304-9F7A-D6B815DF6121}" type="presParOf" srcId="{A037A8C6-695A-493B-AE04-5CE1BEF8CC01}" destId="{83EE9A3B-5238-4B6C-A37F-EB89CF8099E8}" srcOrd="0" destOrd="0" presId="urn:microsoft.com/office/officeart/2005/8/layout/hierarchy1"/>
    <dgm:cxn modelId="{56633CA2-0BD9-4963-AE6C-62DA29170929}" type="presParOf" srcId="{A037A8C6-695A-493B-AE04-5CE1BEF8CC01}" destId="{C96F4CD7-50B2-44B8-9D8C-91F48503F795}" srcOrd="1" destOrd="0" presId="urn:microsoft.com/office/officeart/2005/8/layout/hierarchy1"/>
    <dgm:cxn modelId="{3C188211-3B89-491D-B855-290211E2D87A}" type="presParOf" srcId="{AA4BFC7A-F414-47EC-A105-1A3BBE5FB318}" destId="{E8639B49-5F83-495F-9261-70F511C0A813}" srcOrd="1" destOrd="0" presId="urn:microsoft.com/office/officeart/2005/8/layout/hierarchy1"/>
    <dgm:cxn modelId="{B82C76F0-7085-432B-8850-51B8C4A547A5}" type="presParOf" srcId="{E8639B49-5F83-495F-9261-70F511C0A813}" destId="{291F112F-2AA8-4992-AFD7-99D881616FD0}" srcOrd="0" destOrd="0" presId="urn:microsoft.com/office/officeart/2005/8/layout/hierarchy1"/>
    <dgm:cxn modelId="{ACDD1F66-69AC-4A54-90B5-05AA5CBF0734}" type="presParOf" srcId="{E8639B49-5F83-495F-9261-70F511C0A813}" destId="{B802B63D-D878-478B-80F1-8226B1690AFC}" srcOrd="1" destOrd="0" presId="urn:microsoft.com/office/officeart/2005/8/layout/hierarchy1"/>
    <dgm:cxn modelId="{AFB7988B-75D8-4425-97B5-C3AF6B9ACED0}" type="presParOf" srcId="{B802B63D-D878-478B-80F1-8226B1690AFC}" destId="{3F3953D2-BE1D-423C-ADF7-58CBD39228BB}" srcOrd="0" destOrd="0" presId="urn:microsoft.com/office/officeart/2005/8/layout/hierarchy1"/>
    <dgm:cxn modelId="{91E5F728-B077-4BD0-9BC9-3FE979625D8B}" type="presParOf" srcId="{3F3953D2-BE1D-423C-ADF7-58CBD39228BB}" destId="{E42D5AD7-E0B7-4107-8F48-E850BE9AEAD8}" srcOrd="0" destOrd="0" presId="urn:microsoft.com/office/officeart/2005/8/layout/hierarchy1"/>
    <dgm:cxn modelId="{2619A7C2-8108-454E-AE45-F244E809D7BE}" type="presParOf" srcId="{3F3953D2-BE1D-423C-ADF7-58CBD39228BB}" destId="{31122F5C-7F69-4D5E-A208-C3A642AAE7FB}" srcOrd="1" destOrd="0" presId="urn:microsoft.com/office/officeart/2005/8/layout/hierarchy1"/>
    <dgm:cxn modelId="{55C31225-E2C4-40CB-8504-BD76CB27C665}" type="presParOf" srcId="{B802B63D-D878-478B-80F1-8226B1690AFC}" destId="{4E538390-058D-4CB0-99A9-2EE15E65E022}" srcOrd="1" destOrd="0" presId="urn:microsoft.com/office/officeart/2005/8/layout/hierarchy1"/>
    <dgm:cxn modelId="{7C187681-ABF2-4517-9A23-5B4D27AC8EFD}" type="presParOf" srcId="{4E538390-058D-4CB0-99A9-2EE15E65E022}" destId="{D1ABD129-AE05-49C1-B500-3682C91B6739}" srcOrd="0" destOrd="0" presId="urn:microsoft.com/office/officeart/2005/8/layout/hierarchy1"/>
    <dgm:cxn modelId="{B213F9F1-13D8-4BDD-89D9-322B53DE1EF8}" type="presParOf" srcId="{4E538390-058D-4CB0-99A9-2EE15E65E022}" destId="{C0AB0C67-0D24-41E9-AE79-DEF55EB21556}" srcOrd="1" destOrd="0" presId="urn:microsoft.com/office/officeart/2005/8/layout/hierarchy1"/>
    <dgm:cxn modelId="{BCD99B18-9D59-45F3-845D-CF96E9773950}" type="presParOf" srcId="{C0AB0C67-0D24-41E9-AE79-DEF55EB21556}" destId="{438DC14B-3DD5-466F-BDCF-58BD94B65D93}" srcOrd="0" destOrd="0" presId="urn:microsoft.com/office/officeart/2005/8/layout/hierarchy1"/>
    <dgm:cxn modelId="{32340710-9E9A-49AD-85B0-2D234682169A}" type="presParOf" srcId="{438DC14B-3DD5-466F-BDCF-58BD94B65D93}" destId="{6AF11D9C-4B51-4726-8AEC-236CDACF72AB}" srcOrd="0" destOrd="0" presId="urn:microsoft.com/office/officeart/2005/8/layout/hierarchy1"/>
    <dgm:cxn modelId="{7E42CA9D-1D6F-4AE8-8B5A-F10C131788D1}" type="presParOf" srcId="{438DC14B-3DD5-466F-BDCF-58BD94B65D93}" destId="{0ECD78C7-ABD3-466B-AC69-1EBCAF43FF7E}" srcOrd="1" destOrd="0" presId="urn:microsoft.com/office/officeart/2005/8/layout/hierarchy1"/>
    <dgm:cxn modelId="{4C085C9F-8DCB-4E3B-A145-A3A7AB104A4D}" type="presParOf" srcId="{C0AB0C67-0D24-41E9-AE79-DEF55EB21556}" destId="{E4A03F8B-CD42-4180-98D1-EDA3AE3E4145}" srcOrd="1" destOrd="0" presId="urn:microsoft.com/office/officeart/2005/8/layout/hierarchy1"/>
    <dgm:cxn modelId="{4C12FF25-EB3B-44F8-90DB-E14F3F77C577}" type="presParOf" srcId="{4E538390-058D-4CB0-99A9-2EE15E65E022}" destId="{3934E50B-BC87-4737-BE18-EBDDF68427A4}" srcOrd="2" destOrd="0" presId="urn:microsoft.com/office/officeart/2005/8/layout/hierarchy1"/>
    <dgm:cxn modelId="{616FE55A-97A9-481C-80F5-5F33C9037172}" type="presParOf" srcId="{4E538390-058D-4CB0-99A9-2EE15E65E022}" destId="{DF81B9D5-36CF-4CD0-B036-2D8CDBA1C2CF}" srcOrd="3" destOrd="0" presId="urn:microsoft.com/office/officeart/2005/8/layout/hierarchy1"/>
    <dgm:cxn modelId="{7F64D102-6A92-45F6-A899-F86E4B80B33B}" type="presParOf" srcId="{DF81B9D5-36CF-4CD0-B036-2D8CDBA1C2CF}" destId="{4D4DFC7F-81E2-400D-8C46-8332A8432C9B}" srcOrd="0" destOrd="0" presId="urn:microsoft.com/office/officeart/2005/8/layout/hierarchy1"/>
    <dgm:cxn modelId="{DCB72B71-DFC5-44CF-A34C-935AED23F377}" type="presParOf" srcId="{4D4DFC7F-81E2-400D-8C46-8332A8432C9B}" destId="{F223C408-79A7-4307-9377-DFCC1FA8F822}" srcOrd="0" destOrd="0" presId="urn:microsoft.com/office/officeart/2005/8/layout/hierarchy1"/>
    <dgm:cxn modelId="{FBCF4A34-11C5-4649-AAE4-D70503D95602}" type="presParOf" srcId="{4D4DFC7F-81E2-400D-8C46-8332A8432C9B}" destId="{3C77C709-A4CD-4237-BBE6-6F12C3FED1A9}" srcOrd="1" destOrd="0" presId="urn:microsoft.com/office/officeart/2005/8/layout/hierarchy1"/>
    <dgm:cxn modelId="{83256FEE-29CD-4ADC-86B0-E1A7F262188F}" type="presParOf" srcId="{DF81B9D5-36CF-4CD0-B036-2D8CDBA1C2CF}" destId="{115AC81D-3189-4CB6-A230-8F5AB5BB9D24}" srcOrd="1" destOrd="0" presId="urn:microsoft.com/office/officeart/2005/8/layout/hierarchy1"/>
    <dgm:cxn modelId="{B572D388-9950-4C5F-B7D9-ED5F125DA27F}" type="presParOf" srcId="{E8639B49-5F83-495F-9261-70F511C0A813}" destId="{8C8D054B-880F-41DD-A24A-3C8EC889CA6C}" srcOrd="2" destOrd="0" presId="urn:microsoft.com/office/officeart/2005/8/layout/hierarchy1"/>
    <dgm:cxn modelId="{50C97C19-EFD5-410F-87E9-2EC9F27C2468}" type="presParOf" srcId="{E8639B49-5F83-495F-9261-70F511C0A813}" destId="{FA7589B8-A517-4799-8566-65701522805A}" srcOrd="3" destOrd="0" presId="urn:microsoft.com/office/officeart/2005/8/layout/hierarchy1"/>
    <dgm:cxn modelId="{3BA9B9B5-618E-492C-8E18-ABBCB551A154}" type="presParOf" srcId="{FA7589B8-A517-4799-8566-65701522805A}" destId="{7594EFE5-E092-4649-8698-895676EC4862}" srcOrd="0" destOrd="0" presId="urn:microsoft.com/office/officeart/2005/8/layout/hierarchy1"/>
    <dgm:cxn modelId="{F4BE34EA-994B-4A19-86FC-1E4B590F2BF0}" type="presParOf" srcId="{7594EFE5-E092-4649-8698-895676EC4862}" destId="{2EF92319-1800-492F-89C6-4C8174E70FFB}" srcOrd="0" destOrd="0" presId="urn:microsoft.com/office/officeart/2005/8/layout/hierarchy1"/>
    <dgm:cxn modelId="{52E61F41-30B2-42CC-8740-1370B66176A1}" type="presParOf" srcId="{7594EFE5-E092-4649-8698-895676EC4862}" destId="{001D150D-F68F-4D24-B74C-CA2AC836FF90}" srcOrd="1" destOrd="0" presId="urn:microsoft.com/office/officeart/2005/8/layout/hierarchy1"/>
    <dgm:cxn modelId="{6C17E756-9469-4D45-975E-19463CD4C578}" type="presParOf" srcId="{FA7589B8-A517-4799-8566-65701522805A}" destId="{F75C3D26-3EF6-439D-8790-7833DF35F5B0}" srcOrd="1" destOrd="0" presId="urn:microsoft.com/office/officeart/2005/8/layout/hierarchy1"/>
    <dgm:cxn modelId="{CB120038-A762-446F-A70A-DCF9F327A200}" type="presParOf" srcId="{F75C3D26-3EF6-439D-8790-7833DF35F5B0}" destId="{FB4DFE2C-9E0C-4B51-A16A-8BF0F37D959B}" srcOrd="0" destOrd="0" presId="urn:microsoft.com/office/officeart/2005/8/layout/hierarchy1"/>
    <dgm:cxn modelId="{79ACE7FB-C538-49DA-B19E-D566125979BF}" type="presParOf" srcId="{F75C3D26-3EF6-439D-8790-7833DF35F5B0}" destId="{731CBBEB-BA32-4C16-A2B7-CDDFE17ACFCD}" srcOrd="1" destOrd="0" presId="urn:microsoft.com/office/officeart/2005/8/layout/hierarchy1"/>
    <dgm:cxn modelId="{2731264C-7E8F-4663-BCC3-D2EC7FBAEC18}" type="presParOf" srcId="{731CBBEB-BA32-4C16-A2B7-CDDFE17ACFCD}" destId="{AAA6063E-16B4-4EF8-A39A-94AD1ACCB460}" srcOrd="0" destOrd="0" presId="urn:microsoft.com/office/officeart/2005/8/layout/hierarchy1"/>
    <dgm:cxn modelId="{13DE17CD-CF88-40EF-A495-0F12C11BFB6D}" type="presParOf" srcId="{AAA6063E-16B4-4EF8-A39A-94AD1ACCB460}" destId="{64DFB769-5FF3-4275-9363-D6615CB5DD85}" srcOrd="0" destOrd="0" presId="urn:microsoft.com/office/officeart/2005/8/layout/hierarchy1"/>
    <dgm:cxn modelId="{20234D36-54E4-446A-816A-012B53237E14}" type="presParOf" srcId="{AAA6063E-16B4-4EF8-A39A-94AD1ACCB460}" destId="{053F8BCC-3277-4CF9-B0E9-0D6489345E9A}" srcOrd="1" destOrd="0" presId="urn:microsoft.com/office/officeart/2005/8/layout/hierarchy1"/>
    <dgm:cxn modelId="{343175EF-1B83-439F-A67D-0F247B8B7815}" type="presParOf" srcId="{731CBBEB-BA32-4C16-A2B7-CDDFE17ACFCD}" destId="{A0A9DD4E-51B6-42E7-AB13-9558AC9E272D}" srcOrd="1" destOrd="0" presId="urn:microsoft.com/office/officeart/2005/8/layout/hierarchy1"/>
    <dgm:cxn modelId="{1EB8F0F2-7978-4148-B021-EE84A7135809}" type="presParOf" srcId="{F75C3D26-3EF6-439D-8790-7833DF35F5B0}" destId="{68782B70-467D-4629-A4F0-63DFDA231FD7}" srcOrd="2" destOrd="0" presId="urn:microsoft.com/office/officeart/2005/8/layout/hierarchy1"/>
    <dgm:cxn modelId="{7A4E421A-C88A-4899-9ACA-1F53F540CE52}" type="presParOf" srcId="{F75C3D26-3EF6-439D-8790-7833DF35F5B0}" destId="{15664660-60F3-40E1-A80A-BC98E9FE9659}" srcOrd="3" destOrd="0" presId="urn:microsoft.com/office/officeart/2005/8/layout/hierarchy1"/>
    <dgm:cxn modelId="{9E1AC9A8-13B2-4875-A8AF-18C470BE9212}" type="presParOf" srcId="{15664660-60F3-40E1-A80A-BC98E9FE9659}" destId="{1C1A0A77-3E2B-460B-AD32-A228B29C8D68}" srcOrd="0" destOrd="0" presId="urn:microsoft.com/office/officeart/2005/8/layout/hierarchy1"/>
    <dgm:cxn modelId="{EB84E038-0733-4CC5-B1CA-A54ED2B9CADD}" type="presParOf" srcId="{1C1A0A77-3E2B-460B-AD32-A228B29C8D68}" destId="{B404F65A-55E0-4186-8F25-3606839F8450}" srcOrd="0" destOrd="0" presId="urn:microsoft.com/office/officeart/2005/8/layout/hierarchy1"/>
    <dgm:cxn modelId="{753428AC-A675-46B1-977D-4EDCC03509F9}" type="presParOf" srcId="{1C1A0A77-3E2B-460B-AD32-A228B29C8D68}" destId="{D5DF47C6-FD54-4588-A88F-0C516BE7AE33}" srcOrd="1" destOrd="0" presId="urn:microsoft.com/office/officeart/2005/8/layout/hierarchy1"/>
    <dgm:cxn modelId="{6C9E3DF9-6269-47A0-92F3-8D775FE5FF90}" type="presParOf" srcId="{15664660-60F3-40E1-A80A-BC98E9FE9659}" destId="{5127BEB7-880D-4993-ABA7-48E9B2247B65}" srcOrd="1" destOrd="0" presId="urn:microsoft.com/office/officeart/2005/8/layout/hierarchy1"/>
    <dgm:cxn modelId="{E232322B-6645-4ADE-BC6E-EA5BF4FFE5F3}" type="presParOf" srcId="{5127BEB7-880D-4993-ABA7-48E9B2247B65}" destId="{B2492059-11E3-43CA-85A9-C2805F51142B}" srcOrd="0" destOrd="0" presId="urn:microsoft.com/office/officeart/2005/8/layout/hierarchy1"/>
    <dgm:cxn modelId="{4CCF1DAD-6735-4D43-9575-BC647560B4E9}" type="presParOf" srcId="{5127BEB7-880D-4993-ABA7-48E9B2247B65}" destId="{86E2DBAC-2329-4B3F-A6AF-21F15C852705}" srcOrd="1" destOrd="0" presId="urn:microsoft.com/office/officeart/2005/8/layout/hierarchy1"/>
    <dgm:cxn modelId="{93A7A3CD-2CF4-414F-A2DD-A8A3C8F0FFB4}" type="presParOf" srcId="{86E2DBAC-2329-4B3F-A6AF-21F15C852705}" destId="{B1C572D7-1CA1-4687-99A1-BA0906791273}" srcOrd="0" destOrd="0" presId="urn:microsoft.com/office/officeart/2005/8/layout/hierarchy1"/>
    <dgm:cxn modelId="{5FDA0DE5-CD7A-40E4-9A5F-4EB956390C9F}" type="presParOf" srcId="{B1C572D7-1CA1-4687-99A1-BA0906791273}" destId="{427B480D-4D59-4B75-9846-6A596FA33C4E}" srcOrd="0" destOrd="0" presId="urn:microsoft.com/office/officeart/2005/8/layout/hierarchy1"/>
    <dgm:cxn modelId="{37ADF95F-F264-46EC-B2C7-4FBC37A52C45}" type="presParOf" srcId="{B1C572D7-1CA1-4687-99A1-BA0906791273}" destId="{B18B4C21-EEDE-4902-8F20-96DC9B641B24}" srcOrd="1" destOrd="0" presId="urn:microsoft.com/office/officeart/2005/8/layout/hierarchy1"/>
    <dgm:cxn modelId="{8F4DD98F-1C79-4CFD-943C-83464F000D4D}" type="presParOf" srcId="{86E2DBAC-2329-4B3F-A6AF-21F15C852705}" destId="{D6E985BA-49F4-4DBD-BAED-18A4B00AA0E6}" srcOrd="1" destOrd="0" presId="urn:microsoft.com/office/officeart/2005/8/layout/hierarchy1"/>
    <dgm:cxn modelId="{8B19A9C5-DFC1-4B56-938E-AFCA3820717E}" type="presParOf" srcId="{5127BEB7-880D-4993-ABA7-48E9B2247B65}" destId="{6D0907D3-6A99-4236-A576-76E4871E1CEB}" srcOrd="2" destOrd="0" presId="urn:microsoft.com/office/officeart/2005/8/layout/hierarchy1"/>
    <dgm:cxn modelId="{C91AE6B2-A16D-433B-9600-07DB48CFD415}" type="presParOf" srcId="{5127BEB7-880D-4993-ABA7-48E9B2247B65}" destId="{726333A1-53EE-4C41-A68D-5146753AD1AC}" srcOrd="3" destOrd="0" presId="urn:microsoft.com/office/officeart/2005/8/layout/hierarchy1"/>
    <dgm:cxn modelId="{DEAE31C3-A430-4645-91AD-AF5F85A3C9F2}" type="presParOf" srcId="{726333A1-53EE-4C41-A68D-5146753AD1AC}" destId="{689FCED6-3203-4E6C-B5EB-7D4ECA11E496}" srcOrd="0" destOrd="0" presId="urn:microsoft.com/office/officeart/2005/8/layout/hierarchy1"/>
    <dgm:cxn modelId="{9F8101A6-BA17-4DC9-98AF-331DC44EF874}" type="presParOf" srcId="{689FCED6-3203-4E6C-B5EB-7D4ECA11E496}" destId="{15552ADE-4685-4DAA-81B8-494E29058101}" srcOrd="0" destOrd="0" presId="urn:microsoft.com/office/officeart/2005/8/layout/hierarchy1"/>
    <dgm:cxn modelId="{2FD9CB98-1A15-42DA-B84A-8924BDB470A3}" type="presParOf" srcId="{689FCED6-3203-4E6C-B5EB-7D4ECA11E496}" destId="{458C8210-63BF-43CF-BDF8-CBC9A9EFFECD}" srcOrd="1" destOrd="0" presId="urn:microsoft.com/office/officeart/2005/8/layout/hierarchy1"/>
    <dgm:cxn modelId="{AE618FD9-69AC-4E0C-BCFF-332511EC76CD}" type="presParOf" srcId="{726333A1-53EE-4C41-A68D-5146753AD1AC}" destId="{AC7B13A7-0782-43B4-8540-3B43BA2B6FA4}" srcOrd="1" destOrd="0" presId="urn:microsoft.com/office/officeart/2005/8/layout/hierarchy1"/>
    <dgm:cxn modelId="{9AB8D8BF-2D8E-46AF-B3EC-D46D5660FC63}" type="presParOf" srcId="{5127BEB7-880D-4993-ABA7-48E9B2247B65}" destId="{F9CB5857-7519-4A8D-841C-A11F148C7AD3}" srcOrd="4" destOrd="0" presId="urn:microsoft.com/office/officeart/2005/8/layout/hierarchy1"/>
    <dgm:cxn modelId="{AFC6DD62-AC42-4EFC-AC09-5295F572564B}" type="presParOf" srcId="{5127BEB7-880D-4993-ABA7-48E9B2247B65}" destId="{4BB18FB6-082F-4066-BD7C-24B666308E19}" srcOrd="5" destOrd="0" presId="urn:microsoft.com/office/officeart/2005/8/layout/hierarchy1"/>
    <dgm:cxn modelId="{3AB20BAB-5C2B-48EA-9398-D146B449EB5E}" type="presParOf" srcId="{4BB18FB6-082F-4066-BD7C-24B666308E19}" destId="{76C555D5-7132-4F27-BD3D-69A11FCEE9F6}" srcOrd="0" destOrd="0" presId="urn:microsoft.com/office/officeart/2005/8/layout/hierarchy1"/>
    <dgm:cxn modelId="{C7723E63-6C7E-4EE7-84B0-A2B826614D60}" type="presParOf" srcId="{76C555D5-7132-4F27-BD3D-69A11FCEE9F6}" destId="{4596E7B9-B553-455F-9D23-00E53937E4DF}" srcOrd="0" destOrd="0" presId="urn:microsoft.com/office/officeart/2005/8/layout/hierarchy1"/>
    <dgm:cxn modelId="{4AC8706A-2EEB-4325-8DE1-5F2B9B591EBE}" type="presParOf" srcId="{76C555D5-7132-4F27-BD3D-69A11FCEE9F6}" destId="{5F6C8123-49C9-478D-94ED-FF697D845324}" srcOrd="1" destOrd="0" presId="urn:microsoft.com/office/officeart/2005/8/layout/hierarchy1"/>
    <dgm:cxn modelId="{5225B643-A7C0-4761-B3B3-CE12CEDE2D8A}" type="presParOf" srcId="{4BB18FB6-082F-4066-BD7C-24B666308E19}" destId="{3B3E310E-AF79-4B6B-B59C-68F5A73DB420}" srcOrd="1" destOrd="0" presId="urn:microsoft.com/office/officeart/2005/8/layout/hierarchy1"/>
    <dgm:cxn modelId="{F757E3F1-7B0E-4BA1-B157-0CA424A5B7F5}" type="presParOf" srcId="{5127BEB7-880D-4993-ABA7-48E9B2247B65}" destId="{7169804F-9EFB-4CF6-A7D5-9E84537DB637}" srcOrd="6" destOrd="0" presId="urn:microsoft.com/office/officeart/2005/8/layout/hierarchy1"/>
    <dgm:cxn modelId="{2AE2F832-BFC2-401E-967C-64A3F21C7BCF}" type="presParOf" srcId="{5127BEB7-880D-4993-ABA7-48E9B2247B65}" destId="{E2BB6668-7AD5-477C-BB1E-834A1F116314}" srcOrd="7" destOrd="0" presId="urn:microsoft.com/office/officeart/2005/8/layout/hierarchy1"/>
    <dgm:cxn modelId="{75FC10D9-8B2E-4BED-9C0E-99268C57F415}" type="presParOf" srcId="{E2BB6668-7AD5-477C-BB1E-834A1F116314}" destId="{E3286956-7802-4B5D-9E25-A3916D00207D}" srcOrd="0" destOrd="0" presId="urn:microsoft.com/office/officeart/2005/8/layout/hierarchy1"/>
    <dgm:cxn modelId="{612389DA-889F-439C-92C7-029F68FC4658}" type="presParOf" srcId="{E3286956-7802-4B5D-9E25-A3916D00207D}" destId="{55712B67-E13D-4A84-816F-FD2CAF1CCA3C}" srcOrd="0" destOrd="0" presId="urn:microsoft.com/office/officeart/2005/8/layout/hierarchy1"/>
    <dgm:cxn modelId="{3806DF4F-477F-4A1A-9121-E2F6F268D787}" type="presParOf" srcId="{E3286956-7802-4B5D-9E25-A3916D00207D}" destId="{442C368B-0DA0-4FA6-A67D-9A7DC3245783}" srcOrd="1" destOrd="0" presId="urn:microsoft.com/office/officeart/2005/8/layout/hierarchy1"/>
    <dgm:cxn modelId="{1680C0EA-5851-4873-B120-56275925A58E}" type="presParOf" srcId="{E2BB6668-7AD5-477C-BB1E-834A1F116314}" destId="{F0C4E7FD-9031-41E8-82E0-B1123511B386}" srcOrd="1" destOrd="0" presId="urn:microsoft.com/office/officeart/2005/8/layout/hierarchy1"/>
    <dgm:cxn modelId="{627044AE-8835-4C3C-BC76-FE15FDA6D227}" type="presParOf" srcId="{E8639B49-5F83-495F-9261-70F511C0A813}" destId="{D2BC482D-F2E6-4628-9E1C-ACAC4B9CF076}" srcOrd="4" destOrd="0" presId="urn:microsoft.com/office/officeart/2005/8/layout/hierarchy1"/>
    <dgm:cxn modelId="{C3DFB0BB-C65F-4CDF-ADB0-63E6BF4C1E5F}" type="presParOf" srcId="{E8639B49-5F83-495F-9261-70F511C0A813}" destId="{A53940BF-B256-4C83-B396-C976EEADF465}" srcOrd="5" destOrd="0" presId="urn:microsoft.com/office/officeart/2005/8/layout/hierarchy1"/>
    <dgm:cxn modelId="{164A3E8F-E77B-4272-B36E-5B92CC645925}" type="presParOf" srcId="{A53940BF-B256-4C83-B396-C976EEADF465}" destId="{E5A17100-0809-4706-AA2C-330399897D36}" srcOrd="0" destOrd="0" presId="urn:microsoft.com/office/officeart/2005/8/layout/hierarchy1"/>
    <dgm:cxn modelId="{36EE7CC3-EA4C-4274-83D3-4C5E8811334C}" type="presParOf" srcId="{E5A17100-0809-4706-AA2C-330399897D36}" destId="{481E06F5-47EA-45ED-8CFC-71BA33FD4322}" srcOrd="0" destOrd="0" presId="urn:microsoft.com/office/officeart/2005/8/layout/hierarchy1"/>
    <dgm:cxn modelId="{83E4A8E6-778A-456D-9672-8D432C90718B}" type="presParOf" srcId="{E5A17100-0809-4706-AA2C-330399897D36}" destId="{029220D5-394D-4EA4-813F-3E249C723563}" srcOrd="1" destOrd="0" presId="urn:microsoft.com/office/officeart/2005/8/layout/hierarchy1"/>
    <dgm:cxn modelId="{3CF8B6BE-868C-4BC0-9034-C62923ABAF5E}" type="presParOf" srcId="{A53940BF-B256-4C83-B396-C976EEADF465}" destId="{4836FF77-4056-43A6-B749-018EB0449CAE}" srcOrd="1" destOrd="0" presId="urn:microsoft.com/office/officeart/2005/8/layout/hierarchy1"/>
    <dgm:cxn modelId="{1BEDC9F0-1547-4381-B64D-38B59242CAF0}" type="presParOf" srcId="{4836FF77-4056-43A6-B749-018EB0449CAE}" destId="{311D895A-1CD8-446B-9916-1C14552C7DF6}" srcOrd="0" destOrd="0" presId="urn:microsoft.com/office/officeart/2005/8/layout/hierarchy1"/>
    <dgm:cxn modelId="{6FC402EF-F01E-4B67-B096-81C4771018BE}" type="presParOf" srcId="{4836FF77-4056-43A6-B749-018EB0449CAE}" destId="{34CE52CF-BFC0-49C0-A980-A3A39F4EC6EC}" srcOrd="1" destOrd="0" presId="urn:microsoft.com/office/officeart/2005/8/layout/hierarchy1"/>
    <dgm:cxn modelId="{8605ACA7-5DDD-44D5-BCA0-F55FF2FD062D}" type="presParOf" srcId="{34CE52CF-BFC0-49C0-A980-A3A39F4EC6EC}" destId="{9D405005-0BBC-4DC3-AA33-CAA3EAEDBD40}" srcOrd="0" destOrd="0" presId="urn:microsoft.com/office/officeart/2005/8/layout/hierarchy1"/>
    <dgm:cxn modelId="{2883BAF6-57AA-4FD7-98BD-D9FE7DE2DD8B}" type="presParOf" srcId="{9D405005-0BBC-4DC3-AA33-CAA3EAEDBD40}" destId="{E374842C-EBF4-4EE8-BB5A-3AF5A5C0CAFC}" srcOrd="0" destOrd="0" presId="urn:microsoft.com/office/officeart/2005/8/layout/hierarchy1"/>
    <dgm:cxn modelId="{5E077E2B-6FBB-4DE6-AD0F-A4FC4A6F70FA}" type="presParOf" srcId="{9D405005-0BBC-4DC3-AA33-CAA3EAEDBD40}" destId="{DE8E20CC-90F0-40C0-86FE-F9CECFAA4352}" srcOrd="1" destOrd="0" presId="urn:microsoft.com/office/officeart/2005/8/layout/hierarchy1"/>
    <dgm:cxn modelId="{4C4EF668-D139-437C-8295-4CAC0117B440}" type="presParOf" srcId="{34CE52CF-BFC0-49C0-A980-A3A39F4EC6EC}" destId="{F23C8A8A-D790-415B-B690-0116F128D59A}" srcOrd="1" destOrd="0" presId="urn:microsoft.com/office/officeart/2005/8/layout/hierarchy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021AB7D-04E0-488D-9701-89C2F803ADC2}">
      <dsp:nvSpPr>
        <dsp:cNvPr id="0" name=""/>
        <dsp:cNvSpPr/>
      </dsp:nvSpPr>
      <dsp:spPr>
        <a:xfrm>
          <a:off x="7594" y="524308"/>
          <a:ext cx="2269939" cy="1361963"/>
        </a:xfrm>
        <a:prstGeom prst="roundRect">
          <a:avLst>
            <a:gd name="adj" fmla="val 10000"/>
          </a:avLst>
        </a:prstGeom>
        <a:solidFill>
          <a:schemeClr val="lt1">
            <a:hueOff val="0"/>
            <a:satOff val="0"/>
            <a:lumOff val="0"/>
            <a:alphaOff val="0"/>
          </a:schemeClr>
        </a:solid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IE" sz="1600" kern="1200" dirty="0" smtClean="0">
              <a:latin typeface="Arial" pitchFamily="34" charset="0"/>
              <a:cs typeface="Arial" pitchFamily="34" charset="0"/>
            </a:rPr>
            <a:t>Workshop 1: </a:t>
          </a:r>
        </a:p>
        <a:p>
          <a:pPr lvl="0" algn="ctr" defTabSz="711200">
            <a:lnSpc>
              <a:spcPct val="90000"/>
            </a:lnSpc>
            <a:spcBef>
              <a:spcPct val="0"/>
            </a:spcBef>
            <a:spcAft>
              <a:spcPct val="35000"/>
            </a:spcAft>
          </a:pPr>
          <a:r>
            <a:rPr lang="en-IE" sz="1600" kern="1200" dirty="0" smtClean="0">
              <a:latin typeface="Arial" pitchFamily="34" charset="0"/>
              <a:cs typeface="Arial" pitchFamily="34" charset="0"/>
            </a:rPr>
            <a:t>Module induction</a:t>
          </a:r>
        </a:p>
        <a:p>
          <a:pPr lvl="0" algn="ctr" defTabSz="711200">
            <a:lnSpc>
              <a:spcPct val="90000"/>
            </a:lnSpc>
            <a:spcBef>
              <a:spcPct val="0"/>
            </a:spcBef>
            <a:spcAft>
              <a:spcPct val="35000"/>
            </a:spcAft>
          </a:pPr>
          <a:r>
            <a:rPr lang="en-IE" sz="1600" kern="1200" dirty="0" smtClean="0">
              <a:latin typeface="Arial" pitchFamily="34" charset="0"/>
              <a:cs typeface="Arial" pitchFamily="34" charset="0"/>
            </a:rPr>
            <a:t>Overview of library resources</a:t>
          </a:r>
        </a:p>
      </dsp:txBody>
      <dsp:txXfrm>
        <a:off x="7594" y="524308"/>
        <a:ext cx="2269939" cy="1361963"/>
      </dsp:txXfrm>
    </dsp:sp>
    <dsp:sp modelId="{3F4B4E81-36D4-49F0-9B93-DD0742427732}">
      <dsp:nvSpPr>
        <dsp:cNvPr id="0" name=""/>
        <dsp:cNvSpPr/>
      </dsp:nvSpPr>
      <dsp:spPr>
        <a:xfrm>
          <a:off x="2477288" y="923817"/>
          <a:ext cx="481227" cy="562945"/>
        </a:xfrm>
        <a:prstGeom prst="rightArrow">
          <a:avLst>
            <a:gd name="adj1" fmla="val 60000"/>
            <a:gd name="adj2" fmla="val 50000"/>
          </a:avLst>
        </a:prstGeom>
        <a:solidFill>
          <a:schemeClr val="accent4">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IE" sz="1100" kern="1200">
            <a:latin typeface="Arial" pitchFamily="34" charset="0"/>
            <a:cs typeface="Arial" pitchFamily="34" charset="0"/>
          </a:endParaRPr>
        </a:p>
      </dsp:txBody>
      <dsp:txXfrm>
        <a:off x="2477288" y="923817"/>
        <a:ext cx="481227" cy="562945"/>
      </dsp:txXfrm>
    </dsp:sp>
    <dsp:sp modelId="{2A810926-695D-473F-B5DE-410FEE2862DB}">
      <dsp:nvSpPr>
        <dsp:cNvPr id="0" name=""/>
        <dsp:cNvSpPr/>
      </dsp:nvSpPr>
      <dsp:spPr>
        <a:xfrm>
          <a:off x="3185510" y="524308"/>
          <a:ext cx="2269939" cy="1361963"/>
        </a:xfrm>
        <a:prstGeom prst="roundRect">
          <a:avLst>
            <a:gd name="adj" fmla="val 10000"/>
          </a:avLst>
        </a:prstGeom>
        <a:solidFill>
          <a:schemeClr val="lt1">
            <a:hueOff val="0"/>
            <a:satOff val="0"/>
            <a:lumOff val="0"/>
            <a:alphaOff val="0"/>
          </a:schemeClr>
        </a:solid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IE" sz="1600" kern="1200" dirty="0" smtClean="0">
              <a:latin typeface="Arial" pitchFamily="34" charset="0"/>
              <a:cs typeface="Arial" pitchFamily="34" charset="0"/>
            </a:rPr>
            <a:t>Workshop 2:</a:t>
          </a:r>
        </a:p>
        <a:p>
          <a:pPr lvl="0" algn="ctr" defTabSz="711200">
            <a:lnSpc>
              <a:spcPct val="90000"/>
            </a:lnSpc>
            <a:spcBef>
              <a:spcPct val="0"/>
            </a:spcBef>
            <a:spcAft>
              <a:spcPct val="35000"/>
            </a:spcAft>
          </a:pPr>
          <a:r>
            <a:rPr lang="en-IE" sz="1600" kern="1200" dirty="0" smtClean="0">
              <a:latin typeface="Arial" pitchFamily="34" charset="0"/>
              <a:cs typeface="Arial" pitchFamily="34" charset="0"/>
            </a:rPr>
            <a:t>Student presentation on “Applications of Nanomaterials in Society” </a:t>
          </a:r>
          <a:endParaRPr lang="en-IE" sz="1600" kern="1200" dirty="0">
            <a:latin typeface="Arial" pitchFamily="34" charset="0"/>
            <a:cs typeface="Arial" pitchFamily="34" charset="0"/>
          </a:endParaRPr>
        </a:p>
      </dsp:txBody>
      <dsp:txXfrm>
        <a:off x="3185510" y="524308"/>
        <a:ext cx="2269939" cy="1361963"/>
      </dsp:txXfrm>
    </dsp:sp>
    <dsp:sp modelId="{3A273D00-725F-40E1-88C6-3D89DB478A8B}">
      <dsp:nvSpPr>
        <dsp:cNvPr id="0" name=""/>
        <dsp:cNvSpPr/>
      </dsp:nvSpPr>
      <dsp:spPr>
        <a:xfrm>
          <a:off x="5655204" y="923817"/>
          <a:ext cx="481227" cy="562945"/>
        </a:xfrm>
        <a:prstGeom prst="rightArrow">
          <a:avLst>
            <a:gd name="adj1" fmla="val 60000"/>
            <a:gd name="adj2" fmla="val 50000"/>
          </a:avLst>
        </a:prstGeom>
        <a:solidFill>
          <a:schemeClr val="accent4">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IE" sz="1100" kern="1200">
            <a:latin typeface="Arial" pitchFamily="34" charset="0"/>
            <a:cs typeface="Arial" pitchFamily="34" charset="0"/>
          </a:endParaRPr>
        </a:p>
      </dsp:txBody>
      <dsp:txXfrm>
        <a:off x="5655204" y="923817"/>
        <a:ext cx="481227" cy="562945"/>
      </dsp:txXfrm>
    </dsp:sp>
    <dsp:sp modelId="{9BE85848-144F-443B-92BB-0E6969342DD6}">
      <dsp:nvSpPr>
        <dsp:cNvPr id="0" name=""/>
        <dsp:cNvSpPr/>
      </dsp:nvSpPr>
      <dsp:spPr>
        <a:xfrm>
          <a:off x="6363425" y="524308"/>
          <a:ext cx="2269939" cy="1361963"/>
        </a:xfrm>
        <a:prstGeom prst="roundRect">
          <a:avLst>
            <a:gd name="adj" fmla="val 10000"/>
          </a:avLst>
        </a:prstGeom>
        <a:solidFill>
          <a:schemeClr val="lt1">
            <a:hueOff val="0"/>
            <a:satOff val="0"/>
            <a:lumOff val="0"/>
            <a:alphaOff val="0"/>
          </a:schemeClr>
        </a:solid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IE" sz="1600" kern="1200" dirty="0" smtClean="0">
              <a:latin typeface="Arial" pitchFamily="34" charset="0"/>
              <a:cs typeface="Arial" pitchFamily="34" charset="0"/>
            </a:rPr>
            <a:t>Workshop 3:</a:t>
          </a:r>
        </a:p>
        <a:p>
          <a:pPr lvl="0" algn="ctr" defTabSz="711200">
            <a:lnSpc>
              <a:spcPct val="90000"/>
            </a:lnSpc>
            <a:spcBef>
              <a:spcPct val="0"/>
            </a:spcBef>
            <a:spcAft>
              <a:spcPct val="35000"/>
            </a:spcAft>
          </a:pPr>
          <a:r>
            <a:rPr lang="en-IE" sz="1600" kern="1200" dirty="0" smtClean="0">
              <a:latin typeface="Arial" pitchFamily="34" charset="0"/>
              <a:cs typeface="Arial" pitchFamily="34" charset="0"/>
            </a:rPr>
            <a:t>Class debate on “Advantages and Disadvantages of Nanomaterials in Society” </a:t>
          </a:r>
          <a:endParaRPr lang="en-IE" sz="1600" kern="1200" dirty="0">
            <a:latin typeface="Arial" pitchFamily="34" charset="0"/>
            <a:cs typeface="Arial" pitchFamily="34" charset="0"/>
          </a:endParaRPr>
        </a:p>
      </dsp:txBody>
      <dsp:txXfrm>
        <a:off x="6363425" y="524308"/>
        <a:ext cx="2269939" cy="1361963"/>
      </dsp:txXfrm>
    </dsp:sp>
    <dsp:sp modelId="{A89B2D89-00F1-4668-8B76-8C45C846905A}">
      <dsp:nvSpPr>
        <dsp:cNvPr id="0" name=""/>
        <dsp:cNvSpPr/>
      </dsp:nvSpPr>
      <dsp:spPr>
        <a:xfrm rot="5400000">
          <a:off x="7257781" y="2045167"/>
          <a:ext cx="481227" cy="562945"/>
        </a:xfrm>
        <a:prstGeom prst="rightArrow">
          <a:avLst>
            <a:gd name="adj1" fmla="val 60000"/>
            <a:gd name="adj2" fmla="val 50000"/>
          </a:avLst>
        </a:prstGeom>
        <a:solidFill>
          <a:schemeClr val="accent4">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IE" sz="1100" kern="1200">
            <a:latin typeface="Arial" pitchFamily="34" charset="0"/>
            <a:cs typeface="Arial" pitchFamily="34" charset="0"/>
          </a:endParaRPr>
        </a:p>
      </dsp:txBody>
      <dsp:txXfrm rot="5400000">
        <a:off x="7257781" y="2045167"/>
        <a:ext cx="481227" cy="562945"/>
      </dsp:txXfrm>
    </dsp:sp>
    <dsp:sp modelId="{3749A15A-F7C4-4B7A-9717-04F9775B1418}">
      <dsp:nvSpPr>
        <dsp:cNvPr id="0" name=""/>
        <dsp:cNvSpPr/>
      </dsp:nvSpPr>
      <dsp:spPr>
        <a:xfrm>
          <a:off x="6363425" y="2794247"/>
          <a:ext cx="2269939" cy="1361963"/>
        </a:xfrm>
        <a:prstGeom prst="roundRect">
          <a:avLst>
            <a:gd name="adj" fmla="val 10000"/>
          </a:avLst>
        </a:prstGeom>
        <a:solidFill>
          <a:schemeClr val="lt1">
            <a:hueOff val="0"/>
            <a:satOff val="0"/>
            <a:lumOff val="0"/>
            <a:alphaOff val="0"/>
          </a:schemeClr>
        </a:solid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IE" sz="1600" kern="1200" dirty="0" smtClean="0">
              <a:latin typeface="Arial" pitchFamily="34" charset="0"/>
              <a:cs typeface="Arial" pitchFamily="34" charset="0"/>
            </a:rPr>
            <a:t>Workshop 4:</a:t>
          </a:r>
        </a:p>
        <a:p>
          <a:pPr lvl="0" algn="ctr" defTabSz="711200">
            <a:lnSpc>
              <a:spcPct val="90000"/>
            </a:lnSpc>
            <a:spcBef>
              <a:spcPct val="0"/>
            </a:spcBef>
            <a:spcAft>
              <a:spcPct val="35000"/>
            </a:spcAft>
          </a:pPr>
          <a:r>
            <a:rPr lang="en-IE" sz="1600" kern="1200" dirty="0" smtClean="0">
              <a:latin typeface="Arial" pitchFamily="34" charset="0"/>
              <a:cs typeface="Arial" pitchFamily="34" charset="0"/>
            </a:rPr>
            <a:t>Research on synthesis of nanomaterials </a:t>
          </a:r>
          <a:endParaRPr lang="en-IE" sz="1600" kern="1200" dirty="0">
            <a:latin typeface="Arial" pitchFamily="34" charset="0"/>
            <a:cs typeface="Arial" pitchFamily="34" charset="0"/>
          </a:endParaRPr>
        </a:p>
      </dsp:txBody>
      <dsp:txXfrm>
        <a:off x="6363425" y="2794247"/>
        <a:ext cx="2269939" cy="1361963"/>
      </dsp:txXfrm>
    </dsp:sp>
    <dsp:sp modelId="{493DE66B-7950-4C82-BCFA-837A361F2FB1}">
      <dsp:nvSpPr>
        <dsp:cNvPr id="0" name=""/>
        <dsp:cNvSpPr/>
      </dsp:nvSpPr>
      <dsp:spPr>
        <a:xfrm rot="10800000">
          <a:off x="5682443" y="3193757"/>
          <a:ext cx="481227" cy="562945"/>
        </a:xfrm>
        <a:prstGeom prst="rightArrow">
          <a:avLst>
            <a:gd name="adj1" fmla="val 60000"/>
            <a:gd name="adj2" fmla="val 50000"/>
          </a:avLst>
        </a:prstGeom>
        <a:solidFill>
          <a:schemeClr val="accent4">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IE" sz="1100" kern="1200">
            <a:latin typeface="Arial" pitchFamily="34" charset="0"/>
            <a:cs typeface="Arial" pitchFamily="34" charset="0"/>
          </a:endParaRPr>
        </a:p>
      </dsp:txBody>
      <dsp:txXfrm rot="10800000">
        <a:off x="5682443" y="3193757"/>
        <a:ext cx="481227" cy="562945"/>
      </dsp:txXfrm>
    </dsp:sp>
    <dsp:sp modelId="{854075A4-4F5B-4F57-8647-57338E7BA848}">
      <dsp:nvSpPr>
        <dsp:cNvPr id="0" name=""/>
        <dsp:cNvSpPr/>
      </dsp:nvSpPr>
      <dsp:spPr>
        <a:xfrm>
          <a:off x="3185510" y="2794247"/>
          <a:ext cx="2269939" cy="1361963"/>
        </a:xfrm>
        <a:prstGeom prst="roundRect">
          <a:avLst>
            <a:gd name="adj" fmla="val 10000"/>
          </a:avLst>
        </a:prstGeom>
        <a:solidFill>
          <a:schemeClr val="lt1">
            <a:hueOff val="0"/>
            <a:satOff val="0"/>
            <a:lumOff val="0"/>
            <a:alphaOff val="0"/>
          </a:schemeClr>
        </a:solid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IE" sz="1600" kern="1200" dirty="0" smtClean="0">
              <a:latin typeface="Arial" pitchFamily="34" charset="0"/>
              <a:cs typeface="Arial" pitchFamily="34" charset="0"/>
            </a:rPr>
            <a:t>Workshop 5:</a:t>
          </a:r>
        </a:p>
        <a:p>
          <a:pPr lvl="0" algn="ctr" defTabSz="711200">
            <a:lnSpc>
              <a:spcPct val="90000"/>
            </a:lnSpc>
            <a:spcBef>
              <a:spcPct val="0"/>
            </a:spcBef>
            <a:spcAft>
              <a:spcPct val="35000"/>
            </a:spcAft>
          </a:pPr>
          <a:r>
            <a:rPr lang="en-IE" sz="1600" kern="1200" dirty="0" smtClean="0">
              <a:latin typeface="Arial" pitchFamily="34" charset="0"/>
              <a:cs typeface="Arial" pitchFamily="34" charset="0"/>
            </a:rPr>
            <a:t>Research on characterisation of nanomaterials </a:t>
          </a:r>
          <a:endParaRPr lang="en-IE" sz="1600" kern="1200" dirty="0">
            <a:latin typeface="Arial" pitchFamily="34" charset="0"/>
            <a:cs typeface="Arial" pitchFamily="34" charset="0"/>
          </a:endParaRPr>
        </a:p>
      </dsp:txBody>
      <dsp:txXfrm>
        <a:off x="3185510" y="2794247"/>
        <a:ext cx="2269939" cy="1361963"/>
      </dsp:txXfrm>
    </dsp:sp>
    <dsp:sp modelId="{8DA843B2-A14C-42E6-A82A-43FCF60B0F62}">
      <dsp:nvSpPr>
        <dsp:cNvPr id="0" name=""/>
        <dsp:cNvSpPr/>
      </dsp:nvSpPr>
      <dsp:spPr>
        <a:xfrm rot="10800000">
          <a:off x="2504528" y="3193757"/>
          <a:ext cx="481227" cy="562945"/>
        </a:xfrm>
        <a:prstGeom prst="rightArrow">
          <a:avLst>
            <a:gd name="adj1" fmla="val 60000"/>
            <a:gd name="adj2" fmla="val 50000"/>
          </a:avLst>
        </a:prstGeom>
        <a:solidFill>
          <a:schemeClr val="accent4">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IE" sz="1100" kern="1200">
            <a:latin typeface="Arial" pitchFamily="34" charset="0"/>
            <a:cs typeface="Arial" pitchFamily="34" charset="0"/>
          </a:endParaRPr>
        </a:p>
      </dsp:txBody>
      <dsp:txXfrm rot="10800000">
        <a:off x="2504528" y="3193757"/>
        <a:ext cx="481227" cy="562945"/>
      </dsp:txXfrm>
    </dsp:sp>
    <dsp:sp modelId="{0E859412-2855-4CFE-9DCF-7ED2D4656605}">
      <dsp:nvSpPr>
        <dsp:cNvPr id="0" name=""/>
        <dsp:cNvSpPr/>
      </dsp:nvSpPr>
      <dsp:spPr>
        <a:xfrm>
          <a:off x="7594" y="2794247"/>
          <a:ext cx="2269939" cy="1361963"/>
        </a:xfrm>
        <a:prstGeom prst="roundRect">
          <a:avLst>
            <a:gd name="adj" fmla="val 10000"/>
          </a:avLst>
        </a:prstGeom>
        <a:solidFill>
          <a:schemeClr val="lt1">
            <a:hueOff val="0"/>
            <a:satOff val="0"/>
            <a:lumOff val="0"/>
            <a:alphaOff val="0"/>
          </a:schemeClr>
        </a:solid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IE" sz="1600" kern="1200" dirty="0" smtClean="0">
              <a:latin typeface="Arial" pitchFamily="34" charset="0"/>
              <a:cs typeface="Arial" pitchFamily="34" charset="0"/>
            </a:rPr>
            <a:t>Workshop 6:</a:t>
          </a:r>
        </a:p>
        <a:p>
          <a:pPr lvl="0" algn="ctr" defTabSz="711200">
            <a:lnSpc>
              <a:spcPct val="90000"/>
            </a:lnSpc>
            <a:spcBef>
              <a:spcPct val="0"/>
            </a:spcBef>
            <a:spcAft>
              <a:spcPct val="35000"/>
            </a:spcAft>
          </a:pPr>
          <a:r>
            <a:rPr lang="en-IE" sz="1600" kern="1200" dirty="0" smtClean="0">
              <a:latin typeface="Arial" pitchFamily="34" charset="0"/>
              <a:cs typeface="Arial" pitchFamily="34" charset="0"/>
            </a:rPr>
            <a:t>Student presentation on case study</a:t>
          </a:r>
        </a:p>
        <a:p>
          <a:pPr lvl="0" algn="ctr" defTabSz="711200">
            <a:lnSpc>
              <a:spcPct val="90000"/>
            </a:lnSpc>
            <a:spcBef>
              <a:spcPct val="0"/>
            </a:spcBef>
            <a:spcAft>
              <a:spcPct val="35000"/>
            </a:spcAft>
          </a:pPr>
          <a:r>
            <a:rPr lang="en-IE" sz="1600" kern="1200" dirty="0" smtClean="0">
              <a:latin typeface="Arial" pitchFamily="34" charset="0"/>
              <a:cs typeface="Arial" pitchFamily="34" charset="0"/>
            </a:rPr>
            <a:t>Close of module</a:t>
          </a:r>
        </a:p>
      </dsp:txBody>
      <dsp:txXfrm>
        <a:off x="7594" y="2794247"/>
        <a:ext cx="2269939" cy="1361963"/>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11D895A-1CD8-446B-9916-1C14552C7DF6}">
      <dsp:nvSpPr>
        <dsp:cNvPr id="0" name=""/>
        <dsp:cNvSpPr/>
      </dsp:nvSpPr>
      <dsp:spPr>
        <a:xfrm>
          <a:off x="7005335" y="2001001"/>
          <a:ext cx="91440" cy="299222"/>
        </a:xfrm>
        <a:custGeom>
          <a:avLst/>
          <a:gdLst/>
          <a:ahLst/>
          <a:cxnLst/>
          <a:rect l="0" t="0" r="0" b="0"/>
          <a:pathLst>
            <a:path>
              <a:moveTo>
                <a:pt x="45720" y="0"/>
              </a:moveTo>
              <a:lnTo>
                <a:pt x="45720" y="29922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2BC482D-F2E6-4628-9E1C-ACAC4B9CF076}">
      <dsp:nvSpPr>
        <dsp:cNvPr id="0" name=""/>
        <dsp:cNvSpPr/>
      </dsp:nvSpPr>
      <dsp:spPr>
        <a:xfrm>
          <a:off x="4095228" y="1308632"/>
          <a:ext cx="2955826" cy="299222"/>
        </a:xfrm>
        <a:custGeom>
          <a:avLst/>
          <a:gdLst/>
          <a:ahLst/>
          <a:cxnLst/>
          <a:rect l="0" t="0" r="0" b="0"/>
          <a:pathLst>
            <a:path>
              <a:moveTo>
                <a:pt x="0" y="0"/>
              </a:moveTo>
              <a:lnTo>
                <a:pt x="0" y="203911"/>
              </a:lnTo>
              <a:lnTo>
                <a:pt x="2955826" y="203911"/>
              </a:lnTo>
              <a:lnTo>
                <a:pt x="2955826" y="299222"/>
              </a:lnTo>
            </a:path>
          </a:pathLst>
        </a:custGeom>
        <a:noFill/>
        <a:ln w="25400" cap="flat" cmpd="sng" algn="ctr">
          <a:solidFill>
            <a:schemeClr val="tx1"/>
          </a:solidFill>
          <a:prstDash val="solid"/>
        </a:ln>
        <a:effectLst/>
      </dsp:spPr>
      <dsp:style>
        <a:lnRef idx="2">
          <a:scrgbClr r="0" g="0" b="0"/>
        </a:lnRef>
        <a:fillRef idx="0">
          <a:scrgbClr r="0" g="0" b="0"/>
        </a:fillRef>
        <a:effectRef idx="0">
          <a:scrgbClr r="0" g="0" b="0"/>
        </a:effectRef>
        <a:fontRef idx="minor"/>
      </dsp:style>
    </dsp:sp>
    <dsp:sp modelId="{7169804F-9EFB-4CF6-A7D5-9E84537DB637}">
      <dsp:nvSpPr>
        <dsp:cNvPr id="0" name=""/>
        <dsp:cNvSpPr/>
      </dsp:nvSpPr>
      <dsp:spPr>
        <a:xfrm>
          <a:off x="5018788" y="2779158"/>
          <a:ext cx="2775402" cy="299222"/>
        </a:xfrm>
        <a:custGeom>
          <a:avLst/>
          <a:gdLst/>
          <a:ahLst/>
          <a:cxnLst/>
          <a:rect l="0" t="0" r="0" b="0"/>
          <a:pathLst>
            <a:path>
              <a:moveTo>
                <a:pt x="0" y="0"/>
              </a:moveTo>
              <a:lnTo>
                <a:pt x="0" y="203911"/>
              </a:lnTo>
              <a:lnTo>
                <a:pt x="2775402" y="203911"/>
              </a:lnTo>
              <a:lnTo>
                <a:pt x="2775402" y="299222"/>
              </a:lnTo>
            </a:path>
          </a:pathLst>
        </a:custGeom>
        <a:noFill/>
        <a:ln w="25400" cap="flat" cmpd="sng" algn="ctr">
          <a:solidFill>
            <a:srgbClr val="00B050"/>
          </a:solidFill>
          <a:prstDash val="solid"/>
        </a:ln>
        <a:effectLst/>
      </dsp:spPr>
      <dsp:style>
        <a:lnRef idx="2">
          <a:scrgbClr r="0" g="0" b="0"/>
        </a:lnRef>
        <a:fillRef idx="0">
          <a:scrgbClr r="0" g="0" b="0"/>
        </a:fillRef>
        <a:effectRef idx="0">
          <a:scrgbClr r="0" g="0" b="0"/>
        </a:effectRef>
        <a:fontRef idx="minor"/>
      </dsp:style>
    </dsp:sp>
    <dsp:sp modelId="{F9CB5857-7519-4A8D-841C-A11F148C7AD3}">
      <dsp:nvSpPr>
        <dsp:cNvPr id="0" name=""/>
        <dsp:cNvSpPr/>
      </dsp:nvSpPr>
      <dsp:spPr>
        <a:xfrm>
          <a:off x="5018788" y="2779158"/>
          <a:ext cx="811235" cy="299222"/>
        </a:xfrm>
        <a:custGeom>
          <a:avLst/>
          <a:gdLst/>
          <a:ahLst/>
          <a:cxnLst/>
          <a:rect l="0" t="0" r="0" b="0"/>
          <a:pathLst>
            <a:path>
              <a:moveTo>
                <a:pt x="0" y="0"/>
              </a:moveTo>
              <a:lnTo>
                <a:pt x="0" y="203911"/>
              </a:lnTo>
              <a:lnTo>
                <a:pt x="811235" y="203911"/>
              </a:lnTo>
              <a:lnTo>
                <a:pt x="811235" y="299222"/>
              </a:lnTo>
            </a:path>
          </a:pathLst>
        </a:custGeom>
        <a:noFill/>
        <a:ln w="25400" cap="flat" cmpd="sng" algn="ctr">
          <a:solidFill>
            <a:srgbClr val="00B050"/>
          </a:solidFill>
          <a:prstDash val="solid"/>
        </a:ln>
        <a:effectLst/>
      </dsp:spPr>
      <dsp:style>
        <a:lnRef idx="2">
          <a:scrgbClr r="0" g="0" b="0"/>
        </a:lnRef>
        <a:fillRef idx="0">
          <a:scrgbClr r="0" g="0" b="0"/>
        </a:fillRef>
        <a:effectRef idx="0">
          <a:scrgbClr r="0" g="0" b="0"/>
        </a:effectRef>
        <a:fontRef idx="minor"/>
      </dsp:style>
    </dsp:sp>
    <dsp:sp modelId="{6D0907D3-6A99-4236-A576-76E4871E1CEB}">
      <dsp:nvSpPr>
        <dsp:cNvPr id="0" name=""/>
        <dsp:cNvSpPr/>
      </dsp:nvSpPr>
      <dsp:spPr>
        <a:xfrm>
          <a:off x="3930659" y="2779158"/>
          <a:ext cx="1088129" cy="299222"/>
        </a:xfrm>
        <a:custGeom>
          <a:avLst/>
          <a:gdLst/>
          <a:ahLst/>
          <a:cxnLst/>
          <a:rect l="0" t="0" r="0" b="0"/>
          <a:pathLst>
            <a:path>
              <a:moveTo>
                <a:pt x="1088129" y="0"/>
              </a:moveTo>
              <a:lnTo>
                <a:pt x="1088129" y="203911"/>
              </a:lnTo>
              <a:lnTo>
                <a:pt x="0" y="203911"/>
              </a:lnTo>
              <a:lnTo>
                <a:pt x="0" y="299222"/>
              </a:lnTo>
            </a:path>
          </a:pathLst>
        </a:custGeom>
        <a:noFill/>
        <a:ln w="25400" cap="flat" cmpd="sng" algn="ctr">
          <a:solidFill>
            <a:srgbClr val="00B050"/>
          </a:solidFill>
          <a:prstDash val="solid"/>
        </a:ln>
        <a:effectLst/>
      </dsp:spPr>
      <dsp:style>
        <a:lnRef idx="2">
          <a:scrgbClr r="0" g="0" b="0"/>
        </a:lnRef>
        <a:fillRef idx="0">
          <a:scrgbClr r="0" g="0" b="0"/>
        </a:fillRef>
        <a:effectRef idx="0">
          <a:scrgbClr r="0" g="0" b="0"/>
        </a:effectRef>
        <a:fontRef idx="minor"/>
      </dsp:style>
    </dsp:sp>
    <dsp:sp modelId="{B2492059-11E3-43CA-85A9-C2805F51142B}">
      <dsp:nvSpPr>
        <dsp:cNvPr id="0" name=""/>
        <dsp:cNvSpPr/>
      </dsp:nvSpPr>
      <dsp:spPr>
        <a:xfrm>
          <a:off x="2131411" y="2779158"/>
          <a:ext cx="2887377" cy="299222"/>
        </a:xfrm>
        <a:custGeom>
          <a:avLst/>
          <a:gdLst/>
          <a:ahLst/>
          <a:cxnLst/>
          <a:rect l="0" t="0" r="0" b="0"/>
          <a:pathLst>
            <a:path>
              <a:moveTo>
                <a:pt x="2887377" y="0"/>
              </a:moveTo>
              <a:lnTo>
                <a:pt x="2887377" y="203911"/>
              </a:lnTo>
              <a:lnTo>
                <a:pt x="0" y="203911"/>
              </a:lnTo>
              <a:lnTo>
                <a:pt x="0" y="299222"/>
              </a:lnTo>
            </a:path>
          </a:pathLst>
        </a:custGeom>
        <a:noFill/>
        <a:ln w="25400" cap="flat" cmpd="sng" algn="ctr">
          <a:solidFill>
            <a:srgbClr val="00B050"/>
          </a:solidFill>
          <a:prstDash val="solid"/>
        </a:ln>
        <a:effectLst/>
      </dsp:spPr>
      <dsp:style>
        <a:lnRef idx="2">
          <a:scrgbClr r="0" g="0" b="0"/>
        </a:lnRef>
        <a:fillRef idx="0">
          <a:scrgbClr r="0" g="0" b="0"/>
        </a:fillRef>
        <a:effectRef idx="0">
          <a:scrgbClr r="0" g="0" b="0"/>
        </a:effectRef>
        <a:fontRef idx="minor"/>
      </dsp:style>
    </dsp:sp>
    <dsp:sp modelId="{68782B70-467D-4629-A4F0-63DFDA231FD7}">
      <dsp:nvSpPr>
        <dsp:cNvPr id="0" name=""/>
        <dsp:cNvSpPr/>
      </dsp:nvSpPr>
      <dsp:spPr>
        <a:xfrm>
          <a:off x="4147375" y="2001001"/>
          <a:ext cx="871413" cy="299222"/>
        </a:xfrm>
        <a:custGeom>
          <a:avLst/>
          <a:gdLst/>
          <a:ahLst/>
          <a:cxnLst/>
          <a:rect l="0" t="0" r="0" b="0"/>
          <a:pathLst>
            <a:path>
              <a:moveTo>
                <a:pt x="0" y="0"/>
              </a:moveTo>
              <a:lnTo>
                <a:pt x="0" y="203911"/>
              </a:lnTo>
              <a:lnTo>
                <a:pt x="871413" y="203911"/>
              </a:lnTo>
              <a:lnTo>
                <a:pt x="871413" y="299222"/>
              </a:lnTo>
            </a:path>
          </a:pathLst>
        </a:custGeom>
        <a:noFill/>
        <a:ln w="25400" cap="flat" cmpd="sng" algn="ctr">
          <a:solidFill>
            <a:srgbClr val="00B050"/>
          </a:solidFill>
          <a:prstDash val="solid"/>
        </a:ln>
        <a:effectLst/>
      </dsp:spPr>
      <dsp:style>
        <a:lnRef idx="2">
          <a:scrgbClr r="0" g="0" b="0"/>
        </a:lnRef>
        <a:fillRef idx="0">
          <a:scrgbClr r="0" g="0" b="0"/>
        </a:fillRef>
        <a:effectRef idx="0">
          <a:scrgbClr r="0" g="0" b="0"/>
        </a:effectRef>
        <a:fontRef idx="minor"/>
      </dsp:style>
    </dsp:sp>
    <dsp:sp modelId="{FB4DFE2C-9E0C-4B51-A16A-8BF0F37D959B}">
      <dsp:nvSpPr>
        <dsp:cNvPr id="0" name=""/>
        <dsp:cNvSpPr/>
      </dsp:nvSpPr>
      <dsp:spPr>
        <a:xfrm>
          <a:off x="3178443" y="2001001"/>
          <a:ext cx="968932" cy="299222"/>
        </a:xfrm>
        <a:custGeom>
          <a:avLst/>
          <a:gdLst/>
          <a:ahLst/>
          <a:cxnLst/>
          <a:rect l="0" t="0" r="0" b="0"/>
          <a:pathLst>
            <a:path>
              <a:moveTo>
                <a:pt x="968932" y="0"/>
              </a:moveTo>
              <a:lnTo>
                <a:pt x="968932" y="203911"/>
              </a:lnTo>
              <a:lnTo>
                <a:pt x="0" y="203911"/>
              </a:lnTo>
              <a:lnTo>
                <a:pt x="0" y="299222"/>
              </a:lnTo>
            </a:path>
          </a:pathLst>
        </a:custGeom>
        <a:noFill/>
        <a:ln w="25400" cap="flat" cmpd="sng" algn="ctr">
          <a:solidFill>
            <a:srgbClr val="00B050"/>
          </a:solidFill>
          <a:prstDash val="solid"/>
        </a:ln>
        <a:effectLst/>
      </dsp:spPr>
      <dsp:style>
        <a:lnRef idx="2">
          <a:scrgbClr r="0" g="0" b="0"/>
        </a:lnRef>
        <a:fillRef idx="0">
          <a:scrgbClr r="0" g="0" b="0"/>
        </a:fillRef>
        <a:effectRef idx="0">
          <a:scrgbClr r="0" g="0" b="0"/>
        </a:effectRef>
        <a:fontRef idx="minor"/>
      </dsp:style>
    </dsp:sp>
    <dsp:sp modelId="{8C8D054B-880F-41DD-A24A-3C8EC889CA6C}">
      <dsp:nvSpPr>
        <dsp:cNvPr id="0" name=""/>
        <dsp:cNvSpPr/>
      </dsp:nvSpPr>
      <dsp:spPr>
        <a:xfrm>
          <a:off x="4049508" y="1308632"/>
          <a:ext cx="91440" cy="299222"/>
        </a:xfrm>
        <a:custGeom>
          <a:avLst/>
          <a:gdLst/>
          <a:ahLst/>
          <a:cxnLst/>
          <a:rect l="0" t="0" r="0" b="0"/>
          <a:pathLst>
            <a:path>
              <a:moveTo>
                <a:pt x="45720" y="0"/>
              </a:moveTo>
              <a:lnTo>
                <a:pt x="45720" y="203911"/>
              </a:lnTo>
              <a:lnTo>
                <a:pt x="97867" y="203911"/>
              </a:lnTo>
              <a:lnTo>
                <a:pt x="97867" y="299222"/>
              </a:lnTo>
            </a:path>
          </a:pathLst>
        </a:custGeom>
        <a:noFill/>
        <a:ln w="25400" cap="flat" cmpd="sng" algn="ctr">
          <a:solidFill>
            <a:schemeClr val="tx1"/>
          </a:solidFill>
          <a:prstDash val="solid"/>
        </a:ln>
        <a:effectLst/>
      </dsp:spPr>
      <dsp:style>
        <a:lnRef idx="2">
          <a:scrgbClr r="0" g="0" b="0"/>
        </a:lnRef>
        <a:fillRef idx="0">
          <a:scrgbClr r="0" g="0" b="0"/>
        </a:fillRef>
        <a:effectRef idx="0">
          <a:scrgbClr r="0" g="0" b="0"/>
        </a:effectRef>
        <a:fontRef idx="minor"/>
      </dsp:style>
    </dsp:sp>
    <dsp:sp modelId="{3934E50B-BC87-4737-BE18-EBDDF68427A4}">
      <dsp:nvSpPr>
        <dsp:cNvPr id="0" name=""/>
        <dsp:cNvSpPr/>
      </dsp:nvSpPr>
      <dsp:spPr>
        <a:xfrm>
          <a:off x="1097743" y="2001001"/>
          <a:ext cx="662006" cy="299222"/>
        </a:xfrm>
        <a:custGeom>
          <a:avLst/>
          <a:gdLst/>
          <a:ahLst/>
          <a:cxnLst/>
          <a:rect l="0" t="0" r="0" b="0"/>
          <a:pathLst>
            <a:path>
              <a:moveTo>
                <a:pt x="0" y="0"/>
              </a:moveTo>
              <a:lnTo>
                <a:pt x="0" y="203911"/>
              </a:lnTo>
              <a:lnTo>
                <a:pt x="662006" y="203911"/>
              </a:lnTo>
              <a:lnTo>
                <a:pt x="662006" y="299222"/>
              </a:lnTo>
            </a:path>
          </a:pathLst>
        </a:custGeom>
        <a:noFill/>
        <a:ln w="25400" cap="flat" cmpd="sng" algn="ctr">
          <a:solidFill>
            <a:srgbClr val="FF0000"/>
          </a:solidFill>
          <a:prstDash val="solid"/>
        </a:ln>
        <a:effectLst/>
      </dsp:spPr>
      <dsp:style>
        <a:lnRef idx="2">
          <a:scrgbClr r="0" g="0" b="0"/>
        </a:lnRef>
        <a:fillRef idx="0">
          <a:scrgbClr r="0" g="0" b="0"/>
        </a:fillRef>
        <a:effectRef idx="0">
          <a:scrgbClr r="0" g="0" b="0"/>
        </a:effectRef>
        <a:fontRef idx="minor"/>
      </dsp:style>
    </dsp:sp>
    <dsp:sp modelId="{D1ABD129-AE05-49C1-B500-3682C91B6739}">
      <dsp:nvSpPr>
        <dsp:cNvPr id="0" name=""/>
        <dsp:cNvSpPr/>
      </dsp:nvSpPr>
      <dsp:spPr>
        <a:xfrm>
          <a:off x="550462" y="2001001"/>
          <a:ext cx="547280" cy="299222"/>
        </a:xfrm>
        <a:custGeom>
          <a:avLst/>
          <a:gdLst/>
          <a:ahLst/>
          <a:cxnLst/>
          <a:rect l="0" t="0" r="0" b="0"/>
          <a:pathLst>
            <a:path>
              <a:moveTo>
                <a:pt x="547280" y="0"/>
              </a:moveTo>
              <a:lnTo>
                <a:pt x="547280" y="203911"/>
              </a:lnTo>
              <a:lnTo>
                <a:pt x="0" y="203911"/>
              </a:lnTo>
              <a:lnTo>
                <a:pt x="0" y="299222"/>
              </a:lnTo>
            </a:path>
          </a:pathLst>
        </a:custGeom>
        <a:noFill/>
        <a:ln w="25400" cap="flat" cmpd="sng" algn="ctr">
          <a:solidFill>
            <a:srgbClr val="FF0000"/>
          </a:solidFill>
          <a:prstDash val="solid"/>
        </a:ln>
        <a:effectLst/>
      </dsp:spPr>
      <dsp:style>
        <a:lnRef idx="2">
          <a:scrgbClr r="0" g="0" b="0"/>
        </a:lnRef>
        <a:fillRef idx="0">
          <a:scrgbClr r="0" g="0" b="0"/>
        </a:fillRef>
        <a:effectRef idx="0">
          <a:scrgbClr r="0" g="0" b="0"/>
        </a:effectRef>
        <a:fontRef idx="minor"/>
      </dsp:style>
    </dsp:sp>
    <dsp:sp modelId="{291F112F-2AA8-4992-AFD7-99D881616FD0}">
      <dsp:nvSpPr>
        <dsp:cNvPr id="0" name=""/>
        <dsp:cNvSpPr/>
      </dsp:nvSpPr>
      <dsp:spPr>
        <a:xfrm>
          <a:off x="1097743" y="1308632"/>
          <a:ext cx="2997484" cy="299222"/>
        </a:xfrm>
        <a:custGeom>
          <a:avLst/>
          <a:gdLst/>
          <a:ahLst/>
          <a:cxnLst/>
          <a:rect l="0" t="0" r="0" b="0"/>
          <a:pathLst>
            <a:path>
              <a:moveTo>
                <a:pt x="2997484" y="0"/>
              </a:moveTo>
              <a:lnTo>
                <a:pt x="2997484" y="203911"/>
              </a:lnTo>
              <a:lnTo>
                <a:pt x="0" y="203911"/>
              </a:lnTo>
              <a:lnTo>
                <a:pt x="0" y="299222"/>
              </a:lnTo>
            </a:path>
          </a:pathLst>
        </a:custGeom>
        <a:noFill/>
        <a:ln w="25400" cap="flat" cmpd="sng" algn="ctr">
          <a:solidFill>
            <a:schemeClr val="tx1"/>
          </a:solidFill>
          <a:prstDash val="solid"/>
        </a:ln>
        <a:effectLst/>
      </dsp:spPr>
      <dsp:style>
        <a:lnRef idx="2">
          <a:scrgbClr r="0" g="0" b="0"/>
        </a:lnRef>
        <a:fillRef idx="0">
          <a:scrgbClr r="0" g="0" b="0"/>
        </a:fillRef>
        <a:effectRef idx="0">
          <a:scrgbClr r="0" g="0" b="0"/>
        </a:effectRef>
        <a:fontRef idx="minor"/>
      </dsp:style>
    </dsp:sp>
    <dsp:sp modelId="{83EE9A3B-5238-4B6C-A37F-EB89CF8099E8}">
      <dsp:nvSpPr>
        <dsp:cNvPr id="0" name=""/>
        <dsp:cNvSpPr/>
      </dsp:nvSpPr>
      <dsp:spPr>
        <a:xfrm>
          <a:off x="1984689" y="792087"/>
          <a:ext cx="4221077" cy="516545"/>
        </a:xfrm>
        <a:prstGeom prst="roundRect">
          <a:avLst>
            <a:gd name="adj" fmla="val 10000"/>
          </a:avLst>
        </a:prstGeom>
        <a:no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96F4CD7-50B2-44B8-9D8C-91F48503F795}">
      <dsp:nvSpPr>
        <dsp:cNvPr id="0" name=""/>
        <dsp:cNvSpPr/>
      </dsp:nvSpPr>
      <dsp:spPr>
        <a:xfrm>
          <a:off x="2099005" y="900687"/>
          <a:ext cx="4221077" cy="516545"/>
        </a:xfrm>
        <a:prstGeom prst="roundRect">
          <a:avLst>
            <a:gd name="adj" fmla="val 10000"/>
          </a:avLst>
        </a:prstGeom>
        <a:solidFill>
          <a:schemeClr val="lt1">
            <a:hueOff val="0"/>
            <a:satOff val="0"/>
            <a:lumOff val="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IE" sz="1800" kern="1200" dirty="0" smtClean="0">
              <a:latin typeface="Arial" pitchFamily="34" charset="0"/>
              <a:cs typeface="Arial" pitchFamily="34" charset="0"/>
            </a:rPr>
            <a:t>CASE STUDY THEMES: </a:t>
          </a:r>
          <a:br>
            <a:rPr lang="en-IE" sz="1800" kern="1200" dirty="0" smtClean="0">
              <a:latin typeface="Arial" pitchFamily="34" charset="0"/>
              <a:cs typeface="Arial" pitchFamily="34" charset="0"/>
            </a:rPr>
          </a:br>
          <a:r>
            <a:rPr lang="en-IE" sz="1800" kern="1200" dirty="0" smtClean="0">
              <a:latin typeface="Arial" pitchFamily="34" charset="0"/>
              <a:cs typeface="Arial" pitchFamily="34" charset="0"/>
            </a:rPr>
            <a:t>APPLICATIONS OF NANOMATERIALS</a:t>
          </a:r>
          <a:endParaRPr lang="en-IE" sz="1800" kern="1200" dirty="0">
            <a:latin typeface="Arial" pitchFamily="34" charset="0"/>
            <a:cs typeface="Arial" pitchFamily="34" charset="0"/>
          </a:endParaRPr>
        </a:p>
      </dsp:txBody>
      <dsp:txXfrm>
        <a:off x="2099005" y="900687"/>
        <a:ext cx="4221077" cy="516545"/>
      </dsp:txXfrm>
    </dsp:sp>
    <dsp:sp modelId="{E42D5AD7-E0B7-4107-8F48-E850BE9AEAD8}">
      <dsp:nvSpPr>
        <dsp:cNvPr id="0" name=""/>
        <dsp:cNvSpPr/>
      </dsp:nvSpPr>
      <dsp:spPr>
        <a:xfrm>
          <a:off x="365585" y="1607854"/>
          <a:ext cx="1464315" cy="393146"/>
        </a:xfrm>
        <a:prstGeom prst="roundRect">
          <a:avLst>
            <a:gd name="adj" fmla="val 10000"/>
          </a:avLst>
        </a:prstGeom>
        <a:no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1122F5C-7F69-4D5E-A208-C3A642AAE7FB}">
      <dsp:nvSpPr>
        <dsp:cNvPr id="0" name=""/>
        <dsp:cNvSpPr/>
      </dsp:nvSpPr>
      <dsp:spPr>
        <a:xfrm>
          <a:off x="479901" y="1716455"/>
          <a:ext cx="1464315" cy="393146"/>
        </a:xfrm>
        <a:prstGeom prst="roundRect">
          <a:avLst>
            <a:gd name="adj" fmla="val 10000"/>
          </a:avLst>
        </a:prstGeom>
        <a:solidFill>
          <a:schemeClr val="lt1">
            <a:hueOff val="0"/>
            <a:satOff val="0"/>
            <a:lumOff val="0"/>
          </a:schemeClr>
        </a:solidFill>
        <a:ln w="25400" cap="flat" cmpd="sng" algn="ctr">
          <a:solidFill>
            <a:srgbClr val="FF0000"/>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IE" sz="1800" kern="1200" dirty="0" smtClean="0">
              <a:latin typeface="Arial" pitchFamily="34" charset="0"/>
              <a:cs typeface="Arial" pitchFamily="34" charset="0"/>
            </a:rPr>
            <a:t>MEDICINAL</a:t>
          </a:r>
          <a:endParaRPr lang="en-IE" sz="1800" kern="1200" dirty="0">
            <a:latin typeface="Arial" pitchFamily="34" charset="0"/>
            <a:cs typeface="Arial" pitchFamily="34" charset="0"/>
          </a:endParaRPr>
        </a:p>
      </dsp:txBody>
      <dsp:txXfrm>
        <a:off x="479901" y="1716455"/>
        <a:ext cx="1464315" cy="393146"/>
      </dsp:txXfrm>
    </dsp:sp>
    <dsp:sp modelId="{6AF11D9C-4B51-4726-8AEC-236CDACF72AB}">
      <dsp:nvSpPr>
        <dsp:cNvPr id="0" name=""/>
        <dsp:cNvSpPr/>
      </dsp:nvSpPr>
      <dsp:spPr>
        <a:xfrm>
          <a:off x="2772" y="2300224"/>
          <a:ext cx="1095381" cy="471283"/>
        </a:xfrm>
        <a:prstGeom prst="roundRect">
          <a:avLst>
            <a:gd name="adj" fmla="val 10000"/>
          </a:avLst>
        </a:prstGeom>
        <a:no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ECD78C7-ABD3-466B-AC69-1EBCAF43FF7E}">
      <dsp:nvSpPr>
        <dsp:cNvPr id="0" name=""/>
        <dsp:cNvSpPr/>
      </dsp:nvSpPr>
      <dsp:spPr>
        <a:xfrm>
          <a:off x="117088" y="2408824"/>
          <a:ext cx="1095381" cy="471283"/>
        </a:xfrm>
        <a:prstGeom prst="roundRect">
          <a:avLst>
            <a:gd name="adj" fmla="val 10000"/>
          </a:avLst>
        </a:prstGeom>
        <a:solidFill>
          <a:schemeClr val="lt1">
            <a:hueOff val="0"/>
            <a:satOff val="0"/>
            <a:lumOff val="0"/>
          </a:schemeClr>
        </a:solidFill>
        <a:ln w="25400" cap="flat" cmpd="sng" algn="ctr">
          <a:solidFill>
            <a:srgbClr val="FF0000"/>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IE" sz="1800" kern="1200" dirty="0" smtClean="0">
              <a:latin typeface="Arial" pitchFamily="34" charset="0"/>
              <a:cs typeface="Arial" pitchFamily="34" charset="0"/>
            </a:rPr>
            <a:t>1: SILVER</a:t>
          </a:r>
          <a:endParaRPr lang="en-IE" sz="1800" kern="1200" dirty="0">
            <a:latin typeface="Arial" pitchFamily="34" charset="0"/>
            <a:cs typeface="Arial" pitchFamily="34" charset="0"/>
          </a:endParaRPr>
        </a:p>
      </dsp:txBody>
      <dsp:txXfrm>
        <a:off x="117088" y="2408824"/>
        <a:ext cx="1095381" cy="471283"/>
      </dsp:txXfrm>
    </dsp:sp>
    <dsp:sp modelId="{F223C408-79A7-4307-9377-DFCC1FA8F822}">
      <dsp:nvSpPr>
        <dsp:cNvPr id="0" name=""/>
        <dsp:cNvSpPr/>
      </dsp:nvSpPr>
      <dsp:spPr>
        <a:xfrm>
          <a:off x="1326786" y="2300224"/>
          <a:ext cx="865928" cy="471276"/>
        </a:xfrm>
        <a:prstGeom prst="roundRect">
          <a:avLst>
            <a:gd name="adj" fmla="val 10000"/>
          </a:avLst>
        </a:prstGeom>
        <a:no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C77C709-A4CD-4237-BBE6-6F12C3FED1A9}">
      <dsp:nvSpPr>
        <dsp:cNvPr id="0" name=""/>
        <dsp:cNvSpPr/>
      </dsp:nvSpPr>
      <dsp:spPr>
        <a:xfrm>
          <a:off x="1441102" y="2408824"/>
          <a:ext cx="865928" cy="471276"/>
        </a:xfrm>
        <a:prstGeom prst="roundRect">
          <a:avLst>
            <a:gd name="adj" fmla="val 10000"/>
          </a:avLst>
        </a:prstGeom>
        <a:solidFill>
          <a:schemeClr val="lt1">
            <a:hueOff val="0"/>
            <a:satOff val="0"/>
            <a:lumOff val="0"/>
          </a:schemeClr>
        </a:solidFill>
        <a:ln w="25400" cap="flat" cmpd="sng" algn="ctr">
          <a:solidFill>
            <a:srgbClr val="FF0000"/>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IE" sz="1800" kern="1200" dirty="0" smtClean="0">
              <a:latin typeface="Arial" pitchFamily="34" charset="0"/>
              <a:cs typeface="Arial" pitchFamily="34" charset="0"/>
            </a:rPr>
            <a:t>2: GOLD</a:t>
          </a:r>
          <a:endParaRPr lang="en-IE" sz="1800" kern="1200" dirty="0">
            <a:latin typeface="Arial" pitchFamily="34" charset="0"/>
            <a:cs typeface="Arial" pitchFamily="34" charset="0"/>
          </a:endParaRPr>
        </a:p>
      </dsp:txBody>
      <dsp:txXfrm>
        <a:off x="1441102" y="2408824"/>
        <a:ext cx="865928" cy="471276"/>
      </dsp:txXfrm>
    </dsp:sp>
    <dsp:sp modelId="{2EF92319-1800-492F-89C6-4C8174E70FFB}">
      <dsp:nvSpPr>
        <dsp:cNvPr id="0" name=""/>
        <dsp:cNvSpPr/>
      </dsp:nvSpPr>
      <dsp:spPr>
        <a:xfrm>
          <a:off x="3080133" y="1607854"/>
          <a:ext cx="2134484" cy="393146"/>
        </a:xfrm>
        <a:prstGeom prst="roundRect">
          <a:avLst>
            <a:gd name="adj" fmla="val 10000"/>
          </a:avLst>
        </a:prstGeom>
        <a:no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01D150D-F68F-4D24-B74C-CA2AC836FF90}">
      <dsp:nvSpPr>
        <dsp:cNvPr id="0" name=""/>
        <dsp:cNvSpPr/>
      </dsp:nvSpPr>
      <dsp:spPr>
        <a:xfrm>
          <a:off x="3194449" y="1716455"/>
          <a:ext cx="2134484" cy="393146"/>
        </a:xfrm>
        <a:prstGeom prst="roundRect">
          <a:avLst>
            <a:gd name="adj" fmla="val 10000"/>
          </a:avLst>
        </a:prstGeom>
        <a:solidFill>
          <a:schemeClr val="lt1">
            <a:hueOff val="0"/>
            <a:satOff val="0"/>
            <a:lumOff val="0"/>
          </a:schemeClr>
        </a:solidFill>
        <a:ln w="25400" cap="flat" cmpd="sng" algn="ctr">
          <a:solidFill>
            <a:srgbClr val="00B050"/>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IE" sz="1800" kern="1200" dirty="0" smtClean="0">
              <a:latin typeface="Arial" pitchFamily="34" charset="0"/>
              <a:cs typeface="Arial" pitchFamily="34" charset="0"/>
            </a:rPr>
            <a:t>ENVIRONMENTAL</a:t>
          </a:r>
          <a:endParaRPr lang="en-IE" sz="1800" kern="1200" dirty="0">
            <a:latin typeface="Arial" pitchFamily="34" charset="0"/>
            <a:cs typeface="Arial" pitchFamily="34" charset="0"/>
          </a:endParaRPr>
        </a:p>
      </dsp:txBody>
      <dsp:txXfrm>
        <a:off x="3194449" y="1716455"/>
        <a:ext cx="2134484" cy="393146"/>
      </dsp:txXfrm>
    </dsp:sp>
    <dsp:sp modelId="{64DFB769-5FF3-4275-9363-D6615CB5DD85}">
      <dsp:nvSpPr>
        <dsp:cNvPr id="0" name=""/>
        <dsp:cNvSpPr/>
      </dsp:nvSpPr>
      <dsp:spPr>
        <a:xfrm>
          <a:off x="2421346" y="2300224"/>
          <a:ext cx="1514193" cy="471276"/>
        </a:xfrm>
        <a:prstGeom prst="roundRect">
          <a:avLst>
            <a:gd name="adj" fmla="val 10000"/>
          </a:avLst>
        </a:prstGeom>
        <a:no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53F8BCC-3277-4CF9-B0E9-0D6489345E9A}">
      <dsp:nvSpPr>
        <dsp:cNvPr id="0" name=""/>
        <dsp:cNvSpPr/>
      </dsp:nvSpPr>
      <dsp:spPr>
        <a:xfrm>
          <a:off x="2535662" y="2408824"/>
          <a:ext cx="1514193" cy="471276"/>
        </a:xfrm>
        <a:prstGeom prst="roundRect">
          <a:avLst>
            <a:gd name="adj" fmla="val 10000"/>
          </a:avLst>
        </a:prstGeom>
        <a:solidFill>
          <a:schemeClr val="lt1">
            <a:hueOff val="0"/>
            <a:satOff val="0"/>
            <a:lumOff val="0"/>
          </a:schemeClr>
        </a:solidFill>
        <a:ln w="25400" cap="flat" cmpd="sng" algn="ctr">
          <a:solidFill>
            <a:srgbClr val="00B050"/>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IE" sz="1800" kern="1200" dirty="0" smtClean="0">
              <a:latin typeface="Arial" pitchFamily="34" charset="0"/>
              <a:cs typeface="Arial" pitchFamily="34" charset="0"/>
            </a:rPr>
            <a:t>3: TITANIUM DIOXIDE</a:t>
          </a:r>
          <a:endParaRPr lang="en-IE" sz="1800" kern="1200" dirty="0">
            <a:latin typeface="Arial" pitchFamily="34" charset="0"/>
            <a:cs typeface="Arial" pitchFamily="34" charset="0"/>
          </a:endParaRPr>
        </a:p>
      </dsp:txBody>
      <dsp:txXfrm>
        <a:off x="2535662" y="2408824"/>
        <a:ext cx="1514193" cy="471276"/>
      </dsp:txXfrm>
    </dsp:sp>
    <dsp:sp modelId="{B404F65A-55E0-4186-8F25-3606839F8450}">
      <dsp:nvSpPr>
        <dsp:cNvPr id="0" name=""/>
        <dsp:cNvSpPr/>
      </dsp:nvSpPr>
      <dsp:spPr>
        <a:xfrm>
          <a:off x="4164172" y="2300224"/>
          <a:ext cx="1709232" cy="478933"/>
        </a:xfrm>
        <a:prstGeom prst="roundRect">
          <a:avLst>
            <a:gd name="adj" fmla="val 10000"/>
          </a:avLst>
        </a:prstGeom>
        <a:no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5DF47C6-FD54-4588-A88F-0C516BE7AE33}">
      <dsp:nvSpPr>
        <dsp:cNvPr id="0" name=""/>
        <dsp:cNvSpPr/>
      </dsp:nvSpPr>
      <dsp:spPr>
        <a:xfrm>
          <a:off x="4278489" y="2408824"/>
          <a:ext cx="1709232" cy="478933"/>
        </a:xfrm>
        <a:prstGeom prst="roundRect">
          <a:avLst>
            <a:gd name="adj" fmla="val 10000"/>
          </a:avLst>
        </a:prstGeom>
        <a:solidFill>
          <a:schemeClr val="lt1">
            <a:hueOff val="0"/>
            <a:satOff val="0"/>
            <a:lumOff val="0"/>
          </a:schemeClr>
        </a:solidFill>
        <a:ln w="25400" cap="flat" cmpd="sng" algn="ctr">
          <a:solidFill>
            <a:srgbClr val="00B050"/>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IE" sz="1800" kern="1200" dirty="0" smtClean="0">
              <a:latin typeface="Arial" pitchFamily="34" charset="0"/>
              <a:cs typeface="Arial" pitchFamily="34" charset="0"/>
            </a:rPr>
            <a:t>4:CARBON ALLOTROPES</a:t>
          </a:r>
          <a:endParaRPr lang="en-IE" sz="1800" kern="1200" dirty="0">
            <a:latin typeface="Arial" pitchFamily="34" charset="0"/>
            <a:cs typeface="Arial" pitchFamily="34" charset="0"/>
          </a:endParaRPr>
        </a:p>
      </dsp:txBody>
      <dsp:txXfrm>
        <a:off x="4278489" y="2408824"/>
        <a:ext cx="1709232" cy="478933"/>
      </dsp:txXfrm>
    </dsp:sp>
    <dsp:sp modelId="{427B480D-4D59-4B75-9846-6A596FA33C4E}">
      <dsp:nvSpPr>
        <dsp:cNvPr id="0" name=""/>
        <dsp:cNvSpPr/>
      </dsp:nvSpPr>
      <dsp:spPr>
        <a:xfrm>
          <a:off x="1369690" y="3078380"/>
          <a:ext cx="1523443" cy="485427"/>
        </a:xfrm>
        <a:prstGeom prst="roundRect">
          <a:avLst>
            <a:gd name="adj" fmla="val 10000"/>
          </a:avLst>
        </a:prstGeom>
        <a:no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18B4C21-EEDE-4902-8F20-96DC9B641B24}">
      <dsp:nvSpPr>
        <dsp:cNvPr id="0" name=""/>
        <dsp:cNvSpPr/>
      </dsp:nvSpPr>
      <dsp:spPr>
        <a:xfrm>
          <a:off x="1484006" y="3186981"/>
          <a:ext cx="1523443" cy="485427"/>
        </a:xfrm>
        <a:prstGeom prst="roundRect">
          <a:avLst>
            <a:gd name="adj" fmla="val 10000"/>
          </a:avLst>
        </a:prstGeom>
        <a:solidFill>
          <a:schemeClr val="lt1">
            <a:hueOff val="0"/>
            <a:satOff val="0"/>
            <a:lumOff val="0"/>
          </a:schemeClr>
        </a:solidFill>
        <a:ln w="25400" cap="flat" cmpd="sng" algn="ctr">
          <a:solidFill>
            <a:srgbClr val="00B050"/>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IE" sz="1800" kern="1200" dirty="0" smtClean="0">
              <a:latin typeface="Arial" pitchFamily="34" charset="0"/>
              <a:cs typeface="Arial" pitchFamily="34" charset="0"/>
            </a:rPr>
            <a:t>4a: GRAPHENE</a:t>
          </a:r>
          <a:endParaRPr lang="en-IE" sz="1800" kern="1200" dirty="0">
            <a:latin typeface="Arial" pitchFamily="34" charset="0"/>
            <a:cs typeface="Arial" pitchFamily="34" charset="0"/>
          </a:endParaRPr>
        </a:p>
      </dsp:txBody>
      <dsp:txXfrm>
        <a:off x="1484006" y="3186981"/>
        <a:ext cx="1523443" cy="485427"/>
      </dsp:txXfrm>
    </dsp:sp>
    <dsp:sp modelId="{15552ADE-4685-4DAA-81B8-494E29058101}">
      <dsp:nvSpPr>
        <dsp:cNvPr id="0" name=""/>
        <dsp:cNvSpPr/>
      </dsp:nvSpPr>
      <dsp:spPr>
        <a:xfrm>
          <a:off x="3121765" y="3078380"/>
          <a:ext cx="1617788" cy="485427"/>
        </a:xfrm>
        <a:prstGeom prst="roundRect">
          <a:avLst>
            <a:gd name="adj" fmla="val 10000"/>
          </a:avLst>
        </a:prstGeom>
        <a:no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58C8210-63BF-43CF-BDF8-CBC9A9EFFECD}">
      <dsp:nvSpPr>
        <dsp:cNvPr id="0" name=""/>
        <dsp:cNvSpPr/>
      </dsp:nvSpPr>
      <dsp:spPr>
        <a:xfrm>
          <a:off x="3236081" y="3186981"/>
          <a:ext cx="1617788" cy="485427"/>
        </a:xfrm>
        <a:prstGeom prst="roundRect">
          <a:avLst>
            <a:gd name="adj" fmla="val 10000"/>
          </a:avLst>
        </a:prstGeom>
        <a:solidFill>
          <a:schemeClr val="lt1">
            <a:hueOff val="0"/>
            <a:satOff val="0"/>
            <a:lumOff val="0"/>
          </a:schemeClr>
        </a:solidFill>
        <a:ln w="25400" cap="flat" cmpd="sng" algn="ctr">
          <a:solidFill>
            <a:srgbClr val="00B050"/>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IE" sz="1800" kern="1200" dirty="0" smtClean="0">
              <a:latin typeface="Arial" pitchFamily="34" charset="0"/>
              <a:cs typeface="Arial" pitchFamily="34" charset="0"/>
            </a:rPr>
            <a:t>4b: NANOTUBES</a:t>
          </a:r>
          <a:endParaRPr lang="en-IE" sz="1800" kern="1200" dirty="0">
            <a:latin typeface="Arial" pitchFamily="34" charset="0"/>
            <a:cs typeface="Arial" pitchFamily="34" charset="0"/>
          </a:endParaRPr>
        </a:p>
      </dsp:txBody>
      <dsp:txXfrm>
        <a:off x="3236081" y="3186981"/>
        <a:ext cx="1617788" cy="485427"/>
      </dsp:txXfrm>
    </dsp:sp>
    <dsp:sp modelId="{4596E7B9-B553-455F-9D23-00E53937E4DF}">
      <dsp:nvSpPr>
        <dsp:cNvPr id="0" name=""/>
        <dsp:cNvSpPr/>
      </dsp:nvSpPr>
      <dsp:spPr>
        <a:xfrm>
          <a:off x="4968186" y="3078380"/>
          <a:ext cx="1723677" cy="485427"/>
        </a:xfrm>
        <a:prstGeom prst="roundRect">
          <a:avLst>
            <a:gd name="adj" fmla="val 10000"/>
          </a:avLst>
        </a:prstGeom>
        <a:no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F6C8123-49C9-478D-94ED-FF697D845324}">
      <dsp:nvSpPr>
        <dsp:cNvPr id="0" name=""/>
        <dsp:cNvSpPr/>
      </dsp:nvSpPr>
      <dsp:spPr>
        <a:xfrm>
          <a:off x="5082502" y="3186981"/>
          <a:ext cx="1723677" cy="485427"/>
        </a:xfrm>
        <a:prstGeom prst="roundRect">
          <a:avLst>
            <a:gd name="adj" fmla="val 10000"/>
          </a:avLst>
        </a:prstGeom>
        <a:solidFill>
          <a:schemeClr val="lt1">
            <a:hueOff val="0"/>
            <a:satOff val="0"/>
            <a:lumOff val="0"/>
          </a:schemeClr>
        </a:solidFill>
        <a:ln w="25400" cap="flat" cmpd="sng" algn="ctr">
          <a:solidFill>
            <a:srgbClr val="00B050"/>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IE" sz="1800" kern="1200" dirty="0" smtClean="0">
              <a:latin typeface="Arial" pitchFamily="34" charset="0"/>
              <a:cs typeface="Arial" pitchFamily="34" charset="0"/>
            </a:rPr>
            <a:t>4c: BUCKYBALLS</a:t>
          </a:r>
          <a:endParaRPr lang="en-IE" sz="1800" kern="1200" dirty="0">
            <a:latin typeface="Arial" pitchFamily="34" charset="0"/>
            <a:cs typeface="Arial" pitchFamily="34" charset="0"/>
          </a:endParaRPr>
        </a:p>
      </dsp:txBody>
      <dsp:txXfrm>
        <a:off x="5082502" y="3186981"/>
        <a:ext cx="1723677" cy="485427"/>
      </dsp:txXfrm>
    </dsp:sp>
    <dsp:sp modelId="{55712B67-E13D-4A84-816F-FD2CAF1CCA3C}">
      <dsp:nvSpPr>
        <dsp:cNvPr id="0" name=""/>
        <dsp:cNvSpPr/>
      </dsp:nvSpPr>
      <dsp:spPr>
        <a:xfrm>
          <a:off x="6920495" y="3078380"/>
          <a:ext cx="1747391" cy="485427"/>
        </a:xfrm>
        <a:prstGeom prst="roundRect">
          <a:avLst>
            <a:gd name="adj" fmla="val 10000"/>
          </a:avLst>
        </a:prstGeom>
        <a:no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42C368B-0DA0-4FA6-A67D-9A7DC3245783}">
      <dsp:nvSpPr>
        <dsp:cNvPr id="0" name=""/>
        <dsp:cNvSpPr/>
      </dsp:nvSpPr>
      <dsp:spPr>
        <a:xfrm>
          <a:off x="7034811" y="3186981"/>
          <a:ext cx="1747391" cy="485427"/>
        </a:xfrm>
        <a:prstGeom prst="roundRect">
          <a:avLst>
            <a:gd name="adj" fmla="val 10000"/>
          </a:avLst>
        </a:prstGeom>
        <a:solidFill>
          <a:schemeClr val="lt1">
            <a:hueOff val="0"/>
            <a:satOff val="0"/>
            <a:lumOff val="0"/>
          </a:schemeClr>
        </a:solidFill>
        <a:ln w="25400" cap="flat" cmpd="sng" algn="ctr">
          <a:solidFill>
            <a:srgbClr val="00B050"/>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IE" sz="1800" kern="1200" dirty="0" smtClean="0">
              <a:latin typeface="Arial" pitchFamily="34" charset="0"/>
              <a:cs typeface="Arial" pitchFamily="34" charset="0"/>
            </a:rPr>
            <a:t>4d: BUCKYPAPER</a:t>
          </a:r>
          <a:endParaRPr lang="en-IE" sz="1800" kern="1200" dirty="0">
            <a:latin typeface="Arial" pitchFamily="34" charset="0"/>
            <a:cs typeface="Arial" pitchFamily="34" charset="0"/>
          </a:endParaRPr>
        </a:p>
      </dsp:txBody>
      <dsp:txXfrm>
        <a:off x="7034811" y="3186981"/>
        <a:ext cx="1747391" cy="485427"/>
      </dsp:txXfrm>
    </dsp:sp>
    <dsp:sp modelId="{481E06F5-47EA-45ED-8CFC-71BA33FD4322}">
      <dsp:nvSpPr>
        <dsp:cNvPr id="0" name=""/>
        <dsp:cNvSpPr/>
      </dsp:nvSpPr>
      <dsp:spPr>
        <a:xfrm>
          <a:off x="6277239" y="1607854"/>
          <a:ext cx="1547631" cy="393146"/>
        </a:xfrm>
        <a:prstGeom prst="roundRect">
          <a:avLst>
            <a:gd name="adj" fmla="val 10000"/>
          </a:avLst>
        </a:prstGeom>
        <a:no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29220D5-394D-4EA4-813F-3E249C723563}">
      <dsp:nvSpPr>
        <dsp:cNvPr id="0" name=""/>
        <dsp:cNvSpPr/>
      </dsp:nvSpPr>
      <dsp:spPr>
        <a:xfrm>
          <a:off x="6391555" y="1716455"/>
          <a:ext cx="1547631" cy="393146"/>
        </a:xfrm>
        <a:prstGeom prst="roundRect">
          <a:avLst>
            <a:gd name="adj" fmla="val 10000"/>
          </a:avLst>
        </a:prstGeom>
        <a:solidFill>
          <a:schemeClr val="lt1">
            <a:hueOff val="0"/>
            <a:satOff val="0"/>
            <a:lum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IE" sz="1800" kern="1200" dirty="0" smtClean="0">
              <a:latin typeface="Arial" pitchFamily="34" charset="0"/>
              <a:cs typeface="Arial" pitchFamily="34" charset="0"/>
            </a:rPr>
            <a:t>MATERIALS</a:t>
          </a:r>
          <a:endParaRPr lang="en-IE" sz="1800" kern="1200" dirty="0">
            <a:latin typeface="Arial" pitchFamily="34" charset="0"/>
            <a:cs typeface="Arial" pitchFamily="34" charset="0"/>
          </a:endParaRPr>
        </a:p>
      </dsp:txBody>
      <dsp:txXfrm>
        <a:off x="6391555" y="1716455"/>
        <a:ext cx="1547631" cy="393146"/>
      </dsp:txXfrm>
    </dsp:sp>
    <dsp:sp modelId="{E374842C-EBF4-4EE8-BB5A-3AF5A5C0CAFC}">
      <dsp:nvSpPr>
        <dsp:cNvPr id="0" name=""/>
        <dsp:cNvSpPr/>
      </dsp:nvSpPr>
      <dsp:spPr>
        <a:xfrm>
          <a:off x="6102037" y="2300224"/>
          <a:ext cx="1898035" cy="533479"/>
        </a:xfrm>
        <a:prstGeom prst="roundRect">
          <a:avLst>
            <a:gd name="adj" fmla="val 10000"/>
          </a:avLst>
        </a:prstGeom>
        <a:no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E8E20CC-90F0-40C0-86FE-F9CECFAA4352}">
      <dsp:nvSpPr>
        <dsp:cNvPr id="0" name=""/>
        <dsp:cNvSpPr/>
      </dsp:nvSpPr>
      <dsp:spPr>
        <a:xfrm>
          <a:off x="6216353" y="2408824"/>
          <a:ext cx="1898035" cy="533479"/>
        </a:xfrm>
        <a:prstGeom prst="roundRect">
          <a:avLst>
            <a:gd name="adj" fmla="val 10000"/>
          </a:avLst>
        </a:prstGeom>
        <a:solidFill>
          <a:schemeClr val="lt1">
            <a:hueOff val="0"/>
            <a:satOff val="0"/>
            <a:lum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IE" sz="1800" kern="1200" dirty="0" smtClean="0">
              <a:latin typeface="Arial" pitchFamily="34" charset="0"/>
              <a:cs typeface="Arial" pitchFamily="34" charset="0"/>
            </a:rPr>
            <a:t>5: QUANTUM DOTS</a:t>
          </a:r>
          <a:endParaRPr lang="en-IE" sz="1800" kern="1200" dirty="0">
            <a:latin typeface="Arial" pitchFamily="34" charset="0"/>
            <a:cs typeface="Arial" pitchFamily="34" charset="0"/>
          </a:endParaRPr>
        </a:p>
      </dsp:txBody>
      <dsp:txXfrm>
        <a:off x="6216353" y="2408824"/>
        <a:ext cx="1898035" cy="533479"/>
      </dsp:txXfrm>
    </dsp:sp>
  </dsp:spTree>
</dsp:drawing>
</file>

<file path=ppt/diagrams/layout1.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4514"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l" defTabSz="966788">
              <a:defRPr sz="1300"/>
            </a:lvl1pPr>
          </a:lstStyle>
          <a:p>
            <a:pPr>
              <a:defRPr/>
            </a:pPr>
            <a:endParaRPr lang="en-GB"/>
          </a:p>
        </p:txBody>
      </p:sp>
      <p:sp>
        <p:nvSpPr>
          <p:cNvPr id="64515" name="Rectangle 3"/>
          <p:cNvSpPr>
            <a:spLocks noGrp="1" noChangeArrowheads="1"/>
          </p:cNvSpPr>
          <p:nvPr>
            <p:ph type="dt" sz="quarter" idx="1"/>
          </p:nvPr>
        </p:nvSpPr>
        <p:spPr bwMode="auto">
          <a:xfrm>
            <a:off x="4144963" y="0"/>
            <a:ext cx="3170237"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a:defRPr sz="1300"/>
            </a:lvl1pPr>
          </a:lstStyle>
          <a:p>
            <a:pPr>
              <a:defRPr/>
            </a:pPr>
            <a:endParaRPr lang="en-GB"/>
          </a:p>
        </p:txBody>
      </p:sp>
      <p:sp>
        <p:nvSpPr>
          <p:cNvPr id="64516" name="Rectangle 4"/>
          <p:cNvSpPr>
            <a:spLocks noGrp="1" noChangeArrowheads="1"/>
          </p:cNvSpPr>
          <p:nvPr>
            <p:ph type="ftr" sz="quarter" idx="2"/>
          </p:nvPr>
        </p:nvSpPr>
        <p:spPr bwMode="auto">
          <a:xfrm>
            <a:off x="0" y="9121775"/>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l" defTabSz="966788">
              <a:defRPr sz="1300"/>
            </a:lvl1pPr>
          </a:lstStyle>
          <a:p>
            <a:pPr>
              <a:defRPr/>
            </a:pPr>
            <a:endParaRPr lang="en-GB"/>
          </a:p>
        </p:txBody>
      </p:sp>
      <p:sp>
        <p:nvSpPr>
          <p:cNvPr id="64517" name="Rectangle 5"/>
          <p:cNvSpPr>
            <a:spLocks noGrp="1" noChangeArrowheads="1"/>
          </p:cNvSpPr>
          <p:nvPr>
            <p:ph type="sldNum" sz="quarter" idx="3"/>
          </p:nvPr>
        </p:nvSpPr>
        <p:spPr bwMode="auto">
          <a:xfrm>
            <a:off x="4144963" y="9121775"/>
            <a:ext cx="3170237"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a:defRPr sz="1300"/>
            </a:lvl1pPr>
          </a:lstStyle>
          <a:p>
            <a:pPr>
              <a:defRPr/>
            </a:pPr>
            <a:fld id="{23F25346-09CB-41AB-874F-6558B616FC9E}" type="slidenum">
              <a:rPr lang="en-GB"/>
              <a:pPr>
                <a:defRPr/>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4143375" y="0"/>
            <a:ext cx="3170238" cy="479425"/>
          </a:xfrm>
          <a:prstGeom prst="rect">
            <a:avLst/>
          </a:prstGeom>
        </p:spPr>
        <p:txBody>
          <a:bodyPr vert="horz" lIns="91440" tIns="45720" rIns="91440" bIns="45720" rtlCol="0"/>
          <a:lstStyle>
            <a:lvl1pPr algn="r">
              <a:defRPr sz="1200"/>
            </a:lvl1pPr>
          </a:lstStyle>
          <a:p>
            <a:fld id="{A5704251-0020-4987-B471-CE65FF553EDE}" type="datetimeFigureOut">
              <a:rPr lang="en-IE" smtClean="0"/>
              <a:pPr/>
              <a:t>29/06/2012</a:t>
            </a:fld>
            <a:endParaRPr lang="en-IE"/>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6" name="Footer Placeholder 5"/>
          <p:cNvSpPr>
            <a:spLocks noGrp="1"/>
          </p:cNvSpPr>
          <p:nvPr>
            <p:ph type="ftr" sz="quarter" idx="4"/>
          </p:nvPr>
        </p:nvSpPr>
        <p:spPr>
          <a:xfrm>
            <a:off x="0" y="9120188"/>
            <a:ext cx="3170238" cy="479425"/>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1440" tIns="45720" rIns="91440" bIns="45720" rtlCol="0" anchor="b"/>
          <a:lstStyle>
            <a:lvl1pPr algn="r">
              <a:defRPr sz="1200"/>
            </a:lvl1pPr>
          </a:lstStyle>
          <a:p>
            <a:fld id="{EA9533E4-1FBE-4BCA-8C99-22C8AB65F2D5}" type="slidenum">
              <a:rPr lang="en-IE" smtClean="0"/>
              <a:pPr/>
              <a:t>‹#›</a:t>
            </a:fld>
            <a:endParaRPr lang="en-IE"/>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tinyurl.com/nanochem40"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dirty="0" smtClean="0"/>
              <a:t>More detailed notes on</a:t>
            </a:r>
            <a:r>
              <a:rPr lang="en-IE" baseline="0" dirty="0" smtClean="0"/>
              <a:t> preparing a PowerPoint Presentation are given in the appendix to the student guide but it may be useful to go through this to highlight the most important points.</a:t>
            </a:r>
            <a:endParaRPr lang="en-IE" dirty="0"/>
          </a:p>
        </p:txBody>
      </p:sp>
      <p:sp>
        <p:nvSpPr>
          <p:cNvPr id="4" name="Slide Number Placeholder 3"/>
          <p:cNvSpPr>
            <a:spLocks noGrp="1"/>
          </p:cNvSpPr>
          <p:nvPr>
            <p:ph type="sldNum" sz="quarter" idx="10"/>
          </p:nvPr>
        </p:nvSpPr>
        <p:spPr/>
        <p:txBody>
          <a:bodyPr/>
          <a:lstStyle/>
          <a:p>
            <a:fld id="{EA9533E4-1FBE-4BCA-8C99-22C8AB65F2D5}" type="slidenum">
              <a:rPr lang="en-IE" smtClean="0"/>
              <a:pPr/>
              <a:t>1</a:t>
            </a:fld>
            <a:endParaRPr lang="en-IE"/>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dirty="0" smtClean="0"/>
              <a:t>More detailed notes on</a:t>
            </a:r>
            <a:r>
              <a:rPr lang="en-IE" baseline="0" dirty="0" smtClean="0"/>
              <a:t> preparing a PowerPoint Presentation are given in the appendix to the student guide but it may be useful to go through this to highlight the most important points.</a:t>
            </a:r>
            <a:endParaRPr lang="en-IE" dirty="0"/>
          </a:p>
        </p:txBody>
      </p:sp>
      <p:sp>
        <p:nvSpPr>
          <p:cNvPr id="4" name="Slide Number Placeholder 3"/>
          <p:cNvSpPr>
            <a:spLocks noGrp="1"/>
          </p:cNvSpPr>
          <p:nvPr>
            <p:ph type="sldNum" sz="quarter" idx="10"/>
          </p:nvPr>
        </p:nvSpPr>
        <p:spPr/>
        <p:txBody>
          <a:bodyPr/>
          <a:lstStyle/>
          <a:p>
            <a:fld id="{EA9533E4-1FBE-4BCA-8C99-22C8AB65F2D5}" type="slidenum">
              <a:rPr lang="en-IE" smtClean="0"/>
              <a:pPr/>
              <a:t>12</a:t>
            </a:fld>
            <a:endParaRPr lang="en-I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smtClean="0">
                <a:solidFill>
                  <a:schemeClr val="tx1"/>
                </a:solidFill>
                <a:latin typeface="+mn-lt"/>
                <a:ea typeface="+mn-ea"/>
                <a:cs typeface="+mn-cs"/>
              </a:rPr>
              <a:t>Plagiarism is not acknowledging the work of others. Therefore, all work which is not of your own creation must be accompanied by a reference which gives a detailed description of the item from which you have obtained information (e.g. article, website, book).</a:t>
            </a:r>
            <a:endParaRPr lang="en-IE"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 </a:t>
            </a:r>
            <a:endParaRPr lang="en-IE"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Important things to remember:</a:t>
            </a:r>
            <a:endParaRPr lang="en-IE" sz="1200" kern="1200" dirty="0" smtClean="0">
              <a:solidFill>
                <a:schemeClr val="tx1"/>
              </a:solidFill>
              <a:latin typeface="+mn-lt"/>
              <a:ea typeface="+mn-ea"/>
              <a:cs typeface="+mn-cs"/>
            </a:endParaRPr>
          </a:p>
          <a:p>
            <a:pPr lvl="0"/>
            <a:r>
              <a:rPr lang="en-GB" sz="1200" kern="1200" dirty="0" smtClean="0">
                <a:solidFill>
                  <a:schemeClr val="tx1"/>
                </a:solidFill>
                <a:latin typeface="+mn-lt"/>
                <a:ea typeface="+mn-ea"/>
                <a:cs typeface="+mn-cs"/>
              </a:rPr>
              <a:t>Make sure that you acknowledge any information that you obtain from a particular source by including a reference. </a:t>
            </a:r>
            <a:endParaRPr lang="en-IE" sz="1200" kern="1200" dirty="0" smtClean="0">
              <a:solidFill>
                <a:schemeClr val="tx1"/>
              </a:solidFill>
              <a:latin typeface="+mn-lt"/>
              <a:ea typeface="+mn-ea"/>
              <a:cs typeface="+mn-cs"/>
            </a:endParaRPr>
          </a:p>
          <a:p>
            <a:pPr lvl="0"/>
            <a:r>
              <a:rPr lang="en-GB" sz="1200" kern="1200" dirty="0" smtClean="0">
                <a:solidFill>
                  <a:schemeClr val="tx1"/>
                </a:solidFill>
                <a:latin typeface="+mn-lt"/>
                <a:ea typeface="+mn-ea"/>
                <a:cs typeface="+mn-cs"/>
              </a:rPr>
              <a:t>You should not reproduce information word for word from a reference even when you have acknowledged the source. The only exception is for a direct quotation; however these should be used sparingly. You are expected to communicate the information in your own words. </a:t>
            </a:r>
            <a:endParaRPr lang="en-IE" sz="1200" kern="1200" dirty="0" smtClean="0">
              <a:solidFill>
                <a:schemeClr val="tx1"/>
              </a:solidFill>
              <a:latin typeface="+mn-lt"/>
              <a:ea typeface="+mn-ea"/>
              <a:cs typeface="+mn-cs"/>
            </a:endParaRPr>
          </a:p>
          <a:p>
            <a:pPr lvl="0"/>
            <a:r>
              <a:rPr lang="en-GB" sz="1200" kern="1200" dirty="0" smtClean="0">
                <a:solidFill>
                  <a:schemeClr val="tx1"/>
                </a:solidFill>
                <a:latin typeface="+mn-lt"/>
                <a:ea typeface="+mn-ea"/>
                <a:cs typeface="+mn-cs"/>
              </a:rPr>
              <a:t>Failure to meet these requirements means you have plagiarised work. This is the same as stealing someone else’s work. If you are found to have plagiarised material, marks will be deducted. </a:t>
            </a:r>
            <a:endParaRPr lang="en-IE"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References should be formatted according to the Royal Society of Chemistry Publishing author guidelines format. (See page eleven of the document at this link: </a:t>
            </a:r>
            <a:r>
              <a:rPr lang="en-GB" sz="1200" u="sng" kern="1200" dirty="0" smtClean="0">
                <a:solidFill>
                  <a:schemeClr val="tx1"/>
                </a:solidFill>
                <a:latin typeface="+mn-lt"/>
                <a:ea typeface="+mn-ea"/>
                <a:cs typeface="+mn-cs"/>
                <a:hlinkClick r:id="rId3"/>
              </a:rPr>
              <a:t>http://tinyurl.com/nanochem40</a:t>
            </a:r>
            <a:r>
              <a:rPr lang="en-GB" sz="1200" kern="1200" dirty="0" smtClean="0">
                <a:solidFill>
                  <a:schemeClr val="tx1"/>
                </a:solidFill>
                <a:latin typeface="+mn-lt"/>
                <a:ea typeface="+mn-ea"/>
                <a:cs typeface="+mn-cs"/>
              </a:rPr>
              <a:t>) </a:t>
            </a:r>
            <a:endParaRPr lang="en-IE"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 </a:t>
            </a:r>
            <a:endParaRPr lang="en-IE"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Useful resources:</a:t>
            </a:r>
            <a:endParaRPr lang="en-IE" sz="1200" kern="1200" dirty="0" smtClean="0">
              <a:solidFill>
                <a:schemeClr val="tx1"/>
              </a:solidFill>
              <a:latin typeface="+mn-lt"/>
              <a:ea typeface="+mn-ea"/>
              <a:cs typeface="+mn-cs"/>
            </a:endParaRPr>
          </a:p>
          <a:p>
            <a:pPr lvl="0"/>
            <a:r>
              <a:rPr lang="en-GB" sz="1200" kern="1200" dirty="0" smtClean="0">
                <a:solidFill>
                  <a:schemeClr val="tx1"/>
                </a:solidFill>
                <a:latin typeface="+mn-lt"/>
                <a:ea typeface="+mn-ea"/>
                <a:cs typeface="+mn-cs"/>
              </a:rPr>
              <a:t>Study and Communication Skills for the Chemical Sciences, Tina Overton, Stuart Johnson, and Jon Scott, Oxford University Press, 2011 (Chapter 10)</a:t>
            </a:r>
            <a:endParaRPr lang="en-IE" sz="1200" kern="1200" dirty="0" smtClean="0">
              <a:solidFill>
                <a:schemeClr val="tx1"/>
              </a:solidFill>
              <a:latin typeface="+mn-lt"/>
              <a:ea typeface="+mn-ea"/>
              <a:cs typeface="+mn-cs"/>
            </a:endParaRPr>
          </a:p>
          <a:p>
            <a:endParaRPr lang="en-IE" dirty="0"/>
          </a:p>
        </p:txBody>
      </p:sp>
      <p:sp>
        <p:nvSpPr>
          <p:cNvPr id="4" name="Slide Number Placeholder 3"/>
          <p:cNvSpPr>
            <a:spLocks noGrp="1"/>
          </p:cNvSpPr>
          <p:nvPr>
            <p:ph type="sldNum" sz="quarter" idx="10"/>
          </p:nvPr>
        </p:nvSpPr>
        <p:spPr/>
        <p:txBody>
          <a:bodyPr/>
          <a:lstStyle/>
          <a:p>
            <a:fld id="{EA9533E4-1FBE-4BCA-8C99-22C8AB65F2D5}" type="slidenum">
              <a:rPr lang="en-IE" smtClean="0"/>
              <a:pPr/>
              <a:t>16</a:t>
            </a:fld>
            <a:endParaRPr lang="en-I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IE" dirty="0" smtClean="0"/>
              <a:t>Get to know each other: Even if</a:t>
            </a:r>
            <a:r>
              <a:rPr lang="en-IE" baseline="0" dirty="0" smtClean="0"/>
              <a:t> you know everybody in the group they may not all know each other, so take time in your first meeting to get to know everybody and what they are studying.</a:t>
            </a:r>
            <a:endParaRPr lang="en-IE" dirty="0" smtClean="0"/>
          </a:p>
          <a:p>
            <a:r>
              <a:rPr lang="en-IE" dirty="0" smtClean="0"/>
              <a:t>Establish ground rules: Figure out if you need a</a:t>
            </a:r>
            <a:r>
              <a:rPr lang="en-IE" baseline="0" dirty="0" smtClean="0"/>
              <a:t> group leader, should records of meetings be kept, would formal agendas help for smooth running of meetings, how much time should each member be sending on the project, what action should be taken if a member isn’t making a fair contribution.</a:t>
            </a:r>
            <a:endParaRPr lang="en-IE" dirty="0" smtClean="0"/>
          </a:p>
          <a:p>
            <a:r>
              <a:rPr lang="en-IE" dirty="0" smtClean="0"/>
              <a:t>Brainstorm: Go through project brief, identify tasks and discuss peoples alternative approaches</a:t>
            </a:r>
          </a:p>
          <a:p>
            <a:r>
              <a:rPr lang="en-IE" dirty="0" smtClean="0"/>
              <a:t>Agree tasks: Once an approach has been agreed, identify and assign tasks to be completed before next workshop/lab.</a:t>
            </a:r>
          </a:p>
          <a:p>
            <a:r>
              <a:rPr lang="en-IE" dirty="0" smtClean="0"/>
              <a:t>Plan your timeline: The handbook gives you a clear</a:t>
            </a:r>
            <a:r>
              <a:rPr lang="en-IE" baseline="0" dirty="0" smtClean="0"/>
              <a:t> milestones which must be met each week. It may be useful to assign dates to these milestones and agree any timelines needed for individual contributions to ensure successful completion of shared tasks.</a:t>
            </a:r>
            <a:endParaRPr lang="en-IE" dirty="0" smtClean="0"/>
          </a:p>
          <a:p>
            <a:r>
              <a:rPr lang="en-IE" dirty="0" smtClean="0"/>
              <a:t>Keep going: Ensure that you maintain momentum and</a:t>
            </a:r>
            <a:r>
              <a:rPr lang="en-IE" baseline="0" dirty="0" smtClean="0"/>
              <a:t> enthusiasm throughout the task by having regular group meetings, keeping a check on progress and making sure nobody falls behind.</a:t>
            </a:r>
            <a:endParaRPr lang="en-IE" dirty="0" smtClean="0"/>
          </a:p>
          <a:p>
            <a:r>
              <a:rPr lang="en-IE" dirty="0" smtClean="0"/>
              <a:t>The final product: The quality of the end result depends on how well you have worked throughout the project</a:t>
            </a:r>
            <a:r>
              <a:rPr lang="en-IE" baseline="0" dirty="0" smtClean="0"/>
              <a:t> so do your best to stick with timelines and complete all tasks assigned to the best of your ability.</a:t>
            </a:r>
          </a:p>
          <a:p>
            <a:endParaRPr lang="en-IE" baseline="0" dirty="0" smtClean="0"/>
          </a:p>
          <a:p>
            <a:r>
              <a:rPr lang="en-IE" baseline="0" dirty="0" smtClean="0"/>
              <a:t>If you need further information on working in groups, please refer to Chapter 3 of “Study and Communication Skills for the Chemical Sciences”; Overton, T., Johnson, S., Scott, J.; Oxford University Press (2011)</a:t>
            </a:r>
            <a:endParaRPr lang="en-IE" dirty="0" smtClean="0"/>
          </a:p>
          <a:p>
            <a:endParaRPr lang="en-IE" dirty="0"/>
          </a:p>
        </p:txBody>
      </p:sp>
      <p:sp>
        <p:nvSpPr>
          <p:cNvPr id="4" name="Slide Number Placeholder 3"/>
          <p:cNvSpPr>
            <a:spLocks noGrp="1"/>
          </p:cNvSpPr>
          <p:nvPr>
            <p:ph type="sldNum" sz="quarter" idx="10"/>
          </p:nvPr>
        </p:nvSpPr>
        <p:spPr/>
        <p:txBody>
          <a:bodyPr/>
          <a:lstStyle/>
          <a:p>
            <a:fld id="{EA9533E4-1FBE-4BCA-8C99-22C8AB65F2D5}" type="slidenum">
              <a:rPr lang="en-IE" smtClean="0"/>
              <a:pPr/>
              <a:t>18</a:t>
            </a:fld>
            <a:endParaRPr lang="en-I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dirty="0" smtClean="0"/>
              <a:t>Guidelines on the use of wikis are provided in both the student and tutor guide book.</a:t>
            </a:r>
            <a:r>
              <a:rPr lang="en-IE" baseline="0" dirty="0" smtClean="0"/>
              <a:t> The tutor guidelines should be useful for the set-up and ongoing monitoring of the students wikis. Students should be referred to their guidelines to ensure the wiki is used appropriately.  </a:t>
            </a:r>
            <a:endParaRPr lang="en-IE" dirty="0"/>
          </a:p>
        </p:txBody>
      </p:sp>
      <p:sp>
        <p:nvSpPr>
          <p:cNvPr id="4" name="Slide Number Placeholder 3"/>
          <p:cNvSpPr>
            <a:spLocks noGrp="1"/>
          </p:cNvSpPr>
          <p:nvPr>
            <p:ph type="sldNum" sz="quarter" idx="10"/>
          </p:nvPr>
        </p:nvSpPr>
        <p:spPr/>
        <p:txBody>
          <a:bodyPr/>
          <a:lstStyle/>
          <a:p>
            <a:fld id="{EA9533E4-1FBE-4BCA-8C99-22C8AB65F2D5}" type="slidenum">
              <a:rPr lang="en-IE" smtClean="0"/>
              <a:pPr/>
              <a:t>20</a:t>
            </a:fld>
            <a:endParaRPr lang="en-I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pPr algn="just"/>
            <a:r>
              <a:rPr lang="en-GB" sz="1700" dirty="0"/>
              <a:t>Remind the students to refer to the relevant section of the student guide for a list of tasks associated with the workshop.</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endParaRPr lang="en-GB" sz="17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dirty="0" smtClean="0"/>
              <a:t>This slide can be used to provide an overview of the module content. Refer students to Figure 1 in their guide for further</a:t>
            </a:r>
            <a:r>
              <a:rPr lang="en-IE" baseline="0" dirty="0" smtClean="0"/>
              <a:t> details.</a:t>
            </a:r>
            <a:endParaRPr lang="en-IE" dirty="0"/>
          </a:p>
        </p:txBody>
      </p:sp>
      <p:sp>
        <p:nvSpPr>
          <p:cNvPr id="4" name="Slide Number Placeholder 3"/>
          <p:cNvSpPr>
            <a:spLocks noGrp="1"/>
          </p:cNvSpPr>
          <p:nvPr>
            <p:ph type="sldNum" sz="quarter" idx="10"/>
          </p:nvPr>
        </p:nvSpPr>
        <p:spPr/>
        <p:txBody>
          <a:bodyPr/>
          <a:lstStyle/>
          <a:p>
            <a:fld id="{EA9533E4-1FBE-4BCA-8C99-22C8AB65F2D5}" type="slidenum">
              <a:rPr lang="en-IE" smtClean="0"/>
              <a:pPr/>
              <a:t>3</a:t>
            </a:fld>
            <a:endParaRPr lang="en-I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endParaRPr lang="en-GB"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dirty="0" smtClean="0"/>
              <a:t>Highlight to assignment</a:t>
            </a:r>
            <a:r>
              <a:rPr lang="en-IE" baseline="0" dirty="0" smtClean="0"/>
              <a:t> of marks to students.</a:t>
            </a:r>
            <a:endParaRPr lang="en-IE" dirty="0"/>
          </a:p>
        </p:txBody>
      </p:sp>
      <p:sp>
        <p:nvSpPr>
          <p:cNvPr id="4" name="Slide Number Placeholder 3"/>
          <p:cNvSpPr>
            <a:spLocks noGrp="1"/>
          </p:cNvSpPr>
          <p:nvPr>
            <p:ph type="sldNum" sz="quarter" idx="10"/>
          </p:nvPr>
        </p:nvSpPr>
        <p:spPr/>
        <p:txBody>
          <a:bodyPr/>
          <a:lstStyle/>
          <a:p>
            <a:fld id="{EA9533E4-1FBE-4BCA-8C99-22C8AB65F2D5}" type="slidenum">
              <a:rPr lang="en-IE" smtClean="0"/>
              <a:pPr/>
              <a:t>5</a:t>
            </a:fld>
            <a:endParaRPr lang="en-I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dirty="0" smtClean="0"/>
              <a:t>Direct students to case study descriptions</a:t>
            </a:r>
            <a:r>
              <a:rPr lang="en-IE" baseline="0" dirty="0" smtClean="0"/>
              <a:t> in appendix of their guide. </a:t>
            </a:r>
            <a:endParaRPr lang="en-IE" dirty="0"/>
          </a:p>
        </p:txBody>
      </p:sp>
      <p:sp>
        <p:nvSpPr>
          <p:cNvPr id="4" name="Slide Number Placeholder 3"/>
          <p:cNvSpPr>
            <a:spLocks noGrp="1"/>
          </p:cNvSpPr>
          <p:nvPr>
            <p:ph type="sldNum" sz="quarter" idx="10"/>
          </p:nvPr>
        </p:nvSpPr>
        <p:spPr/>
        <p:txBody>
          <a:bodyPr/>
          <a:lstStyle/>
          <a:p>
            <a:fld id="{EA9533E4-1FBE-4BCA-8C99-22C8AB65F2D5}" type="slidenum">
              <a:rPr lang="en-IE" smtClean="0"/>
              <a:pPr/>
              <a:t>7</a:t>
            </a:fld>
            <a:endParaRPr lang="en-I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dirty="0" smtClean="0"/>
              <a:t>Go through the requirements for the</a:t>
            </a:r>
            <a:r>
              <a:rPr lang="en-IE" baseline="0" dirty="0" smtClean="0"/>
              <a:t> final wiki/presentation. Highlight to students how work done in each workshop should contribute to the final product.</a:t>
            </a:r>
          </a:p>
          <a:p>
            <a:r>
              <a:rPr lang="en-IE" baseline="0" dirty="0" smtClean="0"/>
              <a:t>If you have decided to use a wiki for the final presentation, mention it at this stage. A detailed introduction to using the wiki should be done in Workshop 4.</a:t>
            </a:r>
            <a:endParaRPr lang="en-IE" dirty="0"/>
          </a:p>
        </p:txBody>
      </p:sp>
      <p:sp>
        <p:nvSpPr>
          <p:cNvPr id="4" name="Slide Number Placeholder 3"/>
          <p:cNvSpPr>
            <a:spLocks noGrp="1"/>
          </p:cNvSpPr>
          <p:nvPr>
            <p:ph type="sldNum" sz="quarter" idx="10"/>
          </p:nvPr>
        </p:nvSpPr>
        <p:spPr/>
        <p:txBody>
          <a:bodyPr/>
          <a:lstStyle/>
          <a:p>
            <a:fld id="{EA9533E4-1FBE-4BCA-8C99-22C8AB65F2D5}" type="slidenum">
              <a:rPr lang="en-IE" smtClean="0"/>
              <a:pPr/>
              <a:t>8</a:t>
            </a:fld>
            <a:endParaRPr lang="en-I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endParaRPr lang="en-GB"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dirty="0" smtClean="0"/>
              <a:t>More detailed notes on</a:t>
            </a:r>
            <a:r>
              <a:rPr lang="en-IE" baseline="0" dirty="0" smtClean="0"/>
              <a:t> preparing a PowerPoint Presentation are given in the appendix to the student guide but it may be useful to go through this to highlight the most important points.</a:t>
            </a:r>
            <a:endParaRPr lang="en-IE" dirty="0"/>
          </a:p>
        </p:txBody>
      </p:sp>
      <p:sp>
        <p:nvSpPr>
          <p:cNvPr id="4" name="Slide Number Placeholder 3"/>
          <p:cNvSpPr>
            <a:spLocks noGrp="1"/>
          </p:cNvSpPr>
          <p:nvPr>
            <p:ph type="sldNum" sz="quarter" idx="10"/>
          </p:nvPr>
        </p:nvSpPr>
        <p:spPr/>
        <p:txBody>
          <a:bodyPr/>
          <a:lstStyle/>
          <a:p>
            <a:fld id="{EA9533E4-1FBE-4BCA-8C99-22C8AB65F2D5}" type="slidenum">
              <a:rPr lang="en-IE" smtClean="0"/>
              <a:pPr/>
              <a:t>10</a:t>
            </a:fld>
            <a:endParaRPr lang="en-I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dirty="0" smtClean="0"/>
              <a:t>This slide should be altered to cover resources</a:t>
            </a:r>
            <a:r>
              <a:rPr lang="en-IE" baseline="0" dirty="0" smtClean="0"/>
              <a:t> available within your institution. Depending on the level of experience of the group it may be useful to include screen shots of recommended search engines.  </a:t>
            </a:r>
          </a:p>
          <a:p>
            <a:r>
              <a:rPr lang="en-IE" baseline="0" dirty="0" smtClean="0"/>
              <a:t>Students should be advised on the importance of choosing the correct search terms and possibility of narrowing results by including more carefully chosen words.  They should also be reminded to minimise the use of websites as references and to be careful what sources of information they trust.</a:t>
            </a:r>
            <a:endParaRPr lang="en-IE" dirty="0"/>
          </a:p>
        </p:txBody>
      </p:sp>
      <p:sp>
        <p:nvSpPr>
          <p:cNvPr id="4" name="Slide Number Placeholder 3"/>
          <p:cNvSpPr>
            <a:spLocks noGrp="1"/>
          </p:cNvSpPr>
          <p:nvPr>
            <p:ph type="sldNum" sz="quarter" idx="10"/>
          </p:nvPr>
        </p:nvSpPr>
        <p:spPr/>
        <p:txBody>
          <a:bodyPr/>
          <a:lstStyle/>
          <a:p>
            <a:fld id="{EA9533E4-1FBE-4BCA-8C99-22C8AB65F2D5}" type="slidenum">
              <a:rPr lang="en-IE" smtClean="0"/>
              <a:pPr/>
              <a:t>11</a:t>
            </a:fld>
            <a:endParaRPr lang="en-I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E"/>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IE"/>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6535B838-A8DE-4956-A97D-C1A0CB481F1E}"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000F3743-26AF-4DAF-BE43-B3D5322734C1}"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IE"/>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2E0D55D9-5844-46BE-925C-582F5DCC7C8E}" type="slidenum">
              <a:rPr lang="en-GB"/>
              <a:pPr>
                <a:defRPr/>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IE"/>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DB472D4A-D866-4DB1-866A-096BCA466A4F}" type="slidenum">
              <a:rPr lang="en-GB"/>
              <a:pPr>
                <a:defRPr/>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4" name="Picture 20" descr="white logo clear background_cropped"/>
          <p:cNvPicPr>
            <a:picLocks noChangeAspect="1" noChangeArrowheads="1"/>
          </p:cNvPicPr>
          <p:nvPr userDrawn="1"/>
        </p:nvPicPr>
        <p:blipFill>
          <a:blip r:embed="rId2" cstate="print"/>
          <a:srcRect/>
          <a:stretch>
            <a:fillRect/>
          </a:stretch>
        </p:blipFill>
        <p:spPr bwMode="auto">
          <a:xfrm>
            <a:off x="263525" y="6270625"/>
            <a:ext cx="1944688" cy="327025"/>
          </a:xfrm>
          <a:prstGeom prst="rect">
            <a:avLst/>
          </a:prstGeom>
          <a:noFill/>
          <a:ln w="9525">
            <a:noFill/>
            <a:miter lim="800000"/>
            <a:headEnd/>
            <a:tailEnd/>
          </a:ln>
        </p:spPr>
      </p:pic>
      <p:sp>
        <p:nvSpPr>
          <p:cNvPr id="32771" name="Rectangle 2"/>
          <p:cNvSpPr>
            <a:spLocks noGrp="1" noChangeArrowheads="1"/>
          </p:cNvSpPr>
          <p:nvPr>
            <p:ph type="ctrTitle"/>
          </p:nvPr>
        </p:nvSpPr>
        <p:spPr>
          <a:xfrm>
            <a:off x="685800" y="2130425"/>
            <a:ext cx="7772400" cy="1470025"/>
          </a:xfrm>
        </p:spPr>
        <p:txBody>
          <a:bodyPr/>
          <a:lstStyle>
            <a:lvl1pPr>
              <a:defRPr smtClean="0">
                <a:solidFill>
                  <a:schemeClr val="bg1"/>
                </a:solidFill>
                <a:latin typeface="Arial" charset="0"/>
              </a:defRPr>
            </a:lvl1pPr>
          </a:lstStyle>
          <a:p>
            <a:r>
              <a:rPr lang="en-GB" smtClean="0"/>
              <a:t>Click to edit Master title style</a:t>
            </a:r>
          </a:p>
        </p:txBody>
      </p:sp>
      <p:sp>
        <p:nvSpPr>
          <p:cNvPr id="32772"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smtClean="0">
                <a:solidFill>
                  <a:schemeClr val="bg1"/>
                </a:solidFill>
                <a:latin typeface="Arial" charset="0"/>
              </a:defRPr>
            </a:lvl1pPr>
          </a:lstStyle>
          <a:p>
            <a:r>
              <a:rPr lang="en-GB" smtClean="0"/>
              <a:t>Click to edit Master subtitle style</a:t>
            </a:r>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0" descr="white logo clear background_cropped"/>
          <p:cNvPicPr>
            <a:picLocks noChangeAspect="1" noChangeArrowheads="1"/>
          </p:cNvPicPr>
          <p:nvPr userDrawn="1"/>
        </p:nvPicPr>
        <p:blipFill>
          <a:blip r:embed="rId2" cstate="print">
            <a:lum bright="-100000"/>
          </a:blip>
          <a:srcRect/>
          <a:stretch>
            <a:fillRect/>
          </a:stretch>
        </p:blipFill>
        <p:spPr bwMode="auto">
          <a:xfrm>
            <a:off x="263525" y="6270625"/>
            <a:ext cx="1944688" cy="327025"/>
          </a:xfrm>
          <a:prstGeom prst="rect">
            <a:avLst/>
          </a:prstGeom>
          <a:noFill/>
          <a:ln w="9525">
            <a:noFill/>
            <a:miter lim="800000"/>
            <a:headEnd/>
            <a:tailEnd/>
          </a:ln>
        </p:spPr>
      </p:pic>
      <p:sp>
        <p:nvSpPr>
          <p:cNvPr id="7170" name="Rectangle 2"/>
          <p:cNvSpPr>
            <a:spLocks noGrp="1" noChangeArrowheads="1"/>
          </p:cNvSpPr>
          <p:nvPr>
            <p:ph type="ctrTitle"/>
          </p:nvPr>
        </p:nvSpPr>
        <p:spPr>
          <a:xfrm>
            <a:off x="338138" y="2286000"/>
            <a:ext cx="8424862" cy="1143000"/>
          </a:xfrm>
        </p:spPr>
        <p:txBody>
          <a:bodyPr/>
          <a:lstStyle>
            <a:lvl1pPr>
              <a:defRPr sz="4800">
                <a:solidFill>
                  <a:srgbClr val="97D0ED"/>
                </a:solidFill>
              </a:defRPr>
            </a:lvl1pPr>
          </a:lstStyle>
          <a:p>
            <a:r>
              <a:rPr lang="en-GB"/>
              <a:t>Click to edit Master title style</a:t>
            </a:r>
          </a:p>
        </p:txBody>
      </p:sp>
      <p:sp>
        <p:nvSpPr>
          <p:cNvPr id="7171" name="Rectangle 3"/>
          <p:cNvSpPr>
            <a:spLocks noGrp="1" noChangeArrowheads="1"/>
          </p:cNvSpPr>
          <p:nvPr>
            <p:ph type="subTitle" idx="1"/>
          </p:nvPr>
        </p:nvSpPr>
        <p:spPr>
          <a:xfrm>
            <a:off x="338138" y="3505200"/>
            <a:ext cx="8424862" cy="1752600"/>
          </a:xfrm>
        </p:spPr>
        <p:txBody>
          <a:bodyPr/>
          <a:lstStyle>
            <a:lvl1pPr marL="0" indent="0">
              <a:buFont typeface="Wingdings" pitchFamily="2" charset="2"/>
              <a:buNone/>
              <a:defRPr/>
            </a:lvl1pPr>
          </a:lstStyle>
          <a:p>
            <a:r>
              <a:rPr lang="en-GB"/>
              <a:t>Click to edit Master subtitle style</a:t>
            </a:r>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rgbClr val="003A74"/>
        </a:solidFill>
        <a:effectLst/>
      </p:bgPr>
    </p:bg>
    <p:spTree>
      <p:nvGrpSpPr>
        <p:cNvPr id="1" name=""/>
        <p:cNvGrpSpPr/>
        <p:nvPr/>
      </p:nvGrpSpPr>
      <p:grpSpPr>
        <a:xfrm>
          <a:off x="0" y="0"/>
          <a:ext cx="0" cy="0"/>
          <a:chOff x="0" y="0"/>
          <a:chExt cx="0" cy="0"/>
        </a:xfrm>
      </p:grpSpPr>
      <p:pic>
        <p:nvPicPr>
          <p:cNvPr id="4" name="Picture 20" descr="white logo clear background_cropped"/>
          <p:cNvPicPr>
            <a:picLocks noChangeAspect="1" noChangeArrowheads="1"/>
          </p:cNvPicPr>
          <p:nvPr userDrawn="1"/>
        </p:nvPicPr>
        <p:blipFill>
          <a:blip r:embed="rId2" cstate="print"/>
          <a:srcRect/>
          <a:stretch>
            <a:fillRect/>
          </a:stretch>
        </p:blipFill>
        <p:spPr bwMode="auto">
          <a:xfrm>
            <a:off x="263525" y="6270625"/>
            <a:ext cx="1944688" cy="327025"/>
          </a:xfrm>
          <a:prstGeom prst="rect">
            <a:avLst/>
          </a:prstGeom>
          <a:noFill/>
          <a:ln w="9525">
            <a:noFill/>
            <a:miter lim="800000"/>
            <a:headEnd/>
            <a:tailEnd/>
          </a:ln>
        </p:spPr>
      </p:pic>
      <p:sp>
        <p:nvSpPr>
          <p:cNvPr id="32771" name="Rectangle 2"/>
          <p:cNvSpPr>
            <a:spLocks noGrp="1" noChangeArrowheads="1"/>
          </p:cNvSpPr>
          <p:nvPr>
            <p:ph type="ctrTitle"/>
          </p:nvPr>
        </p:nvSpPr>
        <p:spPr>
          <a:xfrm>
            <a:off x="685800" y="2130425"/>
            <a:ext cx="7772400" cy="1470025"/>
          </a:xfrm>
        </p:spPr>
        <p:txBody>
          <a:bodyPr/>
          <a:lstStyle>
            <a:lvl1pPr>
              <a:defRPr smtClean="0">
                <a:solidFill>
                  <a:schemeClr val="bg1"/>
                </a:solidFill>
                <a:latin typeface="Arial" charset="0"/>
              </a:defRPr>
            </a:lvl1pPr>
          </a:lstStyle>
          <a:p>
            <a:r>
              <a:rPr lang="en-GB" smtClean="0"/>
              <a:t>Click to edit Master title style</a:t>
            </a:r>
          </a:p>
        </p:txBody>
      </p:sp>
      <p:sp>
        <p:nvSpPr>
          <p:cNvPr id="32772"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smtClean="0">
                <a:solidFill>
                  <a:schemeClr val="bg1"/>
                </a:solidFill>
                <a:latin typeface="Arial" charset="0"/>
              </a:defRPr>
            </a:lvl1pPr>
          </a:lstStyle>
          <a:p>
            <a:r>
              <a:rPr lang="en-GB" smtClean="0"/>
              <a:t>Click to edit Master subtitle style</a:t>
            </a:r>
          </a:p>
        </p:txBody>
      </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0" descr="white logo clear background_cropped"/>
          <p:cNvPicPr>
            <a:picLocks noChangeAspect="1" noChangeArrowheads="1"/>
          </p:cNvPicPr>
          <p:nvPr userDrawn="1"/>
        </p:nvPicPr>
        <p:blipFill>
          <a:blip r:embed="rId2" cstate="print">
            <a:lum bright="-100000"/>
          </a:blip>
          <a:srcRect/>
          <a:stretch>
            <a:fillRect/>
          </a:stretch>
        </p:blipFill>
        <p:spPr bwMode="auto">
          <a:xfrm>
            <a:off x="263525" y="6270625"/>
            <a:ext cx="1944688" cy="327025"/>
          </a:xfrm>
          <a:prstGeom prst="rect">
            <a:avLst/>
          </a:prstGeom>
          <a:noFill/>
          <a:ln w="9525">
            <a:noFill/>
            <a:miter lim="800000"/>
            <a:headEnd/>
            <a:tailEnd/>
          </a:ln>
        </p:spPr>
      </p:pic>
      <p:sp>
        <p:nvSpPr>
          <p:cNvPr id="7170" name="Rectangle 2"/>
          <p:cNvSpPr>
            <a:spLocks noGrp="1" noChangeArrowheads="1"/>
          </p:cNvSpPr>
          <p:nvPr>
            <p:ph type="ctrTitle"/>
          </p:nvPr>
        </p:nvSpPr>
        <p:spPr>
          <a:xfrm>
            <a:off x="338138" y="2286000"/>
            <a:ext cx="8424862" cy="1143000"/>
          </a:xfrm>
        </p:spPr>
        <p:txBody>
          <a:bodyPr/>
          <a:lstStyle>
            <a:lvl1pPr>
              <a:defRPr sz="4800">
                <a:solidFill>
                  <a:srgbClr val="97D0ED"/>
                </a:solidFill>
              </a:defRPr>
            </a:lvl1pPr>
          </a:lstStyle>
          <a:p>
            <a:r>
              <a:rPr lang="en-GB"/>
              <a:t>Click to edit Master title style</a:t>
            </a:r>
          </a:p>
        </p:txBody>
      </p:sp>
      <p:sp>
        <p:nvSpPr>
          <p:cNvPr id="7171" name="Rectangle 3"/>
          <p:cNvSpPr>
            <a:spLocks noGrp="1" noChangeArrowheads="1"/>
          </p:cNvSpPr>
          <p:nvPr>
            <p:ph type="subTitle" idx="1"/>
          </p:nvPr>
        </p:nvSpPr>
        <p:spPr>
          <a:xfrm>
            <a:off x="338138" y="3505200"/>
            <a:ext cx="8424862" cy="1752600"/>
          </a:xfrm>
        </p:spPr>
        <p:txBody>
          <a:bodyPr/>
          <a:lstStyle>
            <a:lvl1pPr marL="0" indent="0">
              <a:buFont typeface="Wingdings" pitchFamily="2" charset="2"/>
              <a:buNone/>
              <a:defRPr/>
            </a:lvl1pPr>
          </a:lstStyle>
          <a:p>
            <a:r>
              <a:rPr lang="en-GB"/>
              <a:t>Click to edit Master subtitle style</a:t>
            </a:r>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17DB9D1E-D87B-49B5-BC36-A73B852EEB59}"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D511350C-C3C5-4032-BFB2-D7A92175557A}"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7B96D846-6E88-4C77-8652-86D179E653D7}"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I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D20DB3F0-5481-453F-A496-36B9FDE06F3F}"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1BA3AD93-6DE9-4E83-BDB2-8B1419EC833A}"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649B0FEB-3AA1-4B21-8114-62EEC8EA2032}"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0BB266F3-E603-4941-88E2-A4596571A93F}"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IE"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E30D0530-9EB6-4117-882E-B6DA0AA0E377}"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image" Target="../media/image1.jpe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6.xml"/><Relationship Id="rId1"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print">
            <a:lum/>
          </a:blip>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3075"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vl1pPr>
          </a:lstStyle>
          <a:p>
            <a:pPr>
              <a:defRPr/>
            </a:pPr>
            <a:endParaRPr lang="en-GB"/>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GB"/>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DE77542C-C7D0-477A-A299-728191058DF8}"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2400" b="1">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sz="4400">
          <a:solidFill>
            <a:schemeClr val="accent2"/>
          </a:solidFill>
          <a:latin typeface="Tahoma" charset="0"/>
        </a:defRPr>
      </a:lvl2pPr>
      <a:lvl3pPr algn="l" rtl="0" eaLnBrk="0" fontAlgn="base" hangingPunct="0">
        <a:spcBef>
          <a:spcPct val="0"/>
        </a:spcBef>
        <a:spcAft>
          <a:spcPct val="0"/>
        </a:spcAft>
        <a:defRPr sz="4400">
          <a:solidFill>
            <a:schemeClr val="accent2"/>
          </a:solidFill>
          <a:latin typeface="Tahoma" charset="0"/>
        </a:defRPr>
      </a:lvl3pPr>
      <a:lvl4pPr algn="l" rtl="0" eaLnBrk="0" fontAlgn="base" hangingPunct="0">
        <a:spcBef>
          <a:spcPct val="0"/>
        </a:spcBef>
        <a:spcAft>
          <a:spcPct val="0"/>
        </a:spcAft>
        <a:defRPr sz="4400">
          <a:solidFill>
            <a:schemeClr val="accent2"/>
          </a:solidFill>
          <a:latin typeface="Tahoma" charset="0"/>
        </a:defRPr>
      </a:lvl4pPr>
      <a:lvl5pPr algn="l" rtl="0" eaLnBrk="0" fontAlgn="base" hangingPunct="0">
        <a:spcBef>
          <a:spcPct val="0"/>
        </a:spcBef>
        <a:spcAft>
          <a:spcPct val="0"/>
        </a:spcAft>
        <a:defRPr sz="4400">
          <a:solidFill>
            <a:schemeClr val="accent2"/>
          </a:solidFill>
          <a:latin typeface="Tahoma" charset="0"/>
        </a:defRPr>
      </a:lvl5pPr>
      <a:lvl6pPr marL="457200" algn="l" rtl="0" fontAlgn="base">
        <a:spcBef>
          <a:spcPct val="0"/>
        </a:spcBef>
        <a:spcAft>
          <a:spcPct val="0"/>
        </a:spcAft>
        <a:defRPr sz="4400">
          <a:solidFill>
            <a:schemeClr val="accent2"/>
          </a:solidFill>
          <a:latin typeface="Tahoma" charset="0"/>
        </a:defRPr>
      </a:lvl6pPr>
      <a:lvl7pPr marL="914400" algn="l" rtl="0" fontAlgn="base">
        <a:spcBef>
          <a:spcPct val="0"/>
        </a:spcBef>
        <a:spcAft>
          <a:spcPct val="0"/>
        </a:spcAft>
        <a:defRPr sz="4400">
          <a:solidFill>
            <a:schemeClr val="accent2"/>
          </a:solidFill>
          <a:latin typeface="Tahoma" charset="0"/>
        </a:defRPr>
      </a:lvl7pPr>
      <a:lvl8pPr marL="1371600" algn="l" rtl="0" fontAlgn="base">
        <a:spcBef>
          <a:spcPct val="0"/>
        </a:spcBef>
        <a:spcAft>
          <a:spcPct val="0"/>
        </a:spcAft>
        <a:defRPr sz="4400">
          <a:solidFill>
            <a:schemeClr val="accent2"/>
          </a:solidFill>
          <a:latin typeface="Tahoma" charset="0"/>
        </a:defRPr>
      </a:lvl8pPr>
      <a:lvl9pPr marL="1828800" algn="l" rtl="0" fontAlgn="base">
        <a:spcBef>
          <a:spcPct val="0"/>
        </a:spcBef>
        <a:spcAft>
          <a:spcPct val="0"/>
        </a:spcAft>
        <a:defRPr sz="4400">
          <a:solidFill>
            <a:schemeClr val="accent2"/>
          </a:solidFill>
          <a:latin typeface="Tahoma" charset="0"/>
        </a:defRPr>
      </a:lvl9pPr>
    </p:titleStyle>
    <p:bodyStyle>
      <a:lvl1pPr marL="342900" indent="-342900" algn="just" rtl="0" eaLnBrk="0" fontAlgn="base" hangingPunct="0">
        <a:spcBef>
          <a:spcPct val="20000"/>
        </a:spcBef>
        <a:spcAft>
          <a:spcPct val="0"/>
        </a:spcAft>
        <a:buChar char="•"/>
        <a:defRPr sz="2400">
          <a:solidFill>
            <a:schemeClr val="tx1"/>
          </a:solidFill>
          <a:latin typeface="Arial" pitchFamily="34" charset="0"/>
          <a:ea typeface="+mn-ea"/>
          <a:cs typeface="Arial" pitchFamily="34" charset="0"/>
        </a:defRPr>
      </a:lvl1pPr>
      <a:lvl2pPr marL="742950" indent="-285750" algn="just" rtl="0" eaLnBrk="0" fontAlgn="base" hangingPunct="0">
        <a:spcBef>
          <a:spcPct val="20000"/>
        </a:spcBef>
        <a:spcAft>
          <a:spcPct val="0"/>
        </a:spcAft>
        <a:buChar char="–"/>
        <a:defRPr sz="2400">
          <a:solidFill>
            <a:schemeClr val="tx1"/>
          </a:solidFill>
          <a:latin typeface="Arial" pitchFamily="34" charset="0"/>
          <a:cs typeface="Arial" pitchFamily="34" charset="0"/>
        </a:defRPr>
      </a:lvl2pPr>
      <a:lvl3pPr marL="1143000" indent="-228600" algn="just" rtl="0" eaLnBrk="0" fontAlgn="base" hangingPunct="0">
        <a:spcBef>
          <a:spcPct val="20000"/>
        </a:spcBef>
        <a:spcAft>
          <a:spcPct val="0"/>
        </a:spcAft>
        <a:buChar char="•"/>
        <a:defRPr sz="2400">
          <a:solidFill>
            <a:schemeClr val="tx1"/>
          </a:solidFill>
          <a:latin typeface="Arial" pitchFamily="34" charset="0"/>
          <a:cs typeface="Arial" pitchFamily="34" charset="0"/>
        </a:defRPr>
      </a:lvl3pPr>
      <a:lvl4pPr marL="1600200" indent="-228600" algn="just" rtl="0" eaLnBrk="0" fontAlgn="base" hangingPunct="0">
        <a:spcBef>
          <a:spcPct val="20000"/>
        </a:spcBef>
        <a:spcAft>
          <a:spcPct val="0"/>
        </a:spcAft>
        <a:buChar char="–"/>
        <a:defRPr sz="2400">
          <a:solidFill>
            <a:schemeClr val="tx1"/>
          </a:solidFill>
          <a:latin typeface="Arial" pitchFamily="34" charset="0"/>
          <a:cs typeface="Arial" pitchFamily="34" charset="0"/>
        </a:defRPr>
      </a:lvl4pPr>
      <a:lvl5pPr marL="2057400" indent="-228600" algn="just" rtl="0" eaLnBrk="0" fontAlgn="base" hangingPunct="0">
        <a:spcBef>
          <a:spcPct val="20000"/>
        </a:spcBef>
        <a:spcAft>
          <a:spcPct val="0"/>
        </a:spcAft>
        <a:buChar char="»"/>
        <a:defRPr sz="2400">
          <a:solidFill>
            <a:schemeClr val="tx1"/>
          </a:solidFill>
          <a:latin typeface="Arial" pitchFamily="34" charset="0"/>
          <a:cs typeface="Arial" pitchFamily="34" charset="0"/>
        </a:defRPr>
      </a:lvl5pPr>
      <a:lvl6pPr marL="2514600" indent="-228600" algn="just" rtl="0" fontAlgn="base">
        <a:spcBef>
          <a:spcPct val="20000"/>
        </a:spcBef>
        <a:spcAft>
          <a:spcPct val="0"/>
        </a:spcAft>
        <a:buChar char="»"/>
        <a:defRPr sz="2000">
          <a:solidFill>
            <a:schemeClr val="tx1"/>
          </a:solidFill>
          <a:latin typeface="+mn-lt"/>
        </a:defRPr>
      </a:lvl6pPr>
      <a:lvl7pPr marL="2971800" indent="-228600" algn="just" rtl="0" fontAlgn="base">
        <a:spcBef>
          <a:spcPct val="20000"/>
        </a:spcBef>
        <a:spcAft>
          <a:spcPct val="0"/>
        </a:spcAft>
        <a:buChar char="»"/>
        <a:defRPr sz="2000">
          <a:solidFill>
            <a:schemeClr val="tx1"/>
          </a:solidFill>
          <a:latin typeface="+mn-lt"/>
        </a:defRPr>
      </a:lvl7pPr>
      <a:lvl8pPr marL="3429000" indent="-228600" algn="just" rtl="0" fontAlgn="base">
        <a:spcBef>
          <a:spcPct val="20000"/>
        </a:spcBef>
        <a:spcAft>
          <a:spcPct val="0"/>
        </a:spcAft>
        <a:buChar char="»"/>
        <a:defRPr sz="2000">
          <a:solidFill>
            <a:schemeClr val="tx1"/>
          </a:solidFill>
          <a:latin typeface="+mn-lt"/>
        </a:defRPr>
      </a:lvl8pPr>
      <a:lvl9pPr marL="3886200" indent="-228600" algn="just"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4" cstate="print">
            <a:lum/>
          </a:blip>
          <a:srcRect/>
          <a:stretch>
            <a:fillRect/>
          </a:stretch>
        </a:blip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338138" y="457200"/>
            <a:ext cx="8424862" cy="1027113"/>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GB" smtClean="0"/>
              <a:t>Click to edit Master title style</a:t>
            </a:r>
          </a:p>
        </p:txBody>
      </p:sp>
      <p:sp>
        <p:nvSpPr>
          <p:cNvPr id="8195" name="Rectangle 3"/>
          <p:cNvSpPr>
            <a:spLocks noGrp="1" noChangeArrowheads="1"/>
          </p:cNvSpPr>
          <p:nvPr>
            <p:ph type="body" idx="1"/>
          </p:nvPr>
        </p:nvSpPr>
        <p:spPr bwMode="auto">
          <a:xfrm>
            <a:off x="338138" y="1981200"/>
            <a:ext cx="8424862" cy="396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Only using bullet points</a:t>
            </a:r>
          </a:p>
          <a:p>
            <a:pPr lvl="1"/>
            <a:r>
              <a:rPr lang="en-GB" smtClean="0"/>
              <a:t>when we have something</a:t>
            </a:r>
          </a:p>
          <a:p>
            <a:pPr lvl="1"/>
            <a:r>
              <a:rPr lang="en-GB" smtClean="0"/>
              <a:t>that needs to </a:t>
            </a:r>
          </a:p>
          <a:p>
            <a:pPr lvl="1"/>
            <a:r>
              <a:rPr lang="en-GB" smtClean="0"/>
              <a:t>be in a </a:t>
            </a:r>
          </a:p>
          <a:p>
            <a:pPr lvl="1"/>
            <a:r>
              <a:rPr lang="en-GB" smtClean="0"/>
              <a:t>list</a:t>
            </a:r>
          </a:p>
          <a:p>
            <a:pPr lvl="1"/>
            <a:endParaRPr lang="en-GB" smtClean="0"/>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Lst>
  <p:transition>
    <p:fade/>
  </p:transition>
  <p:timing>
    <p:tnLst>
      <p:par>
        <p:cTn id="1" dur="indefinite" restart="never" nodeType="tmRoot"/>
      </p:par>
    </p:tnLst>
  </p:timing>
  <p:txStyles>
    <p:titleStyle>
      <a:lvl1pPr algn="l" rtl="0" eaLnBrk="0" fontAlgn="base" hangingPunct="0">
        <a:spcBef>
          <a:spcPct val="0"/>
        </a:spcBef>
        <a:spcAft>
          <a:spcPct val="0"/>
        </a:spcAft>
        <a:defRPr sz="4400">
          <a:solidFill>
            <a:srgbClr val="003A74"/>
          </a:solidFill>
          <a:latin typeface="Arial" charset="0"/>
          <a:ea typeface="+mj-ea"/>
          <a:cs typeface="+mj-cs"/>
        </a:defRPr>
      </a:lvl1pPr>
      <a:lvl2pPr algn="l" rtl="0" eaLnBrk="0" fontAlgn="base" hangingPunct="0">
        <a:spcBef>
          <a:spcPct val="0"/>
        </a:spcBef>
        <a:spcAft>
          <a:spcPct val="0"/>
        </a:spcAft>
        <a:defRPr sz="4400">
          <a:solidFill>
            <a:srgbClr val="003A74"/>
          </a:solidFill>
          <a:latin typeface="Arial" charset="0"/>
          <a:ea typeface="MS PGothic" pitchFamily="34" charset="-128"/>
        </a:defRPr>
      </a:lvl2pPr>
      <a:lvl3pPr algn="l" rtl="0" eaLnBrk="0" fontAlgn="base" hangingPunct="0">
        <a:spcBef>
          <a:spcPct val="0"/>
        </a:spcBef>
        <a:spcAft>
          <a:spcPct val="0"/>
        </a:spcAft>
        <a:defRPr sz="4400">
          <a:solidFill>
            <a:srgbClr val="003A74"/>
          </a:solidFill>
          <a:latin typeface="Arial" charset="0"/>
          <a:ea typeface="MS PGothic" pitchFamily="34" charset="-128"/>
        </a:defRPr>
      </a:lvl3pPr>
      <a:lvl4pPr algn="l" rtl="0" eaLnBrk="0" fontAlgn="base" hangingPunct="0">
        <a:spcBef>
          <a:spcPct val="0"/>
        </a:spcBef>
        <a:spcAft>
          <a:spcPct val="0"/>
        </a:spcAft>
        <a:defRPr sz="4400">
          <a:solidFill>
            <a:srgbClr val="003A74"/>
          </a:solidFill>
          <a:latin typeface="Arial" charset="0"/>
          <a:ea typeface="MS PGothic" pitchFamily="34" charset="-128"/>
        </a:defRPr>
      </a:lvl4pPr>
      <a:lvl5pPr algn="l" rtl="0" eaLnBrk="0" fontAlgn="base" hangingPunct="0">
        <a:spcBef>
          <a:spcPct val="0"/>
        </a:spcBef>
        <a:spcAft>
          <a:spcPct val="0"/>
        </a:spcAft>
        <a:defRPr sz="4400">
          <a:solidFill>
            <a:srgbClr val="003A74"/>
          </a:solidFill>
          <a:latin typeface="Arial" charset="0"/>
          <a:ea typeface="MS PGothic" pitchFamily="34" charset="-128"/>
        </a:defRPr>
      </a:lvl5pPr>
      <a:lvl6pPr marL="457200" algn="l" rtl="0" fontAlgn="base">
        <a:spcBef>
          <a:spcPct val="0"/>
        </a:spcBef>
        <a:spcAft>
          <a:spcPct val="0"/>
        </a:spcAft>
        <a:defRPr sz="4400">
          <a:solidFill>
            <a:schemeClr val="bg1"/>
          </a:solidFill>
          <a:latin typeface="Arial" charset="0"/>
          <a:ea typeface="MS PGothic" pitchFamily="34" charset="-128"/>
        </a:defRPr>
      </a:lvl6pPr>
      <a:lvl7pPr marL="914400" algn="l" rtl="0" fontAlgn="base">
        <a:spcBef>
          <a:spcPct val="0"/>
        </a:spcBef>
        <a:spcAft>
          <a:spcPct val="0"/>
        </a:spcAft>
        <a:defRPr sz="4400">
          <a:solidFill>
            <a:schemeClr val="bg1"/>
          </a:solidFill>
          <a:latin typeface="Arial" charset="0"/>
          <a:ea typeface="MS PGothic" pitchFamily="34" charset="-128"/>
        </a:defRPr>
      </a:lvl7pPr>
      <a:lvl8pPr marL="1371600" algn="l" rtl="0" fontAlgn="base">
        <a:spcBef>
          <a:spcPct val="0"/>
        </a:spcBef>
        <a:spcAft>
          <a:spcPct val="0"/>
        </a:spcAft>
        <a:defRPr sz="4400">
          <a:solidFill>
            <a:schemeClr val="bg1"/>
          </a:solidFill>
          <a:latin typeface="Arial" charset="0"/>
          <a:ea typeface="MS PGothic" pitchFamily="34" charset="-128"/>
        </a:defRPr>
      </a:lvl8pPr>
      <a:lvl9pPr marL="1828800" algn="l" rtl="0" fontAlgn="base">
        <a:spcBef>
          <a:spcPct val="0"/>
        </a:spcBef>
        <a:spcAft>
          <a:spcPct val="0"/>
        </a:spcAft>
        <a:defRPr sz="4400">
          <a:solidFill>
            <a:schemeClr val="bg1"/>
          </a:solidFill>
          <a:latin typeface="Arial" charset="0"/>
          <a:ea typeface="MS PGothic" pitchFamily="34" charset="-128"/>
        </a:defRPr>
      </a:lvl9pPr>
    </p:titleStyle>
    <p:bodyStyle>
      <a:lvl1pPr marL="342900" indent="-342900" algn="l" rtl="0" eaLnBrk="0" fontAlgn="base" hangingPunct="0">
        <a:spcBef>
          <a:spcPct val="0"/>
        </a:spcBef>
        <a:spcAft>
          <a:spcPct val="0"/>
        </a:spcAft>
        <a:buClr>
          <a:srgbClr val="97D0ED"/>
        </a:buClr>
        <a:buFont typeface="Wingdings" pitchFamily="2" charset="2"/>
        <a:buChar char="§"/>
        <a:defRPr sz="3200">
          <a:solidFill>
            <a:srgbClr val="003A74"/>
          </a:solidFill>
          <a:latin typeface="Arial" charset="0"/>
          <a:ea typeface="+mn-ea"/>
          <a:cs typeface="+mn-cs"/>
        </a:defRPr>
      </a:lvl1pPr>
      <a:lvl2pPr marL="742950" indent="-285750" algn="l" rtl="0" eaLnBrk="0" fontAlgn="base" hangingPunct="0">
        <a:spcBef>
          <a:spcPct val="0"/>
        </a:spcBef>
        <a:spcAft>
          <a:spcPct val="0"/>
        </a:spcAft>
        <a:buClr>
          <a:srgbClr val="97D0ED"/>
        </a:buClr>
        <a:buFont typeface="Wingdings" pitchFamily="2" charset="2"/>
        <a:buChar char="§"/>
        <a:defRPr sz="2800">
          <a:solidFill>
            <a:srgbClr val="003A74"/>
          </a:solidFill>
          <a:latin typeface="Arial" charset="0"/>
          <a:ea typeface="+mn-ea"/>
        </a:defRPr>
      </a:lvl2pPr>
      <a:lvl3pPr marL="1143000" indent="-228600" algn="l" rtl="0" eaLnBrk="0" fontAlgn="base" hangingPunct="0">
        <a:spcBef>
          <a:spcPct val="0"/>
        </a:spcBef>
        <a:spcAft>
          <a:spcPct val="0"/>
        </a:spcAft>
        <a:buClr>
          <a:srgbClr val="CCE8F6"/>
        </a:buClr>
        <a:buFont typeface="Wingdings" pitchFamily="2" charset="2"/>
        <a:buChar char="§"/>
        <a:defRPr sz="2400">
          <a:solidFill>
            <a:schemeClr val="bg1"/>
          </a:solidFill>
          <a:latin typeface="Arial" charset="0"/>
          <a:ea typeface="+mn-ea"/>
        </a:defRPr>
      </a:lvl3pPr>
      <a:lvl4pPr marL="1600200" indent="-228600" algn="l" rtl="0" eaLnBrk="0" fontAlgn="base" hangingPunct="0">
        <a:spcBef>
          <a:spcPct val="0"/>
        </a:spcBef>
        <a:spcAft>
          <a:spcPct val="0"/>
        </a:spcAft>
        <a:buClr>
          <a:srgbClr val="CCE8F6"/>
        </a:buClr>
        <a:buFont typeface="Wingdings" pitchFamily="2" charset="2"/>
        <a:buChar char="§"/>
        <a:defRPr sz="2000">
          <a:solidFill>
            <a:schemeClr val="bg1"/>
          </a:solidFill>
          <a:latin typeface="Arial" charset="0"/>
          <a:ea typeface="+mn-ea"/>
        </a:defRPr>
      </a:lvl4pPr>
      <a:lvl5pPr marL="2057400" indent="-228600" algn="l" rtl="0" eaLnBrk="0" fontAlgn="base" hangingPunct="0">
        <a:spcBef>
          <a:spcPct val="0"/>
        </a:spcBef>
        <a:spcAft>
          <a:spcPct val="0"/>
        </a:spcAft>
        <a:buClr>
          <a:srgbClr val="CCE8F6"/>
        </a:buClr>
        <a:buFont typeface="Wingdings" pitchFamily="2" charset="2"/>
        <a:defRPr sz="2000">
          <a:solidFill>
            <a:schemeClr val="bg1"/>
          </a:solidFill>
          <a:latin typeface="Arial" charset="0"/>
          <a:ea typeface="+mn-ea"/>
        </a:defRPr>
      </a:lvl5pPr>
      <a:lvl6pPr marL="2514600" indent="-228600" algn="l" rtl="0" fontAlgn="base">
        <a:spcBef>
          <a:spcPct val="0"/>
        </a:spcBef>
        <a:spcAft>
          <a:spcPct val="0"/>
        </a:spcAft>
        <a:buClr>
          <a:srgbClr val="CCE8F6"/>
        </a:buClr>
        <a:buFont typeface="Wingdings" pitchFamily="2" charset="2"/>
        <a:defRPr sz="2000">
          <a:solidFill>
            <a:schemeClr val="bg1"/>
          </a:solidFill>
          <a:latin typeface="+mn-lt"/>
          <a:ea typeface="+mn-ea"/>
        </a:defRPr>
      </a:lvl6pPr>
      <a:lvl7pPr marL="2971800" indent="-228600" algn="l" rtl="0" fontAlgn="base">
        <a:spcBef>
          <a:spcPct val="0"/>
        </a:spcBef>
        <a:spcAft>
          <a:spcPct val="0"/>
        </a:spcAft>
        <a:buClr>
          <a:srgbClr val="CCE8F6"/>
        </a:buClr>
        <a:buFont typeface="Wingdings" pitchFamily="2" charset="2"/>
        <a:defRPr sz="2000">
          <a:solidFill>
            <a:schemeClr val="bg1"/>
          </a:solidFill>
          <a:latin typeface="+mn-lt"/>
          <a:ea typeface="+mn-ea"/>
        </a:defRPr>
      </a:lvl7pPr>
      <a:lvl8pPr marL="3429000" indent="-228600" algn="l" rtl="0" fontAlgn="base">
        <a:spcBef>
          <a:spcPct val="0"/>
        </a:spcBef>
        <a:spcAft>
          <a:spcPct val="0"/>
        </a:spcAft>
        <a:buClr>
          <a:srgbClr val="CCE8F6"/>
        </a:buClr>
        <a:buFont typeface="Wingdings" pitchFamily="2" charset="2"/>
        <a:defRPr sz="2000">
          <a:solidFill>
            <a:schemeClr val="bg1"/>
          </a:solidFill>
          <a:latin typeface="+mn-lt"/>
          <a:ea typeface="+mn-ea"/>
        </a:defRPr>
      </a:lvl8pPr>
      <a:lvl9pPr marL="3886200" indent="-228600" algn="l" rtl="0" fontAlgn="base">
        <a:spcBef>
          <a:spcPct val="0"/>
        </a:spcBef>
        <a:spcAft>
          <a:spcPct val="0"/>
        </a:spcAft>
        <a:buClr>
          <a:srgbClr val="CCE8F6"/>
        </a:buClr>
        <a:buFont typeface="Wingdings" pitchFamily="2" charset="2"/>
        <a:defRPr sz="2000">
          <a:solidFill>
            <a:schemeClr val="bg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338138" y="457200"/>
            <a:ext cx="8424862" cy="1027113"/>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GB" smtClean="0"/>
              <a:t>Click to edit Master title style</a:t>
            </a:r>
          </a:p>
        </p:txBody>
      </p:sp>
      <p:sp>
        <p:nvSpPr>
          <p:cNvPr id="8195" name="Rectangle 3"/>
          <p:cNvSpPr>
            <a:spLocks noGrp="1" noChangeArrowheads="1"/>
          </p:cNvSpPr>
          <p:nvPr>
            <p:ph type="body" idx="1"/>
          </p:nvPr>
        </p:nvSpPr>
        <p:spPr bwMode="auto">
          <a:xfrm>
            <a:off x="338138" y="1981200"/>
            <a:ext cx="8424862" cy="396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Only using bullet points</a:t>
            </a:r>
          </a:p>
          <a:p>
            <a:pPr lvl="1"/>
            <a:r>
              <a:rPr lang="en-GB" smtClean="0"/>
              <a:t>when we have something</a:t>
            </a:r>
          </a:p>
          <a:p>
            <a:pPr lvl="1"/>
            <a:r>
              <a:rPr lang="en-GB" smtClean="0"/>
              <a:t>that needs to </a:t>
            </a:r>
          </a:p>
          <a:p>
            <a:pPr lvl="1"/>
            <a:r>
              <a:rPr lang="en-GB" smtClean="0"/>
              <a:t>be in a </a:t>
            </a:r>
          </a:p>
          <a:p>
            <a:pPr lvl="1"/>
            <a:r>
              <a:rPr lang="en-GB" smtClean="0"/>
              <a:t>list</a:t>
            </a:r>
          </a:p>
          <a:p>
            <a:pPr lvl="1"/>
            <a:endParaRPr lang="en-GB" smtClean="0"/>
          </a:p>
        </p:txBody>
      </p:sp>
    </p:spTree>
  </p:cSld>
  <p:clrMap bg1="lt1" tx1="dk1" bg2="lt2" tx2="dk2" accent1="accent1" accent2="accent2" accent3="accent3" accent4="accent4" accent5="accent5" accent6="accent6" hlink="hlink" folHlink="folHlink"/>
  <p:sldLayoutIdLst>
    <p:sldLayoutId id="2147483665" r:id="rId1"/>
    <p:sldLayoutId id="2147483666" r:id="rId2"/>
  </p:sldLayoutIdLst>
  <p:transition>
    <p:fade/>
  </p:transition>
  <p:timing>
    <p:tnLst>
      <p:par>
        <p:cTn id="1" dur="indefinite" restart="never" nodeType="tmRoot"/>
      </p:par>
    </p:tnLst>
  </p:timing>
  <p:txStyles>
    <p:titleStyle>
      <a:lvl1pPr algn="l" rtl="0" eaLnBrk="0" fontAlgn="base" hangingPunct="0">
        <a:spcBef>
          <a:spcPct val="0"/>
        </a:spcBef>
        <a:spcAft>
          <a:spcPct val="0"/>
        </a:spcAft>
        <a:defRPr sz="4400">
          <a:solidFill>
            <a:srgbClr val="003A74"/>
          </a:solidFill>
          <a:latin typeface="Arial" charset="0"/>
          <a:ea typeface="+mj-ea"/>
          <a:cs typeface="+mj-cs"/>
        </a:defRPr>
      </a:lvl1pPr>
      <a:lvl2pPr algn="l" rtl="0" eaLnBrk="0" fontAlgn="base" hangingPunct="0">
        <a:spcBef>
          <a:spcPct val="0"/>
        </a:spcBef>
        <a:spcAft>
          <a:spcPct val="0"/>
        </a:spcAft>
        <a:defRPr sz="4400">
          <a:solidFill>
            <a:srgbClr val="003A74"/>
          </a:solidFill>
          <a:latin typeface="Arial" charset="0"/>
          <a:ea typeface="MS PGothic" pitchFamily="34" charset="-128"/>
        </a:defRPr>
      </a:lvl2pPr>
      <a:lvl3pPr algn="l" rtl="0" eaLnBrk="0" fontAlgn="base" hangingPunct="0">
        <a:spcBef>
          <a:spcPct val="0"/>
        </a:spcBef>
        <a:spcAft>
          <a:spcPct val="0"/>
        </a:spcAft>
        <a:defRPr sz="4400">
          <a:solidFill>
            <a:srgbClr val="003A74"/>
          </a:solidFill>
          <a:latin typeface="Arial" charset="0"/>
          <a:ea typeface="MS PGothic" pitchFamily="34" charset="-128"/>
        </a:defRPr>
      </a:lvl3pPr>
      <a:lvl4pPr algn="l" rtl="0" eaLnBrk="0" fontAlgn="base" hangingPunct="0">
        <a:spcBef>
          <a:spcPct val="0"/>
        </a:spcBef>
        <a:spcAft>
          <a:spcPct val="0"/>
        </a:spcAft>
        <a:defRPr sz="4400">
          <a:solidFill>
            <a:srgbClr val="003A74"/>
          </a:solidFill>
          <a:latin typeface="Arial" charset="0"/>
          <a:ea typeface="MS PGothic" pitchFamily="34" charset="-128"/>
        </a:defRPr>
      </a:lvl4pPr>
      <a:lvl5pPr algn="l" rtl="0" eaLnBrk="0" fontAlgn="base" hangingPunct="0">
        <a:spcBef>
          <a:spcPct val="0"/>
        </a:spcBef>
        <a:spcAft>
          <a:spcPct val="0"/>
        </a:spcAft>
        <a:defRPr sz="4400">
          <a:solidFill>
            <a:srgbClr val="003A74"/>
          </a:solidFill>
          <a:latin typeface="Arial" charset="0"/>
          <a:ea typeface="MS PGothic" pitchFamily="34" charset="-128"/>
        </a:defRPr>
      </a:lvl5pPr>
      <a:lvl6pPr marL="457200" algn="l" rtl="0" fontAlgn="base">
        <a:spcBef>
          <a:spcPct val="0"/>
        </a:spcBef>
        <a:spcAft>
          <a:spcPct val="0"/>
        </a:spcAft>
        <a:defRPr sz="4400">
          <a:solidFill>
            <a:schemeClr val="bg1"/>
          </a:solidFill>
          <a:latin typeface="Arial" charset="0"/>
          <a:ea typeface="MS PGothic" pitchFamily="34" charset="-128"/>
        </a:defRPr>
      </a:lvl6pPr>
      <a:lvl7pPr marL="914400" algn="l" rtl="0" fontAlgn="base">
        <a:spcBef>
          <a:spcPct val="0"/>
        </a:spcBef>
        <a:spcAft>
          <a:spcPct val="0"/>
        </a:spcAft>
        <a:defRPr sz="4400">
          <a:solidFill>
            <a:schemeClr val="bg1"/>
          </a:solidFill>
          <a:latin typeface="Arial" charset="0"/>
          <a:ea typeface="MS PGothic" pitchFamily="34" charset="-128"/>
        </a:defRPr>
      </a:lvl7pPr>
      <a:lvl8pPr marL="1371600" algn="l" rtl="0" fontAlgn="base">
        <a:spcBef>
          <a:spcPct val="0"/>
        </a:spcBef>
        <a:spcAft>
          <a:spcPct val="0"/>
        </a:spcAft>
        <a:defRPr sz="4400">
          <a:solidFill>
            <a:schemeClr val="bg1"/>
          </a:solidFill>
          <a:latin typeface="Arial" charset="0"/>
          <a:ea typeface="MS PGothic" pitchFamily="34" charset="-128"/>
        </a:defRPr>
      </a:lvl8pPr>
      <a:lvl9pPr marL="1828800" algn="l" rtl="0" fontAlgn="base">
        <a:spcBef>
          <a:spcPct val="0"/>
        </a:spcBef>
        <a:spcAft>
          <a:spcPct val="0"/>
        </a:spcAft>
        <a:defRPr sz="4400">
          <a:solidFill>
            <a:schemeClr val="bg1"/>
          </a:solidFill>
          <a:latin typeface="Arial" charset="0"/>
          <a:ea typeface="MS PGothic" pitchFamily="34" charset="-128"/>
        </a:defRPr>
      </a:lvl9pPr>
    </p:titleStyle>
    <p:bodyStyle>
      <a:lvl1pPr marL="342900" indent="-342900" algn="l" rtl="0" eaLnBrk="0" fontAlgn="base" hangingPunct="0">
        <a:spcBef>
          <a:spcPct val="0"/>
        </a:spcBef>
        <a:spcAft>
          <a:spcPct val="0"/>
        </a:spcAft>
        <a:buClr>
          <a:srgbClr val="97D0ED"/>
        </a:buClr>
        <a:buFont typeface="Wingdings" pitchFamily="2" charset="2"/>
        <a:buChar char="§"/>
        <a:defRPr sz="3200">
          <a:solidFill>
            <a:srgbClr val="003A74"/>
          </a:solidFill>
          <a:latin typeface="Arial" charset="0"/>
          <a:ea typeface="+mn-ea"/>
          <a:cs typeface="+mn-cs"/>
        </a:defRPr>
      </a:lvl1pPr>
      <a:lvl2pPr marL="742950" indent="-285750" algn="l" rtl="0" eaLnBrk="0" fontAlgn="base" hangingPunct="0">
        <a:spcBef>
          <a:spcPct val="0"/>
        </a:spcBef>
        <a:spcAft>
          <a:spcPct val="0"/>
        </a:spcAft>
        <a:buClr>
          <a:srgbClr val="97D0ED"/>
        </a:buClr>
        <a:buFont typeface="Wingdings" pitchFamily="2" charset="2"/>
        <a:buChar char="§"/>
        <a:defRPr sz="2800">
          <a:solidFill>
            <a:srgbClr val="003A74"/>
          </a:solidFill>
          <a:latin typeface="Arial" charset="0"/>
          <a:ea typeface="+mn-ea"/>
        </a:defRPr>
      </a:lvl2pPr>
      <a:lvl3pPr marL="1143000" indent="-228600" algn="l" rtl="0" eaLnBrk="0" fontAlgn="base" hangingPunct="0">
        <a:spcBef>
          <a:spcPct val="0"/>
        </a:spcBef>
        <a:spcAft>
          <a:spcPct val="0"/>
        </a:spcAft>
        <a:buClr>
          <a:srgbClr val="CCE8F6"/>
        </a:buClr>
        <a:buFont typeface="Wingdings" pitchFamily="2" charset="2"/>
        <a:buChar char="§"/>
        <a:defRPr sz="2400">
          <a:solidFill>
            <a:schemeClr val="bg1"/>
          </a:solidFill>
          <a:latin typeface="Arial" charset="0"/>
          <a:ea typeface="+mn-ea"/>
        </a:defRPr>
      </a:lvl3pPr>
      <a:lvl4pPr marL="1600200" indent="-228600" algn="l" rtl="0" eaLnBrk="0" fontAlgn="base" hangingPunct="0">
        <a:spcBef>
          <a:spcPct val="0"/>
        </a:spcBef>
        <a:spcAft>
          <a:spcPct val="0"/>
        </a:spcAft>
        <a:buClr>
          <a:srgbClr val="CCE8F6"/>
        </a:buClr>
        <a:buFont typeface="Wingdings" pitchFamily="2" charset="2"/>
        <a:buChar char="§"/>
        <a:defRPr sz="2000">
          <a:solidFill>
            <a:schemeClr val="bg1"/>
          </a:solidFill>
          <a:latin typeface="Arial" charset="0"/>
          <a:ea typeface="+mn-ea"/>
        </a:defRPr>
      </a:lvl4pPr>
      <a:lvl5pPr marL="2057400" indent="-228600" algn="l" rtl="0" eaLnBrk="0" fontAlgn="base" hangingPunct="0">
        <a:spcBef>
          <a:spcPct val="0"/>
        </a:spcBef>
        <a:spcAft>
          <a:spcPct val="0"/>
        </a:spcAft>
        <a:buClr>
          <a:srgbClr val="CCE8F6"/>
        </a:buClr>
        <a:buFont typeface="Wingdings" pitchFamily="2" charset="2"/>
        <a:defRPr sz="2000">
          <a:solidFill>
            <a:schemeClr val="bg1"/>
          </a:solidFill>
          <a:latin typeface="Arial" charset="0"/>
          <a:ea typeface="+mn-ea"/>
        </a:defRPr>
      </a:lvl5pPr>
      <a:lvl6pPr marL="2514600" indent="-228600" algn="l" rtl="0" fontAlgn="base">
        <a:spcBef>
          <a:spcPct val="0"/>
        </a:spcBef>
        <a:spcAft>
          <a:spcPct val="0"/>
        </a:spcAft>
        <a:buClr>
          <a:srgbClr val="CCE8F6"/>
        </a:buClr>
        <a:buFont typeface="Wingdings" pitchFamily="2" charset="2"/>
        <a:defRPr sz="2000">
          <a:solidFill>
            <a:schemeClr val="bg1"/>
          </a:solidFill>
          <a:latin typeface="+mn-lt"/>
          <a:ea typeface="+mn-ea"/>
        </a:defRPr>
      </a:lvl6pPr>
      <a:lvl7pPr marL="2971800" indent="-228600" algn="l" rtl="0" fontAlgn="base">
        <a:spcBef>
          <a:spcPct val="0"/>
        </a:spcBef>
        <a:spcAft>
          <a:spcPct val="0"/>
        </a:spcAft>
        <a:buClr>
          <a:srgbClr val="CCE8F6"/>
        </a:buClr>
        <a:buFont typeface="Wingdings" pitchFamily="2" charset="2"/>
        <a:defRPr sz="2000">
          <a:solidFill>
            <a:schemeClr val="bg1"/>
          </a:solidFill>
          <a:latin typeface="+mn-lt"/>
          <a:ea typeface="+mn-ea"/>
        </a:defRPr>
      </a:lvl7pPr>
      <a:lvl8pPr marL="3429000" indent="-228600" algn="l" rtl="0" fontAlgn="base">
        <a:spcBef>
          <a:spcPct val="0"/>
        </a:spcBef>
        <a:spcAft>
          <a:spcPct val="0"/>
        </a:spcAft>
        <a:buClr>
          <a:srgbClr val="CCE8F6"/>
        </a:buClr>
        <a:buFont typeface="Wingdings" pitchFamily="2" charset="2"/>
        <a:defRPr sz="2000">
          <a:solidFill>
            <a:schemeClr val="bg1"/>
          </a:solidFill>
          <a:latin typeface="+mn-lt"/>
          <a:ea typeface="+mn-ea"/>
        </a:defRPr>
      </a:lvl8pPr>
      <a:lvl9pPr marL="3886200" indent="-228600" algn="l" rtl="0" fontAlgn="base">
        <a:spcBef>
          <a:spcPct val="0"/>
        </a:spcBef>
        <a:spcAft>
          <a:spcPct val="0"/>
        </a:spcAft>
        <a:buClr>
          <a:srgbClr val="CCE8F6"/>
        </a:buClr>
        <a:buFont typeface="Wingdings" pitchFamily="2" charset="2"/>
        <a:defRPr sz="2000">
          <a:solidFill>
            <a:schemeClr val="bg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026"/>
          <p:cNvSpPr>
            <a:spLocks noGrp="1" noChangeArrowheads="1"/>
          </p:cNvSpPr>
          <p:nvPr>
            <p:ph type="ctrTitle"/>
          </p:nvPr>
        </p:nvSpPr>
        <p:spPr>
          <a:xfrm>
            <a:off x="685800" y="2132856"/>
            <a:ext cx="7772400" cy="1719064"/>
          </a:xfrm>
        </p:spPr>
        <p:txBody>
          <a:bodyPr/>
          <a:lstStyle/>
          <a:p>
            <a:pPr eaLnBrk="1" hangingPunct="1"/>
            <a:r>
              <a:rPr lang="en-IE" dirty="0" err="1" smtClean="0"/>
              <a:t>Nanochemistry</a:t>
            </a:r>
            <a:r>
              <a:rPr lang="en-IE" dirty="0" smtClean="0"/>
              <a:t> in Innovative Technologies</a:t>
            </a:r>
            <a:br>
              <a:rPr lang="en-IE" dirty="0" smtClean="0"/>
            </a:br>
            <a:r>
              <a:rPr lang="en-IE" dirty="0" smtClean="0"/>
              <a:t/>
            </a:r>
            <a:br>
              <a:rPr lang="en-IE" dirty="0" smtClean="0"/>
            </a:br>
            <a:r>
              <a:rPr lang="en-IE" dirty="0" smtClean="0"/>
              <a:t>Workshop 1: Module Induction</a:t>
            </a:r>
            <a:r>
              <a:rPr lang="en-IE" sz="1800" dirty="0" smtClean="0"/>
              <a:t/>
            </a:r>
            <a:br>
              <a:rPr lang="en-IE" sz="1800" dirty="0" smtClean="0"/>
            </a:br>
            <a:r>
              <a:rPr lang="en-IE" sz="1800" dirty="0" smtClean="0"/>
              <a:t>Information Retrieval and Library Resources</a:t>
            </a:r>
            <a:br>
              <a:rPr lang="en-IE" sz="1800" dirty="0" smtClean="0"/>
            </a:br>
            <a:r>
              <a:rPr lang="en-IE" sz="1800" dirty="0" smtClean="0"/>
              <a:t>Oral Presentation Guidelines</a:t>
            </a:r>
            <a:br>
              <a:rPr lang="en-IE" sz="1800" dirty="0" smtClean="0"/>
            </a:br>
            <a:r>
              <a:rPr lang="en-IE" sz="1800" dirty="0" smtClean="0"/>
              <a:t>Plagiarism</a:t>
            </a:r>
            <a:br>
              <a:rPr lang="en-IE" sz="1800" dirty="0" smtClean="0"/>
            </a:br>
            <a:endParaRPr lang="en-GB"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026"/>
          <p:cNvSpPr>
            <a:spLocks noGrp="1" noChangeArrowheads="1"/>
          </p:cNvSpPr>
          <p:nvPr>
            <p:ph type="ctrTitle"/>
          </p:nvPr>
        </p:nvSpPr>
        <p:spPr>
          <a:xfrm>
            <a:off x="685800" y="2286000"/>
            <a:ext cx="7772400" cy="1719064"/>
          </a:xfrm>
        </p:spPr>
        <p:txBody>
          <a:bodyPr/>
          <a:lstStyle/>
          <a:p>
            <a:pPr eaLnBrk="1" hangingPunct="1"/>
            <a:r>
              <a:rPr lang="en-IE" dirty="0" smtClean="0"/>
              <a:t/>
            </a:r>
            <a:br>
              <a:rPr lang="en-IE" dirty="0" smtClean="0"/>
            </a:br>
            <a:r>
              <a:rPr lang="en-IE" dirty="0" smtClean="0"/>
              <a:t>Information Retrieval And Library Resources</a:t>
            </a:r>
            <a:br>
              <a:rPr lang="en-IE" dirty="0" smtClean="0"/>
            </a:br>
            <a:r>
              <a:rPr lang="en-IE" dirty="0" smtClean="0"/>
              <a:t/>
            </a:r>
            <a:br>
              <a:rPr lang="en-IE" dirty="0" smtClean="0"/>
            </a:br>
            <a:endParaRPr lang="en-GB" dirty="0" smtClean="0"/>
          </a:p>
        </p:txBody>
      </p:sp>
      <p:sp>
        <p:nvSpPr>
          <p:cNvPr id="4099" name="Rectangle 1027"/>
          <p:cNvSpPr>
            <a:spLocks noGrp="1" noChangeArrowheads="1"/>
          </p:cNvSpPr>
          <p:nvPr>
            <p:ph type="subTitle" idx="1"/>
          </p:nvPr>
        </p:nvSpPr>
        <p:spPr>
          <a:xfrm>
            <a:off x="1258888" y="4365625"/>
            <a:ext cx="6400800" cy="1752600"/>
          </a:xfrm>
        </p:spPr>
        <p:txBody>
          <a:bodyPr/>
          <a:lstStyle/>
          <a:p>
            <a:pPr eaLnBrk="1" hangingPunct="1"/>
            <a:endParaRPr lang="en-GB"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4624"/>
            <a:ext cx="7772400" cy="1143000"/>
          </a:xfrm>
        </p:spPr>
        <p:txBody>
          <a:bodyPr/>
          <a:lstStyle/>
          <a:p>
            <a:r>
              <a:rPr lang="en-IE" dirty="0" smtClean="0"/>
              <a:t>Available Resources</a:t>
            </a:r>
            <a:endParaRPr lang="en-IE" dirty="0"/>
          </a:p>
        </p:txBody>
      </p:sp>
      <p:sp>
        <p:nvSpPr>
          <p:cNvPr id="3" name="Content Placeholder 2"/>
          <p:cNvSpPr>
            <a:spLocks noGrp="1"/>
          </p:cNvSpPr>
          <p:nvPr>
            <p:ph idx="1"/>
          </p:nvPr>
        </p:nvSpPr>
        <p:spPr>
          <a:xfrm>
            <a:off x="685800" y="908720"/>
            <a:ext cx="7772400" cy="4114800"/>
          </a:xfrm>
        </p:spPr>
        <p:txBody>
          <a:bodyPr/>
          <a:lstStyle/>
          <a:p>
            <a:r>
              <a:rPr lang="en-IE" dirty="0" smtClean="0"/>
              <a:t>Web:</a:t>
            </a:r>
          </a:p>
          <a:p>
            <a:pPr lvl="1"/>
            <a:r>
              <a:rPr lang="en-IE" dirty="0" smtClean="0"/>
              <a:t>Journal databases </a:t>
            </a:r>
          </a:p>
          <a:p>
            <a:pPr lvl="1">
              <a:buNone/>
            </a:pPr>
            <a:r>
              <a:rPr lang="en-IE" dirty="0" smtClean="0"/>
              <a:t>	</a:t>
            </a:r>
            <a:r>
              <a:rPr lang="en-IE" sz="1800" dirty="0" smtClean="0"/>
              <a:t>(e.g. Publisher websites, Web of Knowledge etc.)</a:t>
            </a:r>
            <a:endParaRPr lang="en-IE" dirty="0" smtClean="0"/>
          </a:p>
          <a:p>
            <a:pPr lvl="1"/>
            <a:r>
              <a:rPr lang="en-IE" dirty="0" smtClean="0"/>
              <a:t>Internet search engines</a:t>
            </a:r>
          </a:p>
          <a:p>
            <a:r>
              <a:rPr lang="en-IE" dirty="0" smtClean="0"/>
              <a:t>Library:</a:t>
            </a:r>
          </a:p>
          <a:p>
            <a:pPr lvl="1"/>
            <a:r>
              <a:rPr lang="en-IE" dirty="0" smtClean="0"/>
              <a:t>Library staff</a:t>
            </a:r>
          </a:p>
          <a:p>
            <a:pPr lvl="1"/>
            <a:r>
              <a:rPr lang="en-IE" dirty="0" smtClean="0"/>
              <a:t>Text books</a:t>
            </a:r>
          </a:p>
          <a:p>
            <a:pPr lvl="1"/>
            <a:r>
              <a:rPr lang="en-IE" dirty="0" smtClean="0"/>
              <a:t>Journals</a:t>
            </a:r>
          </a:p>
          <a:p>
            <a:pPr lvl="1"/>
            <a:r>
              <a:rPr lang="en-IE" dirty="0" smtClean="0"/>
              <a:t>Online databases</a:t>
            </a:r>
          </a:p>
          <a:p>
            <a:r>
              <a:rPr lang="en-IE" dirty="0" smtClean="0"/>
              <a:t>Impact of choice of keywords</a:t>
            </a:r>
          </a:p>
          <a:p>
            <a:r>
              <a:rPr lang="en-IE" dirty="0" smtClean="0"/>
              <a:t>Important to be critical of source of information and its relevance.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026"/>
          <p:cNvSpPr>
            <a:spLocks noGrp="1" noChangeArrowheads="1"/>
          </p:cNvSpPr>
          <p:nvPr>
            <p:ph type="ctrTitle"/>
          </p:nvPr>
        </p:nvSpPr>
        <p:spPr>
          <a:xfrm>
            <a:off x="685800" y="2286000"/>
            <a:ext cx="7772400" cy="1143000"/>
          </a:xfrm>
        </p:spPr>
        <p:txBody>
          <a:bodyPr/>
          <a:lstStyle/>
          <a:p>
            <a:pPr eaLnBrk="1" hangingPunct="1"/>
            <a:r>
              <a:rPr lang="en-IE" dirty="0" smtClean="0"/>
              <a:t>Oral Presentation Guidelines </a:t>
            </a:r>
            <a:br>
              <a:rPr lang="en-IE" dirty="0" smtClean="0"/>
            </a:br>
            <a:endParaRPr lang="en-GB" dirty="0" smtClean="0"/>
          </a:p>
        </p:txBody>
      </p:sp>
      <p:sp>
        <p:nvSpPr>
          <p:cNvPr id="4099" name="Rectangle 1027"/>
          <p:cNvSpPr>
            <a:spLocks noGrp="1" noChangeArrowheads="1"/>
          </p:cNvSpPr>
          <p:nvPr>
            <p:ph type="subTitle" idx="1"/>
          </p:nvPr>
        </p:nvSpPr>
        <p:spPr>
          <a:xfrm>
            <a:off x="1258888" y="4365625"/>
            <a:ext cx="6400800" cy="1752600"/>
          </a:xfrm>
        </p:spPr>
        <p:txBody>
          <a:bodyPr/>
          <a:lstStyle/>
          <a:p>
            <a:pPr eaLnBrk="1" hangingPunct="1"/>
            <a:endParaRPr lang="en-GB"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685800" y="332656"/>
            <a:ext cx="7772400" cy="1143000"/>
          </a:xfrm>
        </p:spPr>
        <p:txBody>
          <a:bodyPr/>
          <a:lstStyle/>
          <a:p>
            <a:pPr eaLnBrk="1" hangingPunct="1"/>
            <a:r>
              <a:rPr lang="en-IE" dirty="0" smtClean="0">
                <a:solidFill>
                  <a:srgbClr val="000000"/>
                </a:solidFill>
                <a:latin typeface="Arial" charset="0"/>
              </a:rPr>
              <a:t>Tools to help you: </a:t>
            </a:r>
            <a:r>
              <a:rPr lang="en-IE" dirty="0" smtClean="0"/>
              <a:t>Oral Presentations</a:t>
            </a:r>
            <a:endParaRPr lang="en-GB" dirty="0" smtClean="0"/>
          </a:p>
        </p:txBody>
      </p:sp>
      <p:sp>
        <p:nvSpPr>
          <p:cNvPr id="5123" name="Rectangle 3"/>
          <p:cNvSpPr>
            <a:spLocks noGrp="1" noChangeArrowheads="1"/>
          </p:cNvSpPr>
          <p:nvPr>
            <p:ph type="body" idx="1"/>
          </p:nvPr>
        </p:nvSpPr>
        <p:spPr>
          <a:xfrm>
            <a:off x="685800" y="1704256"/>
            <a:ext cx="7772400" cy="4114800"/>
          </a:xfrm>
        </p:spPr>
        <p:txBody>
          <a:bodyPr/>
          <a:lstStyle/>
          <a:p>
            <a:pPr eaLnBrk="1" hangingPunct="1">
              <a:buNone/>
            </a:pPr>
            <a:r>
              <a:rPr lang="en-IE" dirty="0" smtClean="0"/>
              <a:t>When preparing a presentation content should:</a:t>
            </a:r>
          </a:p>
          <a:p>
            <a:pPr eaLnBrk="1" hangingPunct="1"/>
            <a:r>
              <a:rPr lang="en-IE" dirty="0" smtClean="0"/>
              <a:t>Suit your audience (for this  presentation, the audience will be peers and academic staff)</a:t>
            </a:r>
          </a:p>
          <a:p>
            <a:pPr eaLnBrk="1" hangingPunct="1"/>
            <a:r>
              <a:rPr lang="en-IE" dirty="0" smtClean="0"/>
              <a:t>Be informative and interesting and a suitable length</a:t>
            </a:r>
          </a:p>
          <a:p>
            <a:pPr marL="0" indent="0" eaLnBrk="1" hangingPunct="1">
              <a:buNone/>
            </a:pPr>
            <a:endParaRPr lang="en-IE" dirty="0" smtClean="0"/>
          </a:p>
          <a:p>
            <a:pPr marL="0" indent="0" eaLnBrk="1" hangingPunct="1">
              <a:buNone/>
            </a:pPr>
            <a:r>
              <a:rPr lang="en-IE" dirty="0" smtClean="0"/>
              <a:t>In all cases, the presentation should be made as simple and visually engaging as possible. </a:t>
            </a:r>
          </a:p>
          <a:p>
            <a:pPr eaLnBrk="1" hangingPunct="1"/>
            <a:endParaRPr lang="en-IE" dirty="0" smtClean="0"/>
          </a:p>
          <a:p>
            <a:pPr eaLnBrk="1" hangingPunct="1"/>
            <a:endParaRPr lang="en-GB" sz="2000"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p:cNvSpPr txBox="1">
            <a:spLocks noChangeArrowheads="1"/>
          </p:cNvSpPr>
          <p:nvPr/>
        </p:nvSpPr>
        <p:spPr bwMode="auto">
          <a:xfrm>
            <a:off x="363859" y="836712"/>
            <a:ext cx="8456613" cy="46878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just" defTabSz="914400" rtl="0" eaLnBrk="1" fontAlgn="base" latinLnBrk="0" hangingPunct="1">
              <a:lnSpc>
                <a:spcPct val="100000"/>
              </a:lnSpc>
              <a:spcBef>
                <a:spcPct val="20000"/>
              </a:spcBef>
              <a:spcAft>
                <a:spcPct val="0"/>
              </a:spcAft>
              <a:buClrTx/>
              <a:buSzTx/>
              <a:buFontTx/>
              <a:buChar char="•"/>
              <a:tabLst/>
              <a:defRPr/>
            </a:pPr>
            <a:r>
              <a:rPr kumimoji="0" lang="en-IE" sz="2400" b="0" i="0" u="none" strike="noStrike" kern="0" cap="none" spc="0" normalizeH="0" baseline="0" noProof="0" dirty="0" smtClean="0">
                <a:ln>
                  <a:noFill/>
                </a:ln>
                <a:solidFill>
                  <a:schemeClr val="tx1"/>
                </a:solidFill>
                <a:effectLst/>
                <a:uLnTx/>
                <a:uFillTx/>
                <a:latin typeface="Arial" pitchFamily="34" charset="0"/>
                <a:ea typeface="+mn-ea"/>
                <a:cs typeface="Arial" pitchFamily="34" charset="0"/>
              </a:rPr>
              <a:t>Keep slides simple</a:t>
            </a:r>
            <a:r>
              <a:rPr kumimoji="0" lang="en-IE" sz="2400" b="0" i="0" u="none" strike="noStrike" kern="0" cap="none" spc="0" normalizeH="0" noProof="0" dirty="0" smtClean="0">
                <a:ln>
                  <a:noFill/>
                </a:ln>
                <a:solidFill>
                  <a:schemeClr val="tx1"/>
                </a:solidFill>
                <a:effectLst/>
                <a:uLnTx/>
                <a:uFillTx/>
                <a:latin typeface="Arial" pitchFamily="34" charset="0"/>
                <a:ea typeface="+mn-ea"/>
                <a:cs typeface="Arial" pitchFamily="34" charset="0"/>
              </a:rPr>
              <a:t> - t</a:t>
            </a:r>
            <a:r>
              <a:rPr kumimoji="0" lang="en-IE" sz="2400" b="0" i="0" u="none" strike="noStrike" kern="0" cap="none" spc="0" normalizeH="0" baseline="0" noProof="0" dirty="0" smtClean="0">
                <a:ln>
                  <a:noFill/>
                </a:ln>
                <a:solidFill>
                  <a:schemeClr val="tx1"/>
                </a:solidFill>
                <a:effectLst/>
                <a:uLnTx/>
                <a:uFillTx/>
                <a:latin typeface="Arial" pitchFamily="34" charset="0"/>
                <a:ea typeface="+mn-ea"/>
                <a:cs typeface="Arial" pitchFamily="34" charset="0"/>
              </a:rPr>
              <a:t>oo much text turns your audience off</a:t>
            </a:r>
          </a:p>
          <a:p>
            <a:pPr marL="342900" indent="-342900" algn="just">
              <a:spcBef>
                <a:spcPct val="20000"/>
              </a:spcBef>
              <a:buFontTx/>
              <a:buChar char="•"/>
            </a:pPr>
            <a:r>
              <a:rPr lang="en-IE" kern="0" dirty="0" smtClean="0">
                <a:latin typeface="Arial" pitchFamily="34" charset="0"/>
                <a:cs typeface="Arial" pitchFamily="34" charset="0"/>
              </a:rPr>
              <a:t>A picture speaks a thousand words</a:t>
            </a:r>
          </a:p>
          <a:p>
            <a:pPr marL="342900" marR="0" lvl="0" indent="-342900" algn="just" defTabSz="914400" rtl="0" eaLnBrk="1" fontAlgn="base" latinLnBrk="0" hangingPunct="1">
              <a:lnSpc>
                <a:spcPct val="100000"/>
              </a:lnSpc>
              <a:spcBef>
                <a:spcPct val="20000"/>
              </a:spcBef>
              <a:spcAft>
                <a:spcPct val="0"/>
              </a:spcAft>
              <a:buClrTx/>
              <a:buSzTx/>
              <a:buFontTx/>
              <a:buChar char="•"/>
              <a:tabLst/>
              <a:defRPr/>
            </a:pPr>
            <a:r>
              <a:rPr kumimoji="0" lang="en-IE" sz="2400" b="0" i="0" u="none" strike="noStrike" kern="0" cap="none" spc="0" normalizeH="0" baseline="0" noProof="0" dirty="0" smtClean="0">
                <a:ln>
                  <a:noFill/>
                </a:ln>
                <a:solidFill>
                  <a:schemeClr val="tx1"/>
                </a:solidFill>
                <a:effectLst/>
                <a:uLnTx/>
                <a:uFillTx/>
                <a:latin typeface="Arial" pitchFamily="34" charset="0"/>
                <a:ea typeface="+mn-ea"/>
                <a:cs typeface="Arial" pitchFamily="34" charset="0"/>
              </a:rPr>
              <a:t>Use simple colours, large font where possible</a:t>
            </a:r>
          </a:p>
          <a:p>
            <a:pPr marL="342900" marR="0" lvl="0" indent="-342900" algn="just" defTabSz="914400" rtl="0" eaLnBrk="1" fontAlgn="base" latinLnBrk="0" hangingPunct="1">
              <a:lnSpc>
                <a:spcPct val="100000"/>
              </a:lnSpc>
              <a:spcBef>
                <a:spcPct val="20000"/>
              </a:spcBef>
              <a:spcAft>
                <a:spcPct val="0"/>
              </a:spcAft>
              <a:buClrTx/>
              <a:buSzTx/>
              <a:buFontTx/>
              <a:buChar char="•"/>
              <a:tabLst/>
              <a:defRPr/>
            </a:pPr>
            <a:r>
              <a:rPr kumimoji="0" lang="en-IE" sz="2400" b="0" i="0" u="none" strike="noStrike" kern="0" cap="none" spc="0" normalizeH="0" baseline="0" noProof="0" dirty="0" smtClean="0">
                <a:ln>
                  <a:noFill/>
                </a:ln>
                <a:solidFill>
                  <a:schemeClr val="tx1"/>
                </a:solidFill>
                <a:effectLst/>
                <a:uLnTx/>
                <a:uFillTx/>
                <a:latin typeface="Arial" pitchFamily="34" charset="0"/>
                <a:ea typeface="+mn-ea"/>
                <a:cs typeface="Arial" pitchFamily="34" charset="0"/>
              </a:rPr>
              <a:t>Don’t (over) animate</a:t>
            </a:r>
          </a:p>
          <a:p>
            <a:pPr marL="342900" marR="0" lvl="0" indent="-342900" algn="just" defTabSz="914400" rtl="0" eaLnBrk="1" fontAlgn="base" latinLnBrk="0" hangingPunct="1">
              <a:lnSpc>
                <a:spcPct val="100000"/>
              </a:lnSpc>
              <a:spcBef>
                <a:spcPct val="20000"/>
              </a:spcBef>
              <a:spcAft>
                <a:spcPct val="0"/>
              </a:spcAft>
              <a:buClrTx/>
              <a:buSzTx/>
              <a:buFontTx/>
              <a:buChar char="•"/>
              <a:tabLst/>
              <a:defRPr/>
            </a:pPr>
            <a:r>
              <a:rPr kumimoji="0" lang="en-IE" sz="1200" b="0" i="0" u="none" strike="noStrike" kern="0" cap="none" spc="0" normalizeH="0" baseline="0" noProof="0" dirty="0" smtClean="0">
                <a:ln>
                  <a:noFill/>
                </a:ln>
                <a:solidFill>
                  <a:schemeClr val="tx1"/>
                </a:solidFill>
                <a:effectLst/>
                <a:uLnTx/>
                <a:uFillTx/>
                <a:latin typeface="Arial" pitchFamily="34" charset="0"/>
                <a:ea typeface="+mn-ea"/>
                <a:cs typeface="Arial" pitchFamily="34" charset="0"/>
              </a:rPr>
              <a:t>Check that the slide can be read in the environment where you are going to speak</a:t>
            </a:r>
          </a:p>
          <a:p>
            <a:pPr marL="342900" indent="-342900" algn="just">
              <a:spcBef>
                <a:spcPct val="20000"/>
              </a:spcBef>
              <a:buFont typeface="Arial" pitchFamily="34" charset="0"/>
              <a:buChar char="•"/>
            </a:pPr>
            <a:endParaRPr lang="en-IE" kern="0" dirty="0" smtClean="0">
              <a:latin typeface="Arial" pitchFamily="34" charset="0"/>
              <a:cs typeface="Arial" pitchFamily="34" charset="0"/>
            </a:endParaRPr>
          </a:p>
          <a:p>
            <a:pPr marL="342900" indent="-342900" algn="just">
              <a:spcBef>
                <a:spcPct val="20000"/>
              </a:spcBef>
              <a:buFont typeface="Arial" pitchFamily="34" charset="0"/>
              <a:buChar char="•"/>
            </a:pPr>
            <a:endParaRPr lang="en-IE" kern="0" dirty="0" smtClean="0">
              <a:latin typeface="Arial" pitchFamily="34" charset="0"/>
              <a:cs typeface="Arial" pitchFamily="34" charset="0"/>
            </a:endParaRPr>
          </a:p>
          <a:p>
            <a:pPr marL="342900" indent="-342900" algn="just">
              <a:spcBef>
                <a:spcPct val="20000"/>
              </a:spcBef>
              <a:buFont typeface="Arial" pitchFamily="34" charset="0"/>
              <a:buChar char="•"/>
            </a:pPr>
            <a:endParaRPr lang="en-IE" kern="0" dirty="0" smtClean="0">
              <a:latin typeface="Arial" pitchFamily="34" charset="0"/>
              <a:cs typeface="Arial" pitchFamily="34" charset="0"/>
            </a:endParaRPr>
          </a:p>
          <a:p>
            <a:pPr marL="342900" indent="-342900" algn="just">
              <a:spcBef>
                <a:spcPct val="20000"/>
              </a:spcBef>
              <a:buFont typeface="Arial" pitchFamily="34" charset="0"/>
              <a:buChar char="•"/>
            </a:pPr>
            <a:endParaRPr lang="en-IE" kern="0" dirty="0" smtClean="0">
              <a:latin typeface="Arial" pitchFamily="34" charset="0"/>
              <a:cs typeface="Arial" pitchFamily="34" charset="0"/>
            </a:endParaRPr>
          </a:p>
          <a:p>
            <a:pPr marL="342900" indent="-342900" algn="just">
              <a:spcBef>
                <a:spcPct val="20000"/>
              </a:spcBef>
              <a:buFont typeface="Arial" pitchFamily="34" charset="0"/>
              <a:buChar char="•"/>
            </a:pPr>
            <a:endParaRPr lang="en-IE" kern="0" dirty="0" smtClean="0">
              <a:latin typeface="Arial" pitchFamily="34" charset="0"/>
              <a:cs typeface="Arial" pitchFamily="34" charset="0"/>
            </a:endParaRPr>
          </a:p>
          <a:p>
            <a:pPr marL="342900" indent="-342900" algn="just">
              <a:spcBef>
                <a:spcPct val="20000"/>
              </a:spcBef>
              <a:buFont typeface="Arial" pitchFamily="34" charset="0"/>
              <a:buChar char="•"/>
            </a:pPr>
            <a:r>
              <a:rPr lang="en-IE" kern="0" dirty="0" smtClean="0">
                <a:latin typeface="Arial" pitchFamily="34" charset="0"/>
                <a:cs typeface="Arial" pitchFamily="34" charset="0"/>
              </a:rPr>
              <a:t>Credit the source that a diagram or image comes from and include references at the end.</a:t>
            </a:r>
          </a:p>
          <a:p>
            <a:pPr marL="342900" marR="0" lvl="0" indent="-342900" algn="just" defTabSz="914400" rtl="0" eaLnBrk="1" fontAlgn="base" latinLnBrk="0" hangingPunct="1">
              <a:lnSpc>
                <a:spcPct val="100000"/>
              </a:lnSpc>
              <a:spcBef>
                <a:spcPct val="20000"/>
              </a:spcBef>
              <a:spcAft>
                <a:spcPct val="0"/>
              </a:spcAft>
              <a:buClrTx/>
              <a:buSzTx/>
              <a:buFontTx/>
              <a:buChar char="•"/>
              <a:tabLst/>
              <a:defRPr/>
            </a:pPr>
            <a:r>
              <a:rPr kumimoji="0" lang="en-IE" b="0" i="0" u="none" strike="noStrike" kern="0" cap="none" spc="0" normalizeH="0" baseline="0" noProof="0" dirty="0" smtClean="0">
                <a:ln>
                  <a:noFill/>
                </a:ln>
                <a:solidFill>
                  <a:schemeClr val="tx1"/>
                </a:solidFill>
                <a:effectLst/>
                <a:uLnTx/>
                <a:uFillTx/>
                <a:latin typeface="Arial" pitchFamily="34" charset="0"/>
                <a:ea typeface="+mn-ea"/>
                <a:cs typeface="Arial" pitchFamily="34" charset="0"/>
              </a:rPr>
              <a:t>Face your audience and try not to read from cards</a:t>
            </a:r>
          </a:p>
        </p:txBody>
      </p:sp>
      <p:sp>
        <p:nvSpPr>
          <p:cNvPr id="8" name="Rectangle 2"/>
          <p:cNvSpPr txBox="1">
            <a:spLocks noChangeArrowheads="1"/>
          </p:cNvSpPr>
          <p:nvPr/>
        </p:nvSpPr>
        <p:spPr bwMode="auto">
          <a:xfrm>
            <a:off x="684213" y="-27384"/>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IE" sz="2400" b="1" i="0" u="none" strike="noStrike" kern="0" cap="none" spc="0" normalizeH="0" baseline="0" noProof="0" dirty="0" smtClean="0">
                <a:ln>
                  <a:noFill/>
                </a:ln>
                <a:solidFill>
                  <a:schemeClr val="tx1"/>
                </a:solidFill>
                <a:effectLst/>
                <a:uLnTx/>
                <a:uFillTx/>
                <a:latin typeface="Arial" pitchFamily="34" charset="0"/>
                <a:ea typeface="+mj-ea"/>
                <a:cs typeface="Arial" pitchFamily="34" charset="0"/>
              </a:rPr>
              <a:t>Guidelines</a:t>
            </a:r>
            <a:endParaRPr kumimoji="0" lang="en-GB" sz="2400" b="1" i="0" u="none" strike="noStrike" kern="0" cap="none" spc="0" normalizeH="0" baseline="0" noProof="0" dirty="0" smtClean="0">
              <a:ln>
                <a:noFill/>
              </a:ln>
              <a:solidFill>
                <a:schemeClr val="tx1"/>
              </a:solidFill>
              <a:effectLst/>
              <a:uLnTx/>
              <a:uFillTx/>
              <a:latin typeface="Arial" pitchFamily="34" charset="0"/>
              <a:ea typeface="+mj-ea"/>
              <a:cs typeface="Arial" pitchFamily="34" charset="0"/>
            </a:endParaRPr>
          </a:p>
        </p:txBody>
      </p:sp>
      <p:pic>
        <p:nvPicPr>
          <p:cNvPr id="7" name="Picture 6" descr="Slide5.JPG"/>
          <p:cNvPicPr>
            <a:picLocks noChangeAspect="1"/>
          </p:cNvPicPr>
          <p:nvPr/>
        </p:nvPicPr>
        <p:blipFill>
          <a:blip r:embed="rId2" cstate="print"/>
          <a:stretch>
            <a:fillRect/>
          </a:stretch>
        </p:blipFill>
        <p:spPr>
          <a:xfrm>
            <a:off x="6084488" y="2863300"/>
            <a:ext cx="2880000" cy="2160000"/>
          </a:xfrm>
          <a:prstGeom prst="rect">
            <a:avLst/>
          </a:prstGeom>
          <a:ln>
            <a:solidFill>
              <a:schemeClr val="tx1"/>
            </a:solidFill>
          </a:ln>
        </p:spPr>
      </p:pic>
      <p:pic>
        <p:nvPicPr>
          <p:cNvPr id="13" name="Picture 12" descr="Slide4.JPG"/>
          <p:cNvPicPr>
            <a:picLocks noChangeAspect="1"/>
          </p:cNvPicPr>
          <p:nvPr/>
        </p:nvPicPr>
        <p:blipFill>
          <a:blip r:embed="rId3" cstate="print"/>
          <a:stretch>
            <a:fillRect/>
          </a:stretch>
        </p:blipFill>
        <p:spPr>
          <a:xfrm>
            <a:off x="3131840" y="2873814"/>
            <a:ext cx="2880000" cy="2160000"/>
          </a:xfrm>
          <a:prstGeom prst="rect">
            <a:avLst/>
          </a:prstGeom>
          <a:ln>
            <a:solidFill>
              <a:schemeClr val="tx1"/>
            </a:solidFill>
          </a:ln>
        </p:spPr>
      </p:pic>
      <p:pic>
        <p:nvPicPr>
          <p:cNvPr id="14" name="Picture 13" descr="Slide3.JPG"/>
          <p:cNvPicPr>
            <a:picLocks noChangeAspect="1"/>
          </p:cNvPicPr>
          <p:nvPr/>
        </p:nvPicPr>
        <p:blipFill>
          <a:blip r:embed="rId4" cstate="print"/>
          <a:stretch>
            <a:fillRect/>
          </a:stretch>
        </p:blipFill>
        <p:spPr>
          <a:xfrm>
            <a:off x="179512" y="2873814"/>
            <a:ext cx="2880000" cy="2160000"/>
          </a:xfrm>
          <a:prstGeom prst="rect">
            <a:avLst/>
          </a:prstGeom>
          <a:ln>
            <a:solidFill>
              <a:schemeClr val="tx1"/>
            </a:solidFill>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84213" y="188913"/>
            <a:ext cx="7772400" cy="1143000"/>
          </a:xfrm>
        </p:spPr>
        <p:txBody>
          <a:bodyPr/>
          <a:lstStyle/>
          <a:p>
            <a:pPr eaLnBrk="1" hangingPunct="1"/>
            <a:r>
              <a:rPr lang="en-IE" smtClean="0"/>
              <a:t>Structure of Presentation</a:t>
            </a:r>
            <a:endParaRPr lang="en-GB" smtClean="0"/>
          </a:p>
        </p:txBody>
      </p:sp>
      <p:sp>
        <p:nvSpPr>
          <p:cNvPr id="8195" name="Rectangle 3"/>
          <p:cNvSpPr>
            <a:spLocks noGrp="1" noChangeArrowheads="1"/>
          </p:cNvSpPr>
          <p:nvPr>
            <p:ph type="body" idx="1"/>
          </p:nvPr>
        </p:nvSpPr>
        <p:spPr>
          <a:xfrm>
            <a:off x="323850" y="1186408"/>
            <a:ext cx="8204200" cy="4114800"/>
          </a:xfrm>
        </p:spPr>
        <p:txBody>
          <a:bodyPr/>
          <a:lstStyle/>
          <a:p>
            <a:pPr eaLnBrk="1" hangingPunct="1">
              <a:lnSpc>
                <a:spcPct val="90000"/>
              </a:lnSpc>
            </a:pPr>
            <a:r>
              <a:rPr lang="en-IE" sz="2800" dirty="0" smtClean="0"/>
              <a:t>Beginning - introduce topic generally, remember your audience</a:t>
            </a:r>
          </a:p>
          <a:p>
            <a:pPr eaLnBrk="1" hangingPunct="1">
              <a:lnSpc>
                <a:spcPct val="90000"/>
              </a:lnSpc>
            </a:pPr>
            <a:r>
              <a:rPr lang="en-IE" sz="2800" dirty="0" smtClean="0"/>
              <a:t>Core - longest section containing </a:t>
            </a:r>
            <a:r>
              <a:rPr lang="en-IE" sz="2800" smtClean="0"/>
              <a:t>key findings</a:t>
            </a:r>
            <a:endParaRPr lang="en-IE" sz="2800" dirty="0" smtClean="0"/>
          </a:p>
          <a:p>
            <a:pPr eaLnBrk="1" hangingPunct="1">
              <a:lnSpc>
                <a:spcPct val="90000"/>
              </a:lnSpc>
            </a:pPr>
            <a:r>
              <a:rPr lang="en-IE" sz="2800" dirty="0" smtClean="0"/>
              <a:t>End - briefly summarise results, emphasising main point and reflecting on theme</a:t>
            </a:r>
          </a:p>
          <a:p>
            <a:pPr algn="ctr" eaLnBrk="1" hangingPunct="1">
              <a:buFontTx/>
              <a:buNone/>
            </a:pPr>
            <a:r>
              <a:rPr lang="en-GB" dirty="0" smtClean="0"/>
              <a:t/>
            </a:r>
            <a:br>
              <a:rPr lang="en-GB" dirty="0" smtClean="0"/>
            </a:br>
            <a:r>
              <a:rPr lang="en-GB" dirty="0" smtClean="0"/>
              <a:t>“Tell the audience what you're going to say, say it; then tell them what you've said”. </a:t>
            </a:r>
          </a:p>
          <a:p>
            <a:pPr algn="ctr" eaLnBrk="1" hangingPunct="1">
              <a:buFontTx/>
              <a:buNone/>
            </a:pPr>
            <a:r>
              <a:rPr lang="en-GB" dirty="0" smtClean="0"/>
              <a:t>Dale Carnegie (1888-1955) American writer.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384"/>
            <a:ext cx="7772400" cy="1143000"/>
          </a:xfrm>
        </p:spPr>
        <p:txBody>
          <a:bodyPr/>
          <a:lstStyle/>
          <a:p>
            <a:r>
              <a:rPr lang="en-IE" dirty="0" smtClean="0"/>
              <a:t>Plagiarism </a:t>
            </a:r>
            <a:endParaRPr lang="en-IE" dirty="0"/>
          </a:p>
        </p:txBody>
      </p:sp>
      <p:sp>
        <p:nvSpPr>
          <p:cNvPr id="3" name="Content Placeholder 2"/>
          <p:cNvSpPr>
            <a:spLocks noGrp="1"/>
          </p:cNvSpPr>
          <p:nvPr>
            <p:ph idx="1"/>
          </p:nvPr>
        </p:nvSpPr>
        <p:spPr>
          <a:xfrm>
            <a:off x="685800" y="1052736"/>
            <a:ext cx="7772400" cy="4114800"/>
          </a:xfrm>
        </p:spPr>
        <p:txBody>
          <a:bodyPr/>
          <a:lstStyle/>
          <a:p>
            <a:r>
              <a:rPr lang="en-IE" sz="2200" dirty="0" smtClean="0"/>
              <a:t>Plagiarism is not acknowledging the work of others.  </a:t>
            </a:r>
          </a:p>
          <a:p>
            <a:r>
              <a:rPr lang="en-IE" sz="2200" dirty="0" smtClean="0"/>
              <a:t>Important things to remember:</a:t>
            </a:r>
          </a:p>
          <a:p>
            <a:pPr lvl="1"/>
            <a:r>
              <a:rPr lang="en-IE" sz="2200" dirty="0" smtClean="0"/>
              <a:t>Make sure to acknowledge any information that you obtain by including a reference. </a:t>
            </a:r>
          </a:p>
          <a:p>
            <a:pPr lvl="1"/>
            <a:r>
              <a:rPr lang="en-IE" sz="2200" dirty="0" smtClean="0"/>
              <a:t>Do not reproduce information word for word from a reference.</a:t>
            </a:r>
          </a:p>
          <a:p>
            <a:pPr lvl="1"/>
            <a:r>
              <a:rPr lang="en-IE" sz="2200" dirty="0" smtClean="0"/>
              <a:t>Failure to meet these requirements means you have plagiarised work and marks will be deducted. </a:t>
            </a:r>
          </a:p>
          <a:p>
            <a:pPr lvl="1"/>
            <a:r>
              <a:rPr lang="en-IE" sz="2200" dirty="0" smtClean="0"/>
              <a:t>References should be formatted according guidelines provided. </a:t>
            </a:r>
          </a:p>
          <a:p>
            <a:pPr lvl="1">
              <a:buNone/>
            </a:pPr>
            <a:endParaRPr lang="en-IE" sz="2200" dirty="0" smtClean="0"/>
          </a:p>
          <a:p>
            <a:pPr marL="0" indent="0" algn="ctr">
              <a:buNone/>
            </a:pPr>
            <a:r>
              <a:rPr lang="en-IE" sz="2000" dirty="0" smtClean="0"/>
              <a:t>Useful reference: Chapter 10 in “Study and Communication Skills for the Chemical Sciences”; Overton, T., Johnson, S., Scott, J.; Oxford University Press (2011)</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384"/>
            <a:ext cx="7772400" cy="1143000"/>
          </a:xfrm>
        </p:spPr>
        <p:txBody>
          <a:bodyPr/>
          <a:lstStyle/>
          <a:p>
            <a:r>
              <a:rPr lang="en-IE" dirty="0" smtClean="0"/>
              <a:t>Getting Started in Your Group</a:t>
            </a:r>
            <a:endParaRPr lang="en-IE" dirty="0"/>
          </a:p>
        </p:txBody>
      </p:sp>
      <p:sp>
        <p:nvSpPr>
          <p:cNvPr id="3" name="Content Placeholder 2"/>
          <p:cNvSpPr>
            <a:spLocks noGrp="1"/>
          </p:cNvSpPr>
          <p:nvPr>
            <p:ph idx="1"/>
          </p:nvPr>
        </p:nvSpPr>
        <p:spPr>
          <a:xfrm>
            <a:off x="685800" y="1344216"/>
            <a:ext cx="7772400" cy="4114800"/>
          </a:xfrm>
        </p:spPr>
        <p:txBody>
          <a:bodyPr/>
          <a:lstStyle/>
          <a:p>
            <a:r>
              <a:rPr lang="en-IE" dirty="0" smtClean="0"/>
              <a:t>Keep an open mind and be prepared to listen.</a:t>
            </a:r>
          </a:p>
          <a:p>
            <a:r>
              <a:rPr lang="en-IE" dirty="0" smtClean="0"/>
              <a:t>Avoid being dismissive or judgemental</a:t>
            </a:r>
          </a:p>
          <a:p>
            <a:r>
              <a:rPr lang="en-IE" dirty="0" smtClean="0"/>
              <a:t>Be aware of your body language – avoid being negative</a:t>
            </a:r>
          </a:p>
          <a:p>
            <a:endParaRPr lang="en-IE"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384"/>
            <a:ext cx="7772400" cy="1143000"/>
          </a:xfrm>
        </p:spPr>
        <p:txBody>
          <a:bodyPr/>
          <a:lstStyle/>
          <a:p>
            <a:r>
              <a:rPr lang="en-IE" dirty="0" smtClean="0"/>
              <a:t>Getting Started in Your Group</a:t>
            </a:r>
            <a:endParaRPr lang="en-IE" dirty="0"/>
          </a:p>
        </p:txBody>
      </p:sp>
      <p:sp>
        <p:nvSpPr>
          <p:cNvPr id="3" name="Content Placeholder 2"/>
          <p:cNvSpPr>
            <a:spLocks noGrp="1"/>
          </p:cNvSpPr>
          <p:nvPr>
            <p:ph idx="1"/>
          </p:nvPr>
        </p:nvSpPr>
        <p:spPr>
          <a:xfrm>
            <a:off x="685800" y="1344216"/>
            <a:ext cx="7772400" cy="4114800"/>
          </a:xfrm>
        </p:spPr>
        <p:txBody>
          <a:bodyPr/>
          <a:lstStyle/>
          <a:p>
            <a:r>
              <a:rPr lang="en-IE" dirty="0" smtClean="0"/>
              <a:t>Get to know each other</a:t>
            </a:r>
          </a:p>
          <a:p>
            <a:r>
              <a:rPr lang="en-IE" dirty="0" smtClean="0"/>
              <a:t>Establish ground rules</a:t>
            </a:r>
          </a:p>
          <a:p>
            <a:r>
              <a:rPr lang="en-IE" dirty="0" smtClean="0"/>
              <a:t>Brainstorm</a:t>
            </a:r>
          </a:p>
          <a:p>
            <a:r>
              <a:rPr lang="en-IE" dirty="0" smtClean="0"/>
              <a:t>Agree tasks</a:t>
            </a:r>
          </a:p>
          <a:p>
            <a:r>
              <a:rPr lang="en-IE" dirty="0" smtClean="0"/>
              <a:t>Plan your timeline</a:t>
            </a:r>
          </a:p>
          <a:p>
            <a:r>
              <a:rPr lang="en-IE" dirty="0" smtClean="0"/>
              <a:t>Keep going</a:t>
            </a:r>
          </a:p>
          <a:p>
            <a:r>
              <a:rPr lang="en-IE" dirty="0" smtClean="0"/>
              <a:t>The final product</a:t>
            </a:r>
          </a:p>
          <a:p>
            <a:endParaRPr lang="en-IE" dirty="0" smtClean="0"/>
          </a:p>
          <a:p>
            <a:pPr marL="0" indent="0">
              <a:buNone/>
            </a:pPr>
            <a:r>
              <a:rPr lang="en-IE" sz="2000" dirty="0" smtClean="0"/>
              <a:t>Useful reference: Chapter 3 in “Study and Communication Skills for the Chemical Sciences”; Overton, T., Johnson, S., Scott, J.; Oxford University Press (2011)</a:t>
            </a:r>
            <a:endParaRPr lang="en-IE" sz="20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684213" y="333375"/>
            <a:ext cx="7772400" cy="1143000"/>
          </a:xfrm>
        </p:spPr>
        <p:txBody>
          <a:bodyPr/>
          <a:lstStyle/>
          <a:p>
            <a:pPr eaLnBrk="1" hangingPunct="1"/>
            <a:r>
              <a:rPr lang="en-IE" dirty="0" smtClean="0"/>
              <a:t>Assignment</a:t>
            </a:r>
            <a:endParaRPr lang="en-GB" dirty="0" smtClean="0"/>
          </a:p>
        </p:txBody>
      </p:sp>
      <p:sp>
        <p:nvSpPr>
          <p:cNvPr id="11267" name="Rectangle 3"/>
          <p:cNvSpPr>
            <a:spLocks noGrp="1" noChangeArrowheads="1"/>
          </p:cNvSpPr>
          <p:nvPr>
            <p:ph type="body" idx="1"/>
          </p:nvPr>
        </p:nvSpPr>
        <p:spPr>
          <a:xfrm>
            <a:off x="395288" y="1341438"/>
            <a:ext cx="8280400" cy="4608512"/>
          </a:xfrm>
        </p:spPr>
        <p:txBody>
          <a:bodyPr/>
          <a:lstStyle/>
          <a:p>
            <a:pPr eaLnBrk="1" hangingPunct="1"/>
            <a:r>
              <a:rPr lang="en-IE" dirty="0" smtClean="0"/>
              <a:t>Prepare a four minute PowerPoint presentation on the nanomaterial you have been assigned. </a:t>
            </a:r>
          </a:p>
          <a:p>
            <a:pPr eaLnBrk="1" hangingPunct="1">
              <a:buNone/>
            </a:pPr>
            <a:endParaRPr lang="en-IE" dirty="0" smtClean="0"/>
          </a:p>
          <a:p>
            <a:pPr eaLnBrk="1" hangingPunct="1"/>
            <a:r>
              <a:rPr lang="en-IE" dirty="0" smtClean="0"/>
              <a:t>You must submit your slides by e-mail to your tutor by 5pm on the day before the presentation.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384"/>
            <a:ext cx="7772400" cy="1143000"/>
          </a:xfrm>
        </p:spPr>
        <p:txBody>
          <a:bodyPr/>
          <a:lstStyle/>
          <a:p>
            <a:r>
              <a:rPr lang="en-IE" dirty="0" smtClean="0"/>
              <a:t>Context/Problem Based Learning</a:t>
            </a:r>
            <a:endParaRPr lang="en-IE" dirty="0"/>
          </a:p>
        </p:txBody>
      </p:sp>
      <p:sp>
        <p:nvSpPr>
          <p:cNvPr id="3" name="Content Placeholder 2"/>
          <p:cNvSpPr>
            <a:spLocks noGrp="1"/>
          </p:cNvSpPr>
          <p:nvPr>
            <p:ph idx="1"/>
          </p:nvPr>
        </p:nvSpPr>
        <p:spPr>
          <a:xfrm>
            <a:off x="685800" y="1344216"/>
            <a:ext cx="7772400" cy="4114800"/>
          </a:xfrm>
        </p:spPr>
        <p:txBody>
          <a:bodyPr/>
          <a:lstStyle/>
          <a:p>
            <a:r>
              <a:rPr lang="en-GB" sz="2000" dirty="0" smtClean="0"/>
              <a:t>Teaching methodology which aims to increase students' engagement</a:t>
            </a:r>
          </a:p>
          <a:p>
            <a:r>
              <a:rPr lang="en-GB" sz="2000" dirty="0" smtClean="0"/>
              <a:t>Course based upon real-life applications of principles, techniques and experiments </a:t>
            </a:r>
          </a:p>
          <a:p>
            <a:r>
              <a:rPr lang="en-GB" sz="2000" dirty="0" smtClean="0"/>
              <a:t>Students presented with problem scenarios which are ill-defined, and have a number of satisfactory solutions. </a:t>
            </a:r>
          </a:p>
          <a:p>
            <a:r>
              <a:rPr lang="en-GB" sz="2000" dirty="0" smtClean="0"/>
              <a:t>Learners collaborate to solve problems, acquire new knowledge and present the outcomes or product. </a:t>
            </a:r>
          </a:p>
          <a:p>
            <a:r>
              <a:rPr lang="en-GB" sz="2000" dirty="0" smtClean="0"/>
              <a:t>Provides the opportunity to develop valuable transferable skills </a:t>
            </a:r>
          </a:p>
          <a:p>
            <a:r>
              <a:rPr lang="en-GB" sz="2000" dirty="0" smtClean="0"/>
              <a:t>Students can take control of their learning </a:t>
            </a:r>
          </a:p>
          <a:p>
            <a:r>
              <a:rPr lang="en-GB" sz="2000" dirty="0" smtClean="0"/>
              <a:t>Academic staff adopt the role of facilitator during this process. </a:t>
            </a:r>
          </a:p>
          <a:p>
            <a:r>
              <a:rPr lang="en-GB" sz="2000" dirty="0" smtClean="0"/>
              <a:t>Further information: T.L. Overton, Context and Problem-Based Learning, New Directions, Issue 3, Oct. 2007, pages 7-12.</a:t>
            </a:r>
            <a:endParaRPr lang="en-IE" sz="2000" dirty="0"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026"/>
          <p:cNvSpPr>
            <a:spLocks noGrp="1" noChangeArrowheads="1"/>
          </p:cNvSpPr>
          <p:nvPr>
            <p:ph type="ctrTitle"/>
          </p:nvPr>
        </p:nvSpPr>
        <p:spPr>
          <a:xfrm>
            <a:off x="685800" y="2286000"/>
            <a:ext cx="7772400" cy="1143000"/>
          </a:xfrm>
        </p:spPr>
        <p:txBody>
          <a:bodyPr/>
          <a:lstStyle/>
          <a:p>
            <a:pPr eaLnBrk="1" hangingPunct="1"/>
            <a:r>
              <a:rPr lang="en-IE" dirty="0" err="1" smtClean="0"/>
              <a:t>Nanochemistry</a:t>
            </a:r>
            <a:r>
              <a:rPr lang="en-IE" dirty="0" smtClean="0"/>
              <a:t> in Society </a:t>
            </a:r>
            <a:br>
              <a:rPr lang="en-IE" dirty="0" smtClean="0"/>
            </a:br>
            <a:r>
              <a:rPr lang="en-IE" dirty="0" smtClean="0"/>
              <a:t/>
            </a:r>
            <a:br>
              <a:rPr lang="en-IE" dirty="0" smtClean="0"/>
            </a:br>
            <a:r>
              <a:rPr lang="en-IE" dirty="0" smtClean="0"/>
              <a:t>Workshop 4: Introduction to Wiki</a:t>
            </a:r>
            <a:br>
              <a:rPr lang="en-IE" dirty="0" smtClean="0"/>
            </a:br>
            <a:endParaRPr lang="en-GB" dirty="0" smtClean="0"/>
          </a:p>
        </p:txBody>
      </p:sp>
      <p:sp>
        <p:nvSpPr>
          <p:cNvPr id="4099" name="Rectangle 1027"/>
          <p:cNvSpPr>
            <a:spLocks noGrp="1" noChangeArrowheads="1"/>
          </p:cNvSpPr>
          <p:nvPr>
            <p:ph type="subTitle" idx="1"/>
          </p:nvPr>
        </p:nvSpPr>
        <p:spPr>
          <a:xfrm>
            <a:off x="1258888" y="4365625"/>
            <a:ext cx="6400800" cy="1752600"/>
          </a:xfrm>
        </p:spPr>
        <p:txBody>
          <a:bodyPr/>
          <a:lstStyle/>
          <a:p>
            <a:pPr eaLnBrk="1" hangingPunct="1"/>
            <a:endParaRPr lang="en-GB"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35496" y="188640"/>
            <a:ext cx="7344816" cy="4968552"/>
            <a:chOff x="899592" y="548680"/>
            <a:chExt cx="7645718" cy="5273538"/>
          </a:xfrm>
        </p:grpSpPr>
        <p:pic>
          <p:nvPicPr>
            <p:cNvPr id="1026" name="Picture 2"/>
            <p:cNvPicPr>
              <a:picLocks noChangeAspect="1" noChangeArrowheads="1"/>
            </p:cNvPicPr>
            <p:nvPr/>
          </p:nvPicPr>
          <p:blipFill>
            <a:blip r:embed="rId2" cstate="print"/>
            <a:srcRect/>
            <a:stretch>
              <a:fillRect/>
            </a:stretch>
          </p:blipFill>
          <p:spPr bwMode="auto">
            <a:xfrm>
              <a:off x="899592" y="548680"/>
              <a:ext cx="7645718" cy="5273538"/>
            </a:xfrm>
            <a:prstGeom prst="rect">
              <a:avLst/>
            </a:prstGeom>
            <a:noFill/>
            <a:ln w="12700">
              <a:noFill/>
              <a:miter lim="800000"/>
              <a:headEnd/>
              <a:tailEnd/>
            </a:ln>
          </p:spPr>
        </p:pic>
        <p:sp>
          <p:nvSpPr>
            <p:cNvPr id="5" name="Rounded Rectangle 4"/>
            <p:cNvSpPr/>
            <p:nvPr/>
          </p:nvSpPr>
          <p:spPr bwMode="auto">
            <a:xfrm>
              <a:off x="971600" y="1916832"/>
              <a:ext cx="5688632" cy="2952328"/>
            </a:xfrm>
            <a:prstGeom prst="roundRect">
              <a:avLst>
                <a:gd name="adj" fmla="val 7342"/>
              </a:avLst>
            </a:prstGeom>
            <a:noFill/>
            <a:ln w="12700"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IE" sz="2400" b="0" i="0" u="none" strike="noStrike" cap="none" normalizeH="0" baseline="0" smtClean="0">
                <a:ln>
                  <a:noFill/>
                </a:ln>
                <a:solidFill>
                  <a:schemeClr val="tx1"/>
                </a:solidFill>
                <a:effectLst/>
                <a:latin typeface="Times New Roman" pitchFamily="18" charset="0"/>
              </a:endParaRPr>
            </a:p>
          </p:txBody>
        </p:sp>
        <p:sp>
          <p:nvSpPr>
            <p:cNvPr id="6" name="Rounded Rectangle 5"/>
            <p:cNvSpPr/>
            <p:nvPr/>
          </p:nvSpPr>
          <p:spPr bwMode="auto">
            <a:xfrm>
              <a:off x="6732240" y="4653136"/>
              <a:ext cx="1719808" cy="1160512"/>
            </a:xfrm>
            <a:prstGeom prst="roundRect">
              <a:avLst>
                <a:gd name="adj" fmla="val 7342"/>
              </a:avLst>
            </a:prstGeom>
            <a:noFill/>
            <a:ln w="12700"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IE" sz="2400" b="0" i="0" u="none" strike="noStrike" cap="none" normalizeH="0" baseline="0" smtClean="0">
                <a:ln>
                  <a:noFill/>
                </a:ln>
                <a:solidFill>
                  <a:schemeClr val="tx1"/>
                </a:solidFill>
                <a:effectLst/>
                <a:latin typeface="Times New Roman" pitchFamily="18" charset="0"/>
              </a:endParaRPr>
            </a:p>
          </p:txBody>
        </p:sp>
        <p:sp>
          <p:nvSpPr>
            <p:cNvPr id="7" name="Rounded Rectangle 6"/>
            <p:cNvSpPr/>
            <p:nvPr/>
          </p:nvSpPr>
          <p:spPr bwMode="auto">
            <a:xfrm>
              <a:off x="6732240" y="2276872"/>
              <a:ext cx="1719808" cy="1160512"/>
            </a:xfrm>
            <a:prstGeom prst="roundRect">
              <a:avLst>
                <a:gd name="adj" fmla="val 7342"/>
              </a:avLst>
            </a:prstGeom>
            <a:noFill/>
            <a:ln w="12700"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IE" sz="2400" b="0" i="0" u="none" strike="noStrike" cap="none" normalizeH="0" baseline="0" smtClean="0">
                <a:ln>
                  <a:noFill/>
                </a:ln>
                <a:solidFill>
                  <a:schemeClr val="tx1"/>
                </a:solidFill>
                <a:effectLst/>
                <a:latin typeface="Times New Roman" pitchFamily="18" charset="0"/>
              </a:endParaRPr>
            </a:p>
          </p:txBody>
        </p:sp>
      </p:grpSp>
      <p:sp>
        <p:nvSpPr>
          <p:cNvPr id="9" name="TextBox 8"/>
          <p:cNvSpPr txBox="1"/>
          <p:nvPr/>
        </p:nvSpPr>
        <p:spPr>
          <a:xfrm>
            <a:off x="251520" y="5445224"/>
            <a:ext cx="2232248" cy="707886"/>
          </a:xfrm>
          <a:prstGeom prst="rect">
            <a:avLst/>
          </a:prstGeom>
          <a:noFill/>
        </p:spPr>
        <p:txBody>
          <a:bodyPr wrap="square" rtlCol="0">
            <a:spAutoFit/>
          </a:bodyPr>
          <a:lstStyle/>
          <a:p>
            <a:r>
              <a:rPr lang="en-IE" sz="2000" dirty="0" smtClean="0">
                <a:latin typeface="Arial" pitchFamily="34" charset="0"/>
                <a:cs typeface="Arial" pitchFamily="34" charset="0"/>
              </a:rPr>
              <a:t>Introductory text from tutor</a:t>
            </a:r>
            <a:endParaRPr lang="en-IE" sz="2000" dirty="0">
              <a:latin typeface="Arial" pitchFamily="34" charset="0"/>
              <a:cs typeface="Arial" pitchFamily="34" charset="0"/>
            </a:endParaRPr>
          </a:p>
        </p:txBody>
      </p:sp>
      <p:sp>
        <p:nvSpPr>
          <p:cNvPr id="10" name="TextBox 9"/>
          <p:cNvSpPr txBox="1"/>
          <p:nvPr/>
        </p:nvSpPr>
        <p:spPr>
          <a:xfrm>
            <a:off x="7308304" y="2636912"/>
            <a:ext cx="1835696" cy="1015663"/>
          </a:xfrm>
          <a:prstGeom prst="rect">
            <a:avLst/>
          </a:prstGeom>
          <a:noFill/>
        </p:spPr>
        <p:txBody>
          <a:bodyPr wrap="square" rtlCol="0">
            <a:spAutoFit/>
          </a:bodyPr>
          <a:lstStyle/>
          <a:p>
            <a:r>
              <a:rPr lang="en-IE" sz="2000" dirty="0" smtClean="0">
                <a:latin typeface="Arial" pitchFamily="34" charset="0"/>
                <a:cs typeface="Arial" pitchFamily="34" charset="0"/>
              </a:rPr>
              <a:t>Pages created using project headings</a:t>
            </a:r>
            <a:endParaRPr lang="en-IE" sz="2000" dirty="0">
              <a:latin typeface="Arial" pitchFamily="34" charset="0"/>
              <a:cs typeface="Arial" pitchFamily="34" charset="0"/>
            </a:endParaRPr>
          </a:p>
        </p:txBody>
      </p:sp>
      <p:sp>
        <p:nvSpPr>
          <p:cNvPr id="11" name="TextBox 10"/>
          <p:cNvSpPr txBox="1"/>
          <p:nvPr/>
        </p:nvSpPr>
        <p:spPr>
          <a:xfrm>
            <a:off x="5004048" y="5661248"/>
            <a:ext cx="3888432" cy="707886"/>
          </a:xfrm>
          <a:prstGeom prst="rect">
            <a:avLst/>
          </a:prstGeom>
          <a:noFill/>
        </p:spPr>
        <p:txBody>
          <a:bodyPr wrap="square" rtlCol="0">
            <a:spAutoFit/>
          </a:bodyPr>
          <a:lstStyle/>
          <a:p>
            <a:r>
              <a:rPr lang="en-IE" sz="2000" dirty="0" smtClean="0">
                <a:latin typeface="Arial" pitchFamily="34" charset="0"/>
                <a:cs typeface="Arial" pitchFamily="34" charset="0"/>
              </a:rPr>
              <a:t>Log of recent activity used to monitor student contributions</a:t>
            </a:r>
            <a:endParaRPr lang="en-IE" sz="2000" dirty="0">
              <a:latin typeface="Arial" pitchFamily="34" charset="0"/>
              <a:cs typeface="Arial" pitchFamily="34" charset="0"/>
            </a:endParaRPr>
          </a:p>
        </p:txBody>
      </p:sp>
      <p:sp>
        <p:nvSpPr>
          <p:cNvPr id="12" name="Up Arrow 11"/>
          <p:cNvSpPr/>
          <p:nvPr/>
        </p:nvSpPr>
        <p:spPr bwMode="auto">
          <a:xfrm>
            <a:off x="1115616" y="4293096"/>
            <a:ext cx="432048" cy="1080120"/>
          </a:xfrm>
          <a:prstGeom prst="upArrow">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IE" sz="2400" b="0" i="0" u="none" strike="noStrike" cap="none" normalizeH="0" baseline="0" smtClean="0">
              <a:ln>
                <a:noFill/>
              </a:ln>
              <a:solidFill>
                <a:schemeClr val="tx1"/>
              </a:solidFill>
              <a:effectLst/>
              <a:latin typeface="Times New Roman" pitchFamily="18" charset="0"/>
            </a:endParaRPr>
          </a:p>
        </p:txBody>
      </p:sp>
      <p:sp>
        <p:nvSpPr>
          <p:cNvPr id="13" name="Up Arrow 12"/>
          <p:cNvSpPr/>
          <p:nvPr/>
        </p:nvSpPr>
        <p:spPr bwMode="auto">
          <a:xfrm>
            <a:off x="6228184" y="5157192"/>
            <a:ext cx="432048" cy="576064"/>
          </a:xfrm>
          <a:prstGeom prst="upArrow">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IE" sz="2400" b="0" i="0" u="none" strike="noStrike" cap="none" normalizeH="0" baseline="0" smtClean="0">
              <a:ln>
                <a:noFill/>
              </a:ln>
              <a:solidFill>
                <a:schemeClr val="tx1"/>
              </a:solidFill>
              <a:effectLst/>
              <a:latin typeface="Times New Roman" pitchFamily="18" charset="0"/>
            </a:endParaRPr>
          </a:p>
        </p:txBody>
      </p:sp>
      <p:sp>
        <p:nvSpPr>
          <p:cNvPr id="14" name="Bent-Up Arrow 13"/>
          <p:cNvSpPr/>
          <p:nvPr/>
        </p:nvSpPr>
        <p:spPr bwMode="auto">
          <a:xfrm rot="16200000">
            <a:off x="7308304" y="1988840"/>
            <a:ext cx="720080" cy="720080"/>
          </a:xfrm>
          <a:prstGeom prst="bentUpArrow">
            <a:avLst>
              <a:gd name="adj1" fmla="val 27731"/>
              <a:gd name="adj2" fmla="val 31827"/>
              <a:gd name="adj3" fmla="val 30462"/>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IE" sz="2400" b="0" i="0" u="none" strike="noStrike" cap="none" normalizeH="0" baseline="0" smtClean="0">
              <a:ln>
                <a:noFill/>
              </a:ln>
              <a:solidFill>
                <a:schemeClr val="tx1"/>
              </a:solidFill>
              <a:effectLst/>
              <a:latin typeface="Times New Roman"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2182688" y="548680"/>
            <a:ext cx="6781800" cy="4914900"/>
          </a:xfrm>
          <a:prstGeom prst="rect">
            <a:avLst/>
          </a:prstGeom>
          <a:noFill/>
          <a:ln w="9525">
            <a:noFill/>
            <a:miter lim="800000"/>
            <a:headEnd/>
            <a:tailEnd/>
          </a:ln>
        </p:spPr>
      </p:pic>
      <p:sp>
        <p:nvSpPr>
          <p:cNvPr id="5" name="TextBox 4"/>
          <p:cNvSpPr txBox="1"/>
          <p:nvPr/>
        </p:nvSpPr>
        <p:spPr>
          <a:xfrm>
            <a:off x="166464" y="1628800"/>
            <a:ext cx="2160240" cy="1631216"/>
          </a:xfrm>
          <a:prstGeom prst="rect">
            <a:avLst/>
          </a:prstGeom>
          <a:noFill/>
        </p:spPr>
        <p:txBody>
          <a:bodyPr wrap="square" rtlCol="0">
            <a:spAutoFit/>
          </a:bodyPr>
          <a:lstStyle/>
          <a:p>
            <a:r>
              <a:rPr lang="en-IE" sz="2000" dirty="0" smtClean="0">
                <a:latin typeface="Arial" pitchFamily="34" charset="0"/>
                <a:cs typeface="Arial" pitchFamily="34" charset="0"/>
              </a:rPr>
              <a:t>Pages can be edited and linked to other pages throughout the wiki.</a:t>
            </a:r>
            <a:endParaRPr lang="en-IE" sz="2000" dirty="0">
              <a:latin typeface="Arial" pitchFamily="34" charset="0"/>
              <a:cs typeface="Arial" pitchFamily="34" charset="0"/>
            </a:endParaRPr>
          </a:p>
        </p:txBody>
      </p:sp>
      <p:sp>
        <p:nvSpPr>
          <p:cNvPr id="6" name="Rounded Rectangle 5"/>
          <p:cNvSpPr/>
          <p:nvPr/>
        </p:nvSpPr>
        <p:spPr bwMode="auto">
          <a:xfrm>
            <a:off x="2254696" y="1556792"/>
            <a:ext cx="2304256" cy="1728192"/>
          </a:xfrm>
          <a:prstGeom prst="roundRect">
            <a:avLst>
              <a:gd name="adj" fmla="val 7342"/>
            </a:avLst>
          </a:prstGeom>
          <a:noFill/>
          <a:ln w="12700"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IE" sz="2400" b="0" i="0" u="none" strike="noStrike" cap="none" normalizeH="0" baseline="0" smtClean="0">
              <a:ln>
                <a:noFill/>
              </a:ln>
              <a:solidFill>
                <a:schemeClr val="tx1"/>
              </a:solidFill>
              <a:effectLst/>
              <a:latin typeface="Times New Roman" pitchFamily="18" charset="0"/>
            </a:endParaRPr>
          </a:p>
        </p:txBody>
      </p:sp>
      <p:sp>
        <p:nvSpPr>
          <p:cNvPr id="7" name="TextBox 6"/>
          <p:cNvSpPr txBox="1"/>
          <p:nvPr/>
        </p:nvSpPr>
        <p:spPr>
          <a:xfrm>
            <a:off x="1979712" y="5229200"/>
            <a:ext cx="5256584" cy="707886"/>
          </a:xfrm>
          <a:prstGeom prst="rect">
            <a:avLst/>
          </a:prstGeom>
          <a:noFill/>
        </p:spPr>
        <p:txBody>
          <a:bodyPr wrap="square" rtlCol="0">
            <a:spAutoFit/>
          </a:bodyPr>
          <a:lstStyle/>
          <a:p>
            <a:pPr algn="ctr"/>
            <a:r>
              <a:rPr lang="en-IE" sz="2000" dirty="0" smtClean="0">
                <a:latin typeface="Arial" pitchFamily="34" charset="0"/>
                <a:cs typeface="Arial" pitchFamily="34" charset="0"/>
              </a:rPr>
              <a:t>Use this space to explain to group members reasoning for changes made</a:t>
            </a:r>
            <a:endParaRPr lang="en-IE" sz="2000" dirty="0">
              <a:latin typeface="Arial" pitchFamily="34" charset="0"/>
              <a:cs typeface="Arial" pitchFamily="34" charset="0"/>
            </a:endParaRPr>
          </a:p>
        </p:txBody>
      </p:sp>
      <p:sp>
        <p:nvSpPr>
          <p:cNvPr id="8" name="Up Arrow 7"/>
          <p:cNvSpPr/>
          <p:nvPr/>
        </p:nvSpPr>
        <p:spPr bwMode="auto">
          <a:xfrm>
            <a:off x="4355976" y="4221088"/>
            <a:ext cx="432048" cy="936104"/>
          </a:xfrm>
          <a:prstGeom prst="upArrow">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IE" sz="2400" b="0" i="0" u="none" strike="noStrike" cap="none" normalizeH="0" baseline="0" smtClean="0">
              <a:ln>
                <a:noFill/>
              </a:ln>
              <a:solidFill>
                <a:schemeClr val="tx1"/>
              </a:solidFill>
              <a:effectLst/>
              <a:latin typeface="Times New Roman"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475656" y="500042"/>
            <a:ext cx="6120680" cy="461665"/>
          </a:xfrm>
          <a:prstGeom prst="rect">
            <a:avLst/>
          </a:prstGeom>
          <a:noFill/>
        </p:spPr>
        <p:txBody>
          <a:bodyPr wrap="square" rtlCol="0">
            <a:spAutoFit/>
          </a:bodyPr>
          <a:lstStyle/>
          <a:p>
            <a:pPr eaLnBrk="0" hangingPunct="0"/>
            <a:r>
              <a:rPr lang="en-GB" b="1" dirty="0" smtClean="0">
                <a:solidFill>
                  <a:srgbClr val="000000"/>
                </a:solidFill>
                <a:latin typeface="Arial" charset="0"/>
              </a:rPr>
              <a:t>Using Your Wiki</a:t>
            </a:r>
          </a:p>
        </p:txBody>
      </p:sp>
      <p:sp>
        <p:nvSpPr>
          <p:cNvPr id="9" name="TextBox 8"/>
          <p:cNvSpPr txBox="1"/>
          <p:nvPr/>
        </p:nvSpPr>
        <p:spPr>
          <a:xfrm>
            <a:off x="714348" y="1124744"/>
            <a:ext cx="7715304" cy="4170372"/>
          </a:xfrm>
          <a:prstGeom prst="rect">
            <a:avLst/>
          </a:prstGeom>
          <a:noFill/>
        </p:spPr>
        <p:txBody>
          <a:bodyPr wrap="square" rtlCol="0">
            <a:spAutoFit/>
          </a:bodyPr>
          <a:lstStyle/>
          <a:p>
            <a:pPr algn="just" eaLnBrk="0" hangingPunct="0"/>
            <a:endParaRPr lang="en-GB" b="1" dirty="0" smtClean="0">
              <a:solidFill>
                <a:srgbClr val="000000"/>
              </a:solidFill>
              <a:latin typeface="Arial" charset="0"/>
            </a:endParaRPr>
          </a:p>
          <a:p>
            <a:pPr algn="just" eaLnBrk="0" hangingPunct="0"/>
            <a:r>
              <a:rPr lang="en-GB" b="1" dirty="0" smtClean="0">
                <a:solidFill>
                  <a:srgbClr val="000000"/>
                </a:solidFill>
                <a:latin typeface="Arial" charset="0"/>
              </a:rPr>
              <a:t>Reminder:</a:t>
            </a:r>
          </a:p>
          <a:p>
            <a:pPr marL="361950" indent="-266700" algn="just" eaLnBrk="0" hangingPunct="0"/>
            <a:endParaRPr lang="en-GB" sz="1000" b="1" dirty="0" smtClean="0">
              <a:solidFill>
                <a:srgbClr val="000000"/>
              </a:solidFill>
              <a:latin typeface="Arial" charset="0"/>
            </a:endParaRPr>
          </a:p>
          <a:p>
            <a:pPr marL="361950" indent="-266700" algn="just" eaLnBrk="0" hangingPunct="0">
              <a:spcAft>
                <a:spcPts val="600"/>
              </a:spcAft>
              <a:buFont typeface="Arial" pitchFamily="34" charset="0"/>
              <a:buChar char="•"/>
            </a:pPr>
            <a:r>
              <a:rPr lang="en-GB" dirty="0" smtClean="0">
                <a:solidFill>
                  <a:srgbClr val="000000"/>
                </a:solidFill>
                <a:latin typeface="Arial" charset="0"/>
              </a:rPr>
              <a:t>You will add information to the wiki during and after each workshop as you complete tasks.</a:t>
            </a:r>
          </a:p>
          <a:p>
            <a:pPr marL="361950" indent="-266700" algn="just" eaLnBrk="0" hangingPunct="0">
              <a:spcAft>
                <a:spcPts val="600"/>
              </a:spcAft>
              <a:buFont typeface="Arial" pitchFamily="34" charset="0"/>
              <a:buChar char="•"/>
              <a:tabLst>
                <a:tab pos="173038" algn="l"/>
              </a:tabLst>
            </a:pPr>
            <a:r>
              <a:rPr lang="en-GB" dirty="0" smtClean="0">
                <a:solidFill>
                  <a:srgbClr val="000000"/>
                </a:solidFill>
                <a:latin typeface="Arial" charset="0"/>
              </a:rPr>
              <a:t>At the end of the module you will use your wiki as your final presentation.</a:t>
            </a:r>
          </a:p>
          <a:p>
            <a:pPr marL="361950" indent="-266700" algn="just" eaLnBrk="0" hangingPunct="0">
              <a:spcAft>
                <a:spcPts val="600"/>
              </a:spcAft>
              <a:buFont typeface="Arial" pitchFamily="34" charset="0"/>
              <a:buChar char="•"/>
              <a:tabLst>
                <a:tab pos="173038" algn="l"/>
              </a:tabLst>
            </a:pPr>
            <a:r>
              <a:rPr lang="en-GB" dirty="0" smtClean="0">
                <a:solidFill>
                  <a:srgbClr val="000000"/>
                </a:solidFill>
                <a:latin typeface="Arial" charset="0"/>
              </a:rPr>
              <a:t>The wiki enables your tutor to track your progress and give you regular feedback.</a:t>
            </a:r>
          </a:p>
          <a:p>
            <a:pPr marL="361950" indent="-266700" algn="just" eaLnBrk="0" hangingPunct="0">
              <a:spcAft>
                <a:spcPts val="600"/>
              </a:spcAft>
              <a:buFont typeface="Arial" pitchFamily="34" charset="0"/>
              <a:buChar char="•"/>
              <a:tabLst>
                <a:tab pos="173038" algn="l"/>
              </a:tabLst>
            </a:pPr>
            <a:r>
              <a:rPr lang="en-GB" dirty="0" smtClean="0">
                <a:solidFill>
                  <a:srgbClr val="000000"/>
                </a:solidFill>
                <a:latin typeface="Arial" charset="0"/>
              </a:rPr>
              <a:t>The wiki keeps a record of individual contributions to the group project. </a:t>
            </a:r>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714348" y="1052736"/>
            <a:ext cx="7715304" cy="5109091"/>
          </a:xfrm>
          <a:prstGeom prst="rect">
            <a:avLst/>
          </a:prstGeom>
          <a:noFill/>
        </p:spPr>
        <p:txBody>
          <a:bodyPr wrap="square" rtlCol="0">
            <a:spAutoFit/>
          </a:bodyPr>
          <a:lstStyle/>
          <a:p>
            <a:pPr algn="just" eaLnBrk="0" hangingPunct="0"/>
            <a:r>
              <a:rPr lang="en-IE" dirty="0" smtClean="0">
                <a:solidFill>
                  <a:srgbClr val="000000"/>
                </a:solidFill>
                <a:latin typeface="Arial" charset="0"/>
              </a:rPr>
              <a:t>Create pages in your wiki corresponding to the sections listed in the case study project template. </a:t>
            </a:r>
          </a:p>
          <a:p>
            <a:pPr algn="just" eaLnBrk="0" hangingPunct="0"/>
            <a:endParaRPr lang="en-GB" dirty="0" smtClean="0">
              <a:solidFill>
                <a:srgbClr val="000000"/>
              </a:solidFill>
              <a:latin typeface="Arial" charset="0"/>
            </a:endParaRPr>
          </a:p>
          <a:p>
            <a:pPr algn="just" eaLnBrk="0" hangingPunct="0"/>
            <a:r>
              <a:rPr lang="en-GB" dirty="0" smtClean="0">
                <a:solidFill>
                  <a:srgbClr val="000000"/>
                </a:solidFill>
                <a:latin typeface="Arial" charset="0"/>
              </a:rPr>
              <a:t>Upload the information from your PowerPoint presentation and </a:t>
            </a:r>
            <a:r>
              <a:rPr lang="en-GB" smtClean="0">
                <a:solidFill>
                  <a:srgbClr val="000000"/>
                </a:solidFill>
                <a:latin typeface="Arial" charset="0"/>
              </a:rPr>
              <a:t>the outcome </a:t>
            </a:r>
            <a:r>
              <a:rPr lang="en-GB" dirty="0" smtClean="0">
                <a:solidFill>
                  <a:srgbClr val="000000"/>
                </a:solidFill>
                <a:latin typeface="Arial" charset="0"/>
              </a:rPr>
              <a:t>of the debate onto your wiki in the appropriate section.</a:t>
            </a:r>
          </a:p>
          <a:p>
            <a:pPr algn="just" eaLnBrk="0" hangingPunct="0"/>
            <a:endParaRPr lang="en-GB" sz="2000" dirty="0" smtClean="0">
              <a:solidFill>
                <a:srgbClr val="000000"/>
              </a:solidFill>
              <a:latin typeface="Arial" charset="0"/>
            </a:endParaRPr>
          </a:p>
          <a:p>
            <a:pPr algn="just" eaLnBrk="0" hangingPunct="0"/>
            <a:r>
              <a:rPr lang="en-GB" dirty="0" smtClean="0">
                <a:solidFill>
                  <a:srgbClr val="000000"/>
                </a:solidFill>
                <a:latin typeface="Arial" charset="0"/>
              </a:rPr>
              <a:t>Discuss and start a section on synthesis of your assigned nanomaterial covering synthetic procedure and costing.</a:t>
            </a:r>
          </a:p>
          <a:p>
            <a:pPr algn="just" eaLnBrk="0" hangingPunct="0"/>
            <a:endParaRPr lang="en-GB" sz="1800" dirty="0" smtClean="0">
              <a:solidFill>
                <a:srgbClr val="000000"/>
              </a:solidFill>
              <a:latin typeface="Arial" charset="0"/>
            </a:endParaRPr>
          </a:p>
          <a:p>
            <a:pPr algn="just" eaLnBrk="0" hangingPunct="0"/>
            <a:r>
              <a:rPr lang="en-GB" dirty="0" smtClean="0">
                <a:solidFill>
                  <a:srgbClr val="000000"/>
                </a:solidFill>
                <a:latin typeface="Arial" charset="0"/>
              </a:rPr>
              <a:t>You should also start to consider the content of the </a:t>
            </a:r>
            <a:r>
              <a:rPr lang="en-IE" dirty="0" smtClean="0">
                <a:solidFill>
                  <a:srgbClr val="000000"/>
                </a:solidFill>
                <a:latin typeface="Arial" charset="0"/>
              </a:rPr>
              <a:t>characterisation section which should be completed in the next workshop.</a:t>
            </a:r>
          </a:p>
        </p:txBody>
      </p:sp>
      <p:sp>
        <p:nvSpPr>
          <p:cNvPr id="4" name="TextBox 3"/>
          <p:cNvSpPr txBox="1"/>
          <p:nvPr/>
        </p:nvSpPr>
        <p:spPr>
          <a:xfrm>
            <a:off x="1475656" y="500042"/>
            <a:ext cx="6120680" cy="461665"/>
          </a:xfrm>
          <a:prstGeom prst="rect">
            <a:avLst/>
          </a:prstGeom>
          <a:noFill/>
        </p:spPr>
        <p:txBody>
          <a:bodyPr wrap="square" rtlCol="0">
            <a:spAutoFit/>
          </a:bodyPr>
          <a:lstStyle/>
          <a:p>
            <a:pPr eaLnBrk="0" hangingPunct="0"/>
            <a:r>
              <a:rPr lang="en-GB" b="1" dirty="0" smtClean="0">
                <a:solidFill>
                  <a:srgbClr val="000000"/>
                </a:solidFill>
                <a:latin typeface="Arial" charset="0"/>
              </a:rPr>
              <a:t>Using Your Wiki</a:t>
            </a: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32656"/>
            <a:ext cx="7772400" cy="1143000"/>
          </a:xfrm>
        </p:spPr>
        <p:txBody>
          <a:bodyPr/>
          <a:lstStyle/>
          <a:p>
            <a:r>
              <a:rPr lang="en-IE" dirty="0" smtClean="0"/>
              <a:t>Module Induction</a:t>
            </a:r>
            <a:endParaRPr lang="en-IE" dirty="0"/>
          </a:p>
        </p:txBody>
      </p:sp>
      <p:graphicFrame>
        <p:nvGraphicFramePr>
          <p:cNvPr id="4" name="Content Placeholder 3"/>
          <p:cNvGraphicFramePr>
            <a:graphicFrameLocks noGrp="1"/>
          </p:cNvGraphicFramePr>
          <p:nvPr>
            <p:ph idx="1"/>
          </p:nvPr>
        </p:nvGraphicFramePr>
        <p:xfrm>
          <a:off x="251520" y="1351856"/>
          <a:ext cx="8640960" cy="46805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14348" y="500042"/>
            <a:ext cx="7715304" cy="461665"/>
          </a:xfrm>
          <a:prstGeom prst="rect">
            <a:avLst/>
          </a:prstGeom>
          <a:noFill/>
        </p:spPr>
        <p:txBody>
          <a:bodyPr wrap="square" rtlCol="0">
            <a:spAutoFit/>
          </a:bodyPr>
          <a:lstStyle/>
          <a:p>
            <a:pPr eaLnBrk="0" hangingPunct="0"/>
            <a:r>
              <a:rPr lang="en-IE" b="1" dirty="0" smtClean="0">
                <a:solidFill>
                  <a:srgbClr val="000000"/>
                </a:solidFill>
                <a:latin typeface="Arial" charset="0"/>
              </a:rPr>
              <a:t>Tools to help you</a:t>
            </a:r>
            <a:endParaRPr lang="en-IE" b="1" dirty="0">
              <a:solidFill>
                <a:srgbClr val="000000"/>
              </a:solidFill>
              <a:latin typeface="Arial" charset="0"/>
            </a:endParaRPr>
          </a:p>
        </p:txBody>
      </p:sp>
      <p:sp>
        <p:nvSpPr>
          <p:cNvPr id="9" name="TextBox 8"/>
          <p:cNvSpPr txBox="1"/>
          <p:nvPr/>
        </p:nvSpPr>
        <p:spPr>
          <a:xfrm>
            <a:off x="714348" y="1196752"/>
            <a:ext cx="7715304" cy="4893647"/>
          </a:xfrm>
          <a:prstGeom prst="rect">
            <a:avLst/>
          </a:prstGeom>
          <a:noFill/>
        </p:spPr>
        <p:txBody>
          <a:bodyPr wrap="square" rtlCol="0">
            <a:spAutoFit/>
          </a:bodyPr>
          <a:lstStyle/>
          <a:p>
            <a:pPr algn="just" eaLnBrk="0" hangingPunct="0"/>
            <a:r>
              <a:rPr lang="en-GB" dirty="0" smtClean="0">
                <a:solidFill>
                  <a:srgbClr val="000000"/>
                </a:solidFill>
                <a:latin typeface="Arial" charset="0"/>
              </a:rPr>
              <a:t>You have or will be provided with a </a:t>
            </a:r>
            <a:r>
              <a:rPr lang="en-GB" b="1" dirty="0" smtClean="0">
                <a:solidFill>
                  <a:srgbClr val="000000"/>
                </a:solidFill>
                <a:latin typeface="Arial" charset="0"/>
              </a:rPr>
              <a:t>Student Guide </a:t>
            </a:r>
            <a:r>
              <a:rPr lang="en-GB" dirty="0" smtClean="0">
                <a:solidFill>
                  <a:srgbClr val="000000"/>
                </a:solidFill>
                <a:latin typeface="Arial" charset="0"/>
              </a:rPr>
              <a:t>for this project in which you will find:</a:t>
            </a:r>
          </a:p>
          <a:p>
            <a:pPr algn="just" eaLnBrk="0" hangingPunct="0">
              <a:buFont typeface="Arial" pitchFamily="34" charset="0"/>
              <a:buChar char="•"/>
            </a:pPr>
            <a:endParaRPr lang="en-GB" dirty="0" smtClean="0">
              <a:solidFill>
                <a:srgbClr val="000000"/>
              </a:solidFill>
              <a:latin typeface="Arial" charset="0"/>
            </a:endParaRPr>
          </a:p>
          <a:p>
            <a:pPr algn="just" eaLnBrk="0" hangingPunct="0">
              <a:buFont typeface="Arial" pitchFamily="34" charset="0"/>
              <a:buChar char="•"/>
              <a:tabLst>
                <a:tab pos="173038" algn="l"/>
              </a:tabLst>
            </a:pPr>
            <a:r>
              <a:rPr lang="en-GB" dirty="0" smtClean="0">
                <a:solidFill>
                  <a:srgbClr val="000000"/>
                </a:solidFill>
                <a:latin typeface="Arial" charset="0"/>
              </a:rPr>
              <a:t> An overview of each workshop and a list of tasks to be completed during and after it.</a:t>
            </a:r>
          </a:p>
          <a:p>
            <a:pPr algn="just" eaLnBrk="0" hangingPunct="0">
              <a:buFont typeface="Arial" pitchFamily="34" charset="0"/>
              <a:buChar char="•"/>
            </a:pPr>
            <a:endParaRPr lang="en-GB" dirty="0" smtClean="0">
              <a:solidFill>
                <a:srgbClr val="000000"/>
              </a:solidFill>
              <a:latin typeface="Arial" charset="0"/>
            </a:endParaRPr>
          </a:p>
          <a:p>
            <a:pPr algn="just" eaLnBrk="0" hangingPunct="0">
              <a:buFont typeface="Arial" pitchFamily="34" charset="0"/>
              <a:buChar char="•"/>
              <a:tabLst>
                <a:tab pos="173038" algn="l"/>
              </a:tabLst>
            </a:pPr>
            <a:r>
              <a:rPr lang="en-GB" dirty="0" smtClean="0">
                <a:solidFill>
                  <a:srgbClr val="000000"/>
                </a:solidFill>
                <a:latin typeface="Arial" charset="0"/>
              </a:rPr>
              <a:t> Appendices containing guidelines for various aspects of the work involved.</a:t>
            </a:r>
          </a:p>
          <a:p>
            <a:pPr algn="just" eaLnBrk="0" hangingPunct="0">
              <a:buFont typeface="Arial" pitchFamily="34" charset="0"/>
              <a:buChar char="•"/>
            </a:pPr>
            <a:endParaRPr lang="en-GB" dirty="0" smtClean="0">
              <a:solidFill>
                <a:srgbClr val="000000"/>
              </a:solidFill>
              <a:latin typeface="Arial" charset="0"/>
            </a:endParaRPr>
          </a:p>
          <a:p>
            <a:pPr algn="just" eaLnBrk="0" hangingPunct="0">
              <a:buFont typeface="Arial" pitchFamily="34" charset="0"/>
              <a:buChar char="•"/>
            </a:pPr>
            <a:r>
              <a:rPr lang="en-GB" dirty="0" smtClean="0">
                <a:solidFill>
                  <a:srgbClr val="000000"/>
                </a:solidFill>
                <a:latin typeface="Arial" charset="0"/>
              </a:rPr>
              <a:t> Details about how the project will be assessed.</a:t>
            </a:r>
          </a:p>
          <a:p>
            <a:pPr algn="just" eaLnBrk="0" hangingPunct="0"/>
            <a:endParaRPr lang="en-GB" dirty="0" smtClean="0">
              <a:solidFill>
                <a:srgbClr val="000000"/>
              </a:solidFill>
              <a:latin typeface="Arial" charset="0"/>
            </a:endParaRPr>
          </a:p>
          <a:p>
            <a:pPr eaLnBrk="0" hangingPunct="0"/>
            <a:r>
              <a:rPr lang="en-GB" b="1" dirty="0" smtClean="0">
                <a:solidFill>
                  <a:srgbClr val="000000"/>
                </a:solidFill>
                <a:latin typeface="Arial" charset="0"/>
              </a:rPr>
              <a:t>Your first task is to read the guide carefully.</a:t>
            </a:r>
          </a:p>
          <a:p>
            <a:pPr algn="just" eaLnBrk="0" hangingPunct="0"/>
            <a:endParaRPr lang="en-GB" dirty="0" smtClean="0">
              <a:solidFill>
                <a:srgbClr val="000000"/>
              </a:solidFill>
              <a:latin typeface="Arial" charset="0"/>
            </a:endParaRP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60648"/>
            <a:ext cx="7772400" cy="1143000"/>
          </a:xfrm>
        </p:spPr>
        <p:txBody>
          <a:bodyPr/>
          <a:lstStyle/>
          <a:p>
            <a:r>
              <a:rPr lang="en-IE" dirty="0" smtClean="0"/>
              <a:t>Assessment of Module</a:t>
            </a:r>
            <a:endParaRPr lang="en-IE" dirty="0"/>
          </a:p>
        </p:txBody>
      </p:sp>
      <p:graphicFrame>
        <p:nvGraphicFramePr>
          <p:cNvPr id="4" name="Table 3"/>
          <p:cNvGraphicFramePr>
            <a:graphicFrameLocks noGrp="1"/>
          </p:cNvGraphicFramePr>
          <p:nvPr/>
        </p:nvGraphicFramePr>
        <p:xfrm>
          <a:off x="323528" y="1268760"/>
          <a:ext cx="8496945" cy="4937760"/>
        </p:xfrm>
        <a:graphic>
          <a:graphicData uri="http://schemas.openxmlformats.org/drawingml/2006/table">
            <a:tbl>
              <a:tblPr/>
              <a:tblGrid>
                <a:gridCol w="5186432"/>
                <a:gridCol w="1568591"/>
                <a:gridCol w="1741922"/>
              </a:tblGrid>
              <a:tr h="580571">
                <a:tc>
                  <a:txBody>
                    <a:bodyPr/>
                    <a:lstStyle/>
                    <a:p>
                      <a:pPr marL="457200" indent="-226695" algn="ctr">
                        <a:lnSpc>
                          <a:spcPct val="150000"/>
                        </a:lnSpc>
                        <a:spcAft>
                          <a:spcPts val="0"/>
                        </a:spcAft>
                      </a:pPr>
                      <a:r>
                        <a:rPr lang="en-GB" sz="1800" b="1" dirty="0">
                          <a:latin typeface="Arial"/>
                          <a:ea typeface="Calibri"/>
                        </a:rPr>
                        <a:t>Assessment Component</a:t>
                      </a:r>
                      <a:endParaRPr lang="en-IE" sz="1800" dirty="0">
                        <a:latin typeface="Arial"/>
                        <a:ea typeface="Calibri"/>
                      </a:endParaRPr>
                    </a:p>
                  </a:txBody>
                  <a:tcPr marL="58057" marR="5805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indent="-226695" algn="ctr">
                        <a:lnSpc>
                          <a:spcPct val="150000"/>
                        </a:lnSpc>
                        <a:spcAft>
                          <a:spcPts val="0"/>
                        </a:spcAft>
                      </a:pPr>
                      <a:r>
                        <a:rPr lang="en-GB" sz="1800" b="1">
                          <a:latin typeface="Arial"/>
                          <a:ea typeface="Calibri"/>
                        </a:rPr>
                        <a:t>Mark</a:t>
                      </a:r>
                      <a:endParaRPr lang="en-IE" sz="1800">
                        <a:latin typeface="Arial"/>
                        <a:ea typeface="Calibri"/>
                      </a:endParaRPr>
                    </a:p>
                    <a:p>
                      <a:pPr marL="457200" indent="-226695" algn="ctr">
                        <a:lnSpc>
                          <a:spcPct val="150000"/>
                        </a:lnSpc>
                        <a:spcAft>
                          <a:spcPts val="0"/>
                        </a:spcAft>
                      </a:pPr>
                      <a:r>
                        <a:rPr lang="en-GB" sz="1800" b="1">
                          <a:latin typeface="Arial"/>
                          <a:ea typeface="Calibri"/>
                        </a:rPr>
                        <a:t>Allocation</a:t>
                      </a:r>
                      <a:endParaRPr lang="en-IE" sz="1800">
                        <a:latin typeface="Arial"/>
                        <a:ea typeface="Calibri"/>
                      </a:endParaRPr>
                    </a:p>
                  </a:txBody>
                  <a:tcPr marL="58057" marR="5805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indent="-226695" algn="ctr">
                        <a:lnSpc>
                          <a:spcPct val="150000"/>
                        </a:lnSpc>
                        <a:spcAft>
                          <a:spcPts val="0"/>
                        </a:spcAft>
                      </a:pPr>
                      <a:r>
                        <a:rPr lang="en-GB" sz="1800" b="1" dirty="0" smtClean="0">
                          <a:latin typeface="Arial"/>
                          <a:ea typeface="Calibri"/>
                        </a:rPr>
                        <a:t>Assessment</a:t>
                      </a:r>
                      <a:r>
                        <a:rPr lang="en-GB" sz="1800" b="1" baseline="0" dirty="0" smtClean="0">
                          <a:latin typeface="Arial"/>
                          <a:ea typeface="Calibri"/>
                        </a:rPr>
                        <a:t> </a:t>
                      </a:r>
                    </a:p>
                    <a:p>
                      <a:pPr marL="457200" indent="-226695" algn="ctr">
                        <a:lnSpc>
                          <a:spcPct val="150000"/>
                        </a:lnSpc>
                        <a:spcAft>
                          <a:spcPts val="0"/>
                        </a:spcAft>
                      </a:pPr>
                      <a:r>
                        <a:rPr lang="en-GB" sz="1800" b="1" dirty="0" smtClean="0">
                          <a:latin typeface="Arial"/>
                          <a:ea typeface="Calibri"/>
                        </a:rPr>
                        <a:t>mark</a:t>
                      </a:r>
                      <a:endParaRPr lang="en-IE" sz="1800" dirty="0">
                        <a:latin typeface="Arial"/>
                        <a:ea typeface="Calibri"/>
                      </a:endParaRPr>
                    </a:p>
                  </a:txBody>
                  <a:tcPr marL="58057" marR="5805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7048">
                <a:tc>
                  <a:txBody>
                    <a:bodyPr/>
                    <a:lstStyle/>
                    <a:p>
                      <a:pPr indent="-226695" algn="ctr">
                        <a:lnSpc>
                          <a:spcPts val="1400"/>
                        </a:lnSpc>
                        <a:spcAft>
                          <a:spcPts val="0"/>
                        </a:spcAft>
                      </a:pPr>
                      <a:r>
                        <a:rPr lang="en-GB" sz="1800" dirty="0" smtClean="0">
                          <a:latin typeface="Arial"/>
                          <a:ea typeface="Calibri"/>
                        </a:rPr>
                        <a:t>Information </a:t>
                      </a:r>
                      <a:r>
                        <a:rPr lang="en-GB" sz="1800" dirty="0">
                          <a:latin typeface="Arial"/>
                          <a:ea typeface="Calibri"/>
                        </a:rPr>
                        <a:t>retrieval</a:t>
                      </a:r>
                      <a:endParaRPr lang="en-IE" sz="1800" dirty="0">
                        <a:latin typeface="Arial"/>
                        <a:ea typeface="Calibri"/>
                      </a:endParaRPr>
                    </a:p>
                  </a:txBody>
                  <a:tcPr marL="58057" marR="5805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indent="-226695" algn="ctr">
                        <a:lnSpc>
                          <a:spcPct val="150000"/>
                        </a:lnSpc>
                        <a:spcAft>
                          <a:spcPts val="0"/>
                        </a:spcAft>
                      </a:pPr>
                      <a:r>
                        <a:rPr lang="en-GB" sz="1800" dirty="0">
                          <a:latin typeface="Arial"/>
                          <a:ea typeface="Calibri"/>
                        </a:rPr>
                        <a:t>Individual</a:t>
                      </a:r>
                      <a:endParaRPr lang="en-IE" sz="1800" dirty="0">
                        <a:latin typeface="Arial"/>
                        <a:ea typeface="Calibri"/>
                      </a:endParaRPr>
                    </a:p>
                  </a:txBody>
                  <a:tcPr marL="58057" marR="5805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indent="-226695" algn="ctr">
                        <a:lnSpc>
                          <a:spcPct val="150000"/>
                        </a:lnSpc>
                        <a:spcAft>
                          <a:spcPts val="0"/>
                        </a:spcAft>
                      </a:pPr>
                      <a:r>
                        <a:rPr lang="en-GB" sz="1800" dirty="0">
                          <a:latin typeface="Arial"/>
                          <a:ea typeface="Calibri"/>
                        </a:rPr>
                        <a:t>10%</a:t>
                      </a:r>
                      <a:endParaRPr lang="en-IE" sz="1800" dirty="0">
                        <a:latin typeface="Arial"/>
                        <a:ea typeface="Calibri"/>
                      </a:endParaRPr>
                    </a:p>
                  </a:txBody>
                  <a:tcPr marL="58057" marR="5805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7048">
                <a:tc>
                  <a:txBody>
                    <a:bodyPr/>
                    <a:lstStyle/>
                    <a:p>
                      <a:pPr indent="-226695" algn="ctr">
                        <a:lnSpc>
                          <a:spcPts val="1400"/>
                        </a:lnSpc>
                        <a:spcAft>
                          <a:spcPts val="0"/>
                        </a:spcAft>
                      </a:pPr>
                      <a:r>
                        <a:rPr lang="en-GB" sz="1800" dirty="0">
                          <a:latin typeface="Arial"/>
                          <a:ea typeface="Calibri"/>
                        </a:rPr>
                        <a:t>PowerPoint </a:t>
                      </a:r>
                      <a:r>
                        <a:rPr lang="en-GB" sz="1800" dirty="0" smtClean="0">
                          <a:latin typeface="Arial"/>
                          <a:ea typeface="Calibri"/>
                        </a:rPr>
                        <a:t>presentation (Workshop 2)</a:t>
                      </a:r>
                      <a:endParaRPr lang="en-IE" sz="1800" dirty="0">
                        <a:latin typeface="Arial"/>
                        <a:ea typeface="Calibri"/>
                      </a:endParaRPr>
                    </a:p>
                  </a:txBody>
                  <a:tcPr marL="58057" marR="5805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indent="-226695" algn="ctr">
                        <a:lnSpc>
                          <a:spcPct val="150000"/>
                        </a:lnSpc>
                        <a:spcAft>
                          <a:spcPts val="0"/>
                        </a:spcAft>
                      </a:pPr>
                      <a:r>
                        <a:rPr lang="en-GB" sz="1800">
                          <a:latin typeface="Arial"/>
                          <a:ea typeface="Calibri"/>
                        </a:rPr>
                        <a:t>Individual</a:t>
                      </a:r>
                      <a:endParaRPr lang="en-IE" sz="1800">
                        <a:latin typeface="Arial"/>
                        <a:ea typeface="Calibri"/>
                      </a:endParaRPr>
                    </a:p>
                  </a:txBody>
                  <a:tcPr marL="58057" marR="5805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indent="-226695" algn="ctr">
                        <a:lnSpc>
                          <a:spcPct val="150000"/>
                        </a:lnSpc>
                        <a:spcAft>
                          <a:spcPts val="0"/>
                        </a:spcAft>
                      </a:pPr>
                      <a:r>
                        <a:rPr lang="en-GB" sz="1800" dirty="0">
                          <a:latin typeface="Arial"/>
                          <a:ea typeface="Calibri"/>
                        </a:rPr>
                        <a:t>20%</a:t>
                      </a:r>
                      <a:endParaRPr lang="en-IE" sz="1800" dirty="0">
                        <a:latin typeface="Arial"/>
                        <a:ea typeface="Calibri"/>
                      </a:endParaRPr>
                    </a:p>
                  </a:txBody>
                  <a:tcPr marL="58057" marR="5805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7048">
                <a:tc>
                  <a:txBody>
                    <a:bodyPr/>
                    <a:lstStyle/>
                    <a:p>
                      <a:pPr indent="-226695" algn="ctr">
                        <a:lnSpc>
                          <a:spcPts val="1400"/>
                        </a:lnSpc>
                        <a:spcAft>
                          <a:spcPts val="0"/>
                        </a:spcAft>
                      </a:pPr>
                      <a:r>
                        <a:rPr lang="en-GB" sz="1800">
                          <a:latin typeface="Arial"/>
                          <a:ea typeface="Calibri"/>
                        </a:rPr>
                        <a:t>Debate</a:t>
                      </a:r>
                      <a:endParaRPr lang="en-IE" sz="1800">
                        <a:latin typeface="Arial"/>
                        <a:ea typeface="Calibri"/>
                      </a:endParaRPr>
                    </a:p>
                  </a:txBody>
                  <a:tcPr marL="58057" marR="5805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indent="-226695" algn="ctr">
                        <a:lnSpc>
                          <a:spcPct val="150000"/>
                        </a:lnSpc>
                        <a:spcAft>
                          <a:spcPts val="0"/>
                        </a:spcAft>
                      </a:pPr>
                      <a:r>
                        <a:rPr lang="en-GB" sz="1800">
                          <a:latin typeface="Arial"/>
                          <a:ea typeface="Calibri"/>
                        </a:rPr>
                        <a:t>Individual</a:t>
                      </a:r>
                      <a:endParaRPr lang="en-IE" sz="1800">
                        <a:latin typeface="Arial"/>
                        <a:ea typeface="Calibri"/>
                      </a:endParaRPr>
                    </a:p>
                  </a:txBody>
                  <a:tcPr marL="58057" marR="5805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indent="-226695" algn="ctr">
                        <a:lnSpc>
                          <a:spcPct val="150000"/>
                        </a:lnSpc>
                        <a:spcAft>
                          <a:spcPts val="0"/>
                        </a:spcAft>
                      </a:pPr>
                      <a:r>
                        <a:rPr lang="en-GB" sz="1800" dirty="0">
                          <a:latin typeface="Arial"/>
                          <a:ea typeface="Calibri"/>
                        </a:rPr>
                        <a:t>20%</a:t>
                      </a:r>
                      <a:endParaRPr lang="en-IE" sz="1800" dirty="0">
                        <a:latin typeface="Arial"/>
                        <a:ea typeface="Calibri"/>
                      </a:endParaRPr>
                    </a:p>
                  </a:txBody>
                  <a:tcPr marL="58057" marR="5805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8864">
                <a:tc>
                  <a:txBody>
                    <a:bodyPr/>
                    <a:lstStyle/>
                    <a:p>
                      <a:pPr indent="-226695" algn="ctr">
                        <a:lnSpc>
                          <a:spcPts val="1400"/>
                        </a:lnSpc>
                        <a:spcAft>
                          <a:spcPts val="0"/>
                        </a:spcAft>
                      </a:pPr>
                      <a:r>
                        <a:rPr lang="en-GB" sz="1800" dirty="0">
                          <a:latin typeface="Arial"/>
                          <a:ea typeface="Calibri"/>
                        </a:rPr>
                        <a:t>Case </a:t>
                      </a:r>
                      <a:r>
                        <a:rPr lang="en-GB" sz="1800" dirty="0" smtClean="0">
                          <a:latin typeface="Arial"/>
                          <a:ea typeface="Calibri"/>
                        </a:rPr>
                        <a:t>Study:</a:t>
                      </a:r>
                      <a:endParaRPr lang="en-IE" sz="1800" dirty="0">
                        <a:latin typeface="Arial"/>
                        <a:ea typeface="Calibri"/>
                      </a:endParaRPr>
                    </a:p>
                  </a:txBody>
                  <a:tcPr marL="58057" marR="5805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457200" indent="-226695" algn="ctr">
                        <a:lnSpc>
                          <a:spcPct val="150000"/>
                        </a:lnSpc>
                        <a:spcAft>
                          <a:spcPts val="0"/>
                        </a:spcAft>
                      </a:pPr>
                      <a:endParaRPr lang="en-GB" sz="1800">
                        <a:latin typeface="Arial"/>
                        <a:ea typeface="Calibri"/>
                      </a:endParaRPr>
                    </a:p>
                  </a:txBody>
                  <a:tcPr marL="58057" marR="5805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457200" indent="-226695" algn="ctr">
                        <a:lnSpc>
                          <a:spcPct val="150000"/>
                        </a:lnSpc>
                        <a:spcAft>
                          <a:spcPts val="0"/>
                        </a:spcAft>
                      </a:pPr>
                      <a:r>
                        <a:rPr lang="en-GB" sz="1800" dirty="0">
                          <a:latin typeface="Arial"/>
                          <a:ea typeface="Calibri"/>
                        </a:rPr>
                        <a:t>50%</a:t>
                      </a:r>
                      <a:endParaRPr lang="en-IE" sz="1800" dirty="0">
                        <a:latin typeface="Arial"/>
                        <a:ea typeface="Calibri"/>
                      </a:endParaRPr>
                    </a:p>
                  </a:txBody>
                  <a:tcPr marL="58057" marR="5805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387048">
                <a:tc>
                  <a:txBody>
                    <a:bodyPr/>
                    <a:lstStyle/>
                    <a:p>
                      <a:pPr marL="457200" indent="-226695" algn="ctr">
                        <a:lnSpc>
                          <a:spcPct val="150000"/>
                        </a:lnSpc>
                        <a:spcAft>
                          <a:spcPts val="0"/>
                        </a:spcAft>
                      </a:pPr>
                      <a:r>
                        <a:rPr lang="en-GB" sz="1800">
                          <a:latin typeface="Arial"/>
                          <a:ea typeface="Calibri"/>
                        </a:rPr>
                        <a:t>Attendance and contribution at workshop 4.</a:t>
                      </a:r>
                      <a:endParaRPr lang="en-IE" sz="1800">
                        <a:latin typeface="Arial"/>
                        <a:ea typeface="Calibri"/>
                      </a:endParaRPr>
                    </a:p>
                  </a:txBody>
                  <a:tcPr marL="58057" marR="5805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457200" indent="-226695" algn="ctr">
                        <a:lnSpc>
                          <a:spcPct val="150000"/>
                        </a:lnSpc>
                        <a:spcAft>
                          <a:spcPts val="0"/>
                        </a:spcAft>
                      </a:pPr>
                      <a:r>
                        <a:rPr lang="en-GB" sz="1800">
                          <a:latin typeface="Arial"/>
                          <a:ea typeface="Calibri"/>
                        </a:rPr>
                        <a:t>Individual</a:t>
                      </a:r>
                      <a:endParaRPr lang="en-IE" sz="1800">
                        <a:latin typeface="Arial"/>
                        <a:ea typeface="Calibri"/>
                      </a:endParaRPr>
                    </a:p>
                  </a:txBody>
                  <a:tcPr marL="58057" marR="5805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457200" indent="-226695" algn="ctr">
                        <a:lnSpc>
                          <a:spcPct val="150000"/>
                        </a:lnSpc>
                        <a:spcAft>
                          <a:spcPts val="0"/>
                        </a:spcAft>
                      </a:pPr>
                      <a:r>
                        <a:rPr lang="en-GB" sz="1800" dirty="0">
                          <a:latin typeface="Arial"/>
                          <a:ea typeface="Calibri"/>
                        </a:rPr>
                        <a:t>(5%)</a:t>
                      </a:r>
                      <a:endParaRPr lang="en-IE" sz="1800" dirty="0">
                        <a:latin typeface="Arial"/>
                        <a:ea typeface="Calibri"/>
                      </a:endParaRPr>
                    </a:p>
                  </a:txBody>
                  <a:tcPr marL="58057" marR="5805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387048">
                <a:tc>
                  <a:txBody>
                    <a:bodyPr/>
                    <a:lstStyle/>
                    <a:p>
                      <a:pPr marL="457200" indent="-226695" algn="ctr">
                        <a:lnSpc>
                          <a:spcPct val="150000"/>
                        </a:lnSpc>
                        <a:spcAft>
                          <a:spcPts val="0"/>
                        </a:spcAft>
                      </a:pPr>
                      <a:r>
                        <a:rPr lang="en-GB" sz="1800">
                          <a:latin typeface="Arial"/>
                          <a:ea typeface="Calibri"/>
                        </a:rPr>
                        <a:t>Attendance and contribution at workshop 5.</a:t>
                      </a:r>
                      <a:endParaRPr lang="en-IE" sz="1800">
                        <a:latin typeface="Arial"/>
                        <a:ea typeface="Calibri"/>
                      </a:endParaRPr>
                    </a:p>
                  </a:txBody>
                  <a:tcPr marL="58057" marR="5805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457200" indent="-226695" algn="ctr">
                        <a:lnSpc>
                          <a:spcPct val="150000"/>
                        </a:lnSpc>
                        <a:spcAft>
                          <a:spcPts val="0"/>
                        </a:spcAft>
                      </a:pPr>
                      <a:r>
                        <a:rPr lang="en-GB" sz="1800">
                          <a:latin typeface="Arial"/>
                          <a:ea typeface="Calibri"/>
                        </a:rPr>
                        <a:t>Individual</a:t>
                      </a:r>
                      <a:endParaRPr lang="en-IE" sz="1800">
                        <a:latin typeface="Arial"/>
                        <a:ea typeface="Calibri"/>
                      </a:endParaRPr>
                    </a:p>
                  </a:txBody>
                  <a:tcPr marL="58057" marR="5805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457200" indent="-226695" algn="ctr">
                        <a:lnSpc>
                          <a:spcPct val="150000"/>
                        </a:lnSpc>
                        <a:spcAft>
                          <a:spcPts val="0"/>
                        </a:spcAft>
                      </a:pPr>
                      <a:r>
                        <a:rPr lang="en-GB" sz="1800" dirty="0">
                          <a:latin typeface="Arial"/>
                          <a:ea typeface="Calibri"/>
                        </a:rPr>
                        <a:t>(5%)</a:t>
                      </a:r>
                      <a:endParaRPr lang="en-IE" sz="1800" dirty="0">
                        <a:latin typeface="Arial"/>
                        <a:ea typeface="Calibri"/>
                      </a:endParaRPr>
                    </a:p>
                  </a:txBody>
                  <a:tcPr marL="58057" marR="5805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387048">
                <a:tc>
                  <a:txBody>
                    <a:bodyPr/>
                    <a:lstStyle/>
                    <a:p>
                      <a:pPr marL="457200" indent="-226695" algn="ctr">
                        <a:lnSpc>
                          <a:spcPct val="150000"/>
                        </a:lnSpc>
                        <a:spcAft>
                          <a:spcPts val="0"/>
                        </a:spcAft>
                      </a:pPr>
                      <a:r>
                        <a:rPr lang="en-GB" sz="1800">
                          <a:latin typeface="Arial"/>
                          <a:ea typeface="Calibri"/>
                        </a:rPr>
                        <a:t>Attendance and contribution at workshop 6.</a:t>
                      </a:r>
                      <a:endParaRPr lang="en-IE" sz="1800">
                        <a:latin typeface="Arial"/>
                        <a:ea typeface="Calibri"/>
                      </a:endParaRPr>
                    </a:p>
                  </a:txBody>
                  <a:tcPr marL="58057" marR="5805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457200" indent="-226695" algn="ctr">
                        <a:lnSpc>
                          <a:spcPct val="150000"/>
                        </a:lnSpc>
                        <a:spcAft>
                          <a:spcPts val="0"/>
                        </a:spcAft>
                      </a:pPr>
                      <a:r>
                        <a:rPr lang="en-GB" sz="1800">
                          <a:latin typeface="Arial"/>
                          <a:ea typeface="Calibri"/>
                        </a:rPr>
                        <a:t>Individual</a:t>
                      </a:r>
                      <a:endParaRPr lang="en-IE" sz="1800">
                        <a:latin typeface="Arial"/>
                        <a:ea typeface="Calibri"/>
                      </a:endParaRPr>
                    </a:p>
                  </a:txBody>
                  <a:tcPr marL="58057" marR="5805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457200" indent="-226695" algn="ctr">
                        <a:lnSpc>
                          <a:spcPct val="150000"/>
                        </a:lnSpc>
                        <a:spcAft>
                          <a:spcPts val="0"/>
                        </a:spcAft>
                      </a:pPr>
                      <a:r>
                        <a:rPr lang="en-GB" sz="1800" dirty="0">
                          <a:latin typeface="Arial"/>
                          <a:ea typeface="Calibri"/>
                        </a:rPr>
                        <a:t>(5%)</a:t>
                      </a:r>
                      <a:endParaRPr lang="en-IE" sz="1800" dirty="0">
                        <a:latin typeface="Arial"/>
                        <a:ea typeface="Calibri"/>
                      </a:endParaRPr>
                    </a:p>
                  </a:txBody>
                  <a:tcPr marL="58057" marR="5805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93524">
                <a:tc>
                  <a:txBody>
                    <a:bodyPr/>
                    <a:lstStyle/>
                    <a:p>
                      <a:pPr marL="457200" indent="-226695" algn="ctr">
                        <a:lnSpc>
                          <a:spcPct val="150000"/>
                        </a:lnSpc>
                        <a:spcAft>
                          <a:spcPts val="0"/>
                        </a:spcAft>
                      </a:pPr>
                      <a:r>
                        <a:rPr lang="en-GB" sz="1800">
                          <a:latin typeface="Arial"/>
                          <a:ea typeface="Calibri"/>
                        </a:rPr>
                        <a:t>Submission of group wiki.</a:t>
                      </a:r>
                      <a:endParaRPr lang="en-IE" sz="1800">
                        <a:latin typeface="Arial"/>
                        <a:ea typeface="Calibri"/>
                      </a:endParaRPr>
                    </a:p>
                  </a:txBody>
                  <a:tcPr marL="58057" marR="5805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457200" indent="-226695" algn="ctr">
                        <a:lnSpc>
                          <a:spcPct val="150000"/>
                        </a:lnSpc>
                        <a:spcAft>
                          <a:spcPts val="0"/>
                        </a:spcAft>
                      </a:pPr>
                      <a:r>
                        <a:rPr lang="en-GB" sz="1800">
                          <a:latin typeface="Arial"/>
                          <a:ea typeface="Calibri"/>
                        </a:rPr>
                        <a:t>Group</a:t>
                      </a:r>
                      <a:endParaRPr lang="en-IE" sz="1800">
                        <a:latin typeface="Arial"/>
                        <a:ea typeface="Calibri"/>
                      </a:endParaRPr>
                    </a:p>
                  </a:txBody>
                  <a:tcPr marL="58057" marR="5805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457200" indent="-226695" algn="ctr">
                        <a:lnSpc>
                          <a:spcPct val="150000"/>
                        </a:lnSpc>
                        <a:spcAft>
                          <a:spcPts val="0"/>
                        </a:spcAft>
                      </a:pPr>
                      <a:r>
                        <a:rPr lang="en-GB" sz="1800" dirty="0">
                          <a:latin typeface="Arial"/>
                          <a:ea typeface="Calibri"/>
                        </a:rPr>
                        <a:t>(20%)</a:t>
                      </a:r>
                      <a:endParaRPr lang="en-IE" sz="1800" dirty="0">
                        <a:latin typeface="Arial"/>
                        <a:ea typeface="Calibri"/>
                      </a:endParaRPr>
                    </a:p>
                  </a:txBody>
                  <a:tcPr marL="58057" marR="5805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387048">
                <a:tc>
                  <a:txBody>
                    <a:bodyPr/>
                    <a:lstStyle/>
                    <a:p>
                      <a:pPr marL="457200" indent="-226695" algn="ctr">
                        <a:lnSpc>
                          <a:spcPct val="150000"/>
                        </a:lnSpc>
                        <a:spcAft>
                          <a:spcPts val="0"/>
                        </a:spcAft>
                      </a:pPr>
                      <a:r>
                        <a:rPr lang="en-GB" sz="1800">
                          <a:latin typeface="Arial"/>
                          <a:ea typeface="Calibri"/>
                        </a:rPr>
                        <a:t>Peer assessment mark for wiki presentation.</a:t>
                      </a:r>
                      <a:endParaRPr lang="en-IE" sz="1800">
                        <a:latin typeface="Arial"/>
                        <a:ea typeface="Calibri"/>
                      </a:endParaRPr>
                    </a:p>
                  </a:txBody>
                  <a:tcPr marL="58057" marR="5805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457200" indent="-226695" algn="ctr">
                        <a:lnSpc>
                          <a:spcPct val="150000"/>
                        </a:lnSpc>
                        <a:spcAft>
                          <a:spcPts val="0"/>
                        </a:spcAft>
                      </a:pPr>
                      <a:r>
                        <a:rPr lang="en-GB" sz="1800">
                          <a:latin typeface="Arial"/>
                          <a:ea typeface="Calibri"/>
                        </a:rPr>
                        <a:t>Group</a:t>
                      </a:r>
                      <a:endParaRPr lang="en-IE" sz="1800">
                        <a:latin typeface="Arial"/>
                        <a:ea typeface="Calibri"/>
                      </a:endParaRPr>
                    </a:p>
                  </a:txBody>
                  <a:tcPr marL="58057" marR="5805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457200" indent="-226695" algn="ctr">
                        <a:lnSpc>
                          <a:spcPct val="150000"/>
                        </a:lnSpc>
                        <a:spcAft>
                          <a:spcPts val="0"/>
                        </a:spcAft>
                      </a:pPr>
                      <a:r>
                        <a:rPr lang="en-GB" sz="1800" dirty="0">
                          <a:latin typeface="Arial"/>
                          <a:ea typeface="Calibri"/>
                        </a:rPr>
                        <a:t>(5%)</a:t>
                      </a:r>
                      <a:endParaRPr lang="en-IE" sz="1800" dirty="0">
                        <a:latin typeface="Arial"/>
                        <a:ea typeface="Calibri"/>
                      </a:endParaRPr>
                    </a:p>
                  </a:txBody>
                  <a:tcPr marL="58057" marR="5805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387048">
                <a:tc>
                  <a:txBody>
                    <a:bodyPr/>
                    <a:lstStyle/>
                    <a:p>
                      <a:pPr marL="457200" indent="-226695" algn="ctr">
                        <a:lnSpc>
                          <a:spcPct val="150000"/>
                        </a:lnSpc>
                        <a:spcAft>
                          <a:spcPts val="0"/>
                        </a:spcAft>
                      </a:pPr>
                      <a:r>
                        <a:rPr lang="en-GB" sz="1800" dirty="0">
                          <a:latin typeface="Arial"/>
                          <a:ea typeface="Calibri"/>
                        </a:rPr>
                        <a:t>Final individual reflective piece.</a:t>
                      </a:r>
                      <a:endParaRPr lang="en-IE" sz="1800" dirty="0">
                        <a:latin typeface="Arial"/>
                        <a:ea typeface="Calibri"/>
                      </a:endParaRPr>
                    </a:p>
                  </a:txBody>
                  <a:tcPr marL="58057" marR="5805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457200" indent="-226695" algn="ctr">
                        <a:lnSpc>
                          <a:spcPct val="150000"/>
                        </a:lnSpc>
                        <a:spcAft>
                          <a:spcPts val="0"/>
                        </a:spcAft>
                      </a:pPr>
                      <a:r>
                        <a:rPr lang="en-GB" sz="1800">
                          <a:latin typeface="Arial"/>
                          <a:ea typeface="Calibri"/>
                        </a:rPr>
                        <a:t>Individual</a:t>
                      </a:r>
                      <a:endParaRPr lang="en-IE" sz="1800">
                        <a:latin typeface="Arial"/>
                        <a:ea typeface="Calibri"/>
                      </a:endParaRPr>
                    </a:p>
                  </a:txBody>
                  <a:tcPr marL="58057" marR="5805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457200" indent="-226695" algn="ctr">
                        <a:lnSpc>
                          <a:spcPct val="150000"/>
                        </a:lnSpc>
                        <a:spcAft>
                          <a:spcPts val="0"/>
                        </a:spcAft>
                      </a:pPr>
                      <a:r>
                        <a:rPr lang="en-GB" sz="1800" dirty="0">
                          <a:latin typeface="Arial"/>
                          <a:ea typeface="Calibri"/>
                        </a:rPr>
                        <a:t>(10%)</a:t>
                      </a:r>
                      <a:endParaRPr lang="en-IE" sz="1800" dirty="0">
                        <a:latin typeface="Arial"/>
                        <a:ea typeface="Calibri"/>
                      </a:endParaRPr>
                    </a:p>
                  </a:txBody>
                  <a:tcPr marL="58057" marR="5805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Introduction to Case Studies</a:t>
            </a:r>
            <a:endParaRPr lang="en-IE" dirty="0"/>
          </a:p>
        </p:txBody>
      </p:sp>
      <p:graphicFrame>
        <p:nvGraphicFramePr>
          <p:cNvPr id="5" name="Diagram 4"/>
          <p:cNvGraphicFramePr/>
          <p:nvPr/>
        </p:nvGraphicFramePr>
        <p:xfrm>
          <a:off x="107504" y="1124744"/>
          <a:ext cx="8784976" cy="44644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88640"/>
            <a:ext cx="7772400" cy="1143000"/>
          </a:xfrm>
        </p:spPr>
        <p:txBody>
          <a:bodyPr/>
          <a:lstStyle/>
          <a:p>
            <a:r>
              <a:rPr lang="en-IE" dirty="0" smtClean="0"/>
              <a:t>Case Studies</a:t>
            </a:r>
            <a:endParaRPr lang="en-IE" dirty="0"/>
          </a:p>
        </p:txBody>
      </p:sp>
      <p:pic>
        <p:nvPicPr>
          <p:cNvPr id="1026" name="Picture 2"/>
          <p:cNvPicPr>
            <a:picLocks noChangeAspect="1" noChangeArrowheads="1"/>
          </p:cNvPicPr>
          <p:nvPr/>
        </p:nvPicPr>
        <p:blipFill>
          <a:blip r:embed="rId3" cstate="print"/>
          <a:srcRect l="27759" t="8121" r="27945" b="68993"/>
          <a:stretch>
            <a:fillRect/>
          </a:stretch>
        </p:blipFill>
        <p:spPr bwMode="auto">
          <a:xfrm>
            <a:off x="179992" y="1268760"/>
            <a:ext cx="4320000" cy="1785600"/>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l="27336" t="8334" r="27992" b="68330"/>
          <a:stretch>
            <a:fillRect/>
          </a:stretch>
        </p:blipFill>
        <p:spPr bwMode="auto">
          <a:xfrm>
            <a:off x="4572000" y="1268760"/>
            <a:ext cx="4320000" cy="1805373"/>
          </a:xfrm>
          <a:prstGeom prst="rect">
            <a:avLst/>
          </a:prstGeom>
          <a:noFill/>
          <a:ln w="9525">
            <a:noFill/>
            <a:miter lim="800000"/>
            <a:headEnd/>
            <a:tailEnd/>
          </a:ln>
        </p:spPr>
      </p:pic>
      <p:pic>
        <p:nvPicPr>
          <p:cNvPr id="1028" name="Picture 4"/>
          <p:cNvPicPr>
            <a:picLocks noChangeAspect="1" noChangeArrowheads="1"/>
          </p:cNvPicPr>
          <p:nvPr/>
        </p:nvPicPr>
        <p:blipFill>
          <a:blip r:embed="rId5" cstate="print"/>
          <a:srcRect l="28003" t="8334" r="27992" b="72405"/>
          <a:stretch>
            <a:fillRect/>
          </a:stretch>
        </p:blipFill>
        <p:spPr bwMode="auto">
          <a:xfrm>
            <a:off x="201284" y="3212976"/>
            <a:ext cx="4320000" cy="1512727"/>
          </a:xfrm>
          <a:prstGeom prst="rect">
            <a:avLst/>
          </a:prstGeom>
          <a:noFill/>
          <a:ln w="9525">
            <a:noFill/>
            <a:miter lim="800000"/>
            <a:headEnd/>
            <a:tailEnd/>
          </a:ln>
        </p:spPr>
      </p:pic>
      <p:pic>
        <p:nvPicPr>
          <p:cNvPr id="1029" name="Picture 5"/>
          <p:cNvPicPr>
            <a:picLocks noChangeAspect="1" noChangeArrowheads="1"/>
          </p:cNvPicPr>
          <p:nvPr/>
        </p:nvPicPr>
        <p:blipFill>
          <a:blip r:embed="rId6" cstate="print"/>
          <a:srcRect l="27496" t="7976" r="27499" b="68747"/>
          <a:stretch>
            <a:fillRect/>
          </a:stretch>
        </p:blipFill>
        <p:spPr bwMode="auto">
          <a:xfrm>
            <a:off x="4572480" y="3193026"/>
            <a:ext cx="4320000" cy="1787492"/>
          </a:xfrm>
          <a:prstGeom prst="rect">
            <a:avLst/>
          </a:prstGeom>
          <a:noFill/>
          <a:ln w="9525">
            <a:noFill/>
            <a:miter lim="800000"/>
            <a:headEnd/>
            <a:tailEnd/>
          </a:ln>
        </p:spPr>
      </p:pic>
      <p:pic>
        <p:nvPicPr>
          <p:cNvPr id="1030" name="Picture 6"/>
          <p:cNvPicPr>
            <a:picLocks noChangeAspect="1" noChangeArrowheads="1"/>
          </p:cNvPicPr>
          <p:nvPr/>
        </p:nvPicPr>
        <p:blipFill>
          <a:blip r:embed="rId7" cstate="print"/>
          <a:srcRect l="28003" t="8276" r="27992" b="71722"/>
          <a:stretch>
            <a:fillRect/>
          </a:stretch>
        </p:blipFill>
        <p:spPr bwMode="auto">
          <a:xfrm>
            <a:off x="2411760" y="4941168"/>
            <a:ext cx="4320000" cy="157090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539552" y="1268760"/>
          <a:ext cx="7992888" cy="4680519"/>
        </p:xfrm>
        <a:graphic>
          <a:graphicData uri="http://schemas.openxmlformats.org/drawingml/2006/table">
            <a:tbl>
              <a:tblPr/>
              <a:tblGrid>
                <a:gridCol w="7992888"/>
              </a:tblGrid>
              <a:tr h="825974">
                <a:tc>
                  <a:txBody>
                    <a:bodyPr/>
                    <a:lstStyle/>
                    <a:p>
                      <a:pPr indent="-226695" algn="l">
                        <a:lnSpc>
                          <a:spcPct val="100000"/>
                        </a:lnSpc>
                        <a:spcAft>
                          <a:spcPts val="0"/>
                        </a:spcAft>
                      </a:pPr>
                      <a:r>
                        <a:rPr lang="en-GB" sz="1800" b="1" dirty="0">
                          <a:latin typeface="Arial"/>
                          <a:ea typeface="Calibri"/>
                        </a:rPr>
                        <a:t>Project overview [Abstract/Summary]</a:t>
                      </a:r>
                      <a:r>
                        <a:rPr lang="en-GB" sz="1800" dirty="0">
                          <a:latin typeface="Arial"/>
                          <a:ea typeface="Calibri"/>
                        </a:rPr>
                        <a:t> (max 300 words)</a:t>
                      </a:r>
                      <a:endParaRPr lang="en-IE" sz="1800" dirty="0">
                        <a:latin typeface="Arial"/>
                        <a:ea typeface="Calibri"/>
                      </a:endParaRPr>
                    </a:p>
                    <a:p>
                      <a:pPr indent="-226695" algn="l">
                        <a:lnSpc>
                          <a:spcPct val="100000"/>
                        </a:lnSpc>
                        <a:spcAft>
                          <a:spcPts val="0"/>
                        </a:spcAft>
                      </a:pPr>
                      <a:r>
                        <a:rPr lang="en-GB" sz="1800" dirty="0">
                          <a:latin typeface="Arial"/>
                          <a:ea typeface="Calibri"/>
                        </a:rPr>
                        <a:t>Aim of the project.</a:t>
                      </a:r>
                      <a:endParaRPr lang="en-IE" sz="1800" dirty="0">
                        <a:latin typeface="Arial"/>
                        <a:ea typeface="Calibri"/>
                      </a:endParaRPr>
                    </a:p>
                    <a:p>
                      <a:pPr indent="-226695" algn="l">
                        <a:lnSpc>
                          <a:spcPct val="100000"/>
                        </a:lnSpc>
                        <a:spcAft>
                          <a:spcPts val="0"/>
                        </a:spcAft>
                      </a:pPr>
                      <a:r>
                        <a:rPr lang="en-GB" sz="1800" dirty="0">
                          <a:latin typeface="Arial"/>
                          <a:ea typeface="Calibri"/>
                        </a:rPr>
                        <a:t>Overview of </a:t>
                      </a:r>
                      <a:r>
                        <a:rPr lang="en-GB" sz="1800" dirty="0" smtClean="0">
                          <a:latin typeface="Arial"/>
                          <a:ea typeface="Calibri"/>
                        </a:rPr>
                        <a:t>nanomaterial, </a:t>
                      </a:r>
                      <a:r>
                        <a:rPr lang="en-GB" sz="1800" kern="1200" dirty="0" smtClean="0">
                          <a:solidFill>
                            <a:schemeClr val="tx1"/>
                          </a:solidFill>
                          <a:latin typeface="+mn-lt"/>
                          <a:ea typeface="+mn-ea"/>
                          <a:cs typeface="+mn-cs"/>
                        </a:rPr>
                        <a:t>including relevant background information</a:t>
                      </a:r>
                      <a:r>
                        <a:rPr lang="en-GB" sz="1800" dirty="0" smtClean="0">
                          <a:latin typeface="Arial"/>
                          <a:ea typeface="Calibri"/>
                        </a:rPr>
                        <a:t>.</a:t>
                      </a:r>
                      <a:endParaRPr lang="en-IE" sz="1800" dirty="0">
                        <a:latin typeface="Arial"/>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01299">
                <a:tc>
                  <a:txBody>
                    <a:bodyPr/>
                    <a:lstStyle/>
                    <a:p>
                      <a:pPr indent="-226695" algn="l">
                        <a:lnSpc>
                          <a:spcPct val="100000"/>
                        </a:lnSpc>
                        <a:spcAft>
                          <a:spcPts val="0"/>
                        </a:spcAft>
                      </a:pPr>
                      <a:r>
                        <a:rPr lang="en-GB" sz="1800" b="1" dirty="0">
                          <a:latin typeface="Arial"/>
                          <a:ea typeface="Calibri"/>
                        </a:rPr>
                        <a:t>Product Preparation </a:t>
                      </a:r>
                      <a:r>
                        <a:rPr lang="en-GB" sz="1800" dirty="0">
                          <a:latin typeface="Arial"/>
                          <a:ea typeface="Calibri"/>
                        </a:rPr>
                        <a:t>(max 1500 words, may include reaction schemes and diagrams)</a:t>
                      </a:r>
                      <a:endParaRPr lang="en-IE" sz="1800" dirty="0">
                        <a:latin typeface="Arial"/>
                        <a:ea typeface="Calibri"/>
                      </a:endParaRPr>
                    </a:p>
                    <a:p>
                      <a:pPr indent="-226695" algn="l">
                        <a:lnSpc>
                          <a:spcPct val="100000"/>
                        </a:lnSpc>
                        <a:spcAft>
                          <a:spcPts val="0"/>
                        </a:spcAft>
                      </a:pPr>
                      <a:r>
                        <a:rPr lang="en-GB" sz="1800" dirty="0">
                          <a:latin typeface="Arial"/>
                          <a:ea typeface="Calibri"/>
                        </a:rPr>
                        <a:t>Protocol for the preparation of the product (this should include any interesting observations/properties of the product). </a:t>
                      </a:r>
                      <a:endParaRPr lang="en-IE" sz="1800" dirty="0">
                        <a:latin typeface="Arial"/>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25974">
                <a:tc>
                  <a:txBody>
                    <a:bodyPr/>
                    <a:lstStyle/>
                    <a:p>
                      <a:pPr indent="-226695" algn="l">
                        <a:lnSpc>
                          <a:spcPct val="100000"/>
                        </a:lnSpc>
                        <a:spcAft>
                          <a:spcPts val="0"/>
                        </a:spcAft>
                      </a:pPr>
                      <a:r>
                        <a:rPr lang="en-GB" sz="1800" b="1" dirty="0">
                          <a:latin typeface="Arial"/>
                          <a:ea typeface="Calibri"/>
                        </a:rPr>
                        <a:t>Product Analysis </a:t>
                      </a:r>
                      <a:r>
                        <a:rPr lang="en-GB" sz="1800" dirty="0">
                          <a:latin typeface="Arial"/>
                          <a:ea typeface="Calibri"/>
                        </a:rPr>
                        <a:t>(max 1000 words)</a:t>
                      </a:r>
                      <a:endParaRPr lang="en-IE" sz="1800" dirty="0">
                        <a:latin typeface="Arial"/>
                        <a:ea typeface="Calibri"/>
                      </a:endParaRPr>
                    </a:p>
                    <a:p>
                      <a:pPr indent="-226695" algn="l">
                        <a:lnSpc>
                          <a:spcPct val="100000"/>
                        </a:lnSpc>
                        <a:spcAft>
                          <a:spcPts val="0"/>
                        </a:spcAft>
                      </a:pPr>
                      <a:r>
                        <a:rPr lang="en-GB" sz="1800" dirty="0">
                          <a:latin typeface="Arial"/>
                          <a:ea typeface="Calibri"/>
                        </a:rPr>
                        <a:t>What analysis will be done? </a:t>
                      </a:r>
                      <a:endParaRPr lang="en-IE" sz="1800" dirty="0">
                        <a:latin typeface="Arial"/>
                        <a:ea typeface="Calibri"/>
                      </a:endParaRPr>
                    </a:p>
                    <a:p>
                      <a:pPr indent="-226695" algn="l">
                        <a:lnSpc>
                          <a:spcPct val="100000"/>
                        </a:lnSpc>
                        <a:spcAft>
                          <a:spcPts val="0"/>
                        </a:spcAft>
                      </a:pPr>
                      <a:r>
                        <a:rPr lang="en-GB" sz="1800" dirty="0">
                          <a:latin typeface="Arial"/>
                          <a:ea typeface="Calibri"/>
                        </a:rPr>
                        <a:t>What information this will provide?</a:t>
                      </a:r>
                      <a:endParaRPr lang="en-IE" sz="1800" dirty="0">
                        <a:latin typeface="Arial"/>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25974">
                <a:tc>
                  <a:txBody>
                    <a:bodyPr/>
                    <a:lstStyle/>
                    <a:p>
                      <a:pPr indent="-226695" algn="l">
                        <a:lnSpc>
                          <a:spcPct val="100000"/>
                        </a:lnSpc>
                        <a:spcAft>
                          <a:spcPts val="0"/>
                        </a:spcAft>
                      </a:pPr>
                      <a:r>
                        <a:rPr lang="en-GB" sz="1800" b="1" dirty="0">
                          <a:latin typeface="Arial"/>
                          <a:ea typeface="Calibri"/>
                        </a:rPr>
                        <a:t>Timelines</a:t>
                      </a:r>
                      <a:endParaRPr lang="en-IE" sz="1800" dirty="0">
                        <a:latin typeface="Arial"/>
                        <a:ea typeface="Calibri"/>
                      </a:endParaRPr>
                    </a:p>
                    <a:p>
                      <a:pPr indent="-226695" algn="l">
                        <a:lnSpc>
                          <a:spcPct val="100000"/>
                        </a:lnSpc>
                        <a:spcAft>
                          <a:spcPts val="0"/>
                        </a:spcAft>
                      </a:pPr>
                      <a:r>
                        <a:rPr lang="en-GB" sz="1800" dirty="0">
                          <a:latin typeface="Arial"/>
                          <a:ea typeface="Calibri"/>
                        </a:rPr>
                        <a:t>Timelines of analysis to be carried out to include report writing (present in a Gantt chart format).</a:t>
                      </a:r>
                      <a:endParaRPr lang="en-IE" sz="1800" dirty="0">
                        <a:latin typeface="Arial"/>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0649">
                <a:tc>
                  <a:txBody>
                    <a:bodyPr/>
                    <a:lstStyle/>
                    <a:p>
                      <a:pPr indent="-226695" algn="l">
                        <a:lnSpc>
                          <a:spcPct val="100000"/>
                        </a:lnSpc>
                        <a:spcAft>
                          <a:spcPts val="0"/>
                        </a:spcAft>
                      </a:pPr>
                      <a:r>
                        <a:rPr lang="en-GB" sz="1800" b="1" dirty="0">
                          <a:latin typeface="Arial"/>
                          <a:ea typeface="Calibri"/>
                        </a:rPr>
                        <a:t>Costing </a:t>
                      </a:r>
                      <a:endParaRPr lang="en-IE" sz="1800" dirty="0">
                        <a:latin typeface="Arial"/>
                        <a:ea typeface="Calibri"/>
                      </a:endParaRPr>
                    </a:p>
                    <a:p>
                      <a:pPr indent="-226695" algn="l">
                        <a:lnSpc>
                          <a:spcPct val="100000"/>
                        </a:lnSpc>
                        <a:spcAft>
                          <a:spcPts val="0"/>
                        </a:spcAft>
                      </a:pPr>
                      <a:r>
                        <a:rPr lang="en-GB" sz="1800" dirty="0">
                          <a:latin typeface="Arial"/>
                          <a:ea typeface="Calibri"/>
                        </a:rPr>
                        <a:t>How much will the </a:t>
                      </a:r>
                      <a:r>
                        <a:rPr lang="en-GB" sz="1800" dirty="0" smtClean="0">
                          <a:latin typeface="Arial"/>
                          <a:ea typeface="Calibri"/>
                        </a:rPr>
                        <a:t>raw materials </a:t>
                      </a:r>
                      <a:r>
                        <a:rPr lang="en-GB" sz="1800" dirty="0">
                          <a:latin typeface="Arial"/>
                          <a:ea typeface="Calibri"/>
                        </a:rPr>
                        <a:t>cost. </a:t>
                      </a:r>
                      <a:endParaRPr lang="en-IE" sz="1800" dirty="0">
                        <a:latin typeface="Arial"/>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0649">
                <a:tc>
                  <a:txBody>
                    <a:bodyPr/>
                    <a:lstStyle/>
                    <a:p>
                      <a:pPr indent="-226695" algn="l">
                        <a:lnSpc>
                          <a:spcPct val="100000"/>
                        </a:lnSpc>
                        <a:spcAft>
                          <a:spcPts val="0"/>
                        </a:spcAft>
                      </a:pPr>
                      <a:r>
                        <a:rPr lang="en-GB" sz="1800" b="1" dirty="0">
                          <a:latin typeface="Arial"/>
                          <a:ea typeface="Calibri"/>
                        </a:rPr>
                        <a:t>Conclusion </a:t>
                      </a:r>
                      <a:r>
                        <a:rPr lang="en-GB" sz="1800" dirty="0">
                          <a:latin typeface="Arial"/>
                          <a:ea typeface="Calibri"/>
                        </a:rPr>
                        <a:t>(max 200 words)</a:t>
                      </a:r>
                      <a:endParaRPr lang="en-IE" sz="1800" dirty="0">
                        <a:latin typeface="Arial"/>
                        <a:ea typeface="Calibri"/>
                      </a:endParaRPr>
                    </a:p>
                    <a:p>
                      <a:pPr indent="-226695" algn="l">
                        <a:lnSpc>
                          <a:spcPct val="100000"/>
                        </a:lnSpc>
                        <a:spcAft>
                          <a:spcPts val="0"/>
                        </a:spcAft>
                      </a:pPr>
                      <a:r>
                        <a:rPr lang="en-GB" sz="1800" dirty="0">
                          <a:latin typeface="Arial"/>
                          <a:ea typeface="Calibri"/>
                        </a:rPr>
                        <a:t>Summarise results and recommendations</a:t>
                      </a:r>
                      <a:endParaRPr lang="en-IE" sz="1800" dirty="0">
                        <a:latin typeface="Arial"/>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Title 1"/>
          <p:cNvSpPr>
            <a:spLocks noGrp="1"/>
          </p:cNvSpPr>
          <p:nvPr>
            <p:ph type="title"/>
          </p:nvPr>
        </p:nvSpPr>
        <p:spPr>
          <a:xfrm>
            <a:off x="685800" y="188640"/>
            <a:ext cx="7772400" cy="1143000"/>
          </a:xfrm>
        </p:spPr>
        <p:txBody>
          <a:bodyPr/>
          <a:lstStyle/>
          <a:p>
            <a:r>
              <a:rPr lang="en-IE" dirty="0" smtClean="0"/>
              <a:t>Case Studies</a:t>
            </a:r>
            <a:endParaRPr lang="en-IE"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14348" y="260648"/>
            <a:ext cx="7715304" cy="461665"/>
          </a:xfrm>
          <a:prstGeom prst="rect">
            <a:avLst/>
          </a:prstGeom>
          <a:noFill/>
        </p:spPr>
        <p:txBody>
          <a:bodyPr wrap="square" rtlCol="0">
            <a:spAutoFit/>
          </a:bodyPr>
          <a:lstStyle/>
          <a:p>
            <a:pPr eaLnBrk="0" hangingPunct="0"/>
            <a:r>
              <a:rPr lang="en-IE" b="1" dirty="0" smtClean="0">
                <a:solidFill>
                  <a:srgbClr val="000000"/>
                </a:solidFill>
                <a:latin typeface="Arial" charset="0"/>
              </a:rPr>
              <a:t>Tools to help you</a:t>
            </a:r>
            <a:endParaRPr lang="en-IE" b="1" dirty="0">
              <a:solidFill>
                <a:srgbClr val="000000"/>
              </a:solidFill>
              <a:latin typeface="Arial" charset="0"/>
            </a:endParaRPr>
          </a:p>
        </p:txBody>
      </p:sp>
      <p:sp>
        <p:nvSpPr>
          <p:cNvPr id="9" name="TextBox 8"/>
          <p:cNvSpPr txBox="1"/>
          <p:nvPr/>
        </p:nvSpPr>
        <p:spPr>
          <a:xfrm>
            <a:off x="395536" y="813342"/>
            <a:ext cx="8003336" cy="5724644"/>
          </a:xfrm>
          <a:prstGeom prst="rect">
            <a:avLst/>
          </a:prstGeom>
          <a:noFill/>
        </p:spPr>
        <p:txBody>
          <a:bodyPr wrap="square" rtlCol="0">
            <a:spAutoFit/>
          </a:bodyPr>
          <a:lstStyle/>
          <a:p>
            <a:pPr marL="180000" indent="-180000" algn="just" eaLnBrk="0" hangingPunct="0">
              <a:spcAft>
                <a:spcPts val="600"/>
              </a:spcAft>
              <a:buFont typeface="Arial" pitchFamily="34" charset="0"/>
              <a:buChar char="•"/>
            </a:pPr>
            <a:r>
              <a:rPr lang="en-GB" dirty="0" smtClean="0">
                <a:solidFill>
                  <a:srgbClr val="000000"/>
                </a:solidFill>
                <a:latin typeface="Arial" charset="0"/>
              </a:rPr>
              <a:t>Each group will have their own wiki to allow effective collaboration. Guidelines on how to use a wiki are provided and should be consulted. </a:t>
            </a:r>
          </a:p>
          <a:p>
            <a:pPr marL="180000" indent="-180000" algn="just" eaLnBrk="0" hangingPunct="0">
              <a:spcAft>
                <a:spcPts val="600"/>
              </a:spcAft>
              <a:buFont typeface="Arial" pitchFamily="34" charset="0"/>
              <a:buChar char="•"/>
              <a:tabLst>
                <a:tab pos="173038" algn="l"/>
              </a:tabLst>
            </a:pPr>
            <a:r>
              <a:rPr lang="en-GB" dirty="0" smtClean="0">
                <a:solidFill>
                  <a:srgbClr val="000000"/>
                </a:solidFill>
                <a:latin typeface="Arial" charset="0"/>
              </a:rPr>
              <a:t>You will add information to the wiki and your group will need to meet face to face between workshops.</a:t>
            </a:r>
          </a:p>
          <a:p>
            <a:pPr marL="180000" indent="-180000" algn="just" eaLnBrk="0" hangingPunct="0">
              <a:spcAft>
                <a:spcPts val="600"/>
              </a:spcAft>
              <a:buFont typeface="Arial" pitchFamily="34" charset="0"/>
              <a:buChar char="•"/>
              <a:tabLst>
                <a:tab pos="173038" algn="l"/>
              </a:tabLst>
            </a:pPr>
            <a:r>
              <a:rPr lang="en-GB" dirty="0" smtClean="0">
                <a:solidFill>
                  <a:srgbClr val="000000"/>
                </a:solidFill>
                <a:latin typeface="Arial" charset="0"/>
              </a:rPr>
              <a:t>At the end of the module, you will present your final team report directly from your wiki.</a:t>
            </a:r>
          </a:p>
          <a:p>
            <a:pPr marL="180000" indent="-180000" algn="just" eaLnBrk="0" hangingPunct="0">
              <a:spcAft>
                <a:spcPts val="600"/>
              </a:spcAft>
              <a:buFont typeface="Arial" pitchFamily="34" charset="0"/>
              <a:buChar char="•"/>
              <a:tabLst>
                <a:tab pos="173038" algn="l"/>
              </a:tabLst>
            </a:pPr>
            <a:r>
              <a:rPr lang="en-GB" dirty="0" smtClean="0">
                <a:solidFill>
                  <a:srgbClr val="000000"/>
                </a:solidFill>
                <a:latin typeface="Arial" charset="0"/>
              </a:rPr>
              <a:t>The wiki keeps a record of </a:t>
            </a:r>
            <a:r>
              <a:rPr lang="en-GB" b="1" u="sng" dirty="0" smtClean="0">
                <a:solidFill>
                  <a:srgbClr val="000000"/>
                </a:solidFill>
                <a:latin typeface="Arial" charset="0"/>
              </a:rPr>
              <a:t>individual contributions</a:t>
            </a:r>
            <a:r>
              <a:rPr lang="en-GB" dirty="0" smtClean="0">
                <a:solidFill>
                  <a:srgbClr val="000000"/>
                </a:solidFill>
                <a:latin typeface="Arial" charset="0"/>
              </a:rPr>
              <a:t> to the group project. </a:t>
            </a:r>
          </a:p>
          <a:p>
            <a:pPr marL="180000" indent="-180000" algn="just" eaLnBrk="0" hangingPunct="0">
              <a:spcAft>
                <a:spcPts val="600"/>
              </a:spcAft>
              <a:buFont typeface="Arial" pitchFamily="34" charset="0"/>
              <a:buChar char="•"/>
              <a:tabLst>
                <a:tab pos="173038" algn="l"/>
              </a:tabLst>
            </a:pPr>
            <a:r>
              <a:rPr lang="en-GB" dirty="0" smtClean="0">
                <a:solidFill>
                  <a:srgbClr val="000000"/>
                </a:solidFill>
                <a:latin typeface="Arial" charset="0"/>
              </a:rPr>
              <a:t>It also enables your tutor to track your progress and give you regular feedback.</a:t>
            </a:r>
          </a:p>
          <a:p>
            <a:pPr marL="180000" indent="-180000" algn="just" eaLnBrk="0" hangingPunct="0">
              <a:spcAft>
                <a:spcPts val="600"/>
              </a:spcAft>
              <a:buFont typeface="Arial" pitchFamily="34" charset="0"/>
              <a:buChar char="•"/>
              <a:tabLst>
                <a:tab pos="173038" algn="l"/>
              </a:tabLst>
            </a:pPr>
            <a:r>
              <a:rPr lang="en-GB" dirty="0" smtClean="0">
                <a:solidFill>
                  <a:srgbClr val="000000"/>
                </a:solidFill>
                <a:latin typeface="Arial" charset="0"/>
              </a:rPr>
              <a:t>Your tutor must have your email address by the end of Workshop 3 to allow you to start using it in Workshop 4.</a:t>
            </a:r>
          </a:p>
          <a:p>
            <a:pPr algn="just" eaLnBrk="0" hangingPunct="0">
              <a:spcAft>
                <a:spcPts val="600"/>
              </a:spcAft>
              <a:buFont typeface="Arial" pitchFamily="34" charset="0"/>
              <a:buChar char="•"/>
              <a:tabLst>
                <a:tab pos="173038" algn="l"/>
              </a:tabLst>
            </a:pPr>
            <a:endParaRPr lang="en-GB" dirty="0" smtClean="0">
              <a:solidFill>
                <a:srgbClr val="000000"/>
              </a:solidFill>
              <a:latin typeface="Arial" charset="0"/>
            </a:endParaRPr>
          </a:p>
        </p:txBody>
      </p:sp>
    </p:spTree>
  </p:cSld>
  <p:clrMapOvr>
    <a:masterClrMapping/>
  </p:clrMapOvr>
  <p:transition>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B2B2B2"/>
      </a:folHlink>
    </a:clrScheme>
    <a:fontScheme name="Default Desig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Blank Presentation">
      <a:majorFont>
        <a:latin typeface=""/>
        <a:ea typeface="MS PGothic"/>
        <a:cs typeface=""/>
      </a:majorFont>
      <a:minorFont>
        <a:latin typeface=""/>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MS PGothic"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MS PGothic" pitchFamily="3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3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Blank Presentation">
      <a:majorFont>
        <a:latin typeface=""/>
        <a:ea typeface="MS PGothic"/>
        <a:cs typeface=""/>
      </a:majorFont>
      <a:minorFont>
        <a:latin typeface=""/>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MS PGothic"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MS PGothic" pitchFamily="3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4516</TotalTime>
  <Words>1826</Words>
  <Application>Microsoft Office PowerPoint</Application>
  <PresentationFormat>On-screen Show (4:3)</PresentationFormat>
  <Paragraphs>237</Paragraphs>
  <Slides>24</Slides>
  <Notes>15</Notes>
  <HiddenSlides>0</HiddenSlides>
  <MMClips>0</MMClips>
  <ScaleCrop>false</ScaleCrop>
  <HeadingPairs>
    <vt:vector size="4" baseType="variant">
      <vt:variant>
        <vt:lpstr>Theme</vt:lpstr>
      </vt:variant>
      <vt:variant>
        <vt:i4>3</vt:i4>
      </vt:variant>
      <vt:variant>
        <vt:lpstr>Slide Titles</vt:lpstr>
      </vt:variant>
      <vt:variant>
        <vt:i4>24</vt:i4>
      </vt:variant>
    </vt:vector>
  </HeadingPairs>
  <TitlesOfParts>
    <vt:vector size="27" baseType="lpstr">
      <vt:lpstr>Default Design</vt:lpstr>
      <vt:lpstr>2_Blank Presentation</vt:lpstr>
      <vt:lpstr>3_Blank Presentation</vt:lpstr>
      <vt:lpstr>Nanochemistry in Innovative Technologies  Workshop 1: Module Induction Information Retrieval and Library Resources Oral Presentation Guidelines Plagiarism </vt:lpstr>
      <vt:lpstr>Context/Problem Based Learning</vt:lpstr>
      <vt:lpstr>Module Induction</vt:lpstr>
      <vt:lpstr>Slide 4</vt:lpstr>
      <vt:lpstr>Assessment of Module</vt:lpstr>
      <vt:lpstr>Introduction to Case Studies</vt:lpstr>
      <vt:lpstr>Case Studies</vt:lpstr>
      <vt:lpstr>Case Studies</vt:lpstr>
      <vt:lpstr>Slide 9</vt:lpstr>
      <vt:lpstr> Information Retrieval And Library Resources  </vt:lpstr>
      <vt:lpstr>Available Resources</vt:lpstr>
      <vt:lpstr>Oral Presentation Guidelines  </vt:lpstr>
      <vt:lpstr>Tools to help you: Oral Presentations</vt:lpstr>
      <vt:lpstr>Slide 14</vt:lpstr>
      <vt:lpstr>Structure of Presentation</vt:lpstr>
      <vt:lpstr>Plagiarism </vt:lpstr>
      <vt:lpstr>Getting Started in Your Group</vt:lpstr>
      <vt:lpstr>Getting Started in Your Group</vt:lpstr>
      <vt:lpstr>Assignment</vt:lpstr>
      <vt:lpstr>Nanochemistry in Society   Workshop 4: Introduction to Wiki </vt:lpstr>
      <vt:lpstr>Slide 21</vt:lpstr>
      <vt:lpstr>Slide 22</vt:lpstr>
      <vt:lpstr>Slide 23</vt:lpstr>
      <vt:lpstr>Slide 24</vt:lpstr>
    </vt:vector>
  </TitlesOfParts>
  <Company>dit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Physical Chemistry</dc:title>
  <dc:creator>mseery</dc:creator>
  <cp:lastModifiedBy>claire.mcdonnell</cp:lastModifiedBy>
  <cp:revision>203</cp:revision>
  <dcterms:created xsi:type="dcterms:W3CDTF">2004-11-22T12:30:44Z</dcterms:created>
  <dcterms:modified xsi:type="dcterms:W3CDTF">2012-06-29T15:47:00Z</dcterms:modified>
</cp:coreProperties>
</file>