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86" r:id="rId2"/>
    <p:sldId id="288" r:id="rId3"/>
    <p:sldId id="289" r:id="rId4"/>
    <p:sldId id="287" r:id="rId5"/>
    <p:sldId id="378" r:id="rId6"/>
    <p:sldId id="379" r:id="rId7"/>
    <p:sldId id="380" r:id="rId8"/>
    <p:sldId id="308" r:id="rId9"/>
    <p:sldId id="38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E509907-6757-FB85-01B0-5FC6E79FAB4B}" name="Stephanie Kancy" initials="SK" userId="S::KancyS@rsc.org::075d5e9a-6024-438f-b2ef-015b8736fe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48A9C5"/>
    <a:srgbClr val="004976"/>
    <a:srgbClr val="006F62"/>
    <a:srgbClr val="FF9E1B"/>
    <a:srgbClr val="E6F1EF"/>
    <a:srgbClr val="EDF6F9"/>
    <a:srgbClr val="FAE7EA"/>
    <a:srgbClr val="F7DBE0"/>
    <a:srgbClr val="F4C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C94D7D-0944-40DE-9476-1EF55F3CDB84}" v="2" dt="2022-10-20T14:34:33.7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4"/>
    <p:restoredTop sz="79849" autoAdjust="0"/>
  </p:normalViewPr>
  <p:slideViewPr>
    <p:cSldViewPr snapToGrid="0" snapToObjects="1">
      <p:cViewPr varScale="1">
        <p:scale>
          <a:sx n="68" d="100"/>
          <a:sy n="68" d="100"/>
        </p:scale>
        <p:origin x="14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Kancy" userId="075d5e9a-6024-438f-b2ef-015b8736fe65" providerId="ADAL" clId="{AB3065C9-6CFE-4C88-84A0-D0859DB71F11}"/>
    <pc:docChg chg="undo redo custSel addSld delSld modSld sldOrd">
      <pc:chgData name="Stephanie Kancy" userId="075d5e9a-6024-438f-b2ef-015b8736fe65" providerId="ADAL" clId="{AB3065C9-6CFE-4C88-84A0-D0859DB71F11}" dt="2022-10-14T09:43:31.469" v="4880"/>
      <pc:docMkLst>
        <pc:docMk/>
      </pc:docMkLst>
      <pc:sldChg chg="add del">
        <pc:chgData name="Stephanie Kancy" userId="075d5e9a-6024-438f-b2ef-015b8736fe65" providerId="ADAL" clId="{AB3065C9-6CFE-4C88-84A0-D0859DB71F11}" dt="2022-10-10T14:30:15.032" v="59" actId="2696"/>
        <pc:sldMkLst>
          <pc:docMk/>
          <pc:sldMk cId="1883610943" sldId="284"/>
        </pc:sldMkLst>
      </pc:sldChg>
      <pc:sldChg chg="add del">
        <pc:chgData name="Stephanie Kancy" userId="075d5e9a-6024-438f-b2ef-015b8736fe65" providerId="ADAL" clId="{AB3065C9-6CFE-4C88-84A0-D0859DB71F11}" dt="2022-10-10T14:30:05.740" v="58" actId="2696"/>
        <pc:sldMkLst>
          <pc:docMk/>
          <pc:sldMk cId="2568952825" sldId="285"/>
        </pc:sldMkLst>
      </pc:sldChg>
      <pc:sldChg chg="addSp delSp modSp mod">
        <pc:chgData name="Stephanie Kancy" userId="075d5e9a-6024-438f-b2ef-015b8736fe65" providerId="ADAL" clId="{AB3065C9-6CFE-4C88-84A0-D0859DB71F11}" dt="2022-10-14T09:38:07.618" v="4850" actId="20577"/>
        <pc:sldMkLst>
          <pc:docMk/>
          <pc:sldMk cId="1152426859" sldId="286"/>
        </pc:sldMkLst>
        <pc:spChg chg="add del mod">
          <ac:chgData name="Stephanie Kancy" userId="075d5e9a-6024-438f-b2ef-015b8736fe65" providerId="ADAL" clId="{AB3065C9-6CFE-4C88-84A0-D0859DB71F11}" dt="2022-10-14T09:38:07.618" v="4850" actId="20577"/>
          <ac:spMkLst>
            <pc:docMk/>
            <pc:sldMk cId="1152426859" sldId="286"/>
            <ac:spMk id="3" creationId="{6B6A331A-11B3-0843-89B3-701D4321590E}"/>
          </ac:spMkLst>
        </pc:spChg>
        <pc:spChg chg="add del mod">
          <ac:chgData name="Stephanie Kancy" userId="075d5e9a-6024-438f-b2ef-015b8736fe65" providerId="ADAL" clId="{AB3065C9-6CFE-4C88-84A0-D0859DB71F11}" dt="2022-10-10T14:14:24.281" v="56"/>
          <ac:spMkLst>
            <pc:docMk/>
            <pc:sldMk cId="1152426859" sldId="286"/>
            <ac:spMk id="4" creationId="{20DE04B2-07FE-3E51-2600-AE9F0907C880}"/>
          </ac:spMkLst>
        </pc:spChg>
        <pc:spChg chg="add mod">
          <ac:chgData name="Stephanie Kancy" userId="075d5e9a-6024-438f-b2ef-015b8736fe65" providerId="ADAL" clId="{AB3065C9-6CFE-4C88-84A0-D0859DB71F11}" dt="2022-10-10T14:29:56.117" v="57"/>
          <ac:spMkLst>
            <pc:docMk/>
            <pc:sldMk cId="1152426859" sldId="286"/>
            <ac:spMk id="4" creationId="{DB079396-6F5F-FB17-470C-AD2CC06EE38F}"/>
          </ac:spMkLst>
        </pc:spChg>
        <pc:spChg chg="add del mod">
          <ac:chgData name="Stephanie Kancy" userId="075d5e9a-6024-438f-b2ef-015b8736fe65" providerId="ADAL" clId="{AB3065C9-6CFE-4C88-84A0-D0859DB71F11}" dt="2022-10-12T14:30:15.409" v="2774" actId="478"/>
          <ac:spMkLst>
            <pc:docMk/>
            <pc:sldMk cId="1152426859" sldId="286"/>
            <ac:spMk id="6" creationId="{882508AB-E885-4757-C17E-1552608E506B}"/>
          </ac:spMkLst>
        </pc:spChg>
        <pc:spChg chg="add del mod">
          <ac:chgData name="Stephanie Kancy" userId="075d5e9a-6024-438f-b2ef-015b8736fe65" providerId="ADAL" clId="{AB3065C9-6CFE-4C88-84A0-D0859DB71F11}" dt="2022-10-12T14:30:14.718" v="2773"/>
          <ac:spMkLst>
            <pc:docMk/>
            <pc:sldMk cId="1152426859" sldId="286"/>
            <ac:spMk id="7" creationId="{24625AB9-1312-D00C-C135-E5563F64D88D}"/>
          </ac:spMkLst>
        </pc:spChg>
        <pc:spChg chg="add del mod">
          <ac:chgData name="Stephanie Kancy" userId="075d5e9a-6024-438f-b2ef-015b8736fe65" providerId="ADAL" clId="{AB3065C9-6CFE-4C88-84A0-D0859DB71F11}" dt="2022-10-12T14:30:49.728" v="2808" actId="478"/>
          <ac:spMkLst>
            <pc:docMk/>
            <pc:sldMk cId="1152426859" sldId="286"/>
            <ac:spMk id="9" creationId="{E4DCD51F-0395-4E8D-4CAD-28F73A50B8E8}"/>
          </ac:spMkLst>
        </pc:spChg>
        <pc:spChg chg="add del mod">
          <ac:chgData name="Stephanie Kancy" userId="075d5e9a-6024-438f-b2ef-015b8736fe65" providerId="ADAL" clId="{AB3065C9-6CFE-4C88-84A0-D0859DB71F11}" dt="2022-10-12T14:30:48.927" v="2806"/>
          <ac:spMkLst>
            <pc:docMk/>
            <pc:sldMk cId="1152426859" sldId="286"/>
            <ac:spMk id="10" creationId="{DA5617CE-9CFF-9421-CE08-4E1058538FCA}"/>
          </ac:spMkLst>
        </pc:spChg>
      </pc:sldChg>
      <pc:sldChg chg="addSp delSp modSp mod modAnim modNotesTx">
        <pc:chgData name="Stephanie Kancy" userId="075d5e9a-6024-438f-b2ef-015b8736fe65" providerId="ADAL" clId="{AB3065C9-6CFE-4C88-84A0-D0859DB71F11}" dt="2022-10-14T08:54:32.133" v="4301" actId="20577"/>
        <pc:sldMkLst>
          <pc:docMk/>
          <pc:sldMk cId="1833564579" sldId="287"/>
        </pc:sldMkLst>
        <pc:spChg chg="mod">
          <ac:chgData name="Stephanie Kancy" userId="075d5e9a-6024-438f-b2ef-015b8736fe65" providerId="ADAL" clId="{AB3065C9-6CFE-4C88-84A0-D0859DB71F11}" dt="2022-10-12T12:48:28.670" v="524"/>
          <ac:spMkLst>
            <pc:docMk/>
            <pc:sldMk cId="1833564579" sldId="287"/>
            <ac:spMk id="2" creationId="{E52CF485-D268-EE4F-A331-75DB104260E6}"/>
          </ac:spMkLst>
        </pc:spChg>
        <pc:spChg chg="del">
          <ac:chgData name="Stephanie Kancy" userId="075d5e9a-6024-438f-b2ef-015b8736fe65" providerId="ADAL" clId="{AB3065C9-6CFE-4C88-84A0-D0859DB71F11}" dt="2022-10-12T12:48:36.586" v="526" actId="478"/>
          <ac:spMkLst>
            <pc:docMk/>
            <pc:sldMk cId="1833564579" sldId="287"/>
            <ac:spMk id="3" creationId="{A392CD0D-586A-C746-A628-7A9409208494}"/>
          </ac:spMkLst>
        </pc:spChg>
        <pc:spChg chg="del mod">
          <ac:chgData name="Stephanie Kancy" userId="075d5e9a-6024-438f-b2ef-015b8736fe65" providerId="ADAL" clId="{AB3065C9-6CFE-4C88-84A0-D0859DB71F11}" dt="2022-10-12T14:47:36.705" v="3329" actId="478"/>
          <ac:spMkLst>
            <pc:docMk/>
            <pc:sldMk cId="1833564579" sldId="287"/>
            <ac:spMk id="5" creationId="{864BD236-113E-444D-9271-431AB16BEF04}"/>
          </ac:spMkLst>
        </pc:spChg>
        <pc:spChg chg="add del mod">
          <ac:chgData name="Stephanie Kancy" userId="075d5e9a-6024-438f-b2ef-015b8736fe65" providerId="ADAL" clId="{AB3065C9-6CFE-4C88-84A0-D0859DB71F11}" dt="2022-10-12T12:48:45.048" v="530" actId="478"/>
          <ac:spMkLst>
            <pc:docMk/>
            <pc:sldMk cId="1833564579" sldId="287"/>
            <ac:spMk id="6" creationId="{487F5FB6-C901-8C7F-1650-63D3E36085CF}"/>
          </ac:spMkLst>
        </pc:spChg>
        <pc:spChg chg="add del mod">
          <ac:chgData name="Stephanie Kancy" userId="075d5e9a-6024-438f-b2ef-015b8736fe65" providerId="ADAL" clId="{AB3065C9-6CFE-4C88-84A0-D0859DB71F11}" dt="2022-10-12T12:49:21.138" v="533" actId="478"/>
          <ac:spMkLst>
            <pc:docMk/>
            <pc:sldMk cId="1833564579" sldId="287"/>
            <ac:spMk id="7" creationId="{1CDB8C86-81D0-E546-D169-2E298473C99D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18" creationId="{0CD17A26-C105-2200-3B71-29483C2B4B41}"/>
          </ac:spMkLst>
        </pc:spChg>
        <pc:spChg chg="add del mod">
          <ac:chgData name="Stephanie Kancy" userId="075d5e9a-6024-438f-b2ef-015b8736fe65" providerId="ADAL" clId="{AB3065C9-6CFE-4C88-84A0-D0859DB71F11}" dt="2022-10-12T13:06:18.699" v="923" actId="478"/>
          <ac:spMkLst>
            <pc:docMk/>
            <pc:sldMk cId="1833564579" sldId="287"/>
            <ac:spMk id="19" creationId="{055EE2EE-3EDC-46B1-37B0-CB53C1E0D474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0" creationId="{DA28F388-8125-6503-7301-7862317BBD0B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1" creationId="{6D74E619-BC46-6F21-3B50-3AA09DD84D34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2" creationId="{B178256C-71A1-2C6C-CF90-B65B84CBFCA8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3" creationId="{E000D32B-A2C1-A210-3C51-2A7CD0AE03DB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4" creationId="{04C7D71D-9AA5-B0A1-43C8-6463282EC06B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5" creationId="{6D934557-02DE-9390-F3E8-DCF5A7ADFBB2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6" creationId="{DD771A80-A850-35C5-E8B3-38ADF00585C5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7" creationId="{7C556F57-0413-8840-992A-C0B336DF4EBF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8" creationId="{0453FB50-BCD4-57EE-2BD3-4DB2F95A9997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29" creationId="{74B0B005-FC5C-EF65-E7EE-4D8471B47895}"/>
          </ac:spMkLst>
        </pc:spChg>
        <pc:spChg chg="add mod">
          <ac:chgData name="Stephanie Kancy" userId="075d5e9a-6024-438f-b2ef-015b8736fe65" providerId="ADAL" clId="{AB3065C9-6CFE-4C88-84A0-D0859DB71F11}" dt="2022-10-12T13:53:34.575" v="1641" actId="207"/>
          <ac:spMkLst>
            <pc:docMk/>
            <pc:sldMk cId="1833564579" sldId="287"/>
            <ac:spMk id="30" creationId="{751AA451-3EBA-9056-21AC-8DDD06C3696E}"/>
          </ac:spMkLst>
        </pc:spChg>
        <pc:spChg chg="add del mod">
          <ac:chgData name="Stephanie Kancy" userId="075d5e9a-6024-438f-b2ef-015b8736fe65" providerId="ADAL" clId="{AB3065C9-6CFE-4C88-84A0-D0859DB71F11}" dt="2022-10-12T13:52:57.091" v="1635" actId="478"/>
          <ac:spMkLst>
            <pc:docMk/>
            <pc:sldMk cId="1833564579" sldId="287"/>
            <ac:spMk id="58" creationId="{8617F747-0B2A-329D-F6F9-29B1A8C1FDA3}"/>
          </ac:spMkLst>
        </pc:spChg>
        <pc:graphicFrameChg chg="add mod modGraphic">
          <ac:chgData name="Stephanie Kancy" userId="075d5e9a-6024-438f-b2ef-015b8736fe65" providerId="ADAL" clId="{AB3065C9-6CFE-4C88-84A0-D0859DB71F11}" dt="2022-10-12T13:36:42.949" v="1435" actId="572"/>
          <ac:graphicFrameMkLst>
            <pc:docMk/>
            <pc:sldMk cId="1833564579" sldId="287"/>
            <ac:graphicFrameMk id="8" creationId="{46807B76-2195-F403-9311-6F01C38C8398}"/>
          </ac:graphicFrameMkLst>
        </pc:graphicFrameChg>
        <pc:graphicFrameChg chg="add del mod">
          <ac:chgData name="Stephanie Kancy" userId="075d5e9a-6024-438f-b2ef-015b8736fe65" providerId="ADAL" clId="{AB3065C9-6CFE-4C88-84A0-D0859DB71F11}" dt="2022-10-12T13:33:53.749" v="1406"/>
          <ac:graphicFrameMkLst>
            <pc:docMk/>
            <pc:sldMk cId="1833564579" sldId="287"/>
            <ac:graphicFrameMk id="39" creationId="{F3BEDEA1-5041-B62C-E676-FED5F6E95B08}"/>
          </ac:graphicFrameMkLst>
        </pc:graphicFrameChg>
        <pc:picChg chg="add del">
          <ac:chgData name="Stephanie Kancy" userId="075d5e9a-6024-438f-b2ef-015b8736fe65" providerId="ADAL" clId="{AB3065C9-6CFE-4C88-84A0-D0859DB71F11}" dt="2022-10-12T12:48:33.443" v="525" actId="478"/>
          <ac:picMkLst>
            <pc:docMk/>
            <pc:sldMk cId="1833564579" sldId="287"/>
            <ac:picMk id="9" creationId="{7429D512-B70A-DA41-A0AF-DA091A9C7527}"/>
          </ac:picMkLst>
        </pc:picChg>
        <pc:picChg chg="add del mod ord modCrop">
          <ac:chgData name="Stephanie Kancy" userId="075d5e9a-6024-438f-b2ef-015b8736fe65" providerId="ADAL" clId="{AB3065C9-6CFE-4C88-84A0-D0859DB71F11}" dt="2022-10-12T13:05:13.225" v="900" actId="478"/>
          <ac:picMkLst>
            <pc:docMk/>
            <pc:sldMk cId="1833564579" sldId="287"/>
            <ac:picMk id="11" creationId="{316DC4B3-7D5F-A49B-2B35-16D6B17EC780}"/>
          </ac:picMkLst>
        </pc:picChg>
        <pc:picChg chg="add del mod modCrop">
          <ac:chgData name="Stephanie Kancy" userId="075d5e9a-6024-438f-b2ef-015b8736fe65" providerId="ADAL" clId="{AB3065C9-6CFE-4C88-84A0-D0859DB71F11}" dt="2022-10-12T13:05:12.496" v="899" actId="478"/>
          <ac:picMkLst>
            <pc:docMk/>
            <pc:sldMk cId="1833564579" sldId="287"/>
            <ac:picMk id="13" creationId="{4E23A74B-0224-2C19-5E67-35F1854A1DBE}"/>
          </ac:picMkLst>
        </pc:picChg>
        <pc:picChg chg="add del mod modCrop">
          <ac:chgData name="Stephanie Kancy" userId="075d5e9a-6024-438f-b2ef-015b8736fe65" providerId="ADAL" clId="{AB3065C9-6CFE-4C88-84A0-D0859DB71F11}" dt="2022-10-12T13:05:13.784" v="901" actId="478"/>
          <ac:picMkLst>
            <pc:docMk/>
            <pc:sldMk cId="1833564579" sldId="287"/>
            <ac:picMk id="15" creationId="{82F973AC-EE1E-6A4E-789A-454CA3CF4DAB}"/>
          </ac:picMkLst>
        </pc:picChg>
        <pc:picChg chg="add mod modCrop">
          <ac:chgData name="Stephanie Kancy" userId="075d5e9a-6024-438f-b2ef-015b8736fe65" providerId="ADAL" clId="{AB3065C9-6CFE-4C88-84A0-D0859DB71F11}" dt="2022-10-12T13:27:19.701" v="1371" actId="1036"/>
          <ac:picMkLst>
            <pc:docMk/>
            <pc:sldMk cId="1833564579" sldId="287"/>
            <ac:picMk id="32" creationId="{03472310-53C8-546F-AE3F-F56436E15B62}"/>
          </ac:picMkLst>
        </pc:picChg>
        <pc:picChg chg="add del mod">
          <ac:chgData name="Stephanie Kancy" userId="075d5e9a-6024-438f-b2ef-015b8736fe65" providerId="ADAL" clId="{AB3065C9-6CFE-4C88-84A0-D0859DB71F11}" dt="2022-10-12T13:24:20.343" v="1282" actId="478"/>
          <ac:picMkLst>
            <pc:docMk/>
            <pc:sldMk cId="1833564579" sldId="287"/>
            <ac:picMk id="34" creationId="{13292815-341E-CF6C-8975-3A6FF8674B33}"/>
          </ac:picMkLst>
        </pc:picChg>
        <pc:picChg chg="add mod modCrop">
          <ac:chgData name="Stephanie Kancy" userId="075d5e9a-6024-438f-b2ef-015b8736fe65" providerId="ADAL" clId="{AB3065C9-6CFE-4C88-84A0-D0859DB71F11}" dt="2022-10-12T13:50:25.791" v="1594" actId="1076"/>
          <ac:picMkLst>
            <pc:docMk/>
            <pc:sldMk cId="1833564579" sldId="287"/>
            <ac:picMk id="36" creationId="{350868A2-8806-A9FD-A888-432E11297531}"/>
          </ac:picMkLst>
        </pc:picChg>
        <pc:picChg chg="add mod modCrop">
          <ac:chgData name="Stephanie Kancy" userId="075d5e9a-6024-438f-b2ef-015b8736fe65" providerId="ADAL" clId="{AB3065C9-6CFE-4C88-84A0-D0859DB71F11}" dt="2022-10-12T13:35:02.989" v="1418" actId="1036"/>
          <ac:picMkLst>
            <pc:docMk/>
            <pc:sldMk cId="1833564579" sldId="287"/>
            <ac:picMk id="38" creationId="{8932CB6F-D768-1B9F-28FF-E25C9DD49C28}"/>
          </ac:picMkLst>
        </pc:picChg>
        <pc:picChg chg="add mod modCrop">
          <ac:chgData name="Stephanie Kancy" userId="075d5e9a-6024-438f-b2ef-015b8736fe65" providerId="ADAL" clId="{AB3065C9-6CFE-4C88-84A0-D0859DB71F11}" dt="2022-10-12T13:50:33.783" v="1595" actId="1076"/>
          <ac:picMkLst>
            <pc:docMk/>
            <pc:sldMk cId="1833564579" sldId="287"/>
            <ac:picMk id="41" creationId="{5C7CD296-7739-B63B-FE5D-D63E56732B73}"/>
          </ac:picMkLst>
        </pc:picChg>
        <pc:picChg chg="add mod modCrop">
          <ac:chgData name="Stephanie Kancy" userId="075d5e9a-6024-438f-b2ef-015b8736fe65" providerId="ADAL" clId="{AB3065C9-6CFE-4C88-84A0-D0859DB71F11}" dt="2022-10-12T13:38:57.017" v="1466" actId="1035"/>
          <ac:picMkLst>
            <pc:docMk/>
            <pc:sldMk cId="1833564579" sldId="287"/>
            <ac:picMk id="43" creationId="{CE2C4619-E368-AD70-D02F-745F4C10D8A2}"/>
          </ac:picMkLst>
        </pc:picChg>
        <pc:picChg chg="add mod modCrop">
          <ac:chgData name="Stephanie Kancy" userId="075d5e9a-6024-438f-b2ef-015b8736fe65" providerId="ADAL" clId="{AB3065C9-6CFE-4C88-84A0-D0859DB71F11}" dt="2022-10-12T13:50:54.323" v="1601" actId="1076"/>
          <ac:picMkLst>
            <pc:docMk/>
            <pc:sldMk cId="1833564579" sldId="287"/>
            <ac:picMk id="45" creationId="{4132AB43-3407-247C-A892-498B7242D837}"/>
          </ac:picMkLst>
        </pc:picChg>
        <pc:picChg chg="add mod modCrop">
          <ac:chgData name="Stephanie Kancy" userId="075d5e9a-6024-438f-b2ef-015b8736fe65" providerId="ADAL" clId="{AB3065C9-6CFE-4C88-84A0-D0859DB71F11}" dt="2022-10-12T13:51:24.077" v="1608" actId="1076"/>
          <ac:picMkLst>
            <pc:docMk/>
            <pc:sldMk cId="1833564579" sldId="287"/>
            <ac:picMk id="47" creationId="{95F24BC1-456B-C248-CA33-0994B66375F3}"/>
          </ac:picMkLst>
        </pc:picChg>
        <pc:picChg chg="add mod modCrop">
          <ac:chgData name="Stephanie Kancy" userId="075d5e9a-6024-438f-b2ef-015b8736fe65" providerId="ADAL" clId="{AB3065C9-6CFE-4C88-84A0-D0859DB71F11}" dt="2022-10-12T13:51:33.673" v="1614" actId="1076"/>
          <ac:picMkLst>
            <pc:docMk/>
            <pc:sldMk cId="1833564579" sldId="287"/>
            <ac:picMk id="49" creationId="{96335C38-8C25-FAE0-C073-082D03C67524}"/>
          </ac:picMkLst>
        </pc:picChg>
        <pc:picChg chg="add mod modCrop">
          <ac:chgData name="Stephanie Kancy" userId="075d5e9a-6024-438f-b2ef-015b8736fe65" providerId="ADAL" clId="{AB3065C9-6CFE-4C88-84A0-D0859DB71F11}" dt="2022-10-12T13:51:48.114" v="1620" actId="1076"/>
          <ac:picMkLst>
            <pc:docMk/>
            <pc:sldMk cId="1833564579" sldId="287"/>
            <ac:picMk id="51" creationId="{D9125CB9-1FFB-65D0-E9B3-F3A7E91054D3}"/>
          </ac:picMkLst>
        </pc:picChg>
        <pc:picChg chg="add mod modCrop">
          <ac:chgData name="Stephanie Kancy" userId="075d5e9a-6024-438f-b2ef-015b8736fe65" providerId="ADAL" clId="{AB3065C9-6CFE-4C88-84A0-D0859DB71F11}" dt="2022-10-12T13:42:58.658" v="1520" actId="1035"/>
          <ac:picMkLst>
            <pc:docMk/>
            <pc:sldMk cId="1833564579" sldId="287"/>
            <ac:picMk id="53" creationId="{F01EFB09-C0CD-0407-45F1-116F54B499A1}"/>
          </ac:picMkLst>
        </pc:picChg>
        <pc:picChg chg="add mod modCrop">
          <ac:chgData name="Stephanie Kancy" userId="075d5e9a-6024-438f-b2ef-015b8736fe65" providerId="ADAL" clId="{AB3065C9-6CFE-4C88-84A0-D0859DB71F11}" dt="2022-10-12T13:52:29.053" v="1632" actId="1036"/>
          <ac:picMkLst>
            <pc:docMk/>
            <pc:sldMk cId="1833564579" sldId="287"/>
            <ac:picMk id="55" creationId="{6B6856E0-6F43-00B2-4EDB-53666E8B7931}"/>
          </ac:picMkLst>
        </pc:picChg>
        <pc:picChg chg="add mod modCrop">
          <ac:chgData name="Stephanie Kancy" userId="075d5e9a-6024-438f-b2ef-015b8736fe65" providerId="ADAL" clId="{AB3065C9-6CFE-4C88-84A0-D0859DB71F11}" dt="2022-10-12T13:52:46.506" v="1633" actId="1076"/>
          <ac:picMkLst>
            <pc:docMk/>
            <pc:sldMk cId="1833564579" sldId="287"/>
            <ac:picMk id="57" creationId="{11EAE9EB-07A3-CE52-99F0-56EF2CDEF487}"/>
          </ac:picMkLst>
        </pc:picChg>
        <pc:cxnChg chg="add del mod">
          <ac:chgData name="Stephanie Kancy" userId="075d5e9a-6024-438f-b2ef-015b8736fe65" providerId="ADAL" clId="{AB3065C9-6CFE-4C88-84A0-D0859DB71F11}" dt="2022-10-12T13:03:23.343" v="866" actId="478"/>
          <ac:cxnSpMkLst>
            <pc:docMk/>
            <pc:sldMk cId="1833564579" sldId="287"/>
            <ac:cxnSpMk id="17" creationId="{E17B35B1-7354-08D4-702A-ADAA90F86B24}"/>
          </ac:cxnSpMkLst>
        </pc:cxnChg>
      </pc:sldChg>
      <pc:sldChg chg="addSp delSp modSp mod ord addCm delCm modCm">
        <pc:chgData name="Stephanie Kancy" userId="075d5e9a-6024-438f-b2ef-015b8736fe65" providerId="ADAL" clId="{AB3065C9-6CFE-4C88-84A0-D0859DB71F11}" dt="2022-10-14T09:38:31.936" v="4851" actId="20577"/>
        <pc:sldMkLst>
          <pc:docMk/>
          <pc:sldMk cId="1629480246" sldId="288"/>
        </pc:sldMkLst>
        <pc:spChg chg="mod">
          <ac:chgData name="Stephanie Kancy" userId="075d5e9a-6024-438f-b2ef-015b8736fe65" providerId="ADAL" clId="{AB3065C9-6CFE-4C88-84A0-D0859DB71F11}" dt="2022-10-12T15:09:49.167" v="3339"/>
          <ac:spMkLst>
            <pc:docMk/>
            <pc:sldMk cId="1629480246" sldId="288"/>
            <ac:spMk id="2" creationId="{D231E722-E089-0544-A3BC-10C0F41FA975}"/>
          </ac:spMkLst>
        </pc:spChg>
        <pc:spChg chg="del">
          <ac:chgData name="Stephanie Kancy" userId="075d5e9a-6024-438f-b2ef-015b8736fe65" providerId="ADAL" clId="{AB3065C9-6CFE-4C88-84A0-D0859DB71F11}" dt="2022-10-12T12:35:53.461" v="87" actId="478"/>
          <ac:spMkLst>
            <pc:docMk/>
            <pc:sldMk cId="1629480246" sldId="288"/>
            <ac:spMk id="3" creationId="{B9B1F842-BC16-354A-84F3-BCA1F48752F2}"/>
          </ac:spMkLst>
        </pc:spChg>
        <pc:spChg chg="add del mod">
          <ac:chgData name="Stephanie Kancy" userId="075d5e9a-6024-438f-b2ef-015b8736fe65" providerId="ADAL" clId="{AB3065C9-6CFE-4C88-84A0-D0859DB71F11}" dt="2022-10-12T12:36:01.103" v="90" actId="478"/>
          <ac:spMkLst>
            <pc:docMk/>
            <pc:sldMk cId="1629480246" sldId="288"/>
            <ac:spMk id="6" creationId="{9E20B647-1992-6DCC-5794-56AA388B55ED}"/>
          </ac:spMkLst>
        </pc:spChg>
        <pc:spChg chg="add del mod">
          <ac:chgData name="Stephanie Kancy" userId="075d5e9a-6024-438f-b2ef-015b8736fe65" providerId="ADAL" clId="{AB3065C9-6CFE-4C88-84A0-D0859DB71F11}" dt="2022-10-12T12:35:55.884" v="89"/>
          <ac:spMkLst>
            <pc:docMk/>
            <pc:sldMk cId="1629480246" sldId="288"/>
            <ac:spMk id="7" creationId="{6CD0976A-D61F-8D06-8A8C-80B3B840BC9D}"/>
          </ac:spMkLst>
        </pc:spChg>
        <pc:spChg chg="add mod">
          <ac:chgData name="Stephanie Kancy" userId="075d5e9a-6024-438f-b2ef-015b8736fe65" providerId="ADAL" clId="{AB3065C9-6CFE-4C88-84A0-D0859DB71F11}" dt="2022-10-14T09:38:31.936" v="4851" actId="20577"/>
          <ac:spMkLst>
            <pc:docMk/>
            <pc:sldMk cId="1629480246" sldId="288"/>
            <ac:spMk id="8" creationId="{56D8FD00-1504-C081-A2A1-B85C4A0C0C75}"/>
          </ac:spMkLst>
        </pc:spChg>
      </pc:sldChg>
      <pc:sldChg chg="modSp mod ord">
        <pc:chgData name="Stephanie Kancy" userId="075d5e9a-6024-438f-b2ef-015b8736fe65" providerId="ADAL" clId="{AB3065C9-6CFE-4C88-84A0-D0859DB71F11}" dt="2022-10-12T14:32:06.119" v="2815" actId="948"/>
        <pc:sldMkLst>
          <pc:docMk/>
          <pc:sldMk cId="2653521761" sldId="289"/>
        </pc:sldMkLst>
        <pc:spChg chg="mod">
          <ac:chgData name="Stephanie Kancy" userId="075d5e9a-6024-438f-b2ef-015b8736fe65" providerId="ADAL" clId="{AB3065C9-6CFE-4C88-84A0-D0859DB71F11}" dt="2022-10-12T12:46:13.994" v="484" actId="20577"/>
          <ac:spMkLst>
            <pc:docMk/>
            <pc:sldMk cId="2653521761" sldId="289"/>
            <ac:spMk id="2" creationId="{D793D871-9F35-9342-B411-7CBBF7B7D8CC}"/>
          </ac:spMkLst>
        </pc:spChg>
        <pc:spChg chg="mod">
          <ac:chgData name="Stephanie Kancy" userId="075d5e9a-6024-438f-b2ef-015b8736fe65" providerId="ADAL" clId="{AB3065C9-6CFE-4C88-84A0-D0859DB71F11}" dt="2022-10-12T14:32:06.119" v="2815" actId="948"/>
          <ac:spMkLst>
            <pc:docMk/>
            <pc:sldMk cId="2653521761" sldId="289"/>
            <ac:spMk id="3" creationId="{4AC8368B-B514-8E4D-A908-1909D2469E48}"/>
          </ac:spMkLst>
        </pc:spChg>
        <pc:spChg chg="mod">
          <ac:chgData name="Stephanie Kancy" userId="075d5e9a-6024-438f-b2ef-015b8736fe65" providerId="ADAL" clId="{AB3065C9-6CFE-4C88-84A0-D0859DB71F11}" dt="2022-10-12T12:46:25.527" v="508" actId="20577"/>
          <ac:spMkLst>
            <pc:docMk/>
            <pc:sldMk cId="2653521761" sldId="289"/>
            <ac:spMk id="4" creationId="{76CD6E36-2F1F-E04E-93A3-B9BB4B23EDD1}"/>
          </ac:spMkLst>
        </pc:spChg>
      </pc:sldChg>
      <pc:sldChg chg="add del">
        <pc:chgData name="Stephanie Kancy" userId="075d5e9a-6024-438f-b2ef-015b8736fe65" providerId="ADAL" clId="{AB3065C9-6CFE-4C88-84A0-D0859DB71F11}" dt="2022-10-12T13:20:06.428" v="1194" actId="2696"/>
        <pc:sldMkLst>
          <pc:docMk/>
          <pc:sldMk cId="218683913" sldId="303"/>
        </pc:sldMkLst>
      </pc:sldChg>
      <pc:sldChg chg="del">
        <pc:chgData name="Stephanie Kancy" userId="075d5e9a-6024-438f-b2ef-015b8736fe65" providerId="ADAL" clId="{AB3065C9-6CFE-4C88-84A0-D0859DB71F11}" dt="2022-10-12T12:53:17.049" v="596" actId="2696"/>
        <pc:sldMkLst>
          <pc:docMk/>
          <pc:sldMk cId="1282669575" sldId="305"/>
        </pc:sldMkLst>
      </pc:sldChg>
      <pc:sldChg chg="addSp delSp modSp mod addCm delCm modNotesTx">
        <pc:chgData name="Stephanie Kancy" userId="075d5e9a-6024-438f-b2ef-015b8736fe65" providerId="ADAL" clId="{AB3065C9-6CFE-4C88-84A0-D0859DB71F11}" dt="2022-10-14T09:43:18.803" v="4879"/>
        <pc:sldMkLst>
          <pc:docMk/>
          <pc:sldMk cId="838779603" sldId="308"/>
        </pc:sldMkLst>
        <pc:spChg chg="mod">
          <ac:chgData name="Stephanie Kancy" userId="075d5e9a-6024-438f-b2ef-015b8736fe65" providerId="ADAL" clId="{AB3065C9-6CFE-4C88-84A0-D0859DB71F11}" dt="2022-10-12T16:24:16.722" v="3397" actId="20577"/>
          <ac:spMkLst>
            <pc:docMk/>
            <pc:sldMk cId="838779603" sldId="308"/>
            <ac:spMk id="2" creationId="{5ECC1E2A-2BF0-D440-B7AD-977E4B223F66}"/>
          </ac:spMkLst>
        </pc:spChg>
        <pc:spChg chg="del">
          <ac:chgData name="Stephanie Kancy" userId="075d5e9a-6024-438f-b2ef-015b8736fe65" providerId="ADAL" clId="{AB3065C9-6CFE-4C88-84A0-D0859DB71F11}" dt="2022-10-12T14:18:13.680" v="2325" actId="478"/>
          <ac:spMkLst>
            <pc:docMk/>
            <pc:sldMk cId="838779603" sldId="308"/>
            <ac:spMk id="3" creationId="{F75AD0E3-9FEE-1049-ADFC-491236E572AB}"/>
          </ac:spMkLst>
        </pc:spChg>
        <pc:spChg chg="del mod">
          <ac:chgData name="Stephanie Kancy" userId="075d5e9a-6024-438f-b2ef-015b8736fe65" providerId="ADAL" clId="{AB3065C9-6CFE-4C88-84A0-D0859DB71F11}" dt="2022-10-12T14:47:51.909" v="3333" actId="478"/>
          <ac:spMkLst>
            <pc:docMk/>
            <pc:sldMk cId="838779603" sldId="308"/>
            <ac:spMk id="6" creationId="{E4E77663-259B-104A-AAD0-31021C659F7E}"/>
          </ac:spMkLst>
        </pc:spChg>
        <pc:spChg chg="add del mod">
          <ac:chgData name="Stephanie Kancy" userId="075d5e9a-6024-438f-b2ef-015b8736fe65" providerId="ADAL" clId="{AB3065C9-6CFE-4C88-84A0-D0859DB71F11}" dt="2022-10-12T14:18:15.953" v="2326" actId="478"/>
          <ac:spMkLst>
            <pc:docMk/>
            <pc:sldMk cId="838779603" sldId="308"/>
            <ac:spMk id="7" creationId="{AF5CEF3C-6565-766B-0DF8-285EB4BAE8CA}"/>
          </ac:spMkLst>
        </pc:spChg>
        <pc:picChg chg="del mod">
          <ac:chgData name="Stephanie Kancy" userId="075d5e9a-6024-438f-b2ef-015b8736fe65" providerId="ADAL" clId="{AB3065C9-6CFE-4C88-84A0-D0859DB71F11}" dt="2022-10-12T14:18:18.490" v="2328" actId="478"/>
          <ac:picMkLst>
            <pc:docMk/>
            <pc:sldMk cId="838779603" sldId="308"/>
            <ac:picMk id="5" creationId="{31B95364-9699-1247-B474-B7085EDBBC2F}"/>
          </ac:picMkLst>
        </pc:picChg>
        <pc:picChg chg="add mod modCrop">
          <ac:chgData name="Stephanie Kancy" userId="075d5e9a-6024-438f-b2ef-015b8736fe65" providerId="ADAL" clId="{AB3065C9-6CFE-4C88-84A0-D0859DB71F11}" dt="2022-10-12T14:18:44.726" v="2336" actId="1076"/>
          <ac:picMkLst>
            <pc:docMk/>
            <pc:sldMk cId="838779603" sldId="308"/>
            <ac:picMk id="9" creationId="{E7A7A605-11B8-2B20-5E2A-FC347293975F}"/>
          </ac:picMkLst>
        </pc:picChg>
        <pc:picChg chg="add mod">
          <ac:chgData name="Stephanie Kancy" userId="075d5e9a-6024-438f-b2ef-015b8736fe65" providerId="ADAL" clId="{AB3065C9-6CFE-4C88-84A0-D0859DB71F11}" dt="2022-10-12T14:21:22.615" v="2582" actId="1038"/>
          <ac:picMkLst>
            <pc:docMk/>
            <pc:sldMk cId="838779603" sldId="308"/>
            <ac:picMk id="10" creationId="{B7E332DC-9C94-7B96-465B-4AA179827527}"/>
          </ac:picMkLst>
        </pc:picChg>
        <pc:picChg chg="add mod">
          <ac:chgData name="Stephanie Kancy" userId="075d5e9a-6024-438f-b2ef-015b8736fe65" providerId="ADAL" clId="{AB3065C9-6CFE-4C88-84A0-D0859DB71F11}" dt="2022-10-12T14:21:22.615" v="2582" actId="1038"/>
          <ac:picMkLst>
            <pc:docMk/>
            <pc:sldMk cId="838779603" sldId="308"/>
            <ac:picMk id="11" creationId="{B225DA2B-6851-C681-F4E7-C97BC7B3E9D1}"/>
          </ac:picMkLst>
        </pc:picChg>
        <pc:picChg chg="add mod">
          <ac:chgData name="Stephanie Kancy" userId="075d5e9a-6024-438f-b2ef-015b8736fe65" providerId="ADAL" clId="{AB3065C9-6CFE-4C88-84A0-D0859DB71F11}" dt="2022-10-12T14:21:32.687" v="2604" actId="1038"/>
          <ac:picMkLst>
            <pc:docMk/>
            <pc:sldMk cId="838779603" sldId="308"/>
            <ac:picMk id="12" creationId="{698BB6C9-8EEF-3D4A-9D0B-C5B85EAF5EBE}"/>
          </ac:picMkLst>
        </pc:picChg>
      </pc:sldChg>
      <pc:sldChg chg="del">
        <pc:chgData name="Stephanie Kancy" userId="075d5e9a-6024-438f-b2ef-015b8736fe65" providerId="ADAL" clId="{AB3065C9-6CFE-4C88-84A0-D0859DB71F11}" dt="2022-10-12T12:54:45.505" v="610" actId="2696"/>
        <pc:sldMkLst>
          <pc:docMk/>
          <pc:sldMk cId="2592905256" sldId="313"/>
        </pc:sldMkLst>
      </pc:sldChg>
      <pc:sldChg chg="add del mod modShow">
        <pc:chgData name="Stephanie Kancy" userId="075d5e9a-6024-438f-b2ef-015b8736fe65" providerId="ADAL" clId="{AB3065C9-6CFE-4C88-84A0-D0859DB71F11}" dt="2022-10-12T14:10:28.372" v="2099" actId="2696"/>
        <pc:sldMkLst>
          <pc:docMk/>
          <pc:sldMk cId="1142992685" sldId="376"/>
        </pc:sldMkLst>
      </pc:sldChg>
      <pc:sldChg chg="add del">
        <pc:chgData name="Stephanie Kancy" userId="075d5e9a-6024-438f-b2ef-015b8736fe65" providerId="ADAL" clId="{AB3065C9-6CFE-4C88-84A0-D0859DB71F11}" dt="2022-10-12T12:54:17.486" v="608" actId="2696"/>
        <pc:sldMkLst>
          <pc:docMk/>
          <pc:sldMk cId="4082944972" sldId="377"/>
        </pc:sldMkLst>
      </pc:sldChg>
      <pc:sldChg chg="addSp delSp modSp add mod modAnim modNotesTx">
        <pc:chgData name="Stephanie Kancy" userId="075d5e9a-6024-438f-b2ef-015b8736fe65" providerId="ADAL" clId="{AB3065C9-6CFE-4C88-84A0-D0859DB71F11}" dt="2022-10-14T08:47:51.620" v="4030" actId="20577"/>
        <pc:sldMkLst>
          <pc:docMk/>
          <pc:sldMk cId="326149810" sldId="378"/>
        </pc:sldMkLst>
        <pc:spChg chg="mod">
          <ac:chgData name="Stephanie Kancy" userId="075d5e9a-6024-438f-b2ef-015b8736fe65" providerId="ADAL" clId="{AB3065C9-6CFE-4C88-84A0-D0859DB71F11}" dt="2022-10-12T12:51:08.530" v="571"/>
          <ac:spMkLst>
            <pc:docMk/>
            <pc:sldMk cId="326149810" sldId="378"/>
            <ac:spMk id="2" creationId="{E52CF485-D268-EE4F-A331-75DB104260E6}"/>
          </ac:spMkLst>
        </pc:spChg>
        <pc:spChg chg="del">
          <ac:chgData name="Stephanie Kancy" userId="075d5e9a-6024-438f-b2ef-015b8736fe65" providerId="ADAL" clId="{AB3065C9-6CFE-4C88-84A0-D0859DB71F11}" dt="2022-10-12T14:47:40.743" v="3330" actId="478"/>
          <ac:spMkLst>
            <pc:docMk/>
            <pc:sldMk cId="326149810" sldId="378"/>
            <ac:spMk id="5" creationId="{864BD236-113E-444D-9271-431AB16BEF04}"/>
          </ac:spMkLst>
        </pc:spChg>
        <pc:spChg chg="add mod">
          <ac:chgData name="Stephanie Kancy" userId="075d5e9a-6024-438f-b2ef-015b8736fe65" providerId="ADAL" clId="{AB3065C9-6CFE-4C88-84A0-D0859DB71F11}" dt="2022-10-12T13:54:26.314" v="1659" actId="20577"/>
          <ac:spMkLst>
            <pc:docMk/>
            <pc:sldMk cId="326149810" sldId="378"/>
            <ac:spMk id="6" creationId="{85C9EBCD-8AF5-245B-9200-E9C607CACA32}"/>
          </ac:spMkLst>
        </pc:spChg>
        <pc:spChg chg="add mod">
          <ac:chgData name="Stephanie Kancy" userId="075d5e9a-6024-438f-b2ef-015b8736fe65" providerId="ADAL" clId="{AB3065C9-6CFE-4C88-84A0-D0859DB71F11}" dt="2022-10-12T13:55:02.857" v="1748" actId="20577"/>
          <ac:spMkLst>
            <pc:docMk/>
            <pc:sldMk cId="326149810" sldId="378"/>
            <ac:spMk id="7" creationId="{87812C14-AF78-390E-DAC6-4C1362781E49}"/>
          </ac:spMkLst>
        </pc:spChg>
        <pc:spChg chg="add mod">
          <ac:chgData name="Stephanie Kancy" userId="075d5e9a-6024-438f-b2ef-015b8736fe65" providerId="ADAL" clId="{AB3065C9-6CFE-4C88-84A0-D0859DB71F11}" dt="2022-10-12T13:55:31.771" v="1803" actId="20577"/>
          <ac:spMkLst>
            <pc:docMk/>
            <pc:sldMk cId="326149810" sldId="378"/>
            <ac:spMk id="9" creationId="{62A9383A-79AB-45AA-5118-A61C4FEF923D}"/>
          </ac:spMkLst>
        </pc:spChg>
        <pc:spChg chg="add mod">
          <ac:chgData name="Stephanie Kancy" userId="075d5e9a-6024-438f-b2ef-015b8736fe65" providerId="ADAL" clId="{AB3065C9-6CFE-4C88-84A0-D0859DB71F11}" dt="2022-10-12T13:54:34.258" v="1682" actId="20577"/>
          <ac:spMkLst>
            <pc:docMk/>
            <pc:sldMk cId="326149810" sldId="378"/>
            <ac:spMk id="10" creationId="{7D833F46-187A-B5A6-E715-737D21B87002}"/>
          </ac:spMkLst>
        </pc:spChg>
        <pc:spChg chg="add mod">
          <ac:chgData name="Stephanie Kancy" userId="075d5e9a-6024-438f-b2ef-015b8736fe65" providerId="ADAL" clId="{AB3065C9-6CFE-4C88-84A0-D0859DB71F11}" dt="2022-10-12T13:55:10.360" v="1764" actId="20577"/>
          <ac:spMkLst>
            <pc:docMk/>
            <pc:sldMk cId="326149810" sldId="378"/>
            <ac:spMk id="11" creationId="{491A3A0F-A32E-219D-78E6-1A1F644E29D6}"/>
          </ac:spMkLst>
        </pc:spChg>
        <pc:spChg chg="add mod">
          <ac:chgData name="Stephanie Kancy" userId="075d5e9a-6024-438f-b2ef-015b8736fe65" providerId="ADAL" clId="{AB3065C9-6CFE-4C88-84A0-D0859DB71F11}" dt="2022-10-12T13:55:39.349" v="1825" actId="20577"/>
          <ac:spMkLst>
            <pc:docMk/>
            <pc:sldMk cId="326149810" sldId="378"/>
            <ac:spMk id="12" creationId="{BC204DA7-85C8-56C3-8E8C-7A7FC14C94B0}"/>
          </ac:spMkLst>
        </pc:spChg>
        <pc:spChg chg="add mod">
          <ac:chgData name="Stephanie Kancy" userId="075d5e9a-6024-438f-b2ef-015b8736fe65" providerId="ADAL" clId="{AB3065C9-6CFE-4C88-84A0-D0859DB71F11}" dt="2022-10-12T13:54:41.716" v="1699" actId="20577"/>
          <ac:spMkLst>
            <pc:docMk/>
            <pc:sldMk cId="326149810" sldId="378"/>
            <ac:spMk id="13" creationId="{BA1D9427-D540-FBF9-8E78-9C88390F4F29}"/>
          </ac:spMkLst>
        </pc:spChg>
        <pc:spChg chg="add mod">
          <ac:chgData name="Stephanie Kancy" userId="075d5e9a-6024-438f-b2ef-015b8736fe65" providerId="ADAL" clId="{AB3065C9-6CFE-4C88-84A0-D0859DB71F11}" dt="2022-10-12T13:55:15.927" v="1776" actId="20577"/>
          <ac:spMkLst>
            <pc:docMk/>
            <pc:sldMk cId="326149810" sldId="378"/>
            <ac:spMk id="14" creationId="{B7EE0505-1ED7-2C49-2508-E7F7645914C0}"/>
          </ac:spMkLst>
        </pc:spChg>
        <pc:spChg chg="add mod">
          <ac:chgData name="Stephanie Kancy" userId="075d5e9a-6024-438f-b2ef-015b8736fe65" providerId="ADAL" clId="{AB3065C9-6CFE-4C88-84A0-D0859DB71F11}" dt="2022-10-12T13:55:47.855" v="1848" actId="20577"/>
          <ac:spMkLst>
            <pc:docMk/>
            <pc:sldMk cId="326149810" sldId="378"/>
            <ac:spMk id="15" creationId="{DE89D257-E1AA-F810-B5E5-87143BC9BE07}"/>
          </ac:spMkLst>
        </pc:spChg>
        <pc:spChg chg="add mod">
          <ac:chgData name="Stephanie Kancy" userId="075d5e9a-6024-438f-b2ef-015b8736fe65" providerId="ADAL" clId="{AB3065C9-6CFE-4C88-84A0-D0859DB71F11}" dt="2022-10-12T13:54:50.306" v="1724" actId="20577"/>
          <ac:spMkLst>
            <pc:docMk/>
            <pc:sldMk cId="326149810" sldId="378"/>
            <ac:spMk id="16" creationId="{D9C6A778-BF68-9BDD-9919-F12BDF07ED6F}"/>
          </ac:spMkLst>
        </pc:spChg>
        <pc:spChg chg="add mod">
          <ac:chgData name="Stephanie Kancy" userId="075d5e9a-6024-438f-b2ef-015b8736fe65" providerId="ADAL" clId="{AB3065C9-6CFE-4C88-84A0-D0859DB71F11}" dt="2022-10-12T13:55:23.591" v="1792" actId="20577"/>
          <ac:spMkLst>
            <pc:docMk/>
            <pc:sldMk cId="326149810" sldId="378"/>
            <ac:spMk id="17" creationId="{64D19D2F-5AB6-0DF2-920F-2C2F0C774D38}"/>
          </ac:spMkLst>
        </pc:spChg>
        <pc:spChg chg="add mod">
          <ac:chgData name="Stephanie Kancy" userId="075d5e9a-6024-438f-b2ef-015b8736fe65" providerId="ADAL" clId="{AB3065C9-6CFE-4C88-84A0-D0859DB71F11}" dt="2022-10-12T13:55:53.775" v="1863" actId="20577"/>
          <ac:spMkLst>
            <pc:docMk/>
            <pc:sldMk cId="326149810" sldId="378"/>
            <ac:spMk id="18" creationId="{BE227403-9839-42AC-BF1C-E863D6BB9E5F}"/>
          </ac:spMkLst>
        </pc:spChg>
        <pc:graphicFrameChg chg="add del mod">
          <ac:chgData name="Stephanie Kancy" userId="075d5e9a-6024-438f-b2ef-015b8736fe65" providerId="ADAL" clId="{AB3065C9-6CFE-4C88-84A0-D0859DB71F11}" dt="2022-10-12T13:08:35.952" v="1174" actId="478"/>
          <ac:graphicFrameMkLst>
            <pc:docMk/>
            <pc:sldMk cId="326149810" sldId="378"/>
            <ac:graphicFrameMk id="3" creationId="{6F05ADE8-157F-50E5-AABA-0FED1585B4B2}"/>
          </ac:graphicFrameMkLst>
        </pc:graphicFrameChg>
        <pc:graphicFrameChg chg="add mod">
          <ac:chgData name="Stephanie Kancy" userId="075d5e9a-6024-438f-b2ef-015b8736fe65" providerId="ADAL" clId="{AB3065C9-6CFE-4C88-84A0-D0859DB71F11}" dt="2022-10-12T13:54:56.007" v="1726" actId="1076"/>
          <ac:graphicFrameMkLst>
            <pc:docMk/>
            <pc:sldMk cId="326149810" sldId="378"/>
            <ac:graphicFrameMk id="4" creationId="{C6476837-FA1A-B85E-E321-BED0942009F7}"/>
          </ac:graphicFrameMkLst>
        </pc:graphicFrameChg>
        <pc:graphicFrameChg chg="del">
          <ac:chgData name="Stephanie Kancy" userId="075d5e9a-6024-438f-b2ef-015b8736fe65" providerId="ADAL" clId="{AB3065C9-6CFE-4C88-84A0-D0859DB71F11}" dt="2022-10-12T12:53:56.920" v="602" actId="478"/>
          <ac:graphicFrameMkLst>
            <pc:docMk/>
            <pc:sldMk cId="326149810" sldId="378"/>
            <ac:graphicFrameMk id="8" creationId="{46807B76-2195-F403-9311-6F01C38C8398}"/>
          </ac:graphicFrameMkLst>
        </pc:graphicFrame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19" creationId="{CC86566E-AC4D-FE30-D545-5A601A658B33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0" creationId="{50C512DF-780F-B31E-1318-29B2A87F499F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1" creationId="{5D9C4363-AFCF-2CD7-35D7-A5EE10733012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2" creationId="{5B98BDA8-801A-DDE0-3853-1944D66AE4E8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3" creationId="{9C8F4131-F5AA-685F-E875-B17BFA92597F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4" creationId="{FAB46536-AF00-E9BA-77BF-6F213B95F710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5" creationId="{381426B9-B4EB-B6FD-AB0E-3AFC5EA221A6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6" creationId="{193F8F43-CC90-85AF-D565-A05B4A430E40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7" creationId="{493AFD44-CF32-19D4-4277-165CAFD9471A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8" creationId="{618C2032-1BCE-70CA-F146-C341ED0B4029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29" creationId="{46754674-743A-5E4D-1D96-11EFC18674E8}"/>
          </ac:picMkLst>
        </pc:picChg>
        <pc:picChg chg="add mod">
          <ac:chgData name="Stephanie Kancy" userId="075d5e9a-6024-438f-b2ef-015b8736fe65" providerId="ADAL" clId="{AB3065C9-6CFE-4C88-84A0-D0859DB71F11}" dt="2022-10-12T13:53:55.544" v="1642"/>
          <ac:picMkLst>
            <pc:docMk/>
            <pc:sldMk cId="326149810" sldId="378"/>
            <ac:picMk id="30" creationId="{AF99C442-86BE-51E0-3FB9-58BE9983A28D}"/>
          </ac:picMkLst>
        </pc:picChg>
      </pc:sldChg>
      <pc:sldChg chg="addSp delSp modSp add mod modAnim addCm modNotesTx">
        <pc:chgData name="Stephanie Kancy" userId="075d5e9a-6024-438f-b2ef-015b8736fe65" providerId="ADAL" clId="{AB3065C9-6CFE-4C88-84A0-D0859DB71F11}" dt="2022-10-14T09:31:08.499" v="4662" actId="20577"/>
        <pc:sldMkLst>
          <pc:docMk/>
          <pc:sldMk cId="1536943307" sldId="379"/>
        </pc:sldMkLst>
        <pc:spChg chg="mod">
          <ac:chgData name="Stephanie Kancy" userId="075d5e9a-6024-438f-b2ef-015b8736fe65" providerId="ADAL" clId="{AB3065C9-6CFE-4C88-84A0-D0859DB71F11}" dt="2022-10-14T09:06:23.491" v="4514" actId="20577"/>
          <ac:spMkLst>
            <pc:docMk/>
            <pc:sldMk cId="1536943307" sldId="379"/>
            <ac:spMk id="2" creationId="{E52CF485-D268-EE4F-A331-75DB104260E6}"/>
          </ac:spMkLst>
        </pc:spChg>
        <pc:spChg chg="del">
          <ac:chgData name="Stephanie Kancy" userId="075d5e9a-6024-438f-b2ef-015b8736fe65" providerId="ADAL" clId="{AB3065C9-6CFE-4C88-84A0-D0859DB71F11}" dt="2022-10-12T14:47:45.461" v="3331" actId="478"/>
          <ac:spMkLst>
            <pc:docMk/>
            <pc:sldMk cId="1536943307" sldId="379"/>
            <ac:spMk id="5" creationId="{864BD236-113E-444D-9271-431AB16BEF04}"/>
          </ac:spMkLst>
        </pc:spChg>
        <pc:spChg chg="add mod">
          <ac:chgData name="Stephanie Kancy" userId="075d5e9a-6024-438f-b2ef-015b8736fe65" providerId="ADAL" clId="{AB3065C9-6CFE-4C88-84A0-D0859DB71F11}" dt="2022-10-12T13:56:22.122" v="1875" actId="20577"/>
          <ac:spMkLst>
            <pc:docMk/>
            <pc:sldMk cId="1536943307" sldId="379"/>
            <ac:spMk id="6" creationId="{11D91E43-CE1C-E8A4-2362-FC7F87AFE8E5}"/>
          </ac:spMkLst>
        </pc:spChg>
        <pc:spChg chg="add mod">
          <ac:chgData name="Stephanie Kancy" userId="075d5e9a-6024-438f-b2ef-015b8736fe65" providerId="ADAL" clId="{AB3065C9-6CFE-4C88-84A0-D0859DB71F11}" dt="2022-10-12T13:56:59.728" v="1954" actId="20577"/>
          <ac:spMkLst>
            <pc:docMk/>
            <pc:sldMk cId="1536943307" sldId="379"/>
            <ac:spMk id="7" creationId="{239CC0EA-A41C-9F0C-4A3F-059792193537}"/>
          </ac:spMkLst>
        </pc:spChg>
        <pc:spChg chg="add mod">
          <ac:chgData name="Stephanie Kancy" userId="075d5e9a-6024-438f-b2ef-015b8736fe65" providerId="ADAL" clId="{AB3065C9-6CFE-4C88-84A0-D0859DB71F11}" dt="2022-10-12T13:56:11.228" v="1864"/>
          <ac:spMkLst>
            <pc:docMk/>
            <pc:sldMk cId="1536943307" sldId="379"/>
            <ac:spMk id="9" creationId="{EFF1A0C8-F7FA-3D4A-BC75-93C646261C94}"/>
          </ac:spMkLst>
        </pc:spChg>
        <pc:spChg chg="add mod">
          <ac:chgData name="Stephanie Kancy" userId="075d5e9a-6024-438f-b2ef-015b8736fe65" providerId="ADAL" clId="{AB3065C9-6CFE-4C88-84A0-D0859DB71F11}" dt="2022-10-12T13:56:36.822" v="1898" actId="20577"/>
          <ac:spMkLst>
            <pc:docMk/>
            <pc:sldMk cId="1536943307" sldId="379"/>
            <ac:spMk id="10" creationId="{3A91369E-2195-31B3-36EF-E7185E4930D3}"/>
          </ac:spMkLst>
        </pc:spChg>
        <pc:spChg chg="add mod">
          <ac:chgData name="Stephanie Kancy" userId="075d5e9a-6024-438f-b2ef-015b8736fe65" providerId="ADAL" clId="{AB3065C9-6CFE-4C88-84A0-D0859DB71F11}" dt="2022-10-12T13:57:06.185" v="1966" actId="20577"/>
          <ac:spMkLst>
            <pc:docMk/>
            <pc:sldMk cId="1536943307" sldId="379"/>
            <ac:spMk id="11" creationId="{71FE58AE-1006-1630-E94E-50E363B9BCC2}"/>
          </ac:spMkLst>
        </pc:spChg>
        <pc:spChg chg="add mod">
          <ac:chgData name="Stephanie Kancy" userId="075d5e9a-6024-438f-b2ef-015b8736fe65" providerId="ADAL" clId="{AB3065C9-6CFE-4C88-84A0-D0859DB71F11}" dt="2022-10-12T13:57:24.177" v="2002" actId="20577"/>
          <ac:spMkLst>
            <pc:docMk/>
            <pc:sldMk cId="1536943307" sldId="379"/>
            <ac:spMk id="12" creationId="{0C9CC072-0DC7-365F-BE95-5BDDD1D6BE83}"/>
          </ac:spMkLst>
        </pc:spChg>
        <pc:spChg chg="add mod">
          <ac:chgData name="Stephanie Kancy" userId="075d5e9a-6024-438f-b2ef-015b8736fe65" providerId="ADAL" clId="{AB3065C9-6CFE-4C88-84A0-D0859DB71F11}" dt="2022-10-12T13:56:42.785" v="1910" actId="20577"/>
          <ac:spMkLst>
            <pc:docMk/>
            <pc:sldMk cId="1536943307" sldId="379"/>
            <ac:spMk id="13" creationId="{DCF058A3-EC5C-1E76-E605-DC07FC08F300}"/>
          </ac:spMkLst>
        </pc:spChg>
        <pc:spChg chg="add mod">
          <ac:chgData name="Stephanie Kancy" userId="075d5e9a-6024-438f-b2ef-015b8736fe65" providerId="ADAL" clId="{AB3065C9-6CFE-4C88-84A0-D0859DB71F11}" dt="2022-10-12T13:56:11.228" v="1864"/>
          <ac:spMkLst>
            <pc:docMk/>
            <pc:sldMk cId="1536943307" sldId="379"/>
            <ac:spMk id="14" creationId="{1F4F0A6A-11B3-DFDE-69CE-31DDC2D98D7E}"/>
          </ac:spMkLst>
        </pc:spChg>
        <pc:spChg chg="add mod">
          <ac:chgData name="Stephanie Kancy" userId="075d5e9a-6024-438f-b2ef-015b8736fe65" providerId="ADAL" clId="{AB3065C9-6CFE-4C88-84A0-D0859DB71F11}" dt="2022-10-12T13:57:31.118" v="2025" actId="20577"/>
          <ac:spMkLst>
            <pc:docMk/>
            <pc:sldMk cId="1536943307" sldId="379"/>
            <ac:spMk id="15" creationId="{2949F047-7FB2-4397-938D-8E8669CFA166}"/>
          </ac:spMkLst>
        </pc:spChg>
        <pc:spChg chg="add mod">
          <ac:chgData name="Stephanie Kancy" userId="075d5e9a-6024-438f-b2ef-015b8736fe65" providerId="ADAL" clId="{AB3065C9-6CFE-4C88-84A0-D0859DB71F11}" dt="2022-10-12T13:56:51.193" v="1932" actId="20577"/>
          <ac:spMkLst>
            <pc:docMk/>
            <pc:sldMk cId="1536943307" sldId="379"/>
            <ac:spMk id="16" creationId="{EE9F7C4C-5A35-C0D2-B675-E07C0CE7DBB8}"/>
          </ac:spMkLst>
        </pc:spChg>
        <pc:spChg chg="add mod">
          <ac:chgData name="Stephanie Kancy" userId="075d5e9a-6024-438f-b2ef-015b8736fe65" providerId="ADAL" clId="{AB3065C9-6CFE-4C88-84A0-D0859DB71F11}" dt="2022-10-12T13:57:13.961" v="1979" actId="20577"/>
          <ac:spMkLst>
            <pc:docMk/>
            <pc:sldMk cId="1536943307" sldId="379"/>
            <ac:spMk id="17" creationId="{01F0C1F1-09AD-43DA-6973-8A54A18E6299}"/>
          </ac:spMkLst>
        </pc:spChg>
        <pc:spChg chg="add mod">
          <ac:chgData name="Stephanie Kancy" userId="075d5e9a-6024-438f-b2ef-015b8736fe65" providerId="ADAL" clId="{AB3065C9-6CFE-4C88-84A0-D0859DB71F11}" dt="2022-10-12T13:57:37.439" v="2036" actId="20577"/>
          <ac:spMkLst>
            <pc:docMk/>
            <pc:sldMk cId="1536943307" sldId="379"/>
            <ac:spMk id="18" creationId="{80EAA739-E59A-A35F-D128-D65B12138201}"/>
          </ac:spMkLst>
        </pc:spChg>
        <pc:graphicFrameChg chg="add del mod">
          <ac:chgData name="Stephanie Kancy" userId="075d5e9a-6024-438f-b2ef-015b8736fe65" providerId="ADAL" clId="{AB3065C9-6CFE-4C88-84A0-D0859DB71F11}" dt="2022-10-12T13:08:37.605" v="1175" actId="478"/>
          <ac:graphicFrameMkLst>
            <pc:docMk/>
            <pc:sldMk cId="1536943307" sldId="379"/>
            <ac:graphicFrameMk id="3" creationId="{72518486-5412-A724-1633-83D624C86DD1}"/>
          </ac:graphicFrameMkLst>
        </pc:graphicFrameChg>
        <pc:graphicFrameChg chg="add mod">
          <ac:chgData name="Stephanie Kancy" userId="075d5e9a-6024-438f-b2ef-015b8736fe65" providerId="ADAL" clId="{AB3065C9-6CFE-4C88-84A0-D0859DB71F11}" dt="2022-10-12T13:56:11.228" v="1864"/>
          <ac:graphicFrameMkLst>
            <pc:docMk/>
            <pc:sldMk cId="1536943307" sldId="379"/>
            <ac:graphicFrameMk id="4" creationId="{58358FD4-47B2-EEA3-2188-BD2F22105B64}"/>
          </ac:graphicFrameMkLst>
        </pc:graphicFrameChg>
        <pc:graphicFrameChg chg="del">
          <ac:chgData name="Stephanie Kancy" userId="075d5e9a-6024-438f-b2ef-015b8736fe65" providerId="ADAL" clId="{AB3065C9-6CFE-4C88-84A0-D0859DB71F11}" dt="2022-10-12T12:53:59.112" v="603" actId="478"/>
          <ac:graphicFrameMkLst>
            <pc:docMk/>
            <pc:sldMk cId="1536943307" sldId="379"/>
            <ac:graphicFrameMk id="8" creationId="{46807B76-2195-F403-9311-6F01C38C8398}"/>
          </ac:graphicFrameMkLst>
        </pc:graphicFrame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19" creationId="{00695775-8059-E254-49B7-2DAE8DF62AED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0" creationId="{A0858463-134D-537D-93A9-31299AE807F6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1" creationId="{568AE5B3-5DF2-7B52-BA6A-D0D05EA976C6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2" creationId="{B63C3214-72BE-3926-8549-22001DC9EC8D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3" creationId="{B948F16C-806A-B667-FD91-E5ACD9FEA89C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4" creationId="{F4920239-6C18-9595-447A-778816BDA8A2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5" creationId="{74FD2297-2B89-94BB-5514-222B4AAB14CC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6" creationId="{FA3AF801-386F-BE3D-2EB5-6FCC0D38C126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7" creationId="{0D5C4666-C378-7886-1957-BBC0E22BFEB4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8" creationId="{238F8AAC-B513-809B-3299-2963B1939161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29" creationId="{F7770193-29A0-AF8D-6592-296AEF78B6C8}"/>
          </ac:picMkLst>
        </pc:picChg>
        <pc:picChg chg="add mod">
          <ac:chgData name="Stephanie Kancy" userId="075d5e9a-6024-438f-b2ef-015b8736fe65" providerId="ADAL" clId="{AB3065C9-6CFE-4C88-84A0-D0859DB71F11}" dt="2022-10-12T13:56:11.228" v="1864"/>
          <ac:picMkLst>
            <pc:docMk/>
            <pc:sldMk cId="1536943307" sldId="379"/>
            <ac:picMk id="30" creationId="{8BF5BC36-145A-3FF5-46B2-BA4D3FF08C47}"/>
          </ac:picMkLst>
        </pc:picChg>
      </pc:sldChg>
      <pc:sldChg chg="addSp delSp modSp add mod modAnim addCm modNotesTx">
        <pc:chgData name="Stephanie Kancy" userId="075d5e9a-6024-438f-b2ef-015b8736fe65" providerId="ADAL" clId="{AB3065C9-6CFE-4C88-84A0-D0859DB71F11}" dt="2022-10-14T09:33:12.590" v="4848" actId="20577"/>
        <pc:sldMkLst>
          <pc:docMk/>
          <pc:sldMk cId="1711240764" sldId="380"/>
        </pc:sldMkLst>
        <pc:spChg chg="mod">
          <ac:chgData name="Stephanie Kancy" userId="075d5e9a-6024-438f-b2ef-015b8736fe65" providerId="ADAL" clId="{AB3065C9-6CFE-4C88-84A0-D0859DB71F11}" dt="2022-10-12T12:52:11.963" v="595" actId="20577"/>
          <ac:spMkLst>
            <pc:docMk/>
            <pc:sldMk cId="1711240764" sldId="380"/>
            <ac:spMk id="2" creationId="{E52CF485-D268-EE4F-A331-75DB104260E6}"/>
          </ac:spMkLst>
        </pc:spChg>
        <pc:spChg chg="del">
          <ac:chgData name="Stephanie Kancy" userId="075d5e9a-6024-438f-b2ef-015b8736fe65" providerId="ADAL" clId="{AB3065C9-6CFE-4C88-84A0-D0859DB71F11}" dt="2022-10-12T14:47:49.101" v="3332" actId="478"/>
          <ac:spMkLst>
            <pc:docMk/>
            <pc:sldMk cId="1711240764" sldId="380"/>
            <ac:spMk id="5" creationId="{864BD236-113E-444D-9271-431AB16BEF04}"/>
          </ac:spMkLst>
        </pc:spChg>
        <pc:spChg chg="add mod">
          <ac:chgData name="Stephanie Kancy" userId="075d5e9a-6024-438f-b2ef-015b8736fe65" providerId="ADAL" clId="{AB3065C9-6CFE-4C88-84A0-D0859DB71F11}" dt="2022-10-12T14:16:17.057" v="2188" actId="20577"/>
          <ac:spMkLst>
            <pc:docMk/>
            <pc:sldMk cId="1711240764" sldId="380"/>
            <ac:spMk id="6" creationId="{31E0BDB4-763E-9AE4-EEFB-D622140723E9}"/>
          </ac:spMkLst>
        </pc:spChg>
        <pc:spChg chg="add mod">
          <ac:chgData name="Stephanie Kancy" userId="075d5e9a-6024-438f-b2ef-015b8736fe65" providerId="ADAL" clId="{AB3065C9-6CFE-4C88-84A0-D0859DB71F11}" dt="2022-10-12T14:16:59.475" v="2228" actId="20577"/>
          <ac:spMkLst>
            <pc:docMk/>
            <pc:sldMk cId="1711240764" sldId="380"/>
            <ac:spMk id="7" creationId="{955C2931-493C-3925-BD76-85C642A7D7B3}"/>
          </ac:spMkLst>
        </pc:spChg>
        <pc:spChg chg="add mod">
          <ac:chgData name="Stephanie Kancy" userId="075d5e9a-6024-438f-b2ef-015b8736fe65" providerId="ADAL" clId="{AB3065C9-6CFE-4C88-84A0-D0859DB71F11}" dt="2022-10-12T14:17:33.493" v="2278" actId="20577"/>
          <ac:spMkLst>
            <pc:docMk/>
            <pc:sldMk cId="1711240764" sldId="380"/>
            <ac:spMk id="9" creationId="{8E1BFBBE-C597-2E8B-D0EF-DE25E0F2BB1C}"/>
          </ac:spMkLst>
        </pc:spChg>
        <pc:spChg chg="add mod">
          <ac:chgData name="Stephanie Kancy" userId="075d5e9a-6024-438f-b2ef-015b8736fe65" providerId="ADAL" clId="{AB3065C9-6CFE-4C88-84A0-D0859DB71F11}" dt="2022-10-12T14:16:28.834" v="2200" actId="20577"/>
          <ac:spMkLst>
            <pc:docMk/>
            <pc:sldMk cId="1711240764" sldId="380"/>
            <ac:spMk id="10" creationId="{3E85B1FD-E549-D468-BCC8-42E48A2438DE}"/>
          </ac:spMkLst>
        </pc:spChg>
        <pc:spChg chg="add mod">
          <ac:chgData name="Stephanie Kancy" userId="075d5e9a-6024-438f-b2ef-015b8736fe65" providerId="ADAL" clId="{AB3065C9-6CFE-4C88-84A0-D0859DB71F11}" dt="2022-10-12T14:17:04.867" v="2240" actId="20577"/>
          <ac:spMkLst>
            <pc:docMk/>
            <pc:sldMk cId="1711240764" sldId="380"/>
            <ac:spMk id="11" creationId="{755C8E8A-9047-2D15-15EE-DCB6CA59B408}"/>
          </ac:spMkLst>
        </pc:spChg>
        <pc:spChg chg="add mod">
          <ac:chgData name="Stephanie Kancy" userId="075d5e9a-6024-438f-b2ef-015b8736fe65" providerId="ADAL" clId="{AB3065C9-6CFE-4C88-84A0-D0859DB71F11}" dt="2022-10-12T14:17:40.451" v="2290" actId="20577"/>
          <ac:spMkLst>
            <pc:docMk/>
            <pc:sldMk cId="1711240764" sldId="380"/>
            <ac:spMk id="12" creationId="{A7BDAB76-B804-8F89-9FEE-69373EA23045}"/>
          </ac:spMkLst>
        </pc:spChg>
        <pc:spChg chg="add mod">
          <ac:chgData name="Stephanie Kancy" userId="075d5e9a-6024-438f-b2ef-015b8736fe65" providerId="ADAL" clId="{AB3065C9-6CFE-4C88-84A0-D0859DB71F11}" dt="2022-10-12T14:16:49.109" v="2212" actId="20577"/>
          <ac:spMkLst>
            <pc:docMk/>
            <pc:sldMk cId="1711240764" sldId="380"/>
            <ac:spMk id="13" creationId="{E6791FB4-7C14-9DDA-0B03-7BE9F83818EF}"/>
          </ac:spMkLst>
        </pc:spChg>
        <pc:spChg chg="add mod">
          <ac:chgData name="Stephanie Kancy" userId="075d5e9a-6024-438f-b2ef-015b8736fe65" providerId="ADAL" clId="{AB3065C9-6CFE-4C88-84A0-D0859DB71F11}" dt="2022-10-12T14:17:17.489" v="2255" actId="20577"/>
          <ac:spMkLst>
            <pc:docMk/>
            <pc:sldMk cId="1711240764" sldId="380"/>
            <ac:spMk id="14" creationId="{7B37EDA2-7845-58D6-0B00-C8700EA7CB83}"/>
          </ac:spMkLst>
        </pc:spChg>
        <pc:spChg chg="add mod">
          <ac:chgData name="Stephanie Kancy" userId="075d5e9a-6024-438f-b2ef-015b8736fe65" providerId="ADAL" clId="{AB3065C9-6CFE-4C88-84A0-D0859DB71F11}" dt="2022-10-12T14:17:46.496" v="2302" actId="20577"/>
          <ac:spMkLst>
            <pc:docMk/>
            <pc:sldMk cId="1711240764" sldId="380"/>
            <ac:spMk id="15" creationId="{9FA3AADA-9E36-21BF-D6C4-2CEAA3077A0A}"/>
          </ac:spMkLst>
        </pc:spChg>
        <pc:spChg chg="add mod">
          <ac:chgData name="Stephanie Kancy" userId="075d5e9a-6024-438f-b2ef-015b8736fe65" providerId="ADAL" clId="{AB3065C9-6CFE-4C88-84A0-D0859DB71F11}" dt="2022-10-12T14:16:52.066" v="2216" actId="20577"/>
          <ac:spMkLst>
            <pc:docMk/>
            <pc:sldMk cId="1711240764" sldId="380"/>
            <ac:spMk id="16" creationId="{0D1A92A8-9337-B2F0-86DC-7ED7089C032F}"/>
          </ac:spMkLst>
        </pc:spChg>
        <pc:spChg chg="add mod">
          <ac:chgData name="Stephanie Kancy" userId="075d5e9a-6024-438f-b2ef-015b8736fe65" providerId="ADAL" clId="{AB3065C9-6CFE-4C88-84A0-D0859DB71F11}" dt="2022-10-12T14:17:24.029" v="2267" actId="20577"/>
          <ac:spMkLst>
            <pc:docMk/>
            <pc:sldMk cId="1711240764" sldId="380"/>
            <ac:spMk id="17" creationId="{00BFF9EE-B6FE-9E06-8995-A66E6C19DBF5}"/>
          </ac:spMkLst>
        </pc:spChg>
        <pc:spChg chg="add mod">
          <ac:chgData name="Stephanie Kancy" userId="075d5e9a-6024-438f-b2ef-015b8736fe65" providerId="ADAL" clId="{AB3065C9-6CFE-4C88-84A0-D0859DB71F11}" dt="2022-10-12T14:17:52.832" v="2315" actId="20577"/>
          <ac:spMkLst>
            <pc:docMk/>
            <pc:sldMk cId="1711240764" sldId="380"/>
            <ac:spMk id="18" creationId="{06A384BC-89C0-917B-1343-A3418891C9B0}"/>
          </ac:spMkLst>
        </pc:spChg>
        <pc:graphicFrameChg chg="add del mod">
          <ac:chgData name="Stephanie Kancy" userId="075d5e9a-6024-438f-b2ef-015b8736fe65" providerId="ADAL" clId="{AB3065C9-6CFE-4C88-84A0-D0859DB71F11}" dt="2022-10-12T13:08:39.380" v="1176" actId="478"/>
          <ac:graphicFrameMkLst>
            <pc:docMk/>
            <pc:sldMk cId="1711240764" sldId="380"/>
            <ac:graphicFrameMk id="3" creationId="{B1EEAA6A-DD25-91A6-A054-08A32DF66210}"/>
          </ac:graphicFrameMkLst>
        </pc:graphicFrameChg>
        <pc:graphicFrameChg chg="add mod">
          <ac:chgData name="Stephanie Kancy" userId="075d5e9a-6024-438f-b2ef-015b8736fe65" providerId="ADAL" clId="{AB3065C9-6CFE-4C88-84A0-D0859DB71F11}" dt="2022-10-12T13:57:50.235" v="2037"/>
          <ac:graphicFrameMkLst>
            <pc:docMk/>
            <pc:sldMk cId="1711240764" sldId="380"/>
            <ac:graphicFrameMk id="4" creationId="{BA9AEFFF-32C2-B978-3319-B33D0BDB052C}"/>
          </ac:graphicFrameMkLst>
        </pc:graphicFrameChg>
        <pc:graphicFrameChg chg="del modGraphic">
          <ac:chgData name="Stephanie Kancy" userId="075d5e9a-6024-438f-b2ef-015b8736fe65" providerId="ADAL" clId="{AB3065C9-6CFE-4C88-84A0-D0859DB71F11}" dt="2022-10-12T12:54:01.577" v="604" actId="478"/>
          <ac:graphicFrameMkLst>
            <pc:docMk/>
            <pc:sldMk cId="1711240764" sldId="380"/>
            <ac:graphicFrameMk id="8" creationId="{46807B76-2195-F403-9311-6F01C38C8398}"/>
          </ac:graphicFrameMkLst>
        </pc:graphicFrame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19" creationId="{0AE8F199-6298-C529-F4CA-739C8FA019B8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20" creationId="{7ACDFD20-0D42-6CF0-F6F5-09501CB21C38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21" creationId="{E3DC3677-1AC8-2D7B-9497-F78FD722A5A5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22" creationId="{374C6AE3-96A2-E633-7747-C9B9A83FB0E8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23" creationId="{BF06438D-4C69-CD95-462B-1BACC2D1CEDF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24" creationId="{411AB2C8-B74C-3BC3-3623-AC0A54E13EB8}"/>
          </ac:picMkLst>
        </pc:picChg>
        <pc:picChg chg="add del mod">
          <ac:chgData name="Stephanie Kancy" userId="075d5e9a-6024-438f-b2ef-015b8736fe65" providerId="ADAL" clId="{AB3065C9-6CFE-4C88-84A0-D0859DB71F11}" dt="2022-10-12T13:58:07.096" v="2038" actId="478"/>
          <ac:picMkLst>
            <pc:docMk/>
            <pc:sldMk cId="1711240764" sldId="380"/>
            <ac:picMk id="25" creationId="{3F7D246C-9301-712C-AA70-499A5D1D64AD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26" creationId="{C676F90E-7C79-890A-A9A4-4557D26AD903}"/>
          </ac:picMkLst>
        </pc:picChg>
        <pc:picChg chg="add del mod">
          <ac:chgData name="Stephanie Kancy" userId="075d5e9a-6024-438f-b2ef-015b8736fe65" providerId="ADAL" clId="{AB3065C9-6CFE-4C88-84A0-D0859DB71F11}" dt="2022-10-12T13:58:09.174" v="2039" actId="478"/>
          <ac:picMkLst>
            <pc:docMk/>
            <pc:sldMk cId="1711240764" sldId="380"/>
            <ac:picMk id="27" creationId="{37FE49E2-8EDC-DD65-47E6-7ECDE1D47A9D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28" creationId="{97D67825-B94C-2E12-2A97-F51851BF5B88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29" creationId="{498966C6-9219-2B36-ED00-7352A158396E}"/>
          </ac:picMkLst>
        </pc:picChg>
        <pc:picChg chg="add mod">
          <ac:chgData name="Stephanie Kancy" userId="075d5e9a-6024-438f-b2ef-015b8736fe65" providerId="ADAL" clId="{AB3065C9-6CFE-4C88-84A0-D0859DB71F11}" dt="2022-10-12T13:57:50.235" v="2037"/>
          <ac:picMkLst>
            <pc:docMk/>
            <pc:sldMk cId="1711240764" sldId="380"/>
            <ac:picMk id="30" creationId="{F6887C54-3214-1AF0-9BEE-A53D7EB306C4}"/>
          </ac:picMkLst>
        </pc:picChg>
        <pc:picChg chg="add mod modCrop">
          <ac:chgData name="Stephanie Kancy" userId="075d5e9a-6024-438f-b2ef-015b8736fe65" providerId="ADAL" clId="{AB3065C9-6CFE-4C88-84A0-D0859DB71F11}" dt="2022-10-12T13:58:54.795" v="2077" actId="1035"/>
          <ac:picMkLst>
            <pc:docMk/>
            <pc:sldMk cId="1711240764" sldId="380"/>
            <ac:picMk id="32" creationId="{397E957A-98D7-C64C-770C-93A2C53CED09}"/>
          </ac:picMkLst>
        </pc:picChg>
        <pc:picChg chg="add mod modCrop">
          <ac:chgData name="Stephanie Kancy" userId="075d5e9a-6024-438f-b2ef-015b8736fe65" providerId="ADAL" clId="{AB3065C9-6CFE-4C88-84A0-D0859DB71F11}" dt="2022-10-12T14:07:36.378" v="2098" actId="1076"/>
          <ac:picMkLst>
            <pc:docMk/>
            <pc:sldMk cId="1711240764" sldId="380"/>
            <ac:picMk id="34" creationId="{2E1E32D1-3635-B7CA-3B31-84FC4EA07981}"/>
          </ac:picMkLst>
        </pc:picChg>
      </pc:sldChg>
      <pc:sldChg chg="addSp delSp modSp add mod ord modAnim addCm">
        <pc:chgData name="Stephanie Kancy" userId="075d5e9a-6024-438f-b2ef-015b8736fe65" providerId="ADAL" clId="{AB3065C9-6CFE-4C88-84A0-D0859DB71F11}" dt="2022-10-14T09:43:31.469" v="4880"/>
        <pc:sldMkLst>
          <pc:docMk/>
          <pc:sldMk cId="2279336794" sldId="381"/>
        </pc:sldMkLst>
        <pc:spChg chg="mod">
          <ac:chgData name="Stephanie Kancy" userId="075d5e9a-6024-438f-b2ef-015b8736fe65" providerId="ADAL" clId="{AB3065C9-6CFE-4C88-84A0-D0859DB71F11}" dt="2022-10-14T09:43:16.785" v="4877" actId="20577"/>
          <ac:spMkLst>
            <pc:docMk/>
            <pc:sldMk cId="2279336794" sldId="381"/>
            <ac:spMk id="2" creationId="{E52CF485-D268-EE4F-A331-75DB104260E6}"/>
          </ac:spMkLst>
        </pc:spChg>
        <pc:spChg chg="del">
          <ac:chgData name="Stephanie Kancy" userId="075d5e9a-6024-438f-b2ef-015b8736fe65" providerId="ADAL" clId="{AB3065C9-6CFE-4C88-84A0-D0859DB71F11}" dt="2022-10-12T14:47:55.063" v="3334" actId="478"/>
          <ac:spMkLst>
            <pc:docMk/>
            <pc:sldMk cId="2279336794" sldId="381"/>
            <ac:spMk id="5" creationId="{864BD236-113E-444D-9271-431AB16BEF04}"/>
          </ac:spMkLst>
        </pc:spChg>
        <pc:spChg chg="add mod">
          <ac:chgData name="Stephanie Kancy" userId="075d5e9a-6024-438f-b2ef-015b8736fe65" providerId="ADAL" clId="{AB3065C9-6CFE-4C88-84A0-D0859DB71F11}" dt="2022-10-12T14:23:26.258" v="2660" actId="20577"/>
          <ac:spMkLst>
            <pc:docMk/>
            <pc:sldMk cId="2279336794" sldId="381"/>
            <ac:spMk id="6" creationId="{C79EAFE0-56F8-9564-615A-EAC353803F2B}"/>
          </ac:spMkLst>
        </pc:spChg>
        <pc:spChg chg="add mod">
          <ac:chgData name="Stephanie Kancy" userId="075d5e9a-6024-438f-b2ef-015b8736fe65" providerId="ADAL" clId="{AB3065C9-6CFE-4C88-84A0-D0859DB71F11}" dt="2022-10-12T14:25:10.262" v="2713"/>
          <ac:spMkLst>
            <pc:docMk/>
            <pc:sldMk cId="2279336794" sldId="381"/>
            <ac:spMk id="7" creationId="{CF84B7A5-1386-3409-EBEB-4931893CCD30}"/>
          </ac:spMkLst>
        </pc:spChg>
        <pc:spChg chg="add mod">
          <ac:chgData name="Stephanie Kancy" userId="075d5e9a-6024-438f-b2ef-015b8736fe65" providerId="ADAL" clId="{AB3065C9-6CFE-4C88-84A0-D0859DB71F11}" dt="2022-10-12T14:26:43.992" v="2738"/>
          <ac:spMkLst>
            <pc:docMk/>
            <pc:sldMk cId="2279336794" sldId="381"/>
            <ac:spMk id="8" creationId="{9443821B-07D0-836D-256A-04C027C707E4}"/>
          </ac:spMkLst>
        </pc:spChg>
        <pc:spChg chg="add mod">
          <ac:chgData name="Stephanie Kancy" userId="075d5e9a-6024-438f-b2ef-015b8736fe65" providerId="ADAL" clId="{AB3065C9-6CFE-4C88-84A0-D0859DB71F11}" dt="2022-10-12T14:23:30.551" v="2661"/>
          <ac:spMkLst>
            <pc:docMk/>
            <pc:sldMk cId="2279336794" sldId="381"/>
            <ac:spMk id="9" creationId="{D1A9D874-EAC7-88F7-1667-DD082F897397}"/>
          </ac:spMkLst>
        </pc:spChg>
        <pc:spChg chg="add mod">
          <ac:chgData name="Stephanie Kancy" userId="075d5e9a-6024-438f-b2ef-015b8736fe65" providerId="ADAL" clId="{AB3065C9-6CFE-4C88-84A0-D0859DB71F11}" dt="2022-10-12T14:25:36.553" v="2730" actId="20577"/>
          <ac:spMkLst>
            <pc:docMk/>
            <pc:sldMk cId="2279336794" sldId="381"/>
            <ac:spMk id="10" creationId="{42D3A213-A820-D941-11AD-B88CE47F5BC5}"/>
          </ac:spMkLst>
        </pc:spChg>
        <pc:spChg chg="add mod">
          <ac:chgData name="Stephanie Kancy" userId="075d5e9a-6024-438f-b2ef-015b8736fe65" providerId="ADAL" clId="{AB3065C9-6CFE-4C88-84A0-D0859DB71F11}" dt="2022-10-12T14:26:47.465" v="2739"/>
          <ac:spMkLst>
            <pc:docMk/>
            <pc:sldMk cId="2279336794" sldId="381"/>
            <ac:spMk id="11" creationId="{B3B45E38-B5FF-258A-5EEA-ADBDE52BAFF7}"/>
          </ac:spMkLst>
        </pc:spChg>
        <pc:spChg chg="add mod">
          <ac:chgData name="Stephanie Kancy" userId="075d5e9a-6024-438f-b2ef-015b8736fe65" providerId="ADAL" clId="{AB3065C9-6CFE-4C88-84A0-D0859DB71F11}" dt="2022-10-12T14:24:15.021" v="2666" actId="20577"/>
          <ac:spMkLst>
            <pc:docMk/>
            <pc:sldMk cId="2279336794" sldId="381"/>
            <ac:spMk id="12" creationId="{1427F4E9-DB09-2EE9-BF16-AA20CDBA760B}"/>
          </ac:spMkLst>
        </pc:spChg>
        <pc:spChg chg="add mod">
          <ac:chgData name="Stephanie Kancy" userId="075d5e9a-6024-438f-b2ef-015b8736fe65" providerId="ADAL" clId="{AB3065C9-6CFE-4C88-84A0-D0859DB71F11}" dt="2022-10-12T14:26:27.487" v="2735"/>
          <ac:spMkLst>
            <pc:docMk/>
            <pc:sldMk cId="2279336794" sldId="381"/>
            <ac:spMk id="13" creationId="{CD6488FE-770D-6570-49EA-159B45DA1B47}"/>
          </ac:spMkLst>
        </pc:spChg>
        <pc:spChg chg="add mod">
          <ac:chgData name="Stephanie Kancy" userId="075d5e9a-6024-438f-b2ef-015b8736fe65" providerId="ADAL" clId="{AB3065C9-6CFE-4C88-84A0-D0859DB71F11}" dt="2022-10-12T14:26:51.255" v="2740"/>
          <ac:spMkLst>
            <pc:docMk/>
            <pc:sldMk cId="2279336794" sldId="381"/>
            <ac:spMk id="14" creationId="{4868F893-E8C5-985D-3751-FDDC6768DAAD}"/>
          </ac:spMkLst>
        </pc:spChg>
        <pc:spChg chg="add mod">
          <ac:chgData name="Stephanie Kancy" userId="075d5e9a-6024-438f-b2ef-015b8736fe65" providerId="ADAL" clId="{AB3065C9-6CFE-4C88-84A0-D0859DB71F11}" dt="2022-10-12T14:25:02.308" v="2712" actId="255"/>
          <ac:spMkLst>
            <pc:docMk/>
            <pc:sldMk cId="2279336794" sldId="381"/>
            <ac:spMk id="15" creationId="{5F9A7295-67BC-B12D-8C37-540A648BA232}"/>
          </ac:spMkLst>
        </pc:spChg>
        <pc:spChg chg="add mod">
          <ac:chgData name="Stephanie Kancy" userId="075d5e9a-6024-438f-b2ef-015b8736fe65" providerId="ADAL" clId="{AB3065C9-6CFE-4C88-84A0-D0859DB71F11}" dt="2022-10-12T14:26:01.361" v="2733" actId="20577"/>
          <ac:spMkLst>
            <pc:docMk/>
            <pc:sldMk cId="2279336794" sldId="381"/>
            <ac:spMk id="16" creationId="{F77EAECE-F3B9-86C6-49B7-C9C839AB13EE}"/>
          </ac:spMkLst>
        </pc:spChg>
        <pc:spChg chg="add mod">
          <ac:chgData name="Stephanie Kancy" userId="075d5e9a-6024-438f-b2ef-015b8736fe65" providerId="ADAL" clId="{AB3065C9-6CFE-4C88-84A0-D0859DB71F11}" dt="2022-10-12T14:26:57.323" v="2741"/>
          <ac:spMkLst>
            <pc:docMk/>
            <pc:sldMk cId="2279336794" sldId="381"/>
            <ac:spMk id="17" creationId="{B6DE9ECD-6F9A-52F6-4A2E-095BC4849C28}"/>
          </ac:spMkLst>
        </pc:spChg>
        <pc:graphicFrameChg chg="del">
          <ac:chgData name="Stephanie Kancy" userId="075d5e9a-6024-438f-b2ef-015b8736fe65" providerId="ADAL" clId="{AB3065C9-6CFE-4C88-84A0-D0859DB71F11}" dt="2022-10-12T13:08:41.419" v="1177" actId="478"/>
          <ac:graphicFrameMkLst>
            <pc:docMk/>
            <pc:sldMk cId="2279336794" sldId="381"/>
            <ac:graphicFrameMk id="3" creationId="{B1EEAA6A-DD25-91A6-A054-08A32DF66210}"/>
          </ac:graphicFrameMkLst>
        </pc:graphicFrameChg>
        <pc:graphicFrameChg chg="add mod">
          <ac:chgData name="Stephanie Kancy" userId="075d5e9a-6024-438f-b2ef-015b8736fe65" providerId="ADAL" clId="{AB3065C9-6CFE-4C88-84A0-D0859DB71F11}" dt="2022-10-12T14:24:20.729" v="2668" actId="1076"/>
          <ac:graphicFrameMkLst>
            <pc:docMk/>
            <pc:sldMk cId="2279336794" sldId="381"/>
            <ac:graphicFrameMk id="4" creationId="{C45D35B9-2EA9-1455-719A-031E98567DA3}"/>
          </ac:graphicFrameMkLst>
        </pc:graphicFrame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18" creationId="{1C04E26A-B187-74E1-8C55-FA54844C3E60}"/>
          </ac:picMkLst>
        </pc:pic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19" creationId="{7D7D9BF5-927B-CFFE-097F-DF1B70055A4F}"/>
          </ac:picMkLst>
        </pc:pic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20" creationId="{ACA15360-624D-DB84-A442-EB1721198CDC}"/>
          </ac:picMkLst>
        </pc:pic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21" creationId="{37A6AB21-1C2B-C3DF-D876-4CBA57213B44}"/>
          </ac:picMkLst>
        </pc:pic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22" creationId="{FC5F7FF5-D20B-6E3F-CE13-CE1EA8419EA2}"/>
          </ac:picMkLst>
        </pc:picChg>
        <pc:picChg chg="add del mod">
          <ac:chgData name="Stephanie Kancy" userId="075d5e9a-6024-438f-b2ef-015b8736fe65" providerId="ADAL" clId="{AB3065C9-6CFE-4C88-84A0-D0859DB71F11}" dt="2022-10-12T14:25:18.002" v="2714" actId="478"/>
          <ac:picMkLst>
            <pc:docMk/>
            <pc:sldMk cId="2279336794" sldId="381"/>
            <ac:picMk id="23" creationId="{504EA275-6B5B-C1B1-02AD-84DA1B8A91BF}"/>
          </ac:picMkLst>
        </pc:pic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24" creationId="{827F33C3-2305-80B6-FCDF-4A44571CADBC}"/>
          </ac:picMkLst>
        </pc:pic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25" creationId="{DACE1BD3-0092-9A42-7485-A399AD7FBAFE}"/>
          </ac:picMkLst>
        </pc:pic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26" creationId="{13078467-C565-9A43-C5A3-C894AAD8A19D}"/>
          </ac:picMkLst>
        </pc:picChg>
        <pc:picChg chg="add mod">
          <ac:chgData name="Stephanie Kancy" userId="075d5e9a-6024-438f-b2ef-015b8736fe65" providerId="ADAL" clId="{AB3065C9-6CFE-4C88-84A0-D0859DB71F11}" dt="2022-10-12T14:23:16.602" v="2633"/>
          <ac:picMkLst>
            <pc:docMk/>
            <pc:sldMk cId="2279336794" sldId="381"/>
            <ac:picMk id="27" creationId="{F95DC9BE-3A42-ABDD-1AFC-F8095944D4E8}"/>
          </ac:picMkLst>
        </pc:picChg>
        <pc:picChg chg="add mod">
          <ac:chgData name="Stephanie Kancy" userId="075d5e9a-6024-438f-b2ef-015b8736fe65" providerId="ADAL" clId="{AB3065C9-6CFE-4C88-84A0-D0859DB71F11}" dt="2022-10-12T14:25:28.025" v="2721" actId="1036"/>
          <ac:picMkLst>
            <pc:docMk/>
            <pc:sldMk cId="2279336794" sldId="381"/>
            <ac:picMk id="28" creationId="{AD3899AC-2979-956C-4D9A-E886DAEE321A}"/>
          </ac:picMkLst>
        </pc:picChg>
        <pc:picChg chg="add del mod">
          <ac:chgData name="Stephanie Kancy" userId="075d5e9a-6024-438f-b2ef-015b8736fe65" providerId="ADAL" clId="{AB3065C9-6CFE-4C88-84A0-D0859DB71F11}" dt="2022-10-12T14:26:32.543" v="2736" actId="478"/>
          <ac:picMkLst>
            <pc:docMk/>
            <pc:sldMk cId="2279336794" sldId="381"/>
            <ac:picMk id="29" creationId="{A936C515-0FCA-7744-3C5F-5011A6A79A6E}"/>
          </ac:picMkLst>
        </pc:picChg>
        <pc:picChg chg="add mod">
          <ac:chgData name="Stephanie Kancy" userId="075d5e9a-6024-438f-b2ef-015b8736fe65" providerId="ADAL" clId="{AB3065C9-6CFE-4C88-84A0-D0859DB71F11}" dt="2022-10-12T14:26:21.396" v="2734"/>
          <ac:picMkLst>
            <pc:docMk/>
            <pc:sldMk cId="2279336794" sldId="381"/>
            <ac:picMk id="30" creationId="{57F1E555-FF7E-7DE6-76D9-E65D5A775894}"/>
          </ac:picMkLst>
        </pc:picChg>
        <pc:picChg chg="add mod">
          <ac:chgData name="Stephanie Kancy" userId="075d5e9a-6024-438f-b2ef-015b8736fe65" providerId="ADAL" clId="{AB3065C9-6CFE-4C88-84A0-D0859DB71F11}" dt="2022-10-12T14:26:38.473" v="2737"/>
          <ac:picMkLst>
            <pc:docMk/>
            <pc:sldMk cId="2279336794" sldId="381"/>
            <ac:picMk id="31" creationId="{76BE799C-1FE1-4D07-B498-01C36CB11C94}"/>
          </ac:picMkLst>
        </pc:picChg>
      </pc:sldChg>
      <pc:sldChg chg="modSp add del mod">
        <pc:chgData name="Stephanie Kancy" userId="075d5e9a-6024-438f-b2ef-015b8736fe65" providerId="ADAL" clId="{AB3065C9-6CFE-4C88-84A0-D0859DB71F11}" dt="2022-10-12T14:46:36.217" v="3327" actId="2696"/>
        <pc:sldMkLst>
          <pc:docMk/>
          <pc:sldMk cId="2858400480" sldId="382"/>
        </pc:sldMkLst>
        <pc:spChg chg="mod">
          <ac:chgData name="Stephanie Kancy" userId="075d5e9a-6024-438f-b2ef-015b8736fe65" providerId="ADAL" clId="{AB3065C9-6CFE-4C88-84A0-D0859DB71F11}" dt="2022-10-12T14:43:51.479" v="3288" actId="20577"/>
          <ac:spMkLst>
            <pc:docMk/>
            <pc:sldMk cId="2858400480" sldId="382"/>
            <ac:spMk id="2" creationId="{D793D871-9F35-9342-B411-7CBBF7B7D8CC}"/>
          </ac:spMkLst>
        </pc:spChg>
        <pc:spChg chg="mod">
          <ac:chgData name="Stephanie Kancy" userId="075d5e9a-6024-438f-b2ef-015b8736fe65" providerId="ADAL" clId="{AB3065C9-6CFE-4C88-84A0-D0859DB71F11}" dt="2022-10-12T14:45:15.927" v="3326" actId="20577"/>
          <ac:spMkLst>
            <pc:docMk/>
            <pc:sldMk cId="2858400480" sldId="382"/>
            <ac:spMk id="3" creationId="{4AC8368B-B514-8E4D-A908-1909D2469E48}"/>
          </ac:spMkLst>
        </pc:spChg>
      </pc:sldChg>
    </pc:docChg>
  </pc:docChgLst>
  <pc:docChgLst>
    <pc:chgData name="Stephanie Kancy" userId="075d5e9a-6024-438f-b2ef-015b8736fe65" providerId="ADAL" clId="{5CC94D7D-0944-40DE-9476-1EF55F3CDB84}"/>
    <pc:docChg chg="undo custSel modSld">
      <pc:chgData name="Stephanie Kancy" userId="075d5e9a-6024-438f-b2ef-015b8736fe65" providerId="ADAL" clId="{5CC94D7D-0944-40DE-9476-1EF55F3CDB84}" dt="2022-10-20T14:37:34.749" v="158" actId="20577"/>
      <pc:docMkLst>
        <pc:docMk/>
      </pc:docMkLst>
      <pc:sldChg chg="modSp mod">
        <pc:chgData name="Stephanie Kancy" userId="075d5e9a-6024-438f-b2ef-015b8736fe65" providerId="ADAL" clId="{5CC94D7D-0944-40DE-9476-1EF55F3CDB84}" dt="2022-10-20T14:37:34.749" v="158" actId="20577"/>
        <pc:sldMkLst>
          <pc:docMk/>
          <pc:sldMk cId="2279336794" sldId="381"/>
        </pc:sldMkLst>
        <pc:spChg chg="mod">
          <ac:chgData name="Stephanie Kancy" userId="075d5e9a-6024-438f-b2ef-015b8736fe65" providerId="ADAL" clId="{5CC94D7D-0944-40DE-9476-1EF55F3CDB84}" dt="2022-10-20T14:37:34.749" v="158" actId="20577"/>
          <ac:spMkLst>
            <pc:docMk/>
            <pc:sldMk cId="2279336794" sldId="381"/>
            <ac:spMk id="2" creationId="{E52CF485-D268-EE4F-A331-75DB104260E6}"/>
          </ac:spMkLst>
        </pc:spChg>
        <pc:spChg chg="mod">
          <ac:chgData name="Stephanie Kancy" userId="075d5e9a-6024-438f-b2ef-015b8736fe65" providerId="ADAL" clId="{5CC94D7D-0944-40DE-9476-1EF55F3CDB84}" dt="2022-10-20T14:34:33.773" v="1" actId="20577"/>
          <ac:spMkLst>
            <pc:docMk/>
            <pc:sldMk cId="2279336794" sldId="381"/>
            <ac:spMk id="13" creationId="{CD6488FE-770D-6570-49EA-159B45DA1B47}"/>
          </ac:spMkLst>
        </pc:spChg>
      </pc:sldChg>
    </pc:docChg>
  </pc:docChgLst>
  <pc:docChgLst>
    <pc:chgData name="Stephanie Kancy" userId="075d5e9a-6024-438f-b2ef-015b8736fe65" providerId="ADAL" clId="{A74B4857-32C5-429B-89D6-0A210EE402A3}"/>
    <pc:docChg chg="undo redo custSel modSld modMainMaster">
      <pc:chgData name="Stephanie Kancy" userId="075d5e9a-6024-438f-b2ef-015b8736fe65" providerId="ADAL" clId="{A74B4857-32C5-429B-89D6-0A210EE402A3}" dt="2022-10-19T13:00:13.992" v="720" actId="207"/>
      <pc:docMkLst>
        <pc:docMk/>
      </pc:docMkLst>
      <pc:sldChg chg="modSp mod modNotesTx">
        <pc:chgData name="Stephanie Kancy" userId="075d5e9a-6024-438f-b2ef-015b8736fe65" providerId="ADAL" clId="{A74B4857-32C5-429B-89D6-0A210EE402A3}" dt="2022-10-18T13:00:44.972" v="684" actId="20577"/>
        <pc:sldMkLst>
          <pc:docMk/>
          <pc:sldMk cId="1833564579" sldId="287"/>
        </pc:sldMkLst>
        <pc:spChg chg="mod">
          <ac:chgData name="Stephanie Kancy" userId="075d5e9a-6024-438f-b2ef-015b8736fe65" providerId="ADAL" clId="{A74B4857-32C5-429B-89D6-0A210EE402A3}" dt="2022-10-18T08:59:05.261" v="570" actId="20577"/>
          <ac:spMkLst>
            <pc:docMk/>
            <pc:sldMk cId="1833564579" sldId="287"/>
            <ac:spMk id="2" creationId="{E52CF485-D268-EE4F-A331-75DB104260E6}"/>
          </ac:spMkLst>
        </pc:spChg>
        <pc:graphicFrameChg chg="modGraphic">
          <ac:chgData name="Stephanie Kancy" userId="075d5e9a-6024-438f-b2ef-015b8736fe65" providerId="ADAL" clId="{A74B4857-32C5-429B-89D6-0A210EE402A3}" dt="2022-10-18T13:00:44.972" v="684" actId="20577"/>
          <ac:graphicFrameMkLst>
            <pc:docMk/>
            <pc:sldMk cId="1833564579" sldId="287"/>
            <ac:graphicFrameMk id="8" creationId="{46807B76-2195-F403-9311-6F01C38C8398}"/>
          </ac:graphicFrameMkLst>
        </pc:graphicFrameChg>
        <pc:picChg chg="mod">
          <ac:chgData name="Stephanie Kancy" userId="075d5e9a-6024-438f-b2ef-015b8736fe65" providerId="ADAL" clId="{A74B4857-32C5-429B-89D6-0A210EE402A3}" dt="2022-10-18T12:55:14.006" v="628" actId="1038"/>
          <ac:picMkLst>
            <pc:docMk/>
            <pc:sldMk cId="1833564579" sldId="287"/>
            <ac:picMk id="38" creationId="{8932CB6F-D768-1B9F-28FF-E25C9DD49C28}"/>
          </ac:picMkLst>
        </pc:picChg>
      </pc:sldChg>
      <pc:sldChg chg="modSp mod delCm modCm">
        <pc:chgData name="Stephanie Kancy" userId="075d5e9a-6024-438f-b2ef-015b8736fe65" providerId="ADAL" clId="{A74B4857-32C5-429B-89D6-0A210EE402A3}" dt="2022-10-18T15:14:09.520" v="685"/>
        <pc:sldMkLst>
          <pc:docMk/>
          <pc:sldMk cId="1629480246" sldId="288"/>
        </pc:sldMkLst>
        <pc:spChg chg="mod">
          <ac:chgData name="Stephanie Kancy" userId="075d5e9a-6024-438f-b2ef-015b8736fe65" providerId="ADAL" clId="{A74B4857-32C5-429B-89D6-0A210EE402A3}" dt="2022-10-17T11:33:47.301" v="249" actId="20577"/>
          <ac:spMkLst>
            <pc:docMk/>
            <pc:sldMk cId="1629480246" sldId="288"/>
            <ac:spMk id="8" creationId="{56D8FD00-1504-C081-A2A1-B85C4A0C0C75}"/>
          </ac:spMkLst>
        </pc:spChg>
      </pc:sldChg>
      <pc:sldChg chg="modSp mod">
        <pc:chgData name="Stephanie Kancy" userId="075d5e9a-6024-438f-b2ef-015b8736fe65" providerId="ADAL" clId="{A74B4857-32C5-429B-89D6-0A210EE402A3}" dt="2022-10-17T08:48:37.018" v="83" actId="20577"/>
        <pc:sldMkLst>
          <pc:docMk/>
          <pc:sldMk cId="2653521761" sldId="289"/>
        </pc:sldMkLst>
        <pc:spChg chg="mod">
          <ac:chgData name="Stephanie Kancy" userId="075d5e9a-6024-438f-b2ef-015b8736fe65" providerId="ADAL" clId="{A74B4857-32C5-429B-89D6-0A210EE402A3}" dt="2022-10-17T08:48:37.018" v="83" actId="20577"/>
          <ac:spMkLst>
            <pc:docMk/>
            <pc:sldMk cId="2653521761" sldId="289"/>
            <ac:spMk id="4" creationId="{76CD6E36-2F1F-E04E-93A3-B9BB4B23EDD1}"/>
          </ac:spMkLst>
        </pc:spChg>
      </pc:sldChg>
      <pc:sldChg chg="modSp mod addCm delCm modCm modNotesTx">
        <pc:chgData name="Stephanie Kancy" userId="075d5e9a-6024-438f-b2ef-015b8736fe65" providerId="ADAL" clId="{A74B4857-32C5-429B-89D6-0A210EE402A3}" dt="2022-10-17T09:14:52.143" v="233"/>
        <pc:sldMkLst>
          <pc:docMk/>
          <pc:sldMk cId="838779603" sldId="308"/>
        </pc:sldMkLst>
        <pc:spChg chg="mod">
          <ac:chgData name="Stephanie Kancy" userId="075d5e9a-6024-438f-b2ef-015b8736fe65" providerId="ADAL" clId="{A74B4857-32C5-429B-89D6-0A210EE402A3}" dt="2022-10-17T09:14:45.351" v="232" actId="20577"/>
          <ac:spMkLst>
            <pc:docMk/>
            <pc:sldMk cId="838779603" sldId="308"/>
            <ac:spMk id="2" creationId="{5ECC1E2A-2BF0-D440-B7AD-977E4B223F66}"/>
          </ac:spMkLst>
        </pc:spChg>
      </pc:sldChg>
      <pc:sldChg chg="modSp mod modNotesTx">
        <pc:chgData name="Stephanie Kancy" userId="075d5e9a-6024-438f-b2ef-015b8736fe65" providerId="ADAL" clId="{A74B4857-32C5-429B-89D6-0A210EE402A3}" dt="2022-10-18T08:58:58.621" v="568" actId="20577"/>
        <pc:sldMkLst>
          <pc:docMk/>
          <pc:sldMk cId="326149810" sldId="378"/>
        </pc:sldMkLst>
        <pc:spChg chg="mod">
          <ac:chgData name="Stephanie Kancy" userId="075d5e9a-6024-438f-b2ef-015b8736fe65" providerId="ADAL" clId="{A74B4857-32C5-429B-89D6-0A210EE402A3}" dt="2022-10-18T08:58:58.621" v="568" actId="20577"/>
          <ac:spMkLst>
            <pc:docMk/>
            <pc:sldMk cId="326149810" sldId="378"/>
            <ac:spMk id="2" creationId="{E52CF485-D268-EE4F-A331-75DB104260E6}"/>
          </ac:spMkLst>
        </pc:spChg>
        <pc:graphicFrameChg chg="modGraphic">
          <ac:chgData name="Stephanie Kancy" userId="075d5e9a-6024-438f-b2ef-015b8736fe65" providerId="ADAL" clId="{A74B4857-32C5-429B-89D6-0A210EE402A3}" dt="2022-10-18T08:38:01.438" v="303" actId="20577"/>
          <ac:graphicFrameMkLst>
            <pc:docMk/>
            <pc:sldMk cId="326149810" sldId="378"/>
            <ac:graphicFrameMk id="4" creationId="{C6476837-FA1A-B85E-E321-BED0942009F7}"/>
          </ac:graphicFrameMkLst>
        </pc:graphicFrameChg>
      </pc:sldChg>
      <pc:sldChg chg="modSp mod delCm">
        <pc:chgData name="Stephanie Kancy" userId="075d5e9a-6024-438f-b2ef-015b8736fe65" providerId="ADAL" clId="{A74B4857-32C5-429B-89D6-0A210EE402A3}" dt="2022-10-18T08:57:27.541" v="560" actId="20577"/>
        <pc:sldMkLst>
          <pc:docMk/>
          <pc:sldMk cId="1536943307" sldId="379"/>
        </pc:sldMkLst>
        <pc:spChg chg="mod">
          <ac:chgData name="Stephanie Kancy" userId="075d5e9a-6024-438f-b2ef-015b8736fe65" providerId="ADAL" clId="{A74B4857-32C5-429B-89D6-0A210EE402A3}" dt="2022-10-18T08:57:27.541" v="560" actId="20577"/>
          <ac:spMkLst>
            <pc:docMk/>
            <pc:sldMk cId="1536943307" sldId="379"/>
            <ac:spMk id="2" creationId="{E52CF485-D268-EE4F-A331-75DB104260E6}"/>
          </ac:spMkLst>
        </pc:spChg>
        <pc:graphicFrameChg chg="modGraphic">
          <ac:chgData name="Stephanie Kancy" userId="075d5e9a-6024-438f-b2ef-015b8736fe65" providerId="ADAL" clId="{A74B4857-32C5-429B-89D6-0A210EE402A3}" dt="2022-10-18T08:40:29.997" v="330" actId="20577"/>
          <ac:graphicFrameMkLst>
            <pc:docMk/>
            <pc:sldMk cId="1536943307" sldId="379"/>
            <ac:graphicFrameMk id="4" creationId="{58358FD4-47B2-EEA3-2188-BD2F22105B64}"/>
          </ac:graphicFrameMkLst>
        </pc:graphicFrameChg>
      </pc:sldChg>
      <pc:sldChg chg="modSp mod delCm modCm">
        <pc:chgData name="Stephanie Kancy" userId="075d5e9a-6024-438f-b2ef-015b8736fe65" providerId="ADAL" clId="{A74B4857-32C5-429B-89D6-0A210EE402A3}" dt="2022-10-18T09:15:52.961" v="612" actId="14100"/>
        <pc:sldMkLst>
          <pc:docMk/>
          <pc:sldMk cId="1711240764" sldId="380"/>
        </pc:sldMkLst>
        <pc:spChg chg="mod">
          <ac:chgData name="Stephanie Kancy" userId="075d5e9a-6024-438f-b2ef-015b8736fe65" providerId="ADAL" clId="{A74B4857-32C5-429B-89D6-0A210EE402A3}" dt="2022-10-18T09:15:52.961" v="612" actId="14100"/>
          <ac:spMkLst>
            <pc:docMk/>
            <pc:sldMk cId="1711240764" sldId="380"/>
            <ac:spMk id="2" creationId="{E52CF485-D268-EE4F-A331-75DB104260E6}"/>
          </ac:spMkLst>
        </pc:spChg>
        <pc:graphicFrameChg chg="modGraphic">
          <ac:chgData name="Stephanie Kancy" userId="075d5e9a-6024-438f-b2ef-015b8736fe65" providerId="ADAL" clId="{A74B4857-32C5-429B-89D6-0A210EE402A3}" dt="2022-10-18T08:41:40.133" v="357" actId="20577"/>
          <ac:graphicFrameMkLst>
            <pc:docMk/>
            <pc:sldMk cId="1711240764" sldId="380"/>
            <ac:graphicFrameMk id="4" creationId="{BA9AEFFF-32C2-B978-3319-B33D0BDB052C}"/>
          </ac:graphicFrameMkLst>
        </pc:graphicFrameChg>
      </pc:sldChg>
      <pc:sldChg chg="modSp mod delCm">
        <pc:chgData name="Stephanie Kancy" userId="075d5e9a-6024-438f-b2ef-015b8736fe65" providerId="ADAL" clId="{A74B4857-32C5-429B-89D6-0A210EE402A3}" dt="2022-10-18T08:42:42.341" v="384" actId="20577"/>
        <pc:sldMkLst>
          <pc:docMk/>
          <pc:sldMk cId="2279336794" sldId="381"/>
        </pc:sldMkLst>
        <pc:spChg chg="mod">
          <ac:chgData name="Stephanie Kancy" userId="075d5e9a-6024-438f-b2ef-015b8736fe65" providerId="ADAL" clId="{A74B4857-32C5-429B-89D6-0A210EE402A3}" dt="2022-10-17T09:18:35.381" v="248" actId="20577"/>
          <ac:spMkLst>
            <pc:docMk/>
            <pc:sldMk cId="2279336794" sldId="381"/>
            <ac:spMk id="2" creationId="{E52CF485-D268-EE4F-A331-75DB104260E6}"/>
          </ac:spMkLst>
        </pc:spChg>
        <pc:graphicFrameChg chg="modGraphic">
          <ac:chgData name="Stephanie Kancy" userId="075d5e9a-6024-438f-b2ef-015b8736fe65" providerId="ADAL" clId="{A74B4857-32C5-429B-89D6-0A210EE402A3}" dt="2022-10-18T08:42:42.341" v="384" actId="20577"/>
          <ac:graphicFrameMkLst>
            <pc:docMk/>
            <pc:sldMk cId="2279336794" sldId="381"/>
            <ac:graphicFrameMk id="4" creationId="{C45D35B9-2EA9-1455-719A-031E98567DA3}"/>
          </ac:graphicFrameMkLst>
        </pc:graphicFrameChg>
      </pc:sldChg>
      <pc:sldMasterChg chg="delSldLayout modSldLayout">
        <pc:chgData name="Stephanie Kancy" userId="075d5e9a-6024-438f-b2ef-015b8736fe65" providerId="ADAL" clId="{A74B4857-32C5-429B-89D6-0A210EE402A3}" dt="2022-10-19T13:00:13.992" v="720" actId="207"/>
        <pc:sldMasterMkLst>
          <pc:docMk/>
          <pc:sldMasterMk cId="2405364243" sldId="2147483648"/>
        </pc:sldMasterMkLst>
        <pc:sldLayoutChg chg="del">
          <pc:chgData name="Stephanie Kancy" userId="075d5e9a-6024-438f-b2ef-015b8736fe65" providerId="ADAL" clId="{A74B4857-32C5-429B-89D6-0A210EE402A3}" dt="2022-10-19T11:57:12.966" v="688" actId="2696"/>
          <pc:sldLayoutMkLst>
            <pc:docMk/>
            <pc:sldMasterMk cId="2405364243" sldId="2147483648"/>
            <pc:sldLayoutMk cId="1226937080" sldId="2147483649"/>
          </pc:sldLayoutMkLst>
        </pc:sldLayoutChg>
        <pc:sldLayoutChg chg="del">
          <pc:chgData name="Stephanie Kancy" userId="075d5e9a-6024-438f-b2ef-015b8736fe65" providerId="ADAL" clId="{A74B4857-32C5-429B-89D6-0A210EE402A3}" dt="2022-10-19T11:57:15.272" v="689" actId="2696"/>
          <pc:sldLayoutMkLst>
            <pc:docMk/>
            <pc:sldMasterMk cId="2405364243" sldId="2147483648"/>
            <pc:sldLayoutMk cId="2557262464" sldId="2147483660"/>
          </pc:sldLayoutMkLst>
        </pc:sldLayoutChg>
        <pc:sldLayoutChg chg="modSp mod">
          <pc:chgData name="Stephanie Kancy" userId="075d5e9a-6024-438f-b2ef-015b8736fe65" providerId="ADAL" clId="{A74B4857-32C5-429B-89D6-0A210EE402A3}" dt="2022-10-19T13:00:13.992" v="720" actId="207"/>
          <pc:sldLayoutMkLst>
            <pc:docMk/>
            <pc:sldMasterMk cId="2405364243" sldId="2147483648"/>
            <pc:sldLayoutMk cId="4150296504" sldId="2147483682"/>
          </pc:sldLayoutMkLst>
          <pc:spChg chg="mod">
            <ac:chgData name="Stephanie Kancy" userId="075d5e9a-6024-438f-b2ef-015b8736fe65" providerId="ADAL" clId="{A74B4857-32C5-429B-89D6-0A210EE402A3}" dt="2022-10-19T13:00:13.992" v="720" actId="207"/>
            <ac:spMkLst>
              <pc:docMk/>
              <pc:sldMasterMk cId="2405364243" sldId="2147483648"/>
              <pc:sldLayoutMk cId="4150296504" sldId="2147483682"/>
              <ac:spMk id="17" creationId="{E5AB7EBB-737A-9540-BC73-AD8D595C8E34}"/>
            </ac:spMkLst>
          </pc:spChg>
        </pc:sldLayoutChg>
        <pc:sldLayoutChg chg="del">
          <pc:chgData name="Stephanie Kancy" userId="075d5e9a-6024-438f-b2ef-015b8736fe65" providerId="ADAL" clId="{A74B4857-32C5-429B-89D6-0A210EE402A3}" dt="2022-10-19T11:56:53.337" v="686" actId="2696"/>
          <pc:sldLayoutMkLst>
            <pc:docMk/>
            <pc:sldMasterMk cId="2405364243" sldId="2147483648"/>
            <pc:sldLayoutMk cId="3927852310" sldId="2147483685"/>
          </pc:sldLayoutMkLst>
        </pc:sldLayoutChg>
        <pc:sldLayoutChg chg="del">
          <pc:chgData name="Stephanie Kancy" userId="075d5e9a-6024-438f-b2ef-015b8736fe65" providerId="ADAL" clId="{A74B4857-32C5-429B-89D6-0A210EE402A3}" dt="2022-10-19T11:57:25.293" v="690" actId="2696"/>
          <pc:sldLayoutMkLst>
            <pc:docMk/>
            <pc:sldMasterMk cId="2405364243" sldId="2147483648"/>
            <pc:sldLayoutMk cId="752318882" sldId="2147483687"/>
          </pc:sldLayoutMkLst>
        </pc:sldLayoutChg>
        <pc:sldLayoutChg chg="del">
          <pc:chgData name="Stephanie Kancy" userId="075d5e9a-6024-438f-b2ef-015b8736fe65" providerId="ADAL" clId="{A74B4857-32C5-429B-89D6-0A210EE402A3}" dt="2022-10-19T11:57:06.514" v="687" actId="2696"/>
          <pc:sldLayoutMkLst>
            <pc:docMk/>
            <pc:sldMasterMk cId="2405364243" sldId="2147483648"/>
            <pc:sldLayoutMk cId="3981790914" sldId="214748369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B2547-BC5C-4FCE-AF65-96BD1256243D}" type="datetimeFigureOut">
              <a:rPr lang="en-GB" smtClean="0"/>
              <a:t>20/10/2022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1E7D9-2954-47BB-AA51-F54F13DF57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18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Suggested question: what is the difference between an atom and a molecule?</a:t>
            </a:r>
          </a:p>
          <a:p>
            <a:r>
              <a:rPr lang="en-GB" b="1" dirty="0"/>
              <a:t>Answer: a molecule is two or more atoms chemically bonded.</a:t>
            </a:r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1E7D9-2954-47BB-AA51-F54F13DF57C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78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Suggested question: what is the difference between an element and a non-element?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Answer: an element is made of only one type of atom.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1E7D9-2954-47BB-AA51-F54F13DF57CB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53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Suggested question: when is a substance both an element and a molecule?</a:t>
            </a:r>
          </a:p>
          <a:p>
            <a:r>
              <a:rPr lang="en-GB" b="1" dirty="0"/>
              <a:t>Answer: a substance is both an element and a molecule when it is made of two or more of the same type of atom.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1E7D9-2954-47BB-AA51-F54F13DF57CB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762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Suggested question: when is a substance both a molecule and a compound?</a:t>
            </a:r>
          </a:p>
          <a:p>
            <a:r>
              <a:rPr lang="en-GB" b="1" dirty="0"/>
              <a:t>Answer: a substance is both a molecule and a compound when it is made of two or more elements.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1E7D9-2954-47BB-AA51-F54F13DF57CB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236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1E7D9-2954-47BB-AA51-F54F13DF57CB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098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3s7A7BP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3214C2A-CA33-A842-888E-B812F12CF807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27CC39-9374-7A48-B80F-E35EE9CF0B37}"/>
                </a:ext>
              </a:extLst>
            </p:cNvPr>
            <p:cNvPicPr>
              <a:picLocks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772C03-ED45-D342-93E9-6EBA673FF7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422E4D-C8B1-F447-93AA-3FD97F2A6C7C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282529-8467-4F47-ADC0-2356B7041C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51DED8-6D16-3546-BB8A-1A86FBB873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2202739-A959-9744-A152-EB3C529DE1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2AE1447F-978F-5E49-B247-75A265105B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FA8AA5F-D49E-F447-96D3-9679954190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79999"/>
            <a:ext cx="5220000" cy="257967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F012F8-82AF-D84F-84FF-3F72B976A02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E46DDE-04FF-0948-9D74-AAEC5E80044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5AB7EBB-737A-9540-BC73-AD8D595C8E3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https://rsc.li/3s7A7BP</a:t>
            </a:r>
            <a:endParaRPr lang="en-GB" sz="1600" b="1" i="0" u="none" kern="1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029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0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067C70-ACA3-B14D-96A0-0D77B8CFC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2CD3606-77CB-6E4D-9323-AB8EF1219E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FF0AC-E9DB-1248-A929-F5456D977C3B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028020-C193-574C-845B-55DE20C71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8A1EB2-8DF8-6542-A7A9-0F3B0C8FD39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A650EB0-B31B-E84E-ABFC-1CF9FBE832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64870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543E3E-01B2-EB46-845D-1381317D3C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87EC78B-5880-3945-9FAD-DABB5B4826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89EB5B-F66A-3E48-BD79-D27C96AA6218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046732-56CB-9E44-BD4C-38016D2A9A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89A2B9-415B-2F4C-8BC6-1CD03508DF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1F1670D-5751-0349-B530-C491658DFB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3603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427280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0" r:id="rId2"/>
    <p:sldLayoutId id="2147483671" r:id="rId3"/>
    <p:sldLayoutId id="2147483667" r:id="rId4"/>
    <p:sldLayoutId id="214748369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4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2.jpeg"/><Relationship Id="rId5" Type="http://schemas.openxmlformats.org/officeDocument/2006/relationships/image" Target="../media/image14.jpeg"/><Relationship Id="rId10" Type="http://schemas.openxmlformats.org/officeDocument/2006/relationships/image" Target="../media/image21.jpeg"/><Relationship Id="rId4" Type="http://schemas.openxmlformats.org/officeDocument/2006/relationships/image" Target="../media/image13.jpeg"/><Relationship Id="rId9" Type="http://schemas.openxmlformats.org/officeDocument/2006/relationships/image" Target="../media/image19.jpeg"/><Relationship Id="rId1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9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0.jpeg"/><Relationship Id="rId3" Type="http://schemas.openxmlformats.org/officeDocument/2006/relationships/image" Target="../media/image13.jpeg"/><Relationship Id="rId7" Type="http://schemas.openxmlformats.org/officeDocument/2006/relationships/image" Target="../media/image19.jpeg"/><Relationship Id="rId12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4.jpeg"/><Relationship Id="rId5" Type="http://schemas.openxmlformats.org/officeDocument/2006/relationships/image" Target="../media/image15.jpeg"/><Relationship Id="rId10" Type="http://schemas.openxmlformats.org/officeDocument/2006/relationships/image" Target="../media/image23.jpeg"/><Relationship Id="rId4" Type="http://schemas.openxmlformats.org/officeDocument/2006/relationships/image" Target="../media/image14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BB72-475E-C041-9D7D-237162AFDA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6A331A-11B3-0843-89B3-701D432159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Atoms, molecules and compounds quiz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B079396-6F5F-FB17-470C-AD2CC06EE38F}"/>
              </a:ext>
            </a:extLst>
          </p:cNvPr>
          <p:cNvSpPr/>
          <p:nvPr/>
        </p:nvSpPr>
        <p:spPr>
          <a:xfrm>
            <a:off x="8827625" y="-870363"/>
            <a:ext cx="4320000" cy="43200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006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426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1E722-E089-0544-A3BC-10C0F41FA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22C5118-FDAB-6644-9CD8-9A20DFD34922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Learning objectives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6D8FD00-1504-C081-A2A1-B85C4A0C0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10080000" cy="50400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800" dirty="0"/>
              <a:t>Identify atoms, molecules, elements and compounds using particle diagrams.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800" dirty="0"/>
              <a:t>Use particle diagrams to classify a substance as an element or compound and as molecules or atoms. </a:t>
            </a:r>
          </a:p>
        </p:txBody>
      </p:sp>
    </p:spTree>
    <p:extLst>
      <p:ext uri="{BB962C8B-B14F-4D97-AF65-F5344CB8AC3E}">
        <p14:creationId xmlns:p14="http://schemas.microsoft.com/office/powerpoint/2010/main" val="1629480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D871-9F35-9342-B411-7CBBF7B7D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check our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8368B-B514-8E4D-A908-1909D2469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Atom – simplest particle of an element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Element – made of one type of atom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Molecule – two or more atoms chemically bonded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Compound – two or more elements chemically bonded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6CD6E36-2F1F-E04E-93A3-B9BB4B23EDD1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Definitions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52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F485-D268-EE4F-A331-75DB1042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9540000" cy="44066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Label as either an atom or molecule</a:t>
            </a:r>
            <a:endParaRPr lang="en-US" dirty="0"/>
          </a:p>
        </p:txBody>
      </p:sp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46807B76-2195-F403-9311-6F01C38C83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636218"/>
              </p:ext>
            </p:extLst>
          </p:nvPr>
        </p:nvGraphicFramePr>
        <p:xfrm>
          <a:off x="540000" y="1275925"/>
          <a:ext cx="9945636" cy="53157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6409">
                  <a:extLst>
                    <a:ext uri="{9D8B030D-6E8A-4147-A177-3AD203B41FA5}">
                      <a16:colId xmlns:a16="http://schemas.microsoft.com/office/drawing/2014/main" val="4191366272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722574213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646871180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964311316"/>
                    </a:ext>
                  </a:extLst>
                </a:gridCol>
              </a:tblGrid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a.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b.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c.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d.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892326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e.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f.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g.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h.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0646921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 err="1">
                          <a:latin typeface="Century Gothic" panose="020B0502020202020204" pitchFamily="34" charset="0"/>
                        </a:rPr>
                        <a:t>i</a:t>
                      </a:r>
                      <a:r>
                        <a:rPr lang="en-GB" dirty="0">
                          <a:latin typeface="Century Gothic" panose="020B0502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j.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k.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l.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79565108"/>
                  </a:ext>
                </a:extLst>
              </a:tr>
            </a:tbl>
          </a:graphicData>
        </a:graphic>
      </p:graphicFrame>
      <p:sp>
        <p:nvSpPr>
          <p:cNvPr id="18" name="Title 1">
            <a:extLst>
              <a:ext uri="{FF2B5EF4-FFF2-40B4-BE49-F238E27FC236}">
                <a16:creationId xmlns:a16="http://schemas.microsoft.com/office/drawing/2014/main" id="{0CD17A26-C105-2200-3B71-29483C2B4B41}"/>
              </a:ext>
            </a:extLst>
          </p:cNvPr>
          <p:cNvSpPr txBox="1">
            <a:spLocks/>
          </p:cNvSpPr>
          <p:nvPr/>
        </p:nvSpPr>
        <p:spPr>
          <a:xfrm>
            <a:off x="64255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A28F388-8125-6503-7301-7862317BBD0B}"/>
              </a:ext>
            </a:extLst>
          </p:cNvPr>
          <p:cNvSpPr txBox="1">
            <a:spLocks/>
          </p:cNvSpPr>
          <p:nvPr/>
        </p:nvSpPr>
        <p:spPr>
          <a:xfrm>
            <a:off x="63493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D74E619-BC46-6F21-3B50-3AA09DD84D34}"/>
              </a:ext>
            </a:extLst>
          </p:cNvPr>
          <p:cNvSpPr txBox="1">
            <a:spLocks/>
          </p:cNvSpPr>
          <p:nvPr/>
        </p:nvSpPr>
        <p:spPr>
          <a:xfrm>
            <a:off x="63874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Atom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178256C-71A1-2C6C-CF90-B65B84CBFCA8}"/>
              </a:ext>
            </a:extLst>
          </p:cNvPr>
          <p:cNvSpPr txBox="1">
            <a:spLocks/>
          </p:cNvSpPr>
          <p:nvPr/>
        </p:nvSpPr>
        <p:spPr>
          <a:xfrm>
            <a:off x="312667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E000D32B-A2C1-A210-3C51-2A7CD0AE03DB}"/>
              </a:ext>
            </a:extLst>
          </p:cNvPr>
          <p:cNvSpPr txBox="1">
            <a:spLocks/>
          </p:cNvSpPr>
          <p:nvPr/>
        </p:nvSpPr>
        <p:spPr>
          <a:xfrm>
            <a:off x="311905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04C7D71D-9AA5-B0A1-43C8-6463282EC06B}"/>
              </a:ext>
            </a:extLst>
          </p:cNvPr>
          <p:cNvSpPr txBox="1">
            <a:spLocks/>
          </p:cNvSpPr>
          <p:nvPr/>
        </p:nvSpPr>
        <p:spPr>
          <a:xfrm>
            <a:off x="312286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D934557-02DE-9390-F3E8-DCF5A7ADFBB2}"/>
              </a:ext>
            </a:extLst>
          </p:cNvPr>
          <p:cNvSpPr txBox="1">
            <a:spLocks/>
          </p:cNvSpPr>
          <p:nvPr/>
        </p:nvSpPr>
        <p:spPr>
          <a:xfrm>
            <a:off x="561079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D771A80-A850-35C5-E8B3-38ADF00585C5}"/>
              </a:ext>
            </a:extLst>
          </p:cNvPr>
          <p:cNvSpPr txBox="1">
            <a:spLocks/>
          </p:cNvSpPr>
          <p:nvPr/>
        </p:nvSpPr>
        <p:spPr>
          <a:xfrm>
            <a:off x="560317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Atom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7C556F57-0413-8840-992A-C0B336DF4EBF}"/>
              </a:ext>
            </a:extLst>
          </p:cNvPr>
          <p:cNvSpPr txBox="1">
            <a:spLocks/>
          </p:cNvSpPr>
          <p:nvPr/>
        </p:nvSpPr>
        <p:spPr>
          <a:xfrm>
            <a:off x="560698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453FB50-BCD4-57EE-2BD3-4DB2F95A9997}"/>
              </a:ext>
            </a:extLst>
          </p:cNvPr>
          <p:cNvSpPr txBox="1">
            <a:spLocks/>
          </p:cNvSpPr>
          <p:nvPr/>
        </p:nvSpPr>
        <p:spPr>
          <a:xfrm>
            <a:off x="809872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4B0B005-FC5C-EF65-E7EE-4D8471B47895}"/>
              </a:ext>
            </a:extLst>
          </p:cNvPr>
          <p:cNvSpPr txBox="1">
            <a:spLocks/>
          </p:cNvSpPr>
          <p:nvPr/>
        </p:nvSpPr>
        <p:spPr>
          <a:xfrm>
            <a:off x="809110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51AA451-3EBA-9056-21AC-8DDD06C3696E}"/>
              </a:ext>
            </a:extLst>
          </p:cNvPr>
          <p:cNvSpPr txBox="1">
            <a:spLocks/>
          </p:cNvSpPr>
          <p:nvPr/>
        </p:nvSpPr>
        <p:spPr>
          <a:xfrm>
            <a:off x="809491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pic>
        <p:nvPicPr>
          <p:cNvPr id="32" name="Picture 31" descr="Diagram&#10;&#10;Description automatically generated">
            <a:extLst>
              <a:ext uri="{FF2B5EF4-FFF2-40B4-BE49-F238E27FC236}">
                <a16:creationId xmlns:a16="http://schemas.microsoft.com/office/drawing/2014/main" id="{03472310-53C8-546F-AE3F-F56436E15B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020" y="3092115"/>
            <a:ext cx="1289819" cy="1440000"/>
          </a:xfrm>
          <a:prstGeom prst="rect">
            <a:avLst/>
          </a:prstGeom>
        </p:spPr>
      </p:pic>
      <p:pic>
        <p:nvPicPr>
          <p:cNvPr id="36" name="Picture 35" descr="A picture containing diagram&#10;&#10;Description automatically generated">
            <a:extLst>
              <a:ext uri="{FF2B5EF4-FFF2-40B4-BE49-F238E27FC236}">
                <a16:creationId xmlns:a16="http://schemas.microsoft.com/office/drawing/2014/main" id="{350868A2-8806-A9FD-A888-432E112975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604" y="1582598"/>
            <a:ext cx="1598019" cy="900000"/>
          </a:xfrm>
          <a:prstGeom prst="rect">
            <a:avLst/>
          </a:prstGeom>
        </p:spPr>
      </p:pic>
      <p:pic>
        <p:nvPicPr>
          <p:cNvPr id="38" name="Picture 37" descr="Shape&#10;&#10;Description automatically generated">
            <a:extLst>
              <a:ext uri="{FF2B5EF4-FFF2-40B4-BE49-F238E27FC236}">
                <a16:creationId xmlns:a16="http://schemas.microsoft.com/office/drawing/2014/main" id="{8932CB6F-D768-1B9F-28FF-E25C9DD49C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0223" y="1312598"/>
            <a:ext cx="1738893" cy="1440000"/>
          </a:xfrm>
          <a:prstGeom prst="rect">
            <a:avLst/>
          </a:prstGeom>
        </p:spPr>
      </p:pic>
      <p:pic>
        <p:nvPicPr>
          <p:cNvPr id="41" name="Picture 40" descr="Logo, company name&#10;&#10;Description automatically generated">
            <a:extLst>
              <a:ext uri="{FF2B5EF4-FFF2-40B4-BE49-F238E27FC236}">
                <a16:creationId xmlns:a16="http://schemas.microsoft.com/office/drawing/2014/main" id="{5C7CD296-7739-B63B-FE5D-D63E56732B7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4964" y="1583387"/>
            <a:ext cx="1622410" cy="900000"/>
          </a:xfrm>
          <a:prstGeom prst="rect">
            <a:avLst/>
          </a:prstGeom>
        </p:spPr>
      </p:pic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CE2C4619-E368-AD70-D02F-745F4C10D8A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335" y="1312895"/>
            <a:ext cx="1718770" cy="1440000"/>
          </a:xfrm>
          <a:prstGeom prst="rect">
            <a:avLst/>
          </a:prstGeom>
        </p:spPr>
      </p:pic>
      <p:pic>
        <p:nvPicPr>
          <p:cNvPr id="45" name="Picture 44" descr="Icon&#10;&#10;Description automatically generated">
            <a:extLst>
              <a:ext uri="{FF2B5EF4-FFF2-40B4-BE49-F238E27FC236}">
                <a16:creationId xmlns:a16="http://schemas.microsoft.com/office/drawing/2014/main" id="{4132AB43-3407-247C-A892-498B7242D83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9218" y="3362115"/>
            <a:ext cx="1565663" cy="900000"/>
          </a:xfrm>
          <a:prstGeom prst="rect">
            <a:avLst/>
          </a:prstGeom>
        </p:spPr>
      </p:pic>
      <p:pic>
        <p:nvPicPr>
          <p:cNvPr id="47" name="Picture 46" descr="A picture containing diagram&#10;&#10;Description automatically generated">
            <a:extLst>
              <a:ext uri="{FF2B5EF4-FFF2-40B4-BE49-F238E27FC236}">
                <a16:creationId xmlns:a16="http://schemas.microsoft.com/office/drawing/2014/main" id="{95F24BC1-456B-C248-CA33-0994B66375F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2522" y="3362115"/>
            <a:ext cx="942535" cy="900000"/>
          </a:xfrm>
          <a:prstGeom prst="rect">
            <a:avLst/>
          </a:prstGeom>
        </p:spPr>
      </p:pic>
      <p:pic>
        <p:nvPicPr>
          <p:cNvPr id="49" name="Picture 48" descr="Icon&#10;&#10;Description automatically generated">
            <a:extLst>
              <a:ext uri="{FF2B5EF4-FFF2-40B4-BE49-F238E27FC236}">
                <a16:creationId xmlns:a16="http://schemas.microsoft.com/office/drawing/2014/main" id="{96335C38-8C25-FAE0-C073-082D03C6752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3893" y="3357019"/>
            <a:ext cx="1580413" cy="900000"/>
          </a:xfrm>
          <a:prstGeom prst="rect">
            <a:avLst/>
          </a:prstGeom>
        </p:spPr>
      </p:pic>
      <p:pic>
        <p:nvPicPr>
          <p:cNvPr id="51" name="Picture 50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D9125CB9-1FFB-65D0-E9B3-F3A7E91054D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706" y="5125457"/>
            <a:ext cx="903687" cy="900000"/>
          </a:xfrm>
          <a:prstGeom prst="rect">
            <a:avLst/>
          </a:prstGeom>
        </p:spPr>
      </p:pic>
      <p:pic>
        <p:nvPicPr>
          <p:cNvPr id="53" name="Picture 52" descr="Shape&#10;&#10;Description automatically generated with medium confidence">
            <a:extLst>
              <a:ext uri="{FF2B5EF4-FFF2-40B4-BE49-F238E27FC236}">
                <a16:creationId xmlns:a16="http://schemas.microsoft.com/office/drawing/2014/main" id="{F01EFB09-C0CD-0407-45F1-116F54B499A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867" y="4843547"/>
            <a:ext cx="998366" cy="1440000"/>
          </a:xfrm>
          <a:prstGeom prst="rect">
            <a:avLst/>
          </a:prstGeom>
        </p:spPr>
      </p:pic>
      <p:pic>
        <p:nvPicPr>
          <p:cNvPr id="55" name="Picture 54" descr="A picture containing shape&#10;&#10;Description automatically generated">
            <a:extLst>
              <a:ext uri="{FF2B5EF4-FFF2-40B4-BE49-F238E27FC236}">
                <a16:creationId xmlns:a16="http://schemas.microsoft.com/office/drawing/2014/main" id="{6B6856E0-6F43-00B2-4EDB-53666E8B793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2762" y="5123072"/>
            <a:ext cx="1646813" cy="900000"/>
          </a:xfrm>
          <a:prstGeom prst="rect">
            <a:avLst/>
          </a:prstGeom>
        </p:spPr>
      </p:pic>
      <p:pic>
        <p:nvPicPr>
          <p:cNvPr id="57" name="Picture 56" descr="Icon&#10;&#10;Description automatically generated with medium confidence">
            <a:extLst>
              <a:ext uri="{FF2B5EF4-FFF2-40B4-BE49-F238E27FC236}">
                <a16:creationId xmlns:a16="http://schemas.microsoft.com/office/drawing/2014/main" id="{11EAE9EB-07A3-CE52-99F0-56EF2CDEF48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3248" y="5132075"/>
            <a:ext cx="1621702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6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F485-D268-EE4F-A331-75DB1042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9540000" cy="440661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Label as either an element or non-element </a:t>
            </a:r>
            <a:endParaRPr lang="en-US" dirty="0"/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C6476837-FA1A-B85E-E321-BED094200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592471"/>
              </p:ext>
            </p:extLst>
          </p:nvPr>
        </p:nvGraphicFramePr>
        <p:xfrm>
          <a:off x="540000" y="1275925"/>
          <a:ext cx="9945636" cy="53157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6409">
                  <a:extLst>
                    <a:ext uri="{9D8B030D-6E8A-4147-A177-3AD203B41FA5}">
                      <a16:colId xmlns:a16="http://schemas.microsoft.com/office/drawing/2014/main" val="4191366272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722574213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646871180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964311316"/>
                    </a:ext>
                  </a:extLst>
                </a:gridCol>
              </a:tblGrid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a.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b.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c.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d.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892326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e.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f.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g.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h.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0646921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i.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j.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k.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l.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7956510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85C9EBCD-8AF5-245B-9200-E9C607CACA32}"/>
              </a:ext>
            </a:extLst>
          </p:cNvPr>
          <p:cNvSpPr txBox="1">
            <a:spLocks/>
          </p:cNvSpPr>
          <p:nvPr/>
        </p:nvSpPr>
        <p:spPr>
          <a:xfrm>
            <a:off x="64255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812C14-AF78-390E-DAC6-4C1362781E49}"/>
              </a:ext>
            </a:extLst>
          </p:cNvPr>
          <p:cNvSpPr txBox="1">
            <a:spLocks/>
          </p:cNvSpPr>
          <p:nvPr/>
        </p:nvSpPr>
        <p:spPr>
          <a:xfrm>
            <a:off x="63493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Not an 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2A9383A-79AB-45AA-5118-A61C4FEF923D}"/>
              </a:ext>
            </a:extLst>
          </p:cNvPr>
          <p:cNvSpPr txBox="1">
            <a:spLocks/>
          </p:cNvSpPr>
          <p:nvPr/>
        </p:nvSpPr>
        <p:spPr>
          <a:xfrm>
            <a:off x="63874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D833F46-187A-B5A6-E715-737D21B87002}"/>
              </a:ext>
            </a:extLst>
          </p:cNvPr>
          <p:cNvSpPr txBox="1">
            <a:spLocks/>
          </p:cNvSpPr>
          <p:nvPr/>
        </p:nvSpPr>
        <p:spPr>
          <a:xfrm>
            <a:off x="312667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Not an 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91A3A0F-A32E-219D-78E6-1A1F644E29D6}"/>
              </a:ext>
            </a:extLst>
          </p:cNvPr>
          <p:cNvSpPr txBox="1">
            <a:spLocks/>
          </p:cNvSpPr>
          <p:nvPr/>
        </p:nvSpPr>
        <p:spPr>
          <a:xfrm>
            <a:off x="311905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C204DA7-85C8-56C3-8E8C-7A7FC14C94B0}"/>
              </a:ext>
            </a:extLst>
          </p:cNvPr>
          <p:cNvSpPr txBox="1">
            <a:spLocks/>
          </p:cNvSpPr>
          <p:nvPr/>
        </p:nvSpPr>
        <p:spPr>
          <a:xfrm>
            <a:off x="312286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Not an 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A1D9427-D540-FBF9-8E78-9C88390F4F29}"/>
              </a:ext>
            </a:extLst>
          </p:cNvPr>
          <p:cNvSpPr txBox="1">
            <a:spLocks/>
          </p:cNvSpPr>
          <p:nvPr/>
        </p:nvSpPr>
        <p:spPr>
          <a:xfrm>
            <a:off x="561079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7EE0505-1ED7-2C49-2508-E7F7645914C0}"/>
              </a:ext>
            </a:extLst>
          </p:cNvPr>
          <p:cNvSpPr txBox="1">
            <a:spLocks/>
          </p:cNvSpPr>
          <p:nvPr/>
        </p:nvSpPr>
        <p:spPr>
          <a:xfrm>
            <a:off x="560317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E89D257-E1AA-F810-B5E5-87143BC9BE07}"/>
              </a:ext>
            </a:extLst>
          </p:cNvPr>
          <p:cNvSpPr txBox="1">
            <a:spLocks/>
          </p:cNvSpPr>
          <p:nvPr/>
        </p:nvSpPr>
        <p:spPr>
          <a:xfrm>
            <a:off x="560698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Not an 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9C6A778-BF68-9BDD-9919-F12BDF07ED6F}"/>
              </a:ext>
            </a:extLst>
          </p:cNvPr>
          <p:cNvSpPr txBox="1">
            <a:spLocks/>
          </p:cNvSpPr>
          <p:nvPr/>
        </p:nvSpPr>
        <p:spPr>
          <a:xfrm>
            <a:off x="809872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Not an 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4D19D2F-5AB6-0DF2-920F-2C2F0C774D38}"/>
              </a:ext>
            </a:extLst>
          </p:cNvPr>
          <p:cNvSpPr txBox="1">
            <a:spLocks/>
          </p:cNvSpPr>
          <p:nvPr/>
        </p:nvSpPr>
        <p:spPr>
          <a:xfrm>
            <a:off x="809110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E227403-9839-42AC-BF1C-E863D6BB9E5F}"/>
              </a:ext>
            </a:extLst>
          </p:cNvPr>
          <p:cNvSpPr txBox="1">
            <a:spLocks/>
          </p:cNvSpPr>
          <p:nvPr/>
        </p:nvSpPr>
        <p:spPr>
          <a:xfrm>
            <a:off x="809491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CC86566E-AC4D-FE30-D545-5A601A658B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020" y="3092115"/>
            <a:ext cx="1289819" cy="1440000"/>
          </a:xfrm>
          <a:prstGeom prst="rect">
            <a:avLst/>
          </a:prstGeom>
        </p:spPr>
      </p:pic>
      <p:pic>
        <p:nvPicPr>
          <p:cNvPr id="20" name="Picture 19" descr="A picture containing diagram&#10;&#10;Description automatically generated">
            <a:extLst>
              <a:ext uri="{FF2B5EF4-FFF2-40B4-BE49-F238E27FC236}">
                <a16:creationId xmlns:a16="http://schemas.microsoft.com/office/drawing/2014/main" id="{50C512DF-780F-B31E-1318-29B2A87F499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604" y="1582598"/>
            <a:ext cx="1598019" cy="900000"/>
          </a:xfrm>
          <a:prstGeom prst="rect">
            <a:avLst/>
          </a:prstGeom>
        </p:spPr>
      </p:pic>
      <p:pic>
        <p:nvPicPr>
          <p:cNvPr id="21" name="Picture 20" descr="Shape&#10;&#10;Description automatically generated">
            <a:extLst>
              <a:ext uri="{FF2B5EF4-FFF2-40B4-BE49-F238E27FC236}">
                <a16:creationId xmlns:a16="http://schemas.microsoft.com/office/drawing/2014/main" id="{5D9C4363-AFCF-2CD7-35D7-A5EE1073301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0223" y="1312598"/>
            <a:ext cx="1738893" cy="1440000"/>
          </a:xfrm>
          <a:prstGeom prst="rect">
            <a:avLst/>
          </a:prstGeom>
        </p:spPr>
      </p:pic>
      <p:pic>
        <p:nvPicPr>
          <p:cNvPr id="22" name="Picture 21" descr="Logo, company name&#10;&#10;Description automatically generated">
            <a:extLst>
              <a:ext uri="{FF2B5EF4-FFF2-40B4-BE49-F238E27FC236}">
                <a16:creationId xmlns:a16="http://schemas.microsoft.com/office/drawing/2014/main" id="{5B98BDA8-801A-DDE0-3853-1944D66AE4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4964" y="1583387"/>
            <a:ext cx="1622410" cy="900000"/>
          </a:xfrm>
          <a:prstGeom prst="rect">
            <a:avLst/>
          </a:prstGeom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9C8F4131-F5AA-685F-E875-B17BFA92597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335" y="1312895"/>
            <a:ext cx="1718770" cy="1440000"/>
          </a:xfrm>
          <a:prstGeom prst="rect">
            <a:avLst/>
          </a:prstGeom>
        </p:spPr>
      </p:pic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FAB46536-AF00-E9BA-77BF-6F213B95F7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9218" y="3362115"/>
            <a:ext cx="1565663" cy="900000"/>
          </a:xfrm>
          <a:prstGeom prst="rect">
            <a:avLst/>
          </a:prstGeom>
        </p:spPr>
      </p:pic>
      <p:pic>
        <p:nvPicPr>
          <p:cNvPr id="25" name="Picture 24" descr="A picture containing diagram&#10;&#10;Description automatically generated">
            <a:extLst>
              <a:ext uri="{FF2B5EF4-FFF2-40B4-BE49-F238E27FC236}">
                <a16:creationId xmlns:a16="http://schemas.microsoft.com/office/drawing/2014/main" id="{381426B9-B4EB-B6FD-AB0E-3AFC5EA221A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2522" y="3362115"/>
            <a:ext cx="942535" cy="900000"/>
          </a:xfrm>
          <a:prstGeom prst="rect">
            <a:avLst/>
          </a:prstGeom>
        </p:spPr>
      </p:pic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193F8F43-CC90-85AF-D565-A05B4A430E4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3893" y="3357019"/>
            <a:ext cx="1580413" cy="900000"/>
          </a:xfrm>
          <a:prstGeom prst="rect">
            <a:avLst/>
          </a:prstGeom>
        </p:spPr>
      </p:pic>
      <p:pic>
        <p:nvPicPr>
          <p:cNvPr id="27" name="Picture 26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493AFD44-CF32-19D4-4277-165CAFD9471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706" y="5125457"/>
            <a:ext cx="903687" cy="900000"/>
          </a:xfrm>
          <a:prstGeom prst="rect">
            <a:avLst/>
          </a:prstGeom>
        </p:spPr>
      </p:pic>
      <p:pic>
        <p:nvPicPr>
          <p:cNvPr id="28" name="Picture 27" descr="Shape&#10;&#10;Description automatically generated with medium confidence">
            <a:extLst>
              <a:ext uri="{FF2B5EF4-FFF2-40B4-BE49-F238E27FC236}">
                <a16:creationId xmlns:a16="http://schemas.microsoft.com/office/drawing/2014/main" id="{618C2032-1BCE-70CA-F146-C341ED0B402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867" y="4843547"/>
            <a:ext cx="998366" cy="1440000"/>
          </a:xfrm>
          <a:prstGeom prst="rect">
            <a:avLst/>
          </a:prstGeom>
        </p:spPr>
      </p:pic>
      <p:pic>
        <p:nvPicPr>
          <p:cNvPr id="29" name="Picture 28" descr="A picture containing shape&#10;&#10;Description automatically generated">
            <a:extLst>
              <a:ext uri="{FF2B5EF4-FFF2-40B4-BE49-F238E27FC236}">
                <a16:creationId xmlns:a16="http://schemas.microsoft.com/office/drawing/2014/main" id="{46754674-743A-5E4D-1D96-11EFC18674E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2762" y="5123072"/>
            <a:ext cx="1646813" cy="900000"/>
          </a:xfrm>
          <a:prstGeom prst="rect">
            <a:avLst/>
          </a:prstGeom>
        </p:spPr>
      </p:pic>
      <p:pic>
        <p:nvPicPr>
          <p:cNvPr id="30" name="Picture 29" descr="Icon&#10;&#10;Description automatically generated with medium confidence">
            <a:extLst>
              <a:ext uri="{FF2B5EF4-FFF2-40B4-BE49-F238E27FC236}">
                <a16:creationId xmlns:a16="http://schemas.microsoft.com/office/drawing/2014/main" id="{AF99C442-86BE-51E0-3FB9-58BE9983A28D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3248" y="5132075"/>
            <a:ext cx="1621702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4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F485-D268-EE4F-A331-75DB1042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9540000" cy="440661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GB" dirty="0"/>
              <a:t>Label as an element, molecule or both</a:t>
            </a:r>
            <a:endParaRPr lang="en-US" dirty="0"/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58358FD4-47B2-EEA3-2188-BD2F22105B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61504"/>
              </p:ext>
            </p:extLst>
          </p:nvPr>
        </p:nvGraphicFramePr>
        <p:xfrm>
          <a:off x="540000" y="1275925"/>
          <a:ext cx="9945636" cy="53157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6409">
                  <a:extLst>
                    <a:ext uri="{9D8B030D-6E8A-4147-A177-3AD203B41FA5}">
                      <a16:colId xmlns:a16="http://schemas.microsoft.com/office/drawing/2014/main" val="4191366272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722574213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646871180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964311316"/>
                    </a:ext>
                  </a:extLst>
                </a:gridCol>
              </a:tblGrid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a.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b.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c.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d.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892326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e.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f.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g.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h.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0646921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i.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j.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k.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l.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7956510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11D91E43-CE1C-E8A4-2362-FC7F87AFE8E5}"/>
              </a:ext>
            </a:extLst>
          </p:cNvPr>
          <p:cNvSpPr txBox="1">
            <a:spLocks/>
          </p:cNvSpPr>
          <p:nvPr/>
        </p:nvSpPr>
        <p:spPr>
          <a:xfrm>
            <a:off x="64255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9CC0EA-A41C-9F0C-4A3F-059792193537}"/>
              </a:ext>
            </a:extLst>
          </p:cNvPr>
          <p:cNvSpPr txBox="1">
            <a:spLocks/>
          </p:cNvSpPr>
          <p:nvPr/>
        </p:nvSpPr>
        <p:spPr>
          <a:xfrm>
            <a:off x="63493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FF1A0C8-F7FA-3D4A-BC75-93C646261C94}"/>
              </a:ext>
            </a:extLst>
          </p:cNvPr>
          <p:cNvSpPr txBox="1">
            <a:spLocks/>
          </p:cNvSpPr>
          <p:nvPr/>
        </p:nvSpPr>
        <p:spPr>
          <a:xfrm>
            <a:off x="63874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A91369E-2195-31B3-36EF-E7185E4930D3}"/>
              </a:ext>
            </a:extLst>
          </p:cNvPr>
          <p:cNvSpPr txBox="1">
            <a:spLocks/>
          </p:cNvSpPr>
          <p:nvPr/>
        </p:nvSpPr>
        <p:spPr>
          <a:xfrm>
            <a:off x="312667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FE58AE-1006-1630-E94E-50E363B9BCC2}"/>
              </a:ext>
            </a:extLst>
          </p:cNvPr>
          <p:cNvSpPr txBox="1">
            <a:spLocks/>
          </p:cNvSpPr>
          <p:nvPr/>
        </p:nvSpPr>
        <p:spPr>
          <a:xfrm>
            <a:off x="311905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C9CC072-0DC7-365F-BE95-5BDDD1D6BE83}"/>
              </a:ext>
            </a:extLst>
          </p:cNvPr>
          <p:cNvSpPr txBox="1">
            <a:spLocks/>
          </p:cNvSpPr>
          <p:nvPr/>
        </p:nvSpPr>
        <p:spPr>
          <a:xfrm>
            <a:off x="312286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CF058A3-EC5C-1E76-E605-DC07FC08F300}"/>
              </a:ext>
            </a:extLst>
          </p:cNvPr>
          <p:cNvSpPr txBox="1">
            <a:spLocks/>
          </p:cNvSpPr>
          <p:nvPr/>
        </p:nvSpPr>
        <p:spPr>
          <a:xfrm>
            <a:off x="561079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F4F0A6A-11B3-DFDE-69CE-31DDC2D98D7E}"/>
              </a:ext>
            </a:extLst>
          </p:cNvPr>
          <p:cNvSpPr txBox="1">
            <a:spLocks/>
          </p:cNvSpPr>
          <p:nvPr/>
        </p:nvSpPr>
        <p:spPr>
          <a:xfrm>
            <a:off x="560317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Element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949F047-7FB2-4397-938D-8E8669CFA166}"/>
              </a:ext>
            </a:extLst>
          </p:cNvPr>
          <p:cNvSpPr txBox="1">
            <a:spLocks/>
          </p:cNvSpPr>
          <p:nvPr/>
        </p:nvSpPr>
        <p:spPr>
          <a:xfrm>
            <a:off x="560698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E9F7C4C-5A35-C0D2-B675-E07C0CE7DBB8}"/>
              </a:ext>
            </a:extLst>
          </p:cNvPr>
          <p:cNvSpPr txBox="1">
            <a:spLocks/>
          </p:cNvSpPr>
          <p:nvPr/>
        </p:nvSpPr>
        <p:spPr>
          <a:xfrm>
            <a:off x="809872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1F0C1F1-09AD-43DA-6973-8A54A18E6299}"/>
              </a:ext>
            </a:extLst>
          </p:cNvPr>
          <p:cNvSpPr txBox="1">
            <a:spLocks/>
          </p:cNvSpPr>
          <p:nvPr/>
        </p:nvSpPr>
        <p:spPr>
          <a:xfrm>
            <a:off x="809110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0EAA739-E59A-A35F-D128-D65B12138201}"/>
              </a:ext>
            </a:extLst>
          </p:cNvPr>
          <p:cNvSpPr txBox="1">
            <a:spLocks/>
          </p:cNvSpPr>
          <p:nvPr/>
        </p:nvSpPr>
        <p:spPr>
          <a:xfrm>
            <a:off x="809491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00695775-8059-E254-49B7-2DAE8DF62A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020" y="3092115"/>
            <a:ext cx="1289819" cy="1440000"/>
          </a:xfrm>
          <a:prstGeom prst="rect">
            <a:avLst/>
          </a:prstGeom>
        </p:spPr>
      </p:pic>
      <p:pic>
        <p:nvPicPr>
          <p:cNvPr id="20" name="Picture 19" descr="A picture containing diagram&#10;&#10;Description automatically generated">
            <a:extLst>
              <a:ext uri="{FF2B5EF4-FFF2-40B4-BE49-F238E27FC236}">
                <a16:creationId xmlns:a16="http://schemas.microsoft.com/office/drawing/2014/main" id="{A0858463-134D-537D-93A9-31299AE807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604" y="1582598"/>
            <a:ext cx="1598019" cy="900000"/>
          </a:xfrm>
          <a:prstGeom prst="rect">
            <a:avLst/>
          </a:prstGeom>
        </p:spPr>
      </p:pic>
      <p:pic>
        <p:nvPicPr>
          <p:cNvPr id="21" name="Picture 20" descr="Shape&#10;&#10;Description automatically generated">
            <a:extLst>
              <a:ext uri="{FF2B5EF4-FFF2-40B4-BE49-F238E27FC236}">
                <a16:creationId xmlns:a16="http://schemas.microsoft.com/office/drawing/2014/main" id="{568AE5B3-5DF2-7B52-BA6A-D0D05EA976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0223" y="1312598"/>
            <a:ext cx="1738893" cy="1440000"/>
          </a:xfrm>
          <a:prstGeom prst="rect">
            <a:avLst/>
          </a:prstGeom>
        </p:spPr>
      </p:pic>
      <p:pic>
        <p:nvPicPr>
          <p:cNvPr id="22" name="Picture 21" descr="Logo, company name&#10;&#10;Description automatically generated">
            <a:extLst>
              <a:ext uri="{FF2B5EF4-FFF2-40B4-BE49-F238E27FC236}">
                <a16:creationId xmlns:a16="http://schemas.microsoft.com/office/drawing/2014/main" id="{B63C3214-72BE-3926-8549-22001DC9EC8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4964" y="1583387"/>
            <a:ext cx="1622410" cy="900000"/>
          </a:xfrm>
          <a:prstGeom prst="rect">
            <a:avLst/>
          </a:prstGeom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B948F16C-806A-B667-FD91-E5ACD9FEA89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335" y="1312895"/>
            <a:ext cx="1718770" cy="1440000"/>
          </a:xfrm>
          <a:prstGeom prst="rect">
            <a:avLst/>
          </a:prstGeom>
        </p:spPr>
      </p:pic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F4920239-6C18-9595-447A-778816BDA8A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9218" y="3362115"/>
            <a:ext cx="1565663" cy="900000"/>
          </a:xfrm>
          <a:prstGeom prst="rect">
            <a:avLst/>
          </a:prstGeom>
        </p:spPr>
      </p:pic>
      <p:pic>
        <p:nvPicPr>
          <p:cNvPr id="25" name="Picture 24" descr="A picture containing diagram&#10;&#10;Description automatically generated">
            <a:extLst>
              <a:ext uri="{FF2B5EF4-FFF2-40B4-BE49-F238E27FC236}">
                <a16:creationId xmlns:a16="http://schemas.microsoft.com/office/drawing/2014/main" id="{74FD2297-2B89-94BB-5514-222B4AAB14C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2522" y="3362115"/>
            <a:ext cx="942535" cy="900000"/>
          </a:xfrm>
          <a:prstGeom prst="rect">
            <a:avLst/>
          </a:prstGeom>
        </p:spPr>
      </p:pic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FA3AF801-386F-BE3D-2EB5-6FCC0D38C12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3893" y="3357019"/>
            <a:ext cx="1580413" cy="900000"/>
          </a:xfrm>
          <a:prstGeom prst="rect">
            <a:avLst/>
          </a:prstGeom>
        </p:spPr>
      </p:pic>
      <p:pic>
        <p:nvPicPr>
          <p:cNvPr id="27" name="Picture 26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0D5C4666-C378-7886-1957-BBC0E22BFEB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706" y="5125457"/>
            <a:ext cx="903687" cy="900000"/>
          </a:xfrm>
          <a:prstGeom prst="rect">
            <a:avLst/>
          </a:prstGeom>
        </p:spPr>
      </p:pic>
      <p:pic>
        <p:nvPicPr>
          <p:cNvPr id="28" name="Picture 27" descr="Shape&#10;&#10;Description automatically generated with medium confidence">
            <a:extLst>
              <a:ext uri="{FF2B5EF4-FFF2-40B4-BE49-F238E27FC236}">
                <a16:creationId xmlns:a16="http://schemas.microsoft.com/office/drawing/2014/main" id="{238F8AAC-B513-809B-3299-2963B193916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867" y="4843547"/>
            <a:ext cx="998366" cy="1440000"/>
          </a:xfrm>
          <a:prstGeom prst="rect">
            <a:avLst/>
          </a:prstGeom>
        </p:spPr>
      </p:pic>
      <p:pic>
        <p:nvPicPr>
          <p:cNvPr id="29" name="Picture 28" descr="A picture containing shape&#10;&#10;Description automatically generated">
            <a:extLst>
              <a:ext uri="{FF2B5EF4-FFF2-40B4-BE49-F238E27FC236}">
                <a16:creationId xmlns:a16="http://schemas.microsoft.com/office/drawing/2014/main" id="{F7770193-29A0-AF8D-6592-296AEF78B6C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2762" y="5123072"/>
            <a:ext cx="1646813" cy="900000"/>
          </a:xfrm>
          <a:prstGeom prst="rect">
            <a:avLst/>
          </a:prstGeom>
        </p:spPr>
      </p:pic>
      <p:pic>
        <p:nvPicPr>
          <p:cNvPr id="30" name="Picture 29" descr="Icon&#10;&#10;Description automatically generated with medium confidence">
            <a:extLst>
              <a:ext uri="{FF2B5EF4-FFF2-40B4-BE49-F238E27FC236}">
                <a16:creationId xmlns:a16="http://schemas.microsoft.com/office/drawing/2014/main" id="{8BF5BC36-145A-3FF5-46B2-BA4D3FF08C4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3248" y="5132075"/>
            <a:ext cx="1621702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94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F485-D268-EE4F-A331-75DB1042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274756" cy="440661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GB" dirty="0"/>
              <a:t>Label as either a molecule, compound or both</a:t>
            </a:r>
            <a:endParaRPr lang="en-US" dirty="0"/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BA9AEFFF-32C2-B978-3319-B33D0BDB05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823020"/>
              </p:ext>
            </p:extLst>
          </p:nvPr>
        </p:nvGraphicFramePr>
        <p:xfrm>
          <a:off x="540000" y="1275925"/>
          <a:ext cx="9945636" cy="53157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6409">
                  <a:extLst>
                    <a:ext uri="{9D8B030D-6E8A-4147-A177-3AD203B41FA5}">
                      <a16:colId xmlns:a16="http://schemas.microsoft.com/office/drawing/2014/main" val="4191366272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722574213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646871180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964311316"/>
                    </a:ext>
                  </a:extLst>
                </a:gridCol>
              </a:tblGrid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a.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b.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c.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d.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892326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e.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f.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g.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h.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0646921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i.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j.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k.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l.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7956510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31E0BDB4-763E-9AE4-EEFB-D622140723E9}"/>
              </a:ext>
            </a:extLst>
          </p:cNvPr>
          <p:cNvSpPr txBox="1">
            <a:spLocks/>
          </p:cNvSpPr>
          <p:nvPr/>
        </p:nvSpPr>
        <p:spPr>
          <a:xfrm>
            <a:off x="64255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55C2931-493C-3925-BD76-85C642A7D7B3}"/>
              </a:ext>
            </a:extLst>
          </p:cNvPr>
          <p:cNvSpPr txBox="1">
            <a:spLocks/>
          </p:cNvSpPr>
          <p:nvPr/>
        </p:nvSpPr>
        <p:spPr>
          <a:xfrm>
            <a:off x="63493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1BFBBE-C597-2E8B-D0EF-DE25E0F2BB1C}"/>
              </a:ext>
            </a:extLst>
          </p:cNvPr>
          <p:cNvSpPr txBox="1">
            <a:spLocks/>
          </p:cNvSpPr>
          <p:nvPr/>
        </p:nvSpPr>
        <p:spPr>
          <a:xfrm>
            <a:off x="63874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85B1FD-E549-D468-BCC8-42E48A2438DE}"/>
              </a:ext>
            </a:extLst>
          </p:cNvPr>
          <p:cNvSpPr txBox="1">
            <a:spLocks/>
          </p:cNvSpPr>
          <p:nvPr/>
        </p:nvSpPr>
        <p:spPr>
          <a:xfrm>
            <a:off x="312667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55C8E8A-9047-2D15-15EE-DCB6CA59B408}"/>
              </a:ext>
            </a:extLst>
          </p:cNvPr>
          <p:cNvSpPr txBox="1">
            <a:spLocks/>
          </p:cNvSpPr>
          <p:nvPr/>
        </p:nvSpPr>
        <p:spPr>
          <a:xfrm>
            <a:off x="311905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7BDAB76-B804-8F89-9FEE-69373EA23045}"/>
              </a:ext>
            </a:extLst>
          </p:cNvPr>
          <p:cNvSpPr txBox="1">
            <a:spLocks/>
          </p:cNvSpPr>
          <p:nvPr/>
        </p:nvSpPr>
        <p:spPr>
          <a:xfrm>
            <a:off x="312286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791FB4-7C14-9DDA-0B03-7BE9F83818EF}"/>
              </a:ext>
            </a:extLst>
          </p:cNvPr>
          <p:cNvSpPr txBox="1">
            <a:spLocks/>
          </p:cNvSpPr>
          <p:nvPr/>
        </p:nvSpPr>
        <p:spPr>
          <a:xfrm>
            <a:off x="561079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B37EDA2-7845-58D6-0B00-C8700EA7CB83}"/>
              </a:ext>
            </a:extLst>
          </p:cNvPr>
          <p:cNvSpPr txBox="1">
            <a:spLocks/>
          </p:cNvSpPr>
          <p:nvPr/>
        </p:nvSpPr>
        <p:spPr>
          <a:xfrm>
            <a:off x="560317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FA3AADA-9E36-21BF-D6C4-2CEAA3077A0A}"/>
              </a:ext>
            </a:extLst>
          </p:cNvPr>
          <p:cNvSpPr txBox="1">
            <a:spLocks/>
          </p:cNvSpPr>
          <p:nvPr/>
        </p:nvSpPr>
        <p:spPr>
          <a:xfrm>
            <a:off x="560698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D1A92A8-9337-B2F0-86DC-7ED7089C032F}"/>
              </a:ext>
            </a:extLst>
          </p:cNvPr>
          <p:cNvSpPr txBox="1">
            <a:spLocks/>
          </p:cNvSpPr>
          <p:nvPr/>
        </p:nvSpPr>
        <p:spPr>
          <a:xfrm>
            <a:off x="809872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Both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0BFF9EE-B6FE-9E06-8995-A66E6C19DBF5}"/>
              </a:ext>
            </a:extLst>
          </p:cNvPr>
          <p:cNvSpPr txBox="1">
            <a:spLocks/>
          </p:cNvSpPr>
          <p:nvPr/>
        </p:nvSpPr>
        <p:spPr>
          <a:xfrm>
            <a:off x="809110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6A384BC-89C0-917B-1343-A3418891C9B0}"/>
              </a:ext>
            </a:extLst>
          </p:cNvPr>
          <p:cNvSpPr txBox="1">
            <a:spLocks/>
          </p:cNvSpPr>
          <p:nvPr/>
        </p:nvSpPr>
        <p:spPr>
          <a:xfrm>
            <a:off x="809491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Molecule</a:t>
            </a:r>
            <a:endParaRPr lang="en-US" sz="1900" dirty="0">
              <a:solidFill>
                <a:srgbClr val="C8102E"/>
              </a:solidFill>
            </a:endParaRPr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0AE8F199-6298-C529-F4CA-739C8FA019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020" y="3092115"/>
            <a:ext cx="1289819" cy="1440000"/>
          </a:xfrm>
          <a:prstGeom prst="rect">
            <a:avLst/>
          </a:prstGeom>
        </p:spPr>
      </p:pic>
      <p:pic>
        <p:nvPicPr>
          <p:cNvPr id="20" name="Picture 19" descr="A picture containing diagram&#10;&#10;Description automatically generated">
            <a:extLst>
              <a:ext uri="{FF2B5EF4-FFF2-40B4-BE49-F238E27FC236}">
                <a16:creationId xmlns:a16="http://schemas.microsoft.com/office/drawing/2014/main" id="{7ACDFD20-0D42-6CF0-F6F5-09501CB21C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604" y="1582598"/>
            <a:ext cx="1598019" cy="900000"/>
          </a:xfrm>
          <a:prstGeom prst="rect">
            <a:avLst/>
          </a:prstGeom>
        </p:spPr>
      </p:pic>
      <p:pic>
        <p:nvPicPr>
          <p:cNvPr id="21" name="Picture 20" descr="Shape&#10;&#10;Description automatically generated">
            <a:extLst>
              <a:ext uri="{FF2B5EF4-FFF2-40B4-BE49-F238E27FC236}">
                <a16:creationId xmlns:a16="http://schemas.microsoft.com/office/drawing/2014/main" id="{E3DC3677-1AC8-2D7B-9497-F78FD722A5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0223" y="1312598"/>
            <a:ext cx="1738893" cy="1440000"/>
          </a:xfrm>
          <a:prstGeom prst="rect">
            <a:avLst/>
          </a:prstGeom>
        </p:spPr>
      </p:pic>
      <p:pic>
        <p:nvPicPr>
          <p:cNvPr id="22" name="Picture 21" descr="Logo, company name&#10;&#10;Description automatically generated">
            <a:extLst>
              <a:ext uri="{FF2B5EF4-FFF2-40B4-BE49-F238E27FC236}">
                <a16:creationId xmlns:a16="http://schemas.microsoft.com/office/drawing/2014/main" id="{374C6AE3-96A2-E633-7747-C9B9A83FB0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4964" y="1583387"/>
            <a:ext cx="1622410" cy="900000"/>
          </a:xfrm>
          <a:prstGeom prst="rect">
            <a:avLst/>
          </a:prstGeom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BF06438D-4C69-CD95-462B-1BACC2D1CED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335" y="1312895"/>
            <a:ext cx="1718770" cy="1440000"/>
          </a:xfrm>
          <a:prstGeom prst="rect">
            <a:avLst/>
          </a:prstGeom>
        </p:spPr>
      </p:pic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411AB2C8-B74C-3BC3-3623-AC0A54E13EB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9218" y="3362115"/>
            <a:ext cx="1565663" cy="900000"/>
          </a:xfrm>
          <a:prstGeom prst="rect">
            <a:avLst/>
          </a:prstGeom>
        </p:spPr>
      </p:pic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C676F90E-7C79-890A-A9A4-4557D26AD90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3893" y="3357019"/>
            <a:ext cx="1580413" cy="900000"/>
          </a:xfrm>
          <a:prstGeom prst="rect">
            <a:avLst/>
          </a:prstGeom>
        </p:spPr>
      </p:pic>
      <p:pic>
        <p:nvPicPr>
          <p:cNvPr id="28" name="Picture 27" descr="Shape&#10;&#10;Description automatically generated with medium confidence">
            <a:extLst>
              <a:ext uri="{FF2B5EF4-FFF2-40B4-BE49-F238E27FC236}">
                <a16:creationId xmlns:a16="http://schemas.microsoft.com/office/drawing/2014/main" id="{97D67825-B94C-2E12-2A97-F51851BF5B8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867" y="4843547"/>
            <a:ext cx="998366" cy="1440000"/>
          </a:xfrm>
          <a:prstGeom prst="rect">
            <a:avLst/>
          </a:prstGeom>
        </p:spPr>
      </p:pic>
      <p:pic>
        <p:nvPicPr>
          <p:cNvPr id="29" name="Picture 28" descr="A picture containing shape&#10;&#10;Description automatically generated">
            <a:extLst>
              <a:ext uri="{FF2B5EF4-FFF2-40B4-BE49-F238E27FC236}">
                <a16:creationId xmlns:a16="http://schemas.microsoft.com/office/drawing/2014/main" id="{498966C6-9219-2B36-ED00-7352A158396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2762" y="5123072"/>
            <a:ext cx="1646813" cy="900000"/>
          </a:xfrm>
          <a:prstGeom prst="rect">
            <a:avLst/>
          </a:prstGeom>
        </p:spPr>
      </p:pic>
      <p:pic>
        <p:nvPicPr>
          <p:cNvPr id="30" name="Picture 29" descr="Icon&#10;&#10;Description automatically generated with medium confidence">
            <a:extLst>
              <a:ext uri="{FF2B5EF4-FFF2-40B4-BE49-F238E27FC236}">
                <a16:creationId xmlns:a16="http://schemas.microsoft.com/office/drawing/2014/main" id="{F6887C54-3214-1AF0-9BEE-A53D7EB306C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3248" y="5132075"/>
            <a:ext cx="1621702" cy="900000"/>
          </a:xfrm>
          <a:prstGeom prst="rect">
            <a:avLst/>
          </a:prstGeom>
        </p:spPr>
      </p:pic>
      <p:pic>
        <p:nvPicPr>
          <p:cNvPr id="32" name="Picture 31" descr="A picture containing air, accessory&#10;&#10;Description automatically generated">
            <a:extLst>
              <a:ext uri="{FF2B5EF4-FFF2-40B4-BE49-F238E27FC236}">
                <a16:creationId xmlns:a16="http://schemas.microsoft.com/office/drawing/2014/main" id="{397E957A-98D7-C64C-770C-93A2C53CED09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2903" y="3082502"/>
            <a:ext cx="1380207" cy="1368000"/>
          </a:xfrm>
          <a:prstGeom prst="rect">
            <a:avLst/>
          </a:prstGeom>
        </p:spPr>
      </p:pic>
      <p:pic>
        <p:nvPicPr>
          <p:cNvPr id="34" name="Picture 33" descr="A picture containing indoor, wood, wooded, several&#10;&#10;Description automatically generated">
            <a:extLst>
              <a:ext uri="{FF2B5EF4-FFF2-40B4-BE49-F238E27FC236}">
                <a16:creationId xmlns:a16="http://schemas.microsoft.com/office/drawing/2014/main" id="{2E1E32D1-3635-B7CA-3B31-84FC4EA0798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865" y="5005329"/>
            <a:ext cx="1726127" cy="115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4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C1E2A-2BF0-D440-B7AD-977E4B223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Pie chart of the gases in Earth’s atmosphere</a:t>
            </a:r>
          </a:p>
        </p:txBody>
      </p:sp>
      <p:pic>
        <p:nvPicPr>
          <p:cNvPr id="9" name="Picture 8" descr="Chart, pie chart&#10;&#10;Description automatically generated">
            <a:extLst>
              <a:ext uri="{FF2B5EF4-FFF2-40B4-BE49-F238E27FC236}">
                <a16:creationId xmlns:a16="http://schemas.microsoft.com/office/drawing/2014/main" id="{E7A7A605-11B8-2B20-5E2A-FC34729397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886" y="2027874"/>
            <a:ext cx="6860743" cy="4140001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B7E332DC-9C94-7B96-465B-4AA1798275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1060" y="1981828"/>
            <a:ext cx="1622410" cy="900000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B225DA2B-6851-C681-F4E7-C97BC7B3E9D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4763" y="3525042"/>
            <a:ext cx="1580413" cy="900000"/>
          </a:xfrm>
          <a:prstGeom prst="rect">
            <a:avLst/>
          </a:prstGeom>
        </p:spPr>
      </p:pic>
      <p:pic>
        <p:nvPicPr>
          <p:cNvPr id="12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698BB6C9-8EEF-3D4A-9D0B-C5B85EAF5EB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0060" y="5086842"/>
            <a:ext cx="942535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79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F485-D268-EE4F-A331-75DB1042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550400" cy="440661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GB" dirty="0"/>
              <a:t>How much is found in our atmosphere?</a:t>
            </a:r>
            <a:endParaRPr lang="en-US" dirty="0"/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C45D35B9-2EA9-1455-719A-031E98567D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775238"/>
              </p:ext>
            </p:extLst>
          </p:nvPr>
        </p:nvGraphicFramePr>
        <p:xfrm>
          <a:off x="540000" y="1275925"/>
          <a:ext cx="9945636" cy="53157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6409">
                  <a:extLst>
                    <a:ext uri="{9D8B030D-6E8A-4147-A177-3AD203B41FA5}">
                      <a16:colId xmlns:a16="http://schemas.microsoft.com/office/drawing/2014/main" val="4191366272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722574213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1646871180"/>
                    </a:ext>
                  </a:extLst>
                </a:gridCol>
                <a:gridCol w="2486409">
                  <a:extLst>
                    <a:ext uri="{9D8B030D-6E8A-4147-A177-3AD203B41FA5}">
                      <a16:colId xmlns:a16="http://schemas.microsoft.com/office/drawing/2014/main" val="964311316"/>
                    </a:ext>
                  </a:extLst>
                </a:gridCol>
              </a:tblGrid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a.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b.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c.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d.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892326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e.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f.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g.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h.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0646921"/>
                  </a:ext>
                </a:extLst>
              </a:tr>
              <a:tr h="1771931"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i.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j.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k.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entury Gothic" panose="020B0502020202020204" pitchFamily="34" charset="0"/>
                        </a:rPr>
                        <a:t>l.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7956510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C79EAFE0-56F8-9564-615A-EAC353803F2B}"/>
              </a:ext>
            </a:extLst>
          </p:cNvPr>
          <p:cNvSpPr txBox="1">
            <a:spLocks/>
          </p:cNvSpPr>
          <p:nvPr/>
        </p:nvSpPr>
        <p:spPr>
          <a:xfrm>
            <a:off x="64255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Trace amounts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F84B7A5-1386-3409-EBEB-4931893CCD30}"/>
              </a:ext>
            </a:extLst>
          </p:cNvPr>
          <p:cNvSpPr txBox="1">
            <a:spLocks/>
          </p:cNvSpPr>
          <p:nvPr/>
        </p:nvSpPr>
        <p:spPr>
          <a:xfrm>
            <a:off x="63493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Trace amounts</a:t>
            </a:r>
            <a:endParaRPr lang="en-US" sz="1900" dirty="0">
              <a:solidFill>
                <a:srgbClr val="C8102E"/>
              </a:solidFill>
            </a:endParaRPr>
          </a:p>
          <a:p>
            <a:pPr algn="ctr"/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443821B-07D0-836D-256A-04C027C707E4}"/>
              </a:ext>
            </a:extLst>
          </p:cNvPr>
          <p:cNvSpPr txBox="1">
            <a:spLocks/>
          </p:cNvSpPr>
          <p:nvPr/>
        </p:nvSpPr>
        <p:spPr>
          <a:xfrm>
            <a:off x="63874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Trace amounts</a:t>
            </a:r>
            <a:endParaRPr lang="en-US" sz="1900" dirty="0">
              <a:solidFill>
                <a:srgbClr val="C8102E"/>
              </a:solidFill>
            </a:endParaRPr>
          </a:p>
          <a:p>
            <a:pPr algn="ctr"/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9D874-EAC7-88F7-1667-DD082F897397}"/>
              </a:ext>
            </a:extLst>
          </p:cNvPr>
          <p:cNvSpPr txBox="1">
            <a:spLocks/>
          </p:cNvSpPr>
          <p:nvPr/>
        </p:nvSpPr>
        <p:spPr>
          <a:xfrm>
            <a:off x="3126670" y="276626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Trace amounts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2D3A213-A820-D941-11AD-B88CE47F5BC5}"/>
              </a:ext>
            </a:extLst>
          </p:cNvPr>
          <p:cNvSpPr txBox="1">
            <a:spLocks/>
          </p:cNvSpPr>
          <p:nvPr/>
        </p:nvSpPr>
        <p:spPr>
          <a:xfrm>
            <a:off x="3119050" y="453029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Not found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3B45E38-B5FF-258A-5EEA-ADBDE52BAFF7}"/>
              </a:ext>
            </a:extLst>
          </p:cNvPr>
          <p:cNvSpPr txBox="1">
            <a:spLocks/>
          </p:cNvSpPr>
          <p:nvPr/>
        </p:nvSpPr>
        <p:spPr>
          <a:xfrm>
            <a:off x="3122860" y="6305759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Trace amounts</a:t>
            </a:r>
            <a:endParaRPr lang="en-US" sz="1900" dirty="0">
              <a:solidFill>
                <a:srgbClr val="C8102E"/>
              </a:solidFill>
            </a:endParaRPr>
          </a:p>
          <a:p>
            <a:pPr algn="ctr"/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427F4E9-DB09-2EE9-BF16-AA20CDBA760B}"/>
              </a:ext>
            </a:extLst>
          </p:cNvPr>
          <p:cNvSpPr txBox="1">
            <a:spLocks/>
          </p:cNvSpPr>
          <p:nvPr/>
        </p:nvSpPr>
        <p:spPr>
          <a:xfrm>
            <a:off x="561079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78%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6488FE-770D-6570-49EA-159B45DA1B47}"/>
              </a:ext>
            </a:extLst>
          </p:cNvPr>
          <p:cNvSpPr txBox="1">
            <a:spLocks/>
          </p:cNvSpPr>
          <p:nvPr/>
        </p:nvSpPr>
        <p:spPr>
          <a:xfrm>
            <a:off x="560317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1%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868F893-E8C5-985D-3751-FDDC6768DAAD}"/>
              </a:ext>
            </a:extLst>
          </p:cNvPr>
          <p:cNvSpPr txBox="1">
            <a:spLocks/>
          </p:cNvSpPr>
          <p:nvPr/>
        </p:nvSpPr>
        <p:spPr>
          <a:xfrm>
            <a:off x="560698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Trace amounts</a:t>
            </a:r>
            <a:endParaRPr lang="en-US" sz="1900" dirty="0">
              <a:solidFill>
                <a:srgbClr val="C8102E"/>
              </a:solidFill>
            </a:endParaRPr>
          </a:p>
          <a:p>
            <a:pPr algn="ctr"/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F9A7295-67BC-B12D-8C37-540A648BA232}"/>
              </a:ext>
            </a:extLst>
          </p:cNvPr>
          <p:cNvSpPr txBox="1">
            <a:spLocks/>
          </p:cNvSpPr>
          <p:nvPr/>
        </p:nvSpPr>
        <p:spPr>
          <a:xfrm>
            <a:off x="8098720" y="276212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500" dirty="0">
                <a:solidFill>
                  <a:srgbClr val="C8102E"/>
                </a:solidFill>
              </a:rPr>
              <a:t>Less than 1% (but rising!)</a:t>
            </a:r>
            <a:endParaRPr lang="en-US" sz="1500" dirty="0">
              <a:solidFill>
                <a:srgbClr val="C8102E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77EAECE-F3B9-86C6-49B7-C9C839AB13EE}"/>
              </a:ext>
            </a:extLst>
          </p:cNvPr>
          <p:cNvSpPr txBox="1">
            <a:spLocks/>
          </p:cNvSpPr>
          <p:nvPr/>
        </p:nvSpPr>
        <p:spPr>
          <a:xfrm>
            <a:off x="8091100" y="452615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21%</a:t>
            </a:r>
            <a:endParaRPr lang="en-US" sz="1900" dirty="0">
              <a:solidFill>
                <a:srgbClr val="C8102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6DE9ECD-6F9A-52F6-4A2E-095BC4849C28}"/>
              </a:ext>
            </a:extLst>
          </p:cNvPr>
          <p:cNvSpPr txBox="1">
            <a:spLocks/>
          </p:cNvSpPr>
          <p:nvPr/>
        </p:nvSpPr>
        <p:spPr>
          <a:xfrm>
            <a:off x="8094910" y="6301613"/>
            <a:ext cx="2286000" cy="2498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1900" dirty="0">
                <a:solidFill>
                  <a:srgbClr val="C8102E"/>
                </a:solidFill>
              </a:rPr>
              <a:t>Not found</a:t>
            </a:r>
            <a:endParaRPr lang="en-US" sz="1900" dirty="0">
              <a:solidFill>
                <a:srgbClr val="C8102E"/>
              </a:solidFill>
            </a:endParaRPr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1C04E26A-B187-74E1-8C55-FA54844C3E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020" y="3092115"/>
            <a:ext cx="1289819" cy="1440000"/>
          </a:xfrm>
          <a:prstGeom prst="rect">
            <a:avLst/>
          </a:prstGeom>
        </p:spPr>
      </p:pic>
      <p:pic>
        <p:nvPicPr>
          <p:cNvPr id="19" name="Picture 18" descr="A picture containing diagram&#10;&#10;Description automatically generated">
            <a:extLst>
              <a:ext uri="{FF2B5EF4-FFF2-40B4-BE49-F238E27FC236}">
                <a16:creationId xmlns:a16="http://schemas.microsoft.com/office/drawing/2014/main" id="{7D7D9BF5-927B-CFFE-097F-DF1B70055A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604" y="1582598"/>
            <a:ext cx="1598019" cy="900000"/>
          </a:xfrm>
          <a:prstGeom prst="rect">
            <a:avLst/>
          </a:prstGeom>
        </p:spPr>
      </p:pic>
      <p:pic>
        <p:nvPicPr>
          <p:cNvPr id="20" name="Picture 19" descr="Shape&#10;&#10;Description automatically generated">
            <a:extLst>
              <a:ext uri="{FF2B5EF4-FFF2-40B4-BE49-F238E27FC236}">
                <a16:creationId xmlns:a16="http://schemas.microsoft.com/office/drawing/2014/main" id="{ACA15360-624D-DB84-A442-EB1721198C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0223" y="1312598"/>
            <a:ext cx="1738893" cy="1440000"/>
          </a:xfrm>
          <a:prstGeom prst="rect">
            <a:avLst/>
          </a:prstGeom>
        </p:spPr>
      </p:pic>
      <p:pic>
        <p:nvPicPr>
          <p:cNvPr id="21" name="Picture 20" descr="Logo, company name&#10;&#10;Description automatically generated">
            <a:extLst>
              <a:ext uri="{FF2B5EF4-FFF2-40B4-BE49-F238E27FC236}">
                <a16:creationId xmlns:a16="http://schemas.microsoft.com/office/drawing/2014/main" id="{37A6AB21-1C2B-C3DF-D876-4CBA57213B4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4964" y="1583387"/>
            <a:ext cx="1622410" cy="900000"/>
          </a:xfrm>
          <a:prstGeom prst="rect">
            <a:avLst/>
          </a:prstGeom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FC5F7FF5-D20B-6E3F-CE13-CE1EA8419E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335" y="1312895"/>
            <a:ext cx="1718770" cy="1440000"/>
          </a:xfrm>
          <a:prstGeom prst="rect">
            <a:avLst/>
          </a:prstGeom>
        </p:spPr>
      </p:pic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827F33C3-2305-80B6-FCDF-4A44571CADB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3893" y="3357019"/>
            <a:ext cx="1580413" cy="900000"/>
          </a:xfrm>
          <a:prstGeom prst="rect">
            <a:avLst/>
          </a:prstGeom>
        </p:spPr>
      </p:pic>
      <p:pic>
        <p:nvPicPr>
          <p:cNvPr id="25" name="Picture 24" descr="Shape&#10;&#10;Description automatically generated with medium confidence">
            <a:extLst>
              <a:ext uri="{FF2B5EF4-FFF2-40B4-BE49-F238E27FC236}">
                <a16:creationId xmlns:a16="http://schemas.microsoft.com/office/drawing/2014/main" id="{DACE1BD3-0092-9A42-7485-A399AD7FBAF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867" y="4843547"/>
            <a:ext cx="998366" cy="1440000"/>
          </a:xfrm>
          <a:prstGeom prst="rect">
            <a:avLst/>
          </a:prstGeom>
        </p:spPr>
      </p:pic>
      <p:pic>
        <p:nvPicPr>
          <p:cNvPr id="26" name="Picture 25" descr="A picture containing shape&#10;&#10;Description automatically generated">
            <a:extLst>
              <a:ext uri="{FF2B5EF4-FFF2-40B4-BE49-F238E27FC236}">
                <a16:creationId xmlns:a16="http://schemas.microsoft.com/office/drawing/2014/main" id="{13078467-C565-9A43-C5A3-C894AAD8A19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2762" y="5123072"/>
            <a:ext cx="1646813" cy="900000"/>
          </a:xfrm>
          <a:prstGeom prst="rect">
            <a:avLst/>
          </a:prstGeom>
        </p:spPr>
      </p:pic>
      <p:pic>
        <p:nvPicPr>
          <p:cNvPr id="27" name="Picture 26" descr="Icon&#10;&#10;Description automatically generated with medium confidence">
            <a:extLst>
              <a:ext uri="{FF2B5EF4-FFF2-40B4-BE49-F238E27FC236}">
                <a16:creationId xmlns:a16="http://schemas.microsoft.com/office/drawing/2014/main" id="{F95DC9BE-3A42-ABDD-1AFC-F8095944D4E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3248" y="5132075"/>
            <a:ext cx="1621702" cy="900000"/>
          </a:xfrm>
          <a:prstGeom prst="rect">
            <a:avLst/>
          </a:prstGeom>
        </p:spPr>
      </p:pic>
      <p:pic>
        <p:nvPicPr>
          <p:cNvPr id="28" name="Picture 27" descr="A picture containing air, accessory&#10;&#10;Description automatically generated">
            <a:extLst>
              <a:ext uri="{FF2B5EF4-FFF2-40B4-BE49-F238E27FC236}">
                <a16:creationId xmlns:a16="http://schemas.microsoft.com/office/drawing/2014/main" id="{AD3899AC-2979-956C-4D9A-E886DAEE321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1946" y="3092965"/>
            <a:ext cx="1380207" cy="1368000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57F1E555-FF7E-7DE6-76D9-E65D5A77589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2522" y="3362115"/>
            <a:ext cx="942535" cy="900000"/>
          </a:xfrm>
          <a:prstGeom prst="rect">
            <a:avLst/>
          </a:prstGeom>
        </p:spPr>
      </p:pic>
      <p:pic>
        <p:nvPicPr>
          <p:cNvPr id="31" name="Picture 30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76BE799C-1FE1-4D07-B498-01C36CB11C94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706" y="5125457"/>
            <a:ext cx="90368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33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2342</TotalTime>
  <Words>466</Words>
  <Application>Microsoft Office PowerPoint</Application>
  <PresentationFormat>Widescreen</PresentationFormat>
  <Paragraphs>151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Office Theme</vt:lpstr>
      <vt:lpstr>11–14 years</vt:lpstr>
      <vt:lpstr>Learning objectives</vt:lpstr>
      <vt:lpstr>Let’s check our definitions</vt:lpstr>
      <vt:lpstr>Label as either an atom or molecule</vt:lpstr>
      <vt:lpstr>Label as either an element or non-element </vt:lpstr>
      <vt:lpstr>Label as an element, molecule or both</vt:lpstr>
      <vt:lpstr>Label as either a molecule, compound or both</vt:lpstr>
      <vt:lpstr>Pie chart of the gases in Earth’s atmosphere</vt:lpstr>
      <vt:lpstr>How much is found in our atmosphere?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Atoms, molecules and compounds quiz</dc:title>
  <dc:creator>Royal Society of Chemistry</dc:creator>
  <cp:keywords>Atom, molecule, compound, element, atmosphere, hydrogen, water, nitrogen, carbon dioxide, methane, chlorine, argon, oxygen, helium, sulfur dioxide, carbon monoxide, fluorine, particle diagram, pie chart</cp:keywords>
  <dc:description>From The breath of life, Education in Chemistry, https://rsc.li/3TuTVuC</dc:description>
  <cp:lastModifiedBy>Stephanie Kancy</cp:lastModifiedBy>
  <cp:revision>574</cp:revision>
  <dcterms:created xsi:type="dcterms:W3CDTF">2021-04-13T16:26:00Z</dcterms:created>
  <dcterms:modified xsi:type="dcterms:W3CDTF">2022-10-20T14:37:36Z</dcterms:modified>
  <cp:category/>
</cp:coreProperties>
</file>