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5212" autoAdjust="0"/>
  </p:normalViewPr>
  <p:slideViewPr>
    <p:cSldViewPr snapToGrid="0" snapToObjects="1">
      <p:cViewPr varScale="1">
        <p:scale>
          <a:sx n="86" d="100"/>
          <a:sy n="86" d="100"/>
        </p:scale>
        <p:origin x="12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when teaching metallic bonding.</a:t>
            </a:r>
          </a:p>
          <a:p>
            <a:r>
              <a:rPr lang="en-GB" dirty="0"/>
              <a:t>© Adapted </a:t>
            </a:r>
            <a:r>
              <a:rPr lang="en-GB"/>
              <a:t>from Shutterstock </a:t>
            </a:r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dirty="0"/>
              <a:t>Covalent. </a:t>
            </a:r>
          </a:p>
          <a:p>
            <a:pPr marL="228600" indent="-228600">
              <a:buAutoNum type="arabicPeriod"/>
            </a:pPr>
            <a:r>
              <a:rPr lang="en-GB" sz="1200" b="0" i="0" baseline="0" dirty="0">
                <a:latin typeface="Century Gothic" panose="020B0502020202020204" pitchFamily="34" charset="0"/>
              </a:rPr>
              <a:t>Hydrogen, </a:t>
            </a:r>
            <a:r>
              <a:rPr lang="en-GB" sz="1200" b="0" i="0" baseline="30000" dirty="0">
                <a:latin typeface="Century Gothic" panose="020B0502020202020204" pitchFamily="34" charset="0"/>
              </a:rPr>
              <a:t>1</a:t>
            </a:r>
            <a:r>
              <a:rPr lang="en-GB" sz="1200" b="0" i="0" baseline="0" dirty="0">
                <a:latin typeface="Century Gothic" panose="020B0502020202020204" pitchFamily="34" charset="0"/>
              </a:rPr>
              <a:t>H: 1 proton, 0 neutron, 1 electron. D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euterium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2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</a:t>
            </a:r>
            <a:r>
              <a:rPr lang="en-GB" sz="1200" b="0" i="0" baseline="0" dirty="0">
                <a:latin typeface="Century Gothic" panose="020B0502020202020204" pitchFamily="34" charset="0"/>
              </a:rPr>
              <a:t>: 1 proton, 1 neutron, 1 electron. </a:t>
            </a:r>
          </a:p>
          <a:p>
            <a:pPr marL="228600" indent="-228600">
              <a:buAutoNum type="arabicPeriod"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 electrons in the outer shell of metal atoms are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delocalised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and so are free to move through the whole structure. The </a:t>
            </a:r>
            <a:r>
              <a:rPr lang="en-US" dirty="0"/>
              <a:t>structure has positive ions. </a:t>
            </a:r>
            <a:r>
              <a:rPr lang="en-US" dirty="0" err="1"/>
              <a:t>Delocalised</a:t>
            </a:r>
            <a:r>
              <a:rPr lang="en-US" dirty="0"/>
              <a:t> electrons move between the positive ions and hold them together by strong electrostatic forces of attraction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.</a:t>
            </a:r>
          </a:p>
          <a:p>
            <a:pPr marL="228600" indent="-228600">
              <a:buAutoNum type="arabicPeriod"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pZFGk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Metallic deuterium formed at high pressures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Written by Neil Goalby. Available from </a:t>
            </a:r>
            <a:r>
              <a:rPr lang="en-US" sz="1600" dirty="0">
                <a:hlinkClick r:id="rId3"/>
              </a:rPr>
              <a:t>rsc.li/3pZFGkU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sz="2000" dirty="0"/>
              <a:t>In theory, all elements become metallic at high pressures as the atoms are squeezed close enough that the electrons become delocalised. Scientists measure metallisation by observing a drop in a measurement called the band gap. The band gap measures the conductivity of a substance. </a:t>
            </a:r>
          </a:p>
          <a:p>
            <a:r>
              <a:rPr lang="en-GB" sz="2000" dirty="0"/>
              <a:t>Scientists have tried to observe the metallisation of hydrogen as it is the simplest element. In 2020, researchers claimed to have shown that hydrogen, </a:t>
            </a:r>
            <a:r>
              <a:rPr lang="en-GB" sz="2000" baseline="30000" dirty="0"/>
              <a:t>1</a:t>
            </a:r>
            <a:r>
              <a:rPr lang="en-GB" sz="2000" dirty="0"/>
              <a:t>H, formed a metallic state at a pressure of 425 </a:t>
            </a:r>
            <a:r>
              <a:rPr lang="en-GB" sz="2000" dirty="0" err="1"/>
              <a:t>GPa</a:t>
            </a:r>
            <a:r>
              <a:rPr lang="en-GB" sz="2000" dirty="0"/>
              <a:t>. Now scientists have found that an isotope of hydrogen called deuterium, </a:t>
            </a:r>
            <a:r>
              <a:rPr lang="en-GB" sz="2000" baseline="30000" dirty="0"/>
              <a:t>2</a:t>
            </a:r>
            <a:r>
              <a:rPr lang="en-GB" sz="2000" dirty="0"/>
              <a:t>H, has shown a change to metallic behaviour. They saw a similar drop in the band gap at the higher pressure of 460 </a:t>
            </a:r>
            <a:r>
              <a:rPr lang="en-GB" sz="2000" dirty="0" err="1"/>
              <a:t>GPa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9" name="Picture 8" descr="Illustrated diagram showing the subatomic structures of 1H (one electron and one proton in the nucleus) and 2H (one electron and a neutron and a proton in the nucleus) ">
            <a:extLst>
              <a:ext uri="{FF2B5EF4-FFF2-40B4-BE49-F238E27FC236}">
                <a16:creationId xmlns:a16="http://schemas.microsoft.com/office/drawing/2014/main" id="{95B5725E-0A21-54B7-57B9-8685C79B79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96" b="5024"/>
          <a:stretch/>
        </p:blipFill>
        <p:spPr>
          <a:xfrm>
            <a:off x="6604928" y="1111879"/>
            <a:ext cx="3976608" cy="25151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75523" y="2025131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Adapted from Shutterstock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604929" y="3646589"/>
            <a:ext cx="4079391" cy="416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Isotopes hydrogen, </a:t>
            </a:r>
            <a:r>
              <a:rPr lang="en-GB" sz="1600" i="1" baseline="30000" dirty="0">
                <a:solidFill>
                  <a:srgbClr val="C8102E"/>
                </a:solidFill>
              </a:rPr>
              <a:t>1</a:t>
            </a:r>
            <a:r>
              <a:rPr lang="en-GB" sz="1600" i="1" dirty="0">
                <a:solidFill>
                  <a:srgbClr val="C8102E"/>
                </a:solidFill>
              </a:rPr>
              <a:t>H, and deuterium, </a:t>
            </a:r>
            <a:r>
              <a:rPr lang="en-GB" sz="1600" i="1" baseline="30000" dirty="0">
                <a:solidFill>
                  <a:srgbClr val="C8102E"/>
                </a:solidFill>
              </a:rPr>
              <a:t>2</a:t>
            </a:r>
            <a:r>
              <a:rPr lang="en-GB" sz="1600" i="1" dirty="0">
                <a:solidFill>
                  <a:srgbClr val="C8102E"/>
                </a:solidFill>
              </a:rPr>
              <a:t>H, have different subatomic particles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647288"/>
              </p:ext>
            </p:extLst>
          </p:nvPr>
        </p:nvGraphicFramePr>
        <p:xfrm>
          <a:off x="6604929" y="4194359"/>
          <a:ext cx="4079391" cy="2414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9391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515945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98811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What type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of bonding does a H</a:t>
                      </a:r>
                      <a:r>
                        <a:rPr lang="en-GB" sz="1600" b="0" i="0" baseline="-25000" dirty="0">
                          <a:latin typeface="Century Gothic" panose="020B0502020202020204" pitchFamily="34" charset="0"/>
                        </a:rPr>
                        <a:t>2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molecule have? </a:t>
                      </a:r>
                      <a:endParaRPr lang="en-GB" sz="1600" b="0" i="0" dirty="0">
                        <a:latin typeface="Century Gothic" panose="020B0502020202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Compare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 the number of subatomic particles found in atoms of hydrogen </a:t>
                      </a:r>
                      <a:r>
                        <a:rPr lang="en-GB" sz="1600" b="0" i="0" baseline="30000" dirty="0">
                          <a:latin typeface="Century Gothic" panose="020B0502020202020204" pitchFamily="34" charset="0"/>
                        </a:rPr>
                        <a:t>1</a:t>
                      </a:r>
                      <a:r>
                        <a:rPr lang="en-GB" sz="1600" b="0" i="0" baseline="0" dirty="0">
                          <a:latin typeface="Century Gothic" panose="020B0502020202020204" pitchFamily="34" charset="0"/>
                        </a:rPr>
                        <a:t>H and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deuterium </a:t>
                      </a:r>
                      <a:r>
                        <a:rPr kumimoji="0" lang="en-GB" sz="16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H.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Describe what metallic bonding is. </a:t>
                      </a:r>
                      <a:endParaRPr lang="en-US" sz="14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Metallic deuterium formed at high pressures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Metallic deuterium formed at high pressures</dc:title>
  <dc:creator/>
  <cp:keywords>isotopes; metallic bonding; covalent bonding; hydrogen</cp:keywords>
  <dc:description>From Education in Chemistry High pressure forces heavy hydrogen to act like a metal https://rsc.li/3pZFGkU</dc:description>
  <cp:lastModifiedBy/>
  <cp:revision>1</cp:revision>
  <dcterms:created xsi:type="dcterms:W3CDTF">2022-07-21T16:12:38Z</dcterms:created>
  <dcterms:modified xsi:type="dcterms:W3CDTF">2022-09-01T16:36:38Z</dcterms:modified>
</cp:coreProperties>
</file>