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6" autoAdjust="0"/>
    <p:restoredTop sz="86426" autoAdjust="0"/>
  </p:normalViewPr>
  <p:slideViewPr>
    <p:cSldViewPr snapToGrid="0">
      <p:cViewPr varScale="1">
        <p:scale>
          <a:sx n="102" d="100"/>
          <a:sy n="102" d="100"/>
        </p:scale>
        <p:origin x="788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8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F3619-68CD-42ED-A096-490DAB4E6679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221D9-183E-4398-80BA-2ABAB3D3C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907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Frayer</a:t>
            </a:r>
            <a:r>
              <a:rPr lang="en-GB" baseline="0" dirty="0" smtClean="0"/>
              <a:t> model supports the Royal Society of Chemistry practical video: Conservation of mass, available here 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rsc.li/373X3aW.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dirty="0" smtClean="0"/>
              <a:t>You can find more examples, and tips on how to use </a:t>
            </a:r>
            <a:r>
              <a:rPr lang="en-GB" dirty="0" err="1" smtClean="0"/>
              <a:t>Frayer</a:t>
            </a:r>
            <a:r>
              <a:rPr lang="en-GB" dirty="0" smtClean="0"/>
              <a:t> models in your teaching here: rsc.li/2WXtuAz.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21D9-183E-4398-80BA-2ABAB3D3C8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60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9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55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3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45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3573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7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179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433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091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424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41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4C35AC-438B-44FC-9CD2-D163DCB6ED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41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30563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does the word conservation mean to you?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Definition of the word conservation.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 you think of any words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which are similar to conservation?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Conserve = jam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Which of the following are correct </a:t>
                      </a: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uses of the words conservation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conserve?</a:t>
                      </a: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2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 need to conserve the rainforests as they provide habitats for thousands of species.</a:t>
                      </a:r>
                    </a:p>
                    <a:p>
                      <a:pPr algn="l"/>
                      <a:endParaRPr lang="en-GB" sz="1200" b="0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2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York</a:t>
                      </a:r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Minster is currently being conserved because the old </a:t>
                      </a:r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bricks </a:t>
                      </a:r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 being replaced.</a:t>
                      </a:r>
                    </a:p>
                    <a:p>
                      <a:pPr algn="l"/>
                      <a:endParaRPr lang="en-GB" sz="12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a chemical reaction mass is not lost or gained – it remains the same and is conserved.</a:t>
                      </a:r>
                    </a:p>
                    <a:p>
                      <a:pPr algn="l"/>
                      <a:endParaRPr lang="en-GB" sz="12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had a conservation with my friends at lunch about the football at the weekend.</a:t>
                      </a:r>
                      <a:endParaRPr lang="en-GB" sz="1200" b="0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Draw a simple diagram(s) 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describe the word ‘conservation’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‘conservation of mass’.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044300"/>
              </p:ext>
            </p:extLst>
          </p:nvPr>
        </p:nvGraphicFramePr>
        <p:xfrm>
          <a:off x="3682538" y="3108325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Conservation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12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sson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ess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 [Compatibility Mode]" id="{D44345F6-592F-4026-877C-069E2EC5D77A}" vid="{3C8F7BE5-DA09-4A1E-B014-E8F8705D70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94FC49FB2AF342909FD002CD2218CC" ma:contentTypeVersion="12" ma:contentTypeDescription="Create a new document." ma:contentTypeScope="" ma:versionID="3e9c74f5e215d1a98186944c32684da5">
  <xsd:schema xmlns:xsd="http://www.w3.org/2001/XMLSchema" xmlns:xs="http://www.w3.org/2001/XMLSchema" xmlns:p="http://schemas.microsoft.com/office/2006/metadata/properties" xmlns:ns3="a9c5b8cb-8b3b-4b00-8e13-e0891dd65cf1" xmlns:ns4="c4a1134a-ec95-48d0-8411-392686591e19" targetNamespace="http://schemas.microsoft.com/office/2006/metadata/properties" ma:root="true" ma:fieldsID="1e07857122a02af15e8d5b6d64df568e" ns3:_="" ns4:_="">
    <xsd:import namespace="a9c5b8cb-8b3b-4b00-8e13-e0891dd65cf1"/>
    <xsd:import namespace="c4a1134a-ec95-48d0-8411-392686591e1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c5b8cb-8b3b-4b00-8e13-e0891dd65c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a1134a-ec95-48d0-8411-392686591e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067CC3F-0658-46C0-8F6B-5D01F5066A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6A0767-B6CB-48A7-9C52-F9F461874A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9c5b8cb-8b3b-4b00-8e13-e0891dd65cf1"/>
    <ds:schemaRef ds:uri="c4a1134a-ec95-48d0-8411-392686591e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C7BAAD-985B-476A-AAD5-B5DD4D446D22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a9c5b8cb-8b3b-4b00-8e13-e0891dd65cf1"/>
    <ds:schemaRef ds:uri="http://schemas.microsoft.com/office/infopath/2007/PartnerControls"/>
    <ds:schemaRef ds:uri="c4a1134a-ec95-48d0-8411-392686591e19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188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Comic Sans MS</vt:lpstr>
      <vt:lpstr>Lessons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Frayer model conservation</dc:title>
  <dc:creator>A Talbot</dc:creator>
  <cp:keywords>frayer model conservation language vocabulary science</cp:keywords>
  <cp:lastModifiedBy>Juliet Kennard</cp:lastModifiedBy>
  <cp:revision>23</cp:revision>
  <dcterms:created xsi:type="dcterms:W3CDTF">2018-01-29T16:01:35Z</dcterms:created>
  <dcterms:modified xsi:type="dcterms:W3CDTF">2021-03-08T14:55:09Z</dcterms:modified>
  <cp:category>From practical video conservation of mass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0x010100EE94FC49FB2AF342909FD002CD2218CC</vt:lpwstr>
  </property>
</Properties>
</file>