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367" r:id="rId2"/>
    <p:sldId id="364" r:id="rId3"/>
    <p:sldId id="366" r:id="rId4"/>
    <p:sldId id="280" r:id="rId5"/>
  </p:sldIdLst>
  <p:sldSz cx="12192000" cy="6858000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88" autoAdjust="0"/>
    <p:restoredTop sz="76319" autoAdjust="0"/>
  </p:normalViewPr>
  <p:slideViewPr>
    <p:cSldViewPr snapToGrid="0" snapToObjects="1">
      <p:cViewPr varScale="1">
        <p:scale>
          <a:sx n="87" d="100"/>
          <a:sy n="87" d="100"/>
        </p:scale>
        <p:origin x="1732" y="6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91526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15T10:35:49.661"/>
    </inkml:context>
    <inkml:brush xml:id="br0">
      <inkml:brushProperty name="width" value="0.15875" units="cm"/>
      <inkml:brushProperty name="height" value="0.15875" units="cm"/>
      <inkml:brushProperty name="color" value="#849398"/>
      <inkml:brushProperty name="ignorePressure" value="1"/>
    </inkml:brush>
  </inkml:definitions>
  <inkml:trace contextRef="#ctx0" brushRef="#br0">8 531,'-1'-1,"0"0,0 0,0 0,1 1,-1-1,1 0,-1 0,1 0,0 0,0 0,0 0,0 1,0-2,0-2,-2-18,3 1,1-1,2 0,12-23,5 1,31-85,-41 94,31-55,-36 82,1 0,0 0,1 1,0-1,2 1,0 0,18-9,-26 14,0 1,0 0,0 0,1 0,-1 0,1 0,0 1,0-1,-1 0,1 0,0 1,0-1,6 0,0 1,-1-1,1 1,16 0,-21 0,8 0,4 0,0 1,0-1,0 1,-1 0,28 4,-24-1,-1-1,0 1,-1 0,31 11,-42-13,-1 1,1 0,-1-1,0 1,0 0,-1 0,0 1,0-1,0 0,-1 1,2 3,3 5,-2 0,3 13,-4-2,-3 47,-4-35,3 0,-2 39,1-70,-1 1,0-1,-1 0,0 1,-6 7,6-10,0 0,0 0,0 0,0-1,-1 1,0 0,1-1,-1 1,0 0,-1-1,1 0,-1 1,1-1,-7 2,1-1,-1-1,0 1,0-1,0 1,0-1,-1-1,1 1,0-1,-1 1,1-1,-1-1,-15 0,22 0,1 1,-1 0,1-1,-1 0,1 1,-1-1,1 0,0 0,0 0,0 0,0 0,0 0,-4-2,3 1,1 0,0-1,0 1,0 0,1-1,-1 1,1-1,-1-2,-1-3,1 0,0-1,2 1,1-14,0 13,3-27,-1 32,-1 0,1 0,1-1,-1 1,2 0,4-4,45-32,-35 27,-1-1,-1 0,20-24,-25 20,-4 8,16-19,-4 11,17-18,-33 33,-1 0,1 0,0 1,0-1,1 1,7-5,-9 6,0 0,1 0,-1 1,0-1,1 0,0 0,-1 1,1-1,0 0,0 1,0-1,0 1,0 0,0-1,6 1,3-1,0 1,0 0,0 1,0-1,0 1,0 0,0 0,-1 1,1-1,-1 1,0 1,0-1,-1 1,15 4,-19-5,4 1,0 1,-1-2,1 1,16 3,-18-4,0 0,0 0,0 1,-1-1,1 1,-1 0,-1 0,1 0,-1 0,0 0,-1 1,7 4,-5-2,-1 0,0 1,-1-1,5 10,8 27,-14-28,-4-10,6 12,-2-9,-1 0,0 0,-1 10,-4 24,1-33,-1 0,-1 1,-1-1,-1 0,-1 0,-8 9,11-16,0 1,0-1,0 0,-1 0,1 0,-1 0,0 0,0-1,0 1,-1 0,1-1,-9 2,0 1,0-2,0 1,-23 2,31-4,0 0,-1-1,1 1,0-1,0 0,0 0,0 0,0 0,0-1,0 1,0 0,0-1,0 0,0 1,1-1,-8-2,8 2,0-1,0 1,0 0,1-1,-1 1,1-1,0 0,0 1,0-1,1 0,-1 0,1 0,0 0,0 0,1 0,-1 0,1 0,-1-3,1 0,-1-1,2 0,0 1,0-1,1 1,3-7,20-32,-7 18,-9 14,0 1,15-13,-9 10,-9 8,5-6,2 1,17-13,89-65,-116 88,0-1,1 1,-1 0,1 0,-1-1,1 1,0 0,0 0,0 0,0 0,0 1,1-1,5-1,1 0,0 1,1 0,15-1,-11 1,1 0,-1 1,0-1,1 2,-1-1,0 1,0 0,1 1,-2 0,29 5,-26-3,0 0,-1 1,-1 0,0 1,0-1,-1 1,19 11,-26-12,0-1,-1 1,0 0,0 0,-1 0,4 6,9 9,-14-16,0 0,-1 1,0-1,0 1,-1-1,0 1,-1 0,0-1,0 1,-1 0,0-1,-1 1,0-1,-1 1,0 0,-6 7,5-9,-50 58,45-54,-1-1,0 0,-1 0,-1 0,0-1,0 0,-22 8,29-12,-1 0,1 1,-1-1,0 0,0 0,0 0,0-1,-1 1,1 0,0-1,-1 0,1 1,0-1,-1 0,1-1,-1 1,1 0,0-1,-9 0,8 0,1 0,-1 0,1 0,0 0,0 0,0-1,0 1,0-1,1 0,-1 1,1-1,0 0,0 0,1 0,-1 0,1-1,0 1,-3-3,1-2,-1-1,-3-12,2 6,5 9,0 2,1-1,0-1,0-3,1 5,1 1,0-1,0 1,0 0,0-1,1 1,0 0,4-4,7-4,1 0,1 0,1 1,30-14,-42 21,3-1,-1 1,1-1,-1-1,-1 1,1 0,-1-1,-1 1,6-7,2-7,-8 11,7-9,-7 12,-1 1,1-1,0 1,0-1,0 1,1 0,0 0,5-3,5 0,27-7,-26 8,1 1,27-4,-12 2,-17 3,0 0,0 0,0 1,18-1,62 1,-84 2,2-1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15T10:35:49.660"/>
    </inkml:context>
    <inkml:brush xml:id="br0">
      <inkml:brushProperty name="width" value="0.15875" units="cm"/>
      <inkml:brushProperty name="height" value="0.15875" units="cm"/>
      <inkml:brushProperty name="color" value="#849398"/>
      <inkml:brushProperty name="ignorePressure" value="1"/>
    </inkml:brush>
  </inkml:definitions>
  <inkml:trace contextRef="#ctx0" brushRef="#br0">8 531,'-1'-1,"0"0,0 0,0 0,1 1,-1-1,1 0,-1 0,1 0,0 0,0 0,0 0,0 1,0-2,0-2,-2-18,3 1,1-1,2 0,12-23,5 1,31-85,-41 94,31-55,-36 82,1 0,0 0,1 1,0-1,2 1,0 0,18-9,-26 14,0 1,0 0,0 0,1 0,-1 0,1 0,0 1,0-1,-1 0,1 0,0 1,0-1,6 0,0 1,-1-1,1 1,16 0,-21 0,8 0,4 0,0 1,0-1,0 1,-1 0,28 4,-24-1,-1-1,0 1,-1 0,31 11,-42-13,-1 1,1 0,-1-1,0 1,0 0,-1 0,0 1,0-1,0 0,-1 1,2 3,3 5,-2 0,3 13,-4-2,-3 47,-4-35,3 0,-2 39,1-70,-1 1,0-1,-1 0,0 1,-6 7,6-10,0 0,0 0,0 0,0-1,-1 1,0 0,1-1,-1 1,0 0,-1-1,1 0,-1 1,1-1,-7 2,1-1,-1-1,0 1,0-1,0 1,0-1,-1-1,1 1,0-1,-1 1,1-1,-1-1,-15 0,22 0,1 1,-1 0,1-1,-1 0,1 1,-1-1,1 0,0 0,0 0,0 0,0 0,0 0,-4-2,3 1,1 0,0-1,0 1,0 0,1-1,-1 1,1-1,-1-2,-1-3,1 0,0-1,2 1,1-14,0 13,3-27,-1 32,-1 0,1 0,1-1,-1 1,2 0,4-4,45-32,-35 27,-1-1,-1 0,20-24,-25 20,-4 8,16-19,-4 11,17-18,-33 33,-1 0,1 0,0 1,0-1,1 1,7-5,-9 6,0 0,1 0,-1 1,0-1,1 0,0 0,-1 1,1-1,0 0,0 1,0-1,0 1,0 0,0-1,6 1,3-1,0 1,0 0,0 1,0-1,0 1,0 0,0 0,-1 1,1-1,-1 1,0 1,0-1,-1 1,15 4,-19-5,4 1,0 1,-1-2,1 1,16 3,-18-4,0 0,0 0,0 1,-1-1,1 1,-1 0,-1 0,1 0,-1 0,0 0,-1 1,7 4,-5-2,-1 0,0 1,-1-1,5 10,8 27,-14-28,-4-10,6 12,-2-9,-1 0,0 0,-1 10,-4 24,1-33,-1 0,-1 1,-1-1,-1 0,-1 0,-8 9,11-16,0 1,0-1,0 0,-1 0,1 0,-1 0,0 0,0-1,0 1,-1 0,1-1,-9 2,0 1,0-2,0 1,-23 2,31-4,0 0,-1-1,1 1,0-1,0 0,0 0,0 0,0 0,0-1,0 1,0 0,0-1,0 0,0 1,1-1,-8-2,8 2,0-1,0 1,0 0,1-1,-1 1,1-1,0 0,0 1,0-1,1 0,-1 0,1 0,0 0,0 0,1 0,-1 0,1 0,-1-3,1 0,-1-1,2 0,0 1,0-1,1 1,3-7,20-32,-7 18,-9 14,0 1,15-13,-9 10,-9 8,5-6,2 1,17-13,89-65,-116 88,0-1,1 1,-1 0,1 0,-1-1,1 1,0 0,0 0,0 0,0 0,0 1,1-1,5-1,1 0,0 1,1 0,15-1,-11 1,1 0,-1 1,0-1,1 2,-1-1,0 1,0 0,1 1,-2 0,29 5,-26-3,0 0,-1 1,-1 0,0 1,0-1,-1 1,19 11,-26-12,0-1,-1 1,0 0,0 0,-1 0,4 6,9 9,-14-16,0 0,-1 1,0-1,0 1,-1-1,0 1,-1 0,0-1,0 1,-1 0,0-1,-1 1,0-1,-1 1,0 0,-6 7,5-9,-50 58,45-54,-1-1,0 0,-1 0,-1 0,0-1,0 0,-22 8,29-12,-1 0,1 1,-1-1,0 0,0 0,0 0,0-1,-1 1,1 0,0-1,-1 0,1 1,0-1,-1 0,1-1,-1 1,1 0,0-1,-9 0,8 0,1 0,-1 0,1 0,0 0,0 0,0-1,0 1,0-1,1 0,-1 1,1-1,0 0,0 0,1 0,-1 0,1-1,0 1,-3-3,1-2,-1-1,-3-12,2 6,5 9,0 2,1-1,0-1,0-3,1 5,1 1,0-1,0 1,0 0,0-1,1 1,0 0,4-4,7-4,1 0,1 0,1 1,30-14,-42 21,3-1,-1 1,1-1,-1-1,-1 1,1 0,-1-1,-1 1,6-7,2-7,-8 11,7-9,-7 12,-1 1,1-1,0 1,0-1,0 1,1 0,0 0,5-3,5 0,27-7,-26 8,1 1,27-4,-12 2,-17 3,0 0,0 0,0 1,18-1,62 1,-84 2,2-1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15T10:58:52.168"/>
    </inkml:context>
    <inkml:brush xml:id="br0">
      <inkml:brushProperty name="width" value="0.15875" units="cm"/>
      <inkml:brushProperty name="height" value="0.15875" units="cm"/>
      <inkml:brushProperty name="color" value="#849398"/>
      <inkml:brushProperty name="ignorePressure" value="1"/>
    </inkml:brush>
  </inkml:definitions>
  <inkml:trace contextRef="#ctx0" brushRef="#br0">8 531,'-1'-1,"0"0,0 0,0 0,1 1,-1-1,1 0,-1 0,1 0,0 0,0 0,0 0,0 1,0-2,0-2,-2-18,3 1,1-1,2 0,12-23,5 1,31-85,-41 94,31-55,-36 82,1 0,0 0,1 1,0-1,2 1,0 0,18-9,-26 14,0 1,0 0,0 0,1 0,-1 0,1 0,0 1,0-1,-1 0,1 0,0 1,0-1,6 0,0 1,-1-1,1 1,16 0,-21 0,8 0,4 0,0 1,0-1,0 1,-1 0,28 4,-24-1,-1-1,0 1,-1 0,31 11,-42-13,-1 1,1 0,-1-1,0 1,0 0,-1 0,0 1,0-1,0 0,-1 1,2 3,3 5,-2 0,3 13,-4-2,-3 47,-4-35,3 0,-2 39,1-70,-1 1,0-1,-1 0,0 1,-6 7,6-10,0 0,0 0,0 0,0-1,-1 1,0 0,1-1,-1 1,0 0,-1-1,1 0,-1 1,1-1,-7 2,1-1,-1-1,0 1,0-1,0 1,0-1,-1-1,1 1,0-1,-1 1,1-1,-1-1,-15 0,22 0,1 1,-1 0,1-1,-1 0,1 1,-1-1,1 0,0 0,0 0,0 0,0 0,0 0,-4-2,3 1,1 0,0-1,0 1,0 0,1-1,-1 1,1-1,-1-2,-1-3,1 0,0-1,2 1,1-14,0 13,3-27,-1 32,-1 0,1 0,1-1,-1 1,2 0,4-4,45-32,-35 27,-1-1,-1 0,20-24,-25 20,-4 8,16-19,-4 11,17-18,-33 33,-1 0,1 0,0 1,0-1,1 1,7-5,-9 6,0 0,1 0,-1 1,0-1,1 0,0 0,-1 1,1-1,0 0,0 1,0-1,0 1,0 0,0-1,6 1,3-1,0 1,0 0,0 1,0-1,0 1,0 0,0 0,-1 1,1-1,-1 1,0 1,0-1,-1 1,15 4,-19-5,4 1,0 1,-1-2,1 1,16 3,-18-4,0 0,0 0,0 1,-1-1,1 1,-1 0,-1 0,1 0,-1 0,0 0,-1 1,7 4,-5-2,-1 0,0 1,-1-1,5 10,8 27,-14-28,-4-10,6 12,-2-9,-1 0,0 0,-1 10,-4 24,1-33,-1 0,-1 1,-1-1,-1 0,-1 0,-8 9,11-16,0 1,0-1,0 0,-1 0,1 0,-1 0,0 0,0-1,0 1,-1 0,1-1,-9 2,0 1,0-2,0 1,-23 2,31-4,0 0,-1-1,1 1,0-1,0 0,0 0,0 0,0 0,0-1,0 1,0 0,0-1,0 0,0 1,1-1,-8-2,8 2,0-1,0 1,0 0,1-1,-1 1,1-1,0 0,0 1,0-1,1 0,-1 0,1 0,0 0,0 0,1 0,-1 0,1 0,-1-3,1 0,-1-1,2 0,0 1,0-1,1 1,3-7,20-32,-7 18,-9 14,0 1,15-13,-9 10,-9 8,5-6,2 1,17-13,89-65,-116 88,0-1,1 1,-1 0,1 0,-1-1,1 1,0 0,0 0,0 0,0 0,0 1,1-1,5-1,1 0,0 1,1 0,15-1,-11 1,1 0,-1 1,0-1,1 2,-1-1,0 1,0 0,1 1,-2 0,29 5,-26-3,0 0,-1 1,-1 0,0 1,0-1,-1 1,19 11,-26-12,0-1,-1 1,0 0,0 0,-1 0,4 6,9 9,-14-16,0 0,-1 1,0-1,0 1,-1-1,0 1,-1 0,0-1,0 1,-1 0,0-1,-1 1,0-1,-1 1,0 0,-6 7,5-9,-50 58,45-54,-1-1,0 0,-1 0,-1 0,0-1,0 0,-22 8,29-12,-1 0,1 1,-1-1,0 0,0 0,0 0,0-1,-1 1,1 0,0-1,-1 0,1 1,0-1,-1 0,1-1,-1 1,1 0,0-1,-9 0,8 0,1 0,-1 0,1 0,0 0,0 0,0-1,0 1,0-1,1 0,-1 1,1-1,0 0,0 0,1 0,-1 0,1-1,0 1,-3-3,1-2,-1-1,-3-12,2 6,5 9,0 2,1-1,0-1,0-3,1 5,1 1,0-1,0 1,0 0,0-1,1 1,0 0,4-4,7-4,1 0,1 0,1 1,30-14,-42 21,3-1,-1 1,1-1,-1-1,-1 1,1 0,-1-1,-1 1,6-7,2-7,-8 11,7-9,-7 12,-1 1,1-1,0 1,0-1,0 1,1 0,0 0,5-3,5 0,27-7,-26 8,1 1,27-4,-12 2,-17 3,0 0,0 0,0 1,18-1,62 1,-84 2,2-1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15T10:59:03.453"/>
    </inkml:context>
    <inkml:brush xml:id="br0">
      <inkml:brushProperty name="width" value="0.15875" units="cm"/>
      <inkml:brushProperty name="height" value="0.15875" units="cm"/>
      <inkml:brushProperty name="color" value="#849398"/>
      <inkml:brushProperty name="ignorePressure" value="1"/>
    </inkml:brush>
  </inkml:definitions>
  <inkml:trace contextRef="#ctx0" brushRef="#br0">8 531,'-1'-1,"0"0,0 0,0 0,1 1,-1-1,1 0,-1 0,1 0,0 0,0 0,0 0,0 1,0-2,0-2,-2-18,3 1,1-1,2 0,12-23,5 1,31-85,-41 94,31-55,-36 82,1 0,0 0,1 1,0-1,2 1,0 0,18-9,-26 14,0 1,0 0,0 0,1 0,-1 0,1 0,0 1,0-1,-1 0,1 0,0 1,0-1,6 0,0 1,-1-1,1 1,16 0,-21 0,8 0,4 0,0 1,0-1,0 1,-1 0,28 4,-24-1,-1-1,0 1,-1 0,31 11,-42-13,-1 1,1 0,-1-1,0 1,0 0,-1 0,0 1,0-1,0 0,-1 1,2 3,3 5,-2 0,3 13,-4-2,-3 47,-4-35,3 0,-2 39,1-70,-1 1,0-1,-1 0,0 1,-6 7,6-10,0 0,0 0,0 0,0-1,-1 1,0 0,1-1,-1 1,0 0,-1-1,1 0,-1 1,1-1,-7 2,1-1,-1-1,0 1,0-1,0 1,0-1,-1-1,1 1,0-1,-1 1,1-1,-1-1,-15 0,22 0,1 1,-1 0,1-1,-1 0,1 1,-1-1,1 0,0 0,0 0,0 0,0 0,0 0,-4-2,3 1,1 0,0-1,0 1,0 0,1-1,-1 1,1-1,-1-2,-1-3,1 0,0-1,2 1,1-14,0 13,3-27,-1 32,-1 0,1 0,1-1,-1 1,2 0,4-4,45-32,-35 27,-1-1,-1 0,20-24,-25 20,-4 8,16-19,-4 11,17-18,-33 33,-1 0,1 0,0 1,0-1,1 1,7-5,-9 6,0 0,1 0,-1 1,0-1,1 0,0 0,-1 1,1-1,0 0,0 1,0-1,0 1,0 0,0-1,6 1,3-1,0 1,0 0,0 1,0-1,0 1,0 0,0 0,-1 1,1-1,-1 1,0 1,0-1,-1 1,15 4,-19-5,4 1,0 1,-1-2,1 1,16 3,-18-4,0 0,0 0,0 1,-1-1,1 1,-1 0,-1 0,1 0,-1 0,0 0,-1 1,7 4,-5-2,-1 0,0 1,-1-1,5 10,8 27,-14-28,-4-10,6 12,-2-9,-1 0,0 0,-1 10,-4 24,1-33,-1 0,-1 1,-1-1,-1 0,-1 0,-8 9,11-16,0 1,0-1,0 0,-1 0,1 0,-1 0,0 0,0-1,0 1,-1 0,1-1,-9 2,0 1,0-2,0 1,-23 2,31-4,0 0,-1-1,1 1,0-1,0 0,0 0,0 0,0 0,0-1,0 1,0 0,0-1,0 0,0 1,1-1,-8-2,8 2,0-1,0 1,0 0,1-1,-1 1,1-1,0 0,0 1,0-1,1 0,-1 0,1 0,0 0,0 0,1 0,-1 0,1 0,-1-3,1 0,-1-1,2 0,0 1,0-1,1 1,3-7,20-32,-7 18,-9 14,0 1,15-13,-9 10,-9 8,5-6,2 1,17-13,89-65,-116 88,0-1,1 1,-1 0,1 0,-1-1,1 1,0 0,0 0,0 0,0 0,0 1,1-1,5-1,1 0,0 1,1 0,15-1,-11 1,1 0,-1 1,0-1,1 2,-1-1,0 1,0 0,1 1,-2 0,29 5,-26-3,0 0,-1 1,-1 0,0 1,0-1,-1 1,19 11,-26-12,0-1,-1 1,0 0,0 0,-1 0,4 6,9 9,-14-16,0 0,-1 1,0-1,0 1,-1-1,0 1,-1 0,0-1,0 1,-1 0,0-1,-1 1,0-1,-1 1,0 0,-6 7,5-9,-50 58,45-54,-1-1,0 0,-1 0,-1 0,0-1,0 0,-22 8,29-12,-1 0,1 1,-1-1,0 0,0 0,0 0,0-1,-1 1,1 0,0-1,-1 0,1 1,0-1,-1 0,1-1,-1 1,1 0,0-1,-9 0,8 0,1 0,-1 0,1 0,0 0,0 0,0-1,0 1,0-1,1 0,-1 1,1-1,0 0,0 0,1 0,-1 0,1-1,0 1,-3-3,1-2,-1-1,-3-12,2 6,5 9,0 2,1-1,0-1,0-3,1 5,1 1,0-1,0 1,0 0,0-1,1 1,0 0,4-4,7-4,1 0,1 0,1 1,30-14,-42 21,3-1,-1 1,1-1,-1-1,-1 1,1 0,-1-1,-1 1,6-7,2-7,-8 11,7-9,-7 12,-1 1,1-1,0 1,0-1,0 1,1 0,0 0,5-3,5 0,27-7,-26 8,1 1,27-4,-12 2,-17 3,0 0,0 0,0 1,18-1,62 1,-84 2,2-1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99011"/>
          </a:xfrm>
          <a:prstGeom prst="rect">
            <a:avLst/>
          </a:prstGeom>
        </p:spPr>
        <p:txBody>
          <a:bodyPr vert="horz" lIns="91850" tIns="45925" rIns="91850" bIns="4592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2"/>
            <a:ext cx="2971800" cy="499011"/>
          </a:xfrm>
          <a:prstGeom prst="rect">
            <a:avLst/>
          </a:prstGeom>
        </p:spPr>
        <p:txBody>
          <a:bodyPr vert="horz" lIns="91850" tIns="45925" rIns="91850" bIns="45925" rtlCol="0"/>
          <a:lstStyle>
            <a:lvl1pPr algn="r">
              <a:defRPr sz="1200"/>
            </a:lvl1pPr>
          </a:lstStyle>
          <a:p>
            <a:fld id="{20AE99E1-1495-406F-B49D-BDD45F7BC339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7675" y="1244600"/>
            <a:ext cx="5962650" cy="3354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50" tIns="45925" rIns="91850" bIns="4592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786364"/>
            <a:ext cx="5486400" cy="3916115"/>
          </a:xfrm>
          <a:prstGeom prst="rect">
            <a:avLst/>
          </a:prstGeom>
        </p:spPr>
        <p:txBody>
          <a:bodyPr vert="horz" lIns="91850" tIns="45925" rIns="91850" bIns="4592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0"/>
          </a:xfrm>
          <a:prstGeom prst="rect">
            <a:avLst/>
          </a:prstGeom>
        </p:spPr>
        <p:txBody>
          <a:bodyPr vert="horz" lIns="91850" tIns="45925" rIns="91850" bIns="4592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9446678"/>
            <a:ext cx="2971800" cy="499010"/>
          </a:xfrm>
          <a:prstGeom prst="rect">
            <a:avLst/>
          </a:prstGeom>
        </p:spPr>
        <p:txBody>
          <a:bodyPr vert="horz" lIns="91850" tIns="45925" rIns="91850" bIns="45925" rtlCol="0" anchor="b"/>
          <a:lstStyle>
            <a:lvl1pPr algn="r">
              <a:defRPr sz="1200"/>
            </a:lvl1pPr>
          </a:lstStyle>
          <a:p>
            <a:fld id="{6A4DA5DC-95BF-4697-A9FC-A2237F0DBC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689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929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Conservation of mass: combustion of magnesium</a:t>
            </a:r>
          </a:p>
          <a:p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Coil a piece of magnesium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Place the magnesium in a crucible and place on the lid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Weigh the crucible/lid/magnesium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Heat the crucible over a roaring blue flame using a tripod and clay triangle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Lift the lid every minute with tongs until the reaction is complete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Allow the crucible to cool (about 5 minutes)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Reweigh the crucible/lid/magnesium oxide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731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Reaction of calcium carbonate with hydrochloric acid</a:t>
            </a:r>
          </a:p>
          <a:p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Add 20 cm</a:t>
            </a:r>
            <a:r>
              <a:rPr lang="en-GB" baseline="30000" dirty="0"/>
              <a:t>3</a:t>
            </a:r>
            <a:r>
              <a:rPr lang="en-GB" baseline="0" dirty="0"/>
              <a:t> hydrochloric acid to a conical flask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Weigh the conical flask and some marble chips on a mass balance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the marble chips to the acid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Wait until the reaction is complete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Reweigh the conical flask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780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Template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925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23/02/2021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288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23/02/2021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9849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23/02/2021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393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23/02/2021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633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23/02/2021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8939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23/02/2021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1096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23/02/2021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2514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23/02/2021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463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23/02/2021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0991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23/02/2021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6328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23/02/2021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9018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67905-5208-45C9-91A7-153AFC22B9EB}" type="datetimeFigureOut">
              <a:rPr lang="en-GB" smtClean="0"/>
              <a:t>23/02/2021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23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rsc.li/373X3aW" TargetMode="External"/><Relationship Id="rId3" Type="http://schemas.openxmlformats.org/officeDocument/2006/relationships/customXml" Target="../ink/ink1.xml"/><Relationship Id="rId7" Type="http://schemas.openxmlformats.org/officeDocument/2006/relationships/customXml" Target="../ink/ink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image" Target="../media/image3.png"/><Relationship Id="rId5" Type="http://schemas.openxmlformats.org/officeDocument/2006/relationships/customXml" Target="../ink/ink2.xml"/><Relationship Id="rId10" Type="http://schemas.openxmlformats.org/officeDocument/2006/relationships/image" Target="../media/image2.png"/><Relationship Id="rId4" Type="http://schemas.openxmlformats.org/officeDocument/2006/relationships/image" Target="../media/image12.png"/><Relationship Id="rId9" Type="http://schemas.openxmlformats.org/officeDocument/2006/relationships/hyperlink" Target="https://creativecommons.org/licenses/by-nc-sa/2.0/uk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rsc.li/373X3aW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nc-sa/2.0/uk/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3.png"/><Relationship Id="rId3" Type="http://schemas.openxmlformats.org/officeDocument/2006/relationships/hyperlink" Target="https://creativecommons.org/licenses/by-nc-sa/2.0/uk/" TargetMode="External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image" Target="../media/image8.png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09713" cy="68580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" y="2766218"/>
            <a:ext cx="6655004" cy="1325563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instructions</a:t>
            </a:r>
            <a:endParaRPr lang="en-GB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991093" y="6512912"/>
            <a:ext cx="220981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800" b="0" i="0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Gotham Book"/>
              <a:ea typeface="Source Sans Pro" panose="020B0503030403020204" pitchFamily="34" charset="0"/>
              <a:cs typeface="Source Sans Pro" panose="020B0503030403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Gotham Book"/>
                <a:ea typeface="Source Sans Pro" panose="020B0503030403020204" pitchFamily="34" charset="0"/>
                <a:cs typeface="Source Sans Pro" panose="020B0503030403020204" pitchFamily="34" charset="0"/>
              </a:rPr>
              <a:t>Registered charity number: 207890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3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Arc 178">
            <a:extLst>
              <a:ext uri="{FF2B5EF4-FFF2-40B4-BE49-F238E27FC236}">
                <a16:creationId xmlns:a16="http://schemas.microsoft.com/office/drawing/2014/main" id="{44955841-8C5C-4124-AAAD-7BE6825C8199}"/>
              </a:ext>
            </a:extLst>
          </p:cNvPr>
          <p:cNvSpPr/>
          <p:nvPr/>
        </p:nvSpPr>
        <p:spPr>
          <a:xfrm rot="20086901" flipH="1">
            <a:off x="1744855" y="-514282"/>
            <a:ext cx="8370714" cy="7005462"/>
          </a:xfrm>
          <a:prstGeom prst="arc">
            <a:avLst>
              <a:gd name="adj1" fmla="val 18798894"/>
              <a:gd name="adj2" fmla="val 10692660"/>
            </a:avLst>
          </a:prstGeom>
          <a:ln w="228600">
            <a:solidFill>
              <a:schemeClr val="bg1">
                <a:lumMod val="75000"/>
              </a:schemeClr>
            </a:solidFill>
            <a:prstDash val="solid"/>
            <a:tailEnd type="stealth"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  <a:gd name="connsiteX4" fmla="*/ 606719 w 6712941"/>
                      <a:gd name="connsiteY4" fmla="*/ 2517524 h 4863274"/>
                      <a:gd name="connsiteX5" fmla="*/ 1344457 w 6712941"/>
                      <a:gd name="connsiteY5" fmla="*/ 2494481 h 4863274"/>
                      <a:gd name="connsiteX6" fmla="*/ 1948061 w 6712941"/>
                      <a:gd name="connsiteY6" fmla="*/ 2475628 h 4863274"/>
                      <a:gd name="connsiteX7" fmla="*/ 2685800 w 6712941"/>
                      <a:gd name="connsiteY7" fmla="*/ 2452585 h 4863274"/>
                      <a:gd name="connsiteX8" fmla="*/ 3356471 w 6712941"/>
                      <a:gd name="connsiteY8" fmla="*/ 2431637 h 4863274"/>
                      <a:gd name="connsiteX9" fmla="*/ 3792752 w 6712941"/>
                      <a:gd name="connsiteY9" fmla="*/ 2062023 h 4863274"/>
                      <a:gd name="connsiteX10" fmla="*/ 4229034 w 6712941"/>
                      <a:gd name="connsiteY10" fmla="*/ 1692409 h 4863274"/>
                      <a:gd name="connsiteX11" fmla="*/ 4687129 w 6712941"/>
                      <a:gd name="connsiteY11" fmla="*/ 1304315 h 4863274"/>
                      <a:gd name="connsiteX12" fmla="*/ 5057968 w 6712941"/>
                      <a:gd name="connsiteY12" fmla="*/ 990143 h 4863274"/>
                      <a:gd name="connsiteX13" fmla="*/ 5537878 w 6712941"/>
                      <a:gd name="connsiteY13" fmla="*/ 583568 h 4863274"/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12941" h="4863274" stroke="0" extrusionOk="0">
                        <a:moveTo>
                          <a:pt x="5537878" y="583568"/>
                        </a:moveTo>
                        <a:cubicBezTo>
                          <a:pt x="6841623" y="1391577"/>
                          <a:pt x="7054728" y="3043127"/>
                          <a:pt x="5874621" y="4039360"/>
                        </a:cubicBezTo>
                        <a:cubicBezTo>
                          <a:pt x="5285774" y="4732407"/>
                          <a:pt x="3825124" y="4987394"/>
                          <a:pt x="2700340" y="4816362"/>
                        </a:cubicBezTo>
                        <a:cubicBezTo>
                          <a:pt x="1055597" y="4722298"/>
                          <a:pt x="52278" y="3752279"/>
                          <a:pt x="3115" y="2536377"/>
                        </a:cubicBezTo>
                        <a:cubicBezTo>
                          <a:pt x="124249" y="2521723"/>
                          <a:pt x="423572" y="2502097"/>
                          <a:pt x="606719" y="2517524"/>
                        </a:cubicBezTo>
                        <a:cubicBezTo>
                          <a:pt x="789866" y="2532951"/>
                          <a:pt x="989337" y="2506625"/>
                          <a:pt x="1344457" y="2494481"/>
                        </a:cubicBezTo>
                        <a:cubicBezTo>
                          <a:pt x="1699577" y="2482337"/>
                          <a:pt x="1660741" y="2478639"/>
                          <a:pt x="1948061" y="2475628"/>
                        </a:cubicBezTo>
                        <a:cubicBezTo>
                          <a:pt x="2235381" y="2472616"/>
                          <a:pt x="2379326" y="2429479"/>
                          <a:pt x="2685800" y="2452585"/>
                        </a:cubicBezTo>
                        <a:cubicBezTo>
                          <a:pt x="2992274" y="2475691"/>
                          <a:pt x="3067472" y="2410681"/>
                          <a:pt x="3356471" y="2431637"/>
                        </a:cubicBezTo>
                        <a:cubicBezTo>
                          <a:pt x="3512560" y="2269174"/>
                          <a:pt x="3591513" y="2211097"/>
                          <a:pt x="3792752" y="2062023"/>
                        </a:cubicBezTo>
                        <a:cubicBezTo>
                          <a:pt x="3993992" y="1912949"/>
                          <a:pt x="4047483" y="1874118"/>
                          <a:pt x="4229034" y="1692409"/>
                        </a:cubicBezTo>
                        <a:cubicBezTo>
                          <a:pt x="4410585" y="1510700"/>
                          <a:pt x="4486441" y="1469375"/>
                          <a:pt x="4687129" y="1304315"/>
                        </a:cubicBezTo>
                        <a:cubicBezTo>
                          <a:pt x="4887817" y="1139255"/>
                          <a:pt x="4994140" y="1071077"/>
                          <a:pt x="5057968" y="990143"/>
                        </a:cubicBezTo>
                        <a:cubicBezTo>
                          <a:pt x="5121796" y="909209"/>
                          <a:pt x="5316796" y="743212"/>
                          <a:pt x="5537878" y="583568"/>
                        </a:cubicBezTo>
                        <a:close/>
                      </a:path>
                      <a:path w="6712941" h="4863274" fill="none" extrusionOk="0">
                        <a:moveTo>
                          <a:pt x="5537878" y="583568"/>
                        </a:moveTo>
                        <a:cubicBezTo>
                          <a:pt x="7021254" y="1185012"/>
                          <a:pt x="7063836" y="3029290"/>
                          <a:pt x="5874621" y="4039360"/>
                        </a:cubicBezTo>
                        <a:cubicBezTo>
                          <a:pt x="5043404" y="4662213"/>
                          <a:pt x="3622671" y="4968003"/>
                          <a:pt x="2700340" y="4816362"/>
                        </a:cubicBezTo>
                        <a:cubicBezTo>
                          <a:pt x="1112331" y="4452125"/>
                          <a:pt x="72632" y="3616594"/>
                          <a:pt x="3115" y="253637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8826E0-10A6-41B1-8876-9FB636B6B9EA}"/>
              </a:ext>
            </a:extLst>
          </p:cNvPr>
          <p:cNvSpPr txBox="1"/>
          <p:nvPr/>
        </p:nvSpPr>
        <p:spPr>
          <a:xfrm>
            <a:off x="284018" y="944984"/>
            <a:ext cx="2745372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514600" algn="r"/>
              </a:tabLst>
            </a:pPr>
            <a:r>
              <a:rPr lang="en-GB" sz="2400" dirty="0"/>
              <a:t>❶ Coil magnesium ribbon 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16" name="Right Arrow 90">
            <a:extLst>
              <a:ext uri="{FF2B5EF4-FFF2-40B4-BE49-F238E27FC236}">
                <a16:creationId xmlns:a16="http://schemas.microsoft.com/office/drawing/2014/main" id="{0E6D3BDC-8E54-4ADB-94BA-36F512751C63}"/>
              </a:ext>
            </a:extLst>
          </p:cNvPr>
          <p:cNvSpPr/>
          <p:nvPr/>
        </p:nvSpPr>
        <p:spPr>
          <a:xfrm rot="5400000">
            <a:off x="3577810" y="1238176"/>
            <a:ext cx="662772" cy="233676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0D101A4C-3F31-4907-9327-2E2CE15B789B}"/>
                  </a:ext>
                </a:extLst>
              </p14:cNvPr>
              <p14:cNvContentPartPr/>
              <p14:nvPr/>
            </p14:nvContentPartPr>
            <p14:xfrm>
              <a:off x="3674261" y="1913486"/>
              <a:ext cx="664714" cy="191376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0D101A4C-3F31-4907-9327-2E2CE15B789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45830" y="1885121"/>
                <a:ext cx="721576" cy="248107"/>
              </a:xfrm>
              <a:prstGeom prst="rect">
                <a:avLst/>
              </a:prstGeom>
            </p:spPr>
          </p:pic>
        </mc:Fallback>
      </mc:AlternateContent>
      <p:sp>
        <p:nvSpPr>
          <p:cNvPr id="30" name="Rectangle 29">
            <a:extLst>
              <a:ext uri="{FF2B5EF4-FFF2-40B4-BE49-F238E27FC236}">
                <a16:creationId xmlns:a16="http://schemas.microsoft.com/office/drawing/2014/main" id="{ABD28DAC-4F3B-4DCB-A183-65E62A387497}"/>
              </a:ext>
            </a:extLst>
          </p:cNvPr>
          <p:cNvSpPr/>
          <p:nvPr/>
        </p:nvSpPr>
        <p:spPr>
          <a:xfrm rot="1854719">
            <a:off x="3231704" y="698840"/>
            <a:ext cx="1446509" cy="144651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9D8837DC-0CFE-445E-9201-FD1B90EBB380}"/>
              </a:ext>
            </a:extLst>
          </p:cNvPr>
          <p:cNvGrpSpPr/>
          <p:nvPr/>
        </p:nvGrpSpPr>
        <p:grpSpPr>
          <a:xfrm>
            <a:off x="5187956" y="4566625"/>
            <a:ext cx="3109023" cy="2033701"/>
            <a:chOff x="6002141" y="3790767"/>
            <a:chExt cx="3109023" cy="2033701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CD674620-5D96-4465-8D05-C36721C44B45}"/>
                </a:ext>
              </a:extLst>
            </p:cNvPr>
            <p:cNvGrpSpPr/>
            <p:nvPr/>
          </p:nvGrpSpPr>
          <p:grpSpPr>
            <a:xfrm>
              <a:off x="6493080" y="3993278"/>
              <a:ext cx="2039122" cy="1731947"/>
              <a:chOff x="6059170" y="385936"/>
              <a:chExt cx="2039122" cy="1731947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FC3DDA9-510F-4E73-AEFC-BE1B41925087}"/>
                  </a:ext>
                </a:extLst>
              </p:cNvPr>
              <p:cNvCxnSpPr/>
              <p:nvPr/>
            </p:nvCxnSpPr>
            <p:spPr>
              <a:xfrm flipH="1" flipV="1">
                <a:off x="6059170" y="385936"/>
                <a:ext cx="2039122" cy="1993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1C944C81-77D1-497D-A41A-A5D30E24AA83}"/>
                  </a:ext>
                </a:extLst>
              </p:cNvPr>
              <p:cNvCxnSpPr/>
              <p:nvPr/>
            </p:nvCxnSpPr>
            <p:spPr>
              <a:xfrm flipH="1" flipV="1">
                <a:off x="775718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2EBA599B-45BD-4F1A-B8EB-9E3E5FC7DD95}"/>
                  </a:ext>
                </a:extLst>
              </p:cNvPr>
              <p:cNvCxnSpPr/>
              <p:nvPr/>
            </p:nvCxnSpPr>
            <p:spPr>
              <a:xfrm flipH="1">
                <a:off x="621352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5489166-2EFF-41E0-89E9-6452B561020E}"/>
                </a:ext>
              </a:extLst>
            </p:cNvPr>
            <p:cNvGrpSpPr/>
            <p:nvPr/>
          </p:nvGrpSpPr>
          <p:grpSpPr>
            <a:xfrm>
              <a:off x="6546580" y="3790767"/>
              <a:ext cx="1992763" cy="148703"/>
              <a:chOff x="892484" y="2442482"/>
              <a:chExt cx="1992763" cy="148703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5485243-D8D9-412E-B60A-A7A03CF92E59}"/>
                  </a:ext>
                </a:extLst>
              </p:cNvPr>
              <p:cNvSpPr/>
              <p:nvPr/>
            </p:nvSpPr>
            <p:spPr>
              <a:xfrm>
                <a:off x="1327502" y="2442482"/>
                <a:ext cx="1136822" cy="148703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1030EB2A-EBD6-4642-8976-7E8522D700DC}"/>
                  </a:ext>
                </a:extLst>
              </p:cNvPr>
              <p:cNvCxnSpPr/>
              <p:nvPr/>
            </p:nvCxnSpPr>
            <p:spPr>
              <a:xfrm>
                <a:off x="2464324" y="2516833"/>
                <a:ext cx="42092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64D125B-277F-469A-8B29-728158E6A566}"/>
                  </a:ext>
                </a:extLst>
              </p:cNvPr>
              <p:cNvCxnSpPr/>
              <p:nvPr/>
            </p:nvCxnSpPr>
            <p:spPr>
              <a:xfrm>
                <a:off x="892484" y="2509541"/>
                <a:ext cx="42092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5D0133E-AC12-4BE5-9CEE-797B809C4527}"/>
                </a:ext>
              </a:extLst>
            </p:cNvPr>
            <p:cNvGrpSpPr/>
            <p:nvPr/>
          </p:nvGrpSpPr>
          <p:grpSpPr>
            <a:xfrm flipH="1">
              <a:off x="6711389" y="4148660"/>
              <a:ext cx="1360188" cy="1581018"/>
              <a:chOff x="7383146" y="1745457"/>
              <a:chExt cx="1475106" cy="2121692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6DE8507-ED86-438B-8CED-736771D49D89}"/>
                  </a:ext>
                </a:extLst>
              </p:cNvPr>
              <p:cNvSpPr/>
              <p:nvPr/>
            </p:nvSpPr>
            <p:spPr>
              <a:xfrm>
                <a:off x="7830186" y="1745457"/>
                <a:ext cx="190500" cy="80962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7D901AC-DEA7-447C-B6F5-463F6AC20A6E}"/>
                  </a:ext>
                </a:extLst>
              </p:cNvPr>
              <p:cNvSpPr/>
              <p:nvPr/>
            </p:nvSpPr>
            <p:spPr>
              <a:xfrm>
                <a:off x="7830186" y="2044304"/>
                <a:ext cx="190500" cy="80962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3F7D8DB3-883D-4AB1-A899-EF11B6EC1C42}"/>
                  </a:ext>
                </a:extLst>
              </p:cNvPr>
              <p:cNvSpPr/>
              <p:nvPr/>
            </p:nvSpPr>
            <p:spPr>
              <a:xfrm>
                <a:off x="7830186" y="2200274"/>
                <a:ext cx="190500" cy="152400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2FB036D6-5975-4829-AF65-830BC0A46800}"/>
                  </a:ext>
                </a:extLst>
              </p:cNvPr>
              <p:cNvSpPr/>
              <p:nvPr/>
            </p:nvSpPr>
            <p:spPr>
              <a:xfrm rot="16200000">
                <a:off x="7853999" y="3253421"/>
                <a:ext cx="142875" cy="108458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68AF1327-2A99-4647-874F-43D4C07404B5}"/>
                  </a:ext>
                </a:extLst>
              </p:cNvPr>
              <p:cNvSpPr/>
              <p:nvPr/>
            </p:nvSpPr>
            <p:spPr>
              <a:xfrm>
                <a:off x="7854561" y="343852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1581FE7A-F929-48AC-B634-9F8B60D9B24A}"/>
                  </a:ext>
                </a:extLst>
              </p:cNvPr>
              <p:cNvSpPr/>
              <p:nvPr/>
            </p:nvSpPr>
            <p:spPr>
              <a:xfrm rot="16200000">
                <a:off x="8428797" y="3098213"/>
                <a:ext cx="45719" cy="81319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</p:grp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B4C469D4-A4F1-462C-A5C0-7784CC82C9DC}"/>
                </a:ext>
              </a:extLst>
            </p:cNvPr>
            <p:cNvSpPr/>
            <p:nvPr/>
          </p:nvSpPr>
          <p:spPr>
            <a:xfrm>
              <a:off x="6002141" y="5775707"/>
              <a:ext cx="3109023" cy="4876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F023909-EF3C-4DC4-B210-E70236072E7E}"/>
              </a:ext>
            </a:extLst>
          </p:cNvPr>
          <p:cNvGrpSpPr/>
          <p:nvPr/>
        </p:nvGrpSpPr>
        <p:grpSpPr>
          <a:xfrm>
            <a:off x="3355620" y="4711786"/>
            <a:ext cx="1070442" cy="504746"/>
            <a:chOff x="1117600" y="5791199"/>
            <a:chExt cx="2235200" cy="77946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BFB1C09-E5FC-41E9-A850-53668F3BE5C6}"/>
                </a:ext>
              </a:extLst>
            </p:cNvPr>
            <p:cNvSpPr/>
            <p:nvPr/>
          </p:nvSpPr>
          <p:spPr>
            <a:xfrm>
              <a:off x="1117600" y="5986463"/>
              <a:ext cx="2235200" cy="584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ounded Rectangle 144">
              <a:extLst>
                <a:ext uri="{FF2B5EF4-FFF2-40B4-BE49-F238E27FC236}">
                  <a16:creationId xmlns:a16="http://schemas.microsoft.com/office/drawing/2014/main" id="{3B7485A5-D32A-4DD7-BA86-380B0A683711}"/>
                </a:ext>
              </a:extLst>
            </p:cNvPr>
            <p:cNvSpPr/>
            <p:nvPr/>
          </p:nvSpPr>
          <p:spPr>
            <a:xfrm>
              <a:off x="1436914" y="6056313"/>
              <a:ext cx="1596571" cy="444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0.00 g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9D8BAF-9676-4A88-A1A7-E8F7D0119330}"/>
                </a:ext>
              </a:extLst>
            </p:cNvPr>
            <p:cNvSpPr/>
            <p:nvPr/>
          </p:nvSpPr>
          <p:spPr>
            <a:xfrm>
              <a:off x="1306286" y="5791199"/>
              <a:ext cx="1857828" cy="1688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5AF87399-B6E3-49DE-A9CA-60C0B29C3DFC}"/>
              </a:ext>
            </a:extLst>
          </p:cNvPr>
          <p:cNvGrpSpPr/>
          <p:nvPr/>
        </p:nvGrpSpPr>
        <p:grpSpPr>
          <a:xfrm>
            <a:off x="3361107" y="3735651"/>
            <a:ext cx="1059470" cy="944511"/>
            <a:chOff x="365056" y="2886717"/>
            <a:chExt cx="1059470" cy="944511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54649675-24AE-40FF-A754-02B28CE53431}"/>
                    </a:ext>
                  </a:extLst>
                </p14:cNvPr>
                <p14:cNvContentPartPr/>
                <p14:nvPr/>
              </p14:nvContentPartPr>
              <p14:xfrm>
                <a:off x="625151" y="3525155"/>
                <a:ext cx="664714" cy="191376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54649675-24AE-40FF-A754-02B28CE53431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96720" y="3496790"/>
                  <a:ext cx="721576" cy="248107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7224D775-9157-494F-96D2-DD2F6C85CB08}"/>
                </a:ext>
              </a:extLst>
            </p:cNvPr>
            <p:cNvGrpSpPr/>
            <p:nvPr/>
          </p:nvGrpSpPr>
          <p:grpSpPr>
            <a:xfrm>
              <a:off x="365056" y="2886717"/>
              <a:ext cx="1059470" cy="944511"/>
              <a:chOff x="3692207" y="3976993"/>
              <a:chExt cx="1059470" cy="944511"/>
            </a:xfrm>
          </p:grpSpPr>
          <p:sp>
            <p:nvSpPr>
              <p:cNvPr id="24" name="Left Bracket 23">
                <a:extLst>
                  <a:ext uri="{FF2B5EF4-FFF2-40B4-BE49-F238E27FC236}">
                    <a16:creationId xmlns:a16="http://schemas.microsoft.com/office/drawing/2014/main" id="{B02B44F2-0391-4A66-850B-2DE1610ECECC}"/>
                  </a:ext>
                </a:extLst>
              </p:cNvPr>
              <p:cNvSpPr/>
              <p:nvPr/>
            </p:nvSpPr>
            <p:spPr>
              <a:xfrm rot="16200000">
                <a:off x="3903499" y="4141287"/>
                <a:ext cx="662771" cy="897663"/>
              </a:xfrm>
              <a:prstGeom prst="leftBracket">
                <a:avLst>
                  <a:gd name="adj" fmla="val 31327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81" name="Group 180">
                <a:extLst>
                  <a:ext uri="{FF2B5EF4-FFF2-40B4-BE49-F238E27FC236}">
                    <a16:creationId xmlns:a16="http://schemas.microsoft.com/office/drawing/2014/main" id="{D0534EA9-6747-4F23-8392-F6C79574FFEB}"/>
                  </a:ext>
                </a:extLst>
              </p:cNvPr>
              <p:cNvGrpSpPr/>
              <p:nvPr/>
            </p:nvGrpSpPr>
            <p:grpSpPr>
              <a:xfrm>
                <a:off x="3692207" y="3976993"/>
                <a:ext cx="1059470" cy="354587"/>
                <a:chOff x="3692207" y="3976993"/>
                <a:chExt cx="1059470" cy="354587"/>
              </a:xfrm>
            </p:grpSpPr>
            <p:sp>
              <p:nvSpPr>
                <p:cNvPr id="22" name="Left Bracket 21">
                  <a:extLst>
                    <a:ext uri="{FF2B5EF4-FFF2-40B4-BE49-F238E27FC236}">
                      <a16:creationId xmlns:a16="http://schemas.microsoft.com/office/drawing/2014/main" id="{FC51237C-AA3A-4BA3-9551-6242AEE5E48C}"/>
                    </a:ext>
                  </a:extLst>
                </p:cNvPr>
                <p:cNvSpPr/>
                <p:nvPr/>
              </p:nvSpPr>
              <p:spPr>
                <a:xfrm rot="5400000">
                  <a:off x="4152745" y="3732649"/>
                  <a:ext cx="138393" cy="1059470"/>
                </a:xfrm>
                <a:prstGeom prst="leftBracke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0" name="Left Bracket 179">
                  <a:extLst>
                    <a:ext uri="{FF2B5EF4-FFF2-40B4-BE49-F238E27FC236}">
                      <a16:creationId xmlns:a16="http://schemas.microsoft.com/office/drawing/2014/main" id="{0B8546B8-79CB-4504-AA2E-C26450A39480}"/>
                    </a:ext>
                  </a:extLst>
                </p:cNvPr>
                <p:cNvSpPr/>
                <p:nvPr/>
              </p:nvSpPr>
              <p:spPr>
                <a:xfrm rot="5400000">
                  <a:off x="4129776" y="3993716"/>
                  <a:ext cx="216194" cy="182748"/>
                </a:xfrm>
                <a:prstGeom prst="leftBracket">
                  <a:avLst>
                    <a:gd name="adj" fmla="val 42212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9368DF84-92AB-4A64-A198-BE5208C32587}"/>
              </a:ext>
            </a:extLst>
          </p:cNvPr>
          <p:cNvGrpSpPr/>
          <p:nvPr/>
        </p:nvGrpSpPr>
        <p:grpSpPr>
          <a:xfrm rot="19909989">
            <a:off x="6880205" y="3068779"/>
            <a:ext cx="1263675" cy="244559"/>
            <a:chOff x="4439348" y="2694755"/>
            <a:chExt cx="1872525" cy="295760"/>
          </a:xfrm>
        </p:grpSpPr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62861BE9-3197-4AB2-8871-6B1EB91B7DD9}"/>
                </a:ext>
              </a:extLst>
            </p:cNvPr>
            <p:cNvSpPr/>
            <p:nvPr/>
          </p:nvSpPr>
          <p:spPr>
            <a:xfrm rot="5016837">
              <a:off x="5297781" y="1836372"/>
              <a:ext cx="155709" cy="1872475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38447E6B-1338-4D8B-B2E2-12DD3C5E4B35}"/>
                </a:ext>
              </a:extLst>
            </p:cNvPr>
            <p:cNvSpPr/>
            <p:nvPr/>
          </p:nvSpPr>
          <p:spPr>
            <a:xfrm rot="16393962" flipV="1">
              <a:off x="5297731" y="1976423"/>
              <a:ext cx="155709" cy="1872475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29A76453-BC3E-44CF-9AD2-6432EC5D1A3A}"/>
              </a:ext>
            </a:extLst>
          </p:cNvPr>
          <p:cNvGrpSpPr/>
          <p:nvPr/>
        </p:nvGrpSpPr>
        <p:grpSpPr>
          <a:xfrm>
            <a:off x="6197189" y="3565183"/>
            <a:ext cx="1059470" cy="944511"/>
            <a:chOff x="365056" y="2886717"/>
            <a:chExt cx="1059470" cy="944511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94" name="Ink 193">
                  <a:extLst>
                    <a:ext uri="{FF2B5EF4-FFF2-40B4-BE49-F238E27FC236}">
                      <a16:creationId xmlns:a16="http://schemas.microsoft.com/office/drawing/2014/main" id="{E4F1CE16-087F-4206-ADC4-142CE4CCF3A6}"/>
                    </a:ext>
                  </a:extLst>
                </p14:cNvPr>
                <p14:cNvContentPartPr/>
                <p14:nvPr/>
              </p14:nvContentPartPr>
              <p14:xfrm>
                <a:off x="625151" y="3525155"/>
                <a:ext cx="664714" cy="191376"/>
              </p14:xfrm>
            </p:contentPart>
          </mc:Choice>
          <mc:Fallback xmlns="">
            <p:pic>
              <p:nvPicPr>
                <p:cNvPr id="194" name="Ink 193">
                  <a:extLst>
                    <a:ext uri="{FF2B5EF4-FFF2-40B4-BE49-F238E27FC236}">
                      <a16:creationId xmlns:a16="http://schemas.microsoft.com/office/drawing/2014/main" id="{E4F1CE16-087F-4206-ADC4-142CE4CCF3A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96720" y="3496790"/>
                  <a:ext cx="721576" cy="248107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id="{50572765-F2CE-479C-81D4-C601693B65FF}"/>
                </a:ext>
              </a:extLst>
            </p:cNvPr>
            <p:cNvGrpSpPr/>
            <p:nvPr/>
          </p:nvGrpSpPr>
          <p:grpSpPr>
            <a:xfrm>
              <a:off x="365056" y="2886717"/>
              <a:ext cx="1059470" cy="944511"/>
              <a:chOff x="3692207" y="3976993"/>
              <a:chExt cx="1059470" cy="944511"/>
            </a:xfrm>
          </p:grpSpPr>
          <p:sp>
            <p:nvSpPr>
              <p:cNvPr id="196" name="Left Bracket 195">
                <a:extLst>
                  <a:ext uri="{FF2B5EF4-FFF2-40B4-BE49-F238E27FC236}">
                    <a16:creationId xmlns:a16="http://schemas.microsoft.com/office/drawing/2014/main" id="{47D8AB1E-3539-4EDA-A204-B4FB8A806075}"/>
                  </a:ext>
                </a:extLst>
              </p:cNvPr>
              <p:cNvSpPr/>
              <p:nvPr/>
            </p:nvSpPr>
            <p:spPr>
              <a:xfrm rot="16200000">
                <a:off x="3903499" y="4141287"/>
                <a:ext cx="662771" cy="897663"/>
              </a:xfrm>
              <a:prstGeom prst="leftBracket">
                <a:avLst>
                  <a:gd name="adj" fmla="val 31327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97" name="Group 196">
                <a:extLst>
                  <a:ext uri="{FF2B5EF4-FFF2-40B4-BE49-F238E27FC236}">
                    <a16:creationId xmlns:a16="http://schemas.microsoft.com/office/drawing/2014/main" id="{5E14DE7F-BEA2-4888-A1E2-D733C1182427}"/>
                  </a:ext>
                </a:extLst>
              </p:cNvPr>
              <p:cNvGrpSpPr/>
              <p:nvPr/>
            </p:nvGrpSpPr>
            <p:grpSpPr>
              <a:xfrm>
                <a:off x="3692207" y="3976993"/>
                <a:ext cx="1059470" cy="354587"/>
                <a:chOff x="3692207" y="3976993"/>
                <a:chExt cx="1059470" cy="354587"/>
              </a:xfrm>
            </p:grpSpPr>
            <p:sp>
              <p:nvSpPr>
                <p:cNvPr id="198" name="Left Bracket 197">
                  <a:extLst>
                    <a:ext uri="{FF2B5EF4-FFF2-40B4-BE49-F238E27FC236}">
                      <a16:creationId xmlns:a16="http://schemas.microsoft.com/office/drawing/2014/main" id="{7309F28E-F3F4-4CE0-BE38-642ED7CF5E3F}"/>
                    </a:ext>
                  </a:extLst>
                </p:cNvPr>
                <p:cNvSpPr/>
                <p:nvPr/>
              </p:nvSpPr>
              <p:spPr>
                <a:xfrm rot="5400000">
                  <a:off x="4152745" y="3732649"/>
                  <a:ext cx="138393" cy="1059470"/>
                </a:xfrm>
                <a:prstGeom prst="leftBracke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9" name="Left Bracket 198">
                  <a:extLst>
                    <a:ext uri="{FF2B5EF4-FFF2-40B4-BE49-F238E27FC236}">
                      <a16:creationId xmlns:a16="http://schemas.microsoft.com/office/drawing/2014/main" id="{2496819E-2723-4D6D-86E5-0309F2747166}"/>
                    </a:ext>
                  </a:extLst>
                </p:cNvPr>
                <p:cNvSpPr/>
                <p:nvPr/>
              </p:nvSpPr>
              <p:spPr>
                <a:xfrm rot="5400000">
                  <a:off x="4129776" y="3993716"/>
                  <a:ext cx="216194" cy="182748"/>
                </a:xfrm>
                <a:prstGeom prst="leftBracket">
                  <a:avLst>
                    <a:gd name="adj" fmla="val 42212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2DBC3E52-9CB9-4AD5-8D04-6F33599AE853}"/>
              </a:ext>
            </a:extLst>
          </p:cNvPr>
          <p:cNvGrpSpPr/>
          <p:nvPr/>
        </p:nvGrpSpPr>
        <p:grpSpPr>
          <a:xfrm>
            <a:off x="6808044" y="1169881"/>
            <a:ext cx="1070442" cy="504746"/>
            <a:chOff x="1117600" y="5791199"/>
            <a:chExt cx="2235200" cy="779464"/>
          </a:xfrm>
        </p:grpSpPr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7828B1FE-6FAE-4B64-B898-9887EB047697}"/>
                </a:ext>
              </a:extLst>
            </p:cNvPr>
            <p:cNvSpPr/>
            <p:nvPr/>
          </p:nvSpPr>
          <p:spPr>
            <a:xfrm>
              <a:off x="1117600" y="5986463"/>
              <a:ext cx="2235200" cy="584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9" name="Rounded Rectangle 144">
              <a:extLst>
                <a:ext uri="{FF2B5EF4-FFF2-40B4-BE49-F238E27FC236}">
                  <a16:creationId xmlns:a16="http://schemas.microsoft.com/office/drawing/2014/main" id="{AA53939D-542D-42E0-BFC0-4D78DBA978A0}"/>
                </a:ext>
              </a:extLst>
            </p:cNvPr>
            <p:cNvSpPr/>
            <p:nvPr/>
          </p:nvSpPr>
          <p:spPr>
            <a:xfrm>
              <a:off x="1436914" y="6056313"/>
              <a:ext cx="1596571" cy="444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0.00 g</a:t>
              </a:r>
            </a:p>
          </p:txBody>
        </p:sp>
        <p:sp>
          <p:nvSpPr>
            <p:cNvPr id="210" name="Rectangle 209">
              <a:extLst>
                <a:ext uri="{FF2B5EF4-FFF2-40B4-BE49-F238E27FC236}">
                  <a16:creationId xmlns:a16="http://schemas.microsoft.com/office/drawing/2014/main" id="{5F29D181-1F24-4F01-970B-068D853F66B1}"/>
                </a:ext>
              </a:extLst>
            </p:cNvPr>
            <p:cNvSpPr/>
            <p:nvPr/>
          </p:nvSpPr>
          <p:spPr>
            <a:xfrm>
              <a:off x="1306286" y="5791199"/>
              <a:ext cx="1857828" cy="1688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F7C20C9E-5820-4105-9B82-2A01A872B748}"/>
              </a:ext>
            </a:extLst>
          </p:cNvPr>
          <p:cNvGrpSpPr/>
          <p:nvPr/>
        </p:nvGrpSpPr>
        <p:grpSpPr>
          <a:xfrm>
            <a:off x="6811960" y="193443"/>
            <a:ext cx="1059470" cy="944511"/>
            <a:chOff x="365056" y="2886717"/>
            <a:chExt cx="1059470" cy="944511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12" name="Ink 211">
                  <a:extLst>
                    <a:ext uri="{FF2B5EF4-FFF2-40B4-BE49-F238E27FC236}">
                      <a16:creationId xmlns:a16="http://schemas.microsoft.com/office/drawing/2014/main" id="{19F8C7BA-565E-4923-8CDA-326183F5AFBA}"/>
                    </a:ext>
                  </a:extLst>
                </p14:cNvPr>
                <p14:cNvContentPartPr/>
                <p14:nvPr/>
              </p14:nvContentPartPr>
              <p14:xfrm>
                <a:off x="625151" y="3525155"/>
                <a:ext cx="664714" cy="191376"/>
              </p14:xfrm>
            </p:contentPart>
          </mc:Choice>
          <mc:Fallback xmlns="">
            <p:pic>
              <p:nvPicPr>
                <p:cNvPr id="212" name="Ink 211">
                  <a:extLst>
                    <a:ext uri="{FF2B5EF4-FFF2-40B4-BE49-F238E27FC236}">
                      <a16:creationId xmlns:a16="http://schemas.microsoft.com/office/drawing/2014/main" id="{19F8C7BA-565E-4923-8CDA-326183F5AFB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96720" y="3496790"/>
                  <a:ext cx="721576" cy="248107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F52A4B5D-CDEE-4FEE-A1ED-EE84735E32D7}"/>
                </a:ext>
              </a:extLst>
            </p:cNvPr>
            <p:cNvGrpSpPr/>
            <p:nvPr/>
          </p:nvGrpSpPr>
          <p:grpSpPr>
            <a:xfrm>
              <a:off x="365056" y="2886717"/>
              <a:ext cx="1059470" cy="944511"/>
              <a:chOff x="3692207" y="3976993"/>
              <a:chExt cx="1059470" cy="944511"/>
            </a:xfrm>
          </p:grpSpPr>
          <p:sp>
            <p:nvSpPr>
              <p:cNvPr id="214" name="Left Bracket 213">
                <a:extLst>
                  <a:ext uri="{FF2B5EF4-FFF2-40B4-BE49-F238E27FC236}">
                    <a16:creationId xmlns:a16="http://schemas.microsoft.com/office/drawing/2014/main" id="{948DE0F8-E5D1-4F1D-9BE0-BF425D448B99}"/>
                  </a:ext>
                </a:extLst>
              </p:cNvPr>
              <p:cNvSpPr/>
              <p:nvPr/>
            </p:nvSpPr>
            <p:spPr>
              <a:xfrm rot="16200000">
                <a:off x="3903499" y="4141287"/>
                <a:ext cx="662771" cy="897663"/>
              </a:xfrm>
              <a:prstGeom prst="leftBracket">
                <a:avLst>
                  <a:gd name="adj" fmla="val 31327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15" name="Group 214">
                <a:extLst>
                  <a:ext uri="{FF2B5EF4-FFF2-40B4-BE49-F238E27FC236}">
                    <a16:creationId xmlns:a16="http://schemas.microsoft.com/office/drawing/2014/main" id="{71B4279E-28B1-4A8E-AC28-FFC24771ED4A}"/>
                  </a:ext>
                </a:extLst>
              </p:cNvPr>
              <p:cNvGrpSpPr/>
              <p:nvPr/>
            </p:nvGrpSpPr>
            <p:grpSpPr>
              <a:xfrm>
                <a:off x="3692207" y="3976993"/>
                <a:ext cx="1059470" cy="354587"/>
                <a:chOff x="3692207" y="3976993"/>
                <a:chExt cx="1059470" cy="354587"/>
              </a:xfrm>
            </p:grpSpPr>
            <p:sp>
              <p:nvSpPr>
                <p:cNvPr id="216" name="Left Bracket 215">
                  <a:extLst>
                    <a:ext uri="{FF2B5EF4-FFF2-40B4-BE49-F238E27FC236}">
                      <a16:creationId xmlns:a16="http://schemas.microsoft.com/office/drawing/2014/main" id="{9BD42E8A-FA48-42AB-B3ED-307395A99DCA}"/>
                    </a:ext>
                  </a:extLst>
                </p:cNvPr>
                <p:cNvSpPr/>
                <p:nvPr/>
              </p:nvSpPr>
              <p:spPr>
                <a:xfrm rot="5400000">
                  <a:off x="4152745" y="3732649"/>
                  <a:ext cx="138393" cy="1059470"/>
                </a:xfrm>
                <a:prstGeom prst="leftBracke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7" name="Left Bracket 216">
                  <a:extLst>
                    <a:ext uri="{FF2B5EF4-FFF2-40B4-BE49-F238E27FC236}">
                      <a16:creationId xmlns:a16="http://schemas.microsoft.com/office/drawing/2014/main" id="{118F8EB1-42A9-4B6A-A1A4-CE422F98D949}"/>
                    </a:ext>
                  </a:extLst>
                </p:cNvPr>
                <p:cNvSpPr/>
                <p:nvPr/>
              </p:nvSpPr>
              <p:spPr>
                <a:xfrm rot="5400000">
                  <a:off x="4129776" y="3993716"/>
                  <a:ext cx="216194" cy="182748"/>
                </a:xfrm>
                <a:prstGeom prst="leftBracket">
                  <a:avLst>
                    <a:gd name="adj" fmla="val 42212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221" name="TextBox 220">
            <a:extLst>
              <a:ext uri="{FF2B5EF4-FFF2-40B4-BE49-F238E27FC236}">
                <a16:creationId xmlns:a16="http://schemas.microsoft.com/office/drawing/2014/main" id="{18C0F702-D2CE-420B-B722-6563A2D3E4BF}"/>
              </a:ext>
            </a:extLst>
          </p:cNvPr>
          <p:cNvSpPr txBox="1"/>
          <p:nvPr/>
        </p:nvSpPr>
        <p:spPr>
          <a:xfrm>
            <a:off x="298544" y="2466644"/>
            <a:ext cx="2745372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514600" algn="r"/>
              </a:tabLst>
            </a:pPr>
            <a:r>
              <a:rPr lang="en-GB" sz="2400" dirty="0"/>
              <a:t>❷ Place coil in crucible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EB802A97-D28F-45EF-9A18-5288439419AE}"/>
              </a:ext>
            </a:extLst>
          </p:cNvPr>
          <p:cNvSpPr txBox="1"/>
          <p:nvPr/>
        </p:nvSpPr>
        <p:spPr>
          <a:xfrm>
            <a:off x="298544" y="3931656"/>
            <a:ext cx="2745372" cy="12534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514600" algn="r"/>
              </a:tabLst>
            </a:pPr>
            <a:r>
              <a:rPr lang="en-GB" sz="2400" dirty="0"/>
              <a:t>❸ Weigh crucible &amp; contents – record data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05AF9099-F696-4D66-B0CE-853A23DCB6D0}"/>
              </a:ext>
            </a:extLst>
          </p:cNvPr>
          <p:cNvSpPr txBox="1"/>
          <p:nvPr/>
        </p:nvSpPr>
        <p:spPr>
          <a:xfrm>
            <a:off x="8623923" y="5357016"/>
            <a:ext cx="3084494" cy="11485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870200" algn="r"/>
              </a:tabLst>
            </a:pPr>
            <a:r>
              <a:rPr lang="en-GB" sz="2400" dirty="0"/>
              <a:t>❹ Heat crucible with roaring blue flame</a:t>
            </a:r>
          </a:p>
          <a:p>
            <a:pPr marL="457200" indent="-457200">
              <a:tabLst>
                <a:tab pos="2870200" algn="r"/>
              </a:tabLst>
            </a:pPr>
            <a:r>
              <a:rPr lang="en-GB" sz="2400" dirty="0">
                <a:sym typeface="Wingdings" panose="05000000000000000000" pitchFamily="2" charset="2"/>
              </a:rPr>
              <a:t>		</a:t>
            </a:r>
            <a:endParaRPr lang="en-GB" sz="2400" dirty="0"/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C7D9F78C-14FC-4AFF-9348-C1420ECA143F}"/>
              </a:ext>
            </a:extLst>
          </p:cNvPr>
          <p:cNvSpPr txBox="1"/>
          <p:nvPr/>
        </p:nvSpPr>
        <p:spPr>
          <a:xfrm>
            <a:off x="8623923" y="3277794"/>
            <a:ext cx="3084494" cy="16308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870200" algn="r"/>
              </a:tabLst>
            </a:pPr>
            <a:r>
              <a:rPr lang="en-GB" sz="2400" dirty="0"/>
              <a:t>❺ Lift lid with tongs every minute until reaction is complete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61526E51-C5B0-4BA5-978C-A8F83FBEB8A3}"/>
              </a:ext>
            </a:extLst>
          </p:cNvPr>
          <p:cNvSpPr txBox="1"/>
          <p:nvPr/>
        </p:nvSpPr>
        <p:spPr>
          <a:xfrm>
            <a:off x="8623923" y="2017566"/>
            <a:ext cx="3084494" cy="8546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870200" algn="r"/>
              </a:tabLst>
            </a:pPr>
            <a:r>
              <a:rPr lang="en-GB" sz="2400" dirty="0"/>
              <a:t>❻ Allow crucible to cool (5 min)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00A1FEB1-F332-4A67-9413-46E86E52D49C}"/>
              </a:ext>
            </a:extLst>
          </p:cNvPr>
          <p:cNvSpPr txBox="1"/>
          <p:nvPr/>
        </p:nvSpPr>
        <p:spPr>
          <a:xfrm>
            <a:off x="8623923" y="151358"/>
            <a:ext cx="3084494" cy="11827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870200" algn="r"/>
              </a:tabLst>
            </a:pPr>
            <a:r>
              <a:rPr lang="en-GB" sz="2400" dirty="0"/>
              <a:t>❼ Reweigh crucible &amp; contents – record data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228" name="Right Arrow 90">
            <a:extLst>
              <a:ext uri="{FF2B5EF4-FFF2-40B4-BE49-F238E27FC236}">
                <a16:creationId xmlns:a16="http://schemas.microsoft.com/office/drawing/2014/main" id="{C86EAA3E-75A3-452D-B129-60EFB628B423}"/>
              </a:ext>
            </a:extLst>
          </p:cNvPr>
          <p:cNvSpPr/>
          <p:nvPr/>
        </p:nvSpPr>
        <p:spPr>
          <a:xfrm rot="5400000">
            <a:off x="3389445" y="2707442"/>
            <a:ext cx="1043816" cy="237990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803138CD-5EB2-4550-B114-8726CD386C54}"/>
              </a:ext>
            </a:extLst>
          </p:cNvPr>
          <p:cNvGrpSpPr/>
          <p:nvPr/>
        </p:nvGrpSpPr>
        <p:grpSpPr>
          <a:xfrm>
            <a:off x="148014" y="4983224"/>
            <a:ext cx="588226" cy="524189"/>
            <a:chOff x="10472150" y="6178006"/>
            <a:chExt cx="588226" cy="52418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E416AF10-7E5B-4A1F-943F-144B93FC507F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E1938135-B261-4F74-9C2E-FF0DEA3AA53C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89AA13CE-E464-4296-9021-0919C161B888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150" name="Rectangle 149">
                  <a:extLst>
                    <a:ext uri="{FF2B5EF4-FFF2-40B4-BE49-F238E27FC236}">
                      <a16:creationId xmlns:a16="http://schemas.microsoft.com/office/drawing/2014/main" id="{C235BB3A-0FC6-4031-8883-1759A15A2172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51" name="Rectangle 150">
                  <a:extLst>
                    <a:ext uri="{FF2B5EF4-FFF2-40B4-BE49-F238E27FC236}">
                      <a16:creationId xmlns:a16="http://schemas.microsoft.com/office/drawing/2014/main" id="{BB6A8CB9-3E65-47B6-A387-0E3A7BDE0F5D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34" name="Group 133">
                <a:extLst>
                  <a:ext uri="{FF2B5EF4-FFF2-40B4-BE49-F238E27FC236}">
                    <a16:creationId xmlns:a16="http://schemas.microsoft.com/office/drawing/2014/main" id="{0D686D31-8DB3-4C6D-B77B-ACF16818EF74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148" name="Rectangle 147">
                  <a:extLst>
                    <a:ext uri="{FF2B5EF4-FFF2-40B4-BE49-F238E27FC236}">
                      <a16:creationId xmlns:a16="http://schemas.microsoft.com/office/drawing/2014/main" id="{96D72D15-97DC-423D-B075-CF74A9BEDFFD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49" name="Rectangle 148">
                  <a:extLst>
                    <a:ext uri="{FF2B5EF4-FFF2-40B4-BE49-F238E27FC236}">
                      <a16:creationId xmlns:a16="http://schemas.microsoft.com/office/drawing/2014/main" id="{631E4B57-57BF-4D34-8E22-9440432AB699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35" name="Group 134">
                <a:extLst>
                  <a:ext uri="{FF2B5EF4-FFF2-40B4-BE49-F238E27FC236}">
                    <a16:creationId xmlns:a16="http://schemas.microsoft.com/office/drawing/2014/main" id="{FCFB82B5-DE84-4044-8A64-974CA2D574AC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146" name="Rectangle 145">
                  <a:extLst>
                    <a:ext uri="{FF2B5EF4-FFF2-40B4-BE49-F238E27FC236}">
                      <a16:creationId xmlns:a16="http://schemas.microsoft.com/office/drawing/2014/main" id="{26E5E08C-C767-4BF3-B2CE-378027A0B2C0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47" name="Rectangle 146">
                  <a:extLst>
                    <a:ext uri="{FF2B5EF4-FFF2-40B4-BE49-F238E27FC236}">
                      <a16:creationId xmlns:a16="http://schemas.microsoft.com/office/drawing/2014/main" id="{9D5CF3C3-11BB-492F-AA1B-3320A121A70F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36" name="Group 135">
                <a:extLst>
                  <a:ext uri="{FF2B5EF4-FFF2-40B4-BE49-F238E27FC236}">
                    <a16:creationId xmlns:a16="http://schemas.microsoft.com/office/drawing/2014/main" id="{9062D427-4821-44F5-BBC6-BEEE90EE8B92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144" name="Rectangle 143">
                  <a:extLst>
                    <a:ext uri="{FF2B5EF4-FFF2-40B4-BE49-F238E27FC236}">
                      <a16:creationId xmlns:a16="http://schemas.microsoft.com/office/drawing/2014/main" id="{D4FCBC31-689F-450B-814B-9DAD11EAC291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45" name="Rectangle 144">
                  <a:extLst>
                    <a:ext uri="{FF2B5EF4-FFF2-40B4-BE49-F238E27FC236}">
                      <a16:creationId xmlns:a16="http://schemas.microsoft.com/office/drawing/2014/main" id="{0F5ABA52-D2F6-4B71-AF4D-D0421878F1CB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37" name="Group 136">
                <a:extLst>
                  <a:ext uri="{FF2B5EF4-FFF2-40B4-BE49-F238E27FC236}">
                    <a16:creationId xmlns:a16="http://schemas.microsoft.com/office/drawing/2014/main" id="{9B733E43-4DC6-4895-A303-E9810D9D09B5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142" name="Rectangle 141">
                  <a:extLst>
                    <a:ext uri="{FF2B5EF4-FFF2-40B4-BE49-F238E27FC236}">
                      <a16:creationId xmlns:a16="http://schemas.microsoft.com/office/drawing/2014/main" id="{012E7BB4-B021-42FF-BF66-6C28267577A1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43" name="Rectangle 142">
                  <a:extLst>
                    <a:ext uri="{FF2B5EF4-FFF2-40B4-BE49-F238E27FC236}">
                      <a16:creationId xmlns:a16="http://schemas.microsoft.com/office/drawing/2014/main" id="{3D5036CF-5046-4619-93AA-3A63F0CA3155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AF2B7F36-9CE4-4882-A670-C0E416408D6C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D698771C-B748-4DA1-9019-4F8A56937273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579FD1B7-F8D2-45D7-89A1-D9FDE6F60D95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8FC90BE0-9CC9-46ED-9A8D-850BD78E2087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5D9F9CE5-71EB-4D95-B010-F68AB7C4942F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480BBEB5-3C80-42AB-8E57-47D679FC069D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4ACAB5B6-128A-4703-9D9C-6C2B583AAC98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" name="Isosceles Triangle 130">
                <a:extLst>
                  <a:ext uri="{FF2B5EF4-FFF2-40B4-BE49-F238E27FC236}">
                    <a16:creationId xmlns:a16="http://schemas.microsoft.com/office/drawing/2014/main" id="{C59D0DA4-258F-46F9-B148-D037E8CCBBE8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80F31896-DA8C-4E5A-B6B6-404AAF5E03DC}"/>
              </a:ext>
            </a:extLst>
          </p:cNvPr>
          <p:cNvGrpSpPr/>
          <p:nvPr/>
        </p:nvGrpSpPr>
        <p:grpSpPr>
          <a:xfrm>
            <a:off x="8444205" y="1136284"/>
            <a:ext cx="588226" cy="524189"/>
            <a:chOff x="10472150" y="6178006"/>
            <a:chExt cx="588226" cy="524189"/>
          </a:xfrm>
        </p:grpSpPr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48C83071-84AD-428E-A850-5BB0F4383FF5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45300FE7-89B3-4973-A801-D485204280A9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236" name="Group 235">
                <a:extLst>
                  <a:ext uri="{FF2B5EF4-FFF2-40B4-BE49-F238E27FC236}">
                    <a16:creationId xmlns:a16="http://schemas.microsoft.com/office/drawing/2014/main" id="{32D589B4-44CB-45E0-834F-83DF5F448D78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253" name="Rectangle 252">
                  <a:extLst>
                    <a:ext uri="{FF2B5EF4-FFF2-40B4-BE49-F238E27FC236}">
                      <a16:creationId xmlns:a16="http://schemas.microsoft.com/office/drawing/2014/main" id="{9EA6C4CE-98DD-435A-8497-7333D8BA181C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54" name="Rectangle 253">
                  <a:extLst>
                    <a:ext uri="{FF2B5EF4-FFF2-40B4-BE49-F238E27FC236}">
                      <a16:creationId xmlns:a16="http://schemas.microsoft.com/office/drawing/2014/main" id="{A7489F8B-39B2-41DA-9E77-B251D9C6F89F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37" name="Group 236">
                <a:extLst>
                  <a:ext uri="{FF2B5EF4-FFF2-40B4-BE49-F238E27FC236}">
                    <a16:creationId xmlns:a16="http://schemas.microsoft.com/office/drawing/2014/main" id="{7566AB8E-6CBF-4AED-82D9-6005AF201E83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251" name="Rectangle 250">
                  <a:extLst>
                    <a:ext uri="{FF2B5EF4-FFF2-40B4-BE49-F238E27FC236}">
                      <a16:creationId xmlns:a16="http://schemas.microsoft.com/office/drawing/2014/main" id="{5609A10D-A0D8-48ED-A8E9-E2F653B6F48D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52" name="Rectangle 251">
                  <a:extLst>
                    <a:ext uri="{FF2B5EF4-FFF2-40B4-BE49-F238E27FC236}">
                      <a16:creationId xmlns:a16="http://schemas.microsoft.com/office/drawing/2014/main" id="{484B7381-74BE-49CD-BBC6-41709053BAC4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38" name="Group 237">
                <a:extLst>
                  <a:ext uri="{FF2B5EF4-FFF2-40B4-BE49-F238E27FC236}">
                    <a16:creationId xmlns:a16="http://schemas.microsoft.com/office/drawing/2014/main" id="{AF59EFA3-A642-4F09-8737-CFE4DD909109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249" name="Rectangle 248">
                  <a:extLst>
                    <a:ext uri="{FF2B5EF4-FFF2-40B4-BE49-F238E27FC236}">
                      <a16:creationId xmlns:a16="http://schemas.microsoft.com/office/drawing/2014/main" id="{E98D28EF-A998-4DD2-B43A-34622AFE6765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50" name="Rectangle 249">
                  <a:extLst>
                    <a:ext uri="{FF2B5EF4-FFF2-40B4-BE49-F238E27FC236}">
                      <a16:creationId xmlns:a16="http://schemas.microsoft.com/office/drawing/2014/main" id="{9D82CB55-EB82-4383-A41A-5898362BEF14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39" name="Group 238">
                <a:extLst>
                  <a:ext uri="{FF2B5EF4-FFF2-40B4-BE49-F238E27FC236}">
                    <a16:creationId xmlns:a16="http://schemas.microsoft.com/office/drawing/2014/main" id="{B1978E3C-EE1B-4D76-AEA2-3C86686E84A6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247" name="Rectangle 246">
                  <a:extLst>
                    <a:ext uri="{FF2B5EF4-FFF2-40B4-BE49-F238E27FC236}">
                      <a16:creationId xmlns:a16="http://schemas.microsoft.com/office/drawing/2014/main" id="{A0D5C061-E194-42F8-A978-63D302715194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48" name="Rectangle 247">
                  <a:extLst>
                    <a:ext uri="{FF2B5EF4-FFF2-40B4-BE49-F238E27FC236}">
                      <a16:creationId xmlns:a16="http://schemas.microsoft.com/office/drawing/2014/main" id="{E8AFA4E0-4009-4AEF-9388-BFBC5C747D77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40" name="Group 239">
                <a:extLst>
                  <a:ext uri="{FF2B5EF4-FFF2-40B4-BE49-F238E27FC236}">
                    <a16:creationId xmlns:a16="http://schemas.microsoft.com/office/drawing/2014/main" id="{EC56FEC2-A1BA-401B-8619-55BE43F47942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245" name="Rectangle 244">
                  <a:extLst>
                    <a:ext uri="{FF2B5EF4-FFF2-40B4-BE49-F238E27FC236}">
                      <a16:creationId xmlns:a16="http://schemas.microsoft.com/office/drawing/2014/main" id="{FD51C40E-AB7D-4132-B905-EBD02E5D26CD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46" name="Rectangle 245">
                  <a:extLst>
                    <a:ext uri="{FF2B5EF4-FFF2-40B4-BE49-F238E27FC236}">
                      <a16:creationId xmlns:a16="http://schemas.microsoft.com/office/drawing/2014/main" id="{1AE35552-4C34-4148-9BC4-02AC67784689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241" name="Freeform: Shape 240">
                <a:extLst>
                  <a:ext uri="{FF2B5EF4-FFF2-40B4-BE49-F238E27FC236}">
                    <a16:creationId xmlns:a16="http://schemas.microsoft.com/office/drawing/2014/main" id="{07DC3D0E-A0DC-432C-9F27-274F062B6B8D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" name="Freeform: Shape 241">
                <a:extLst>
                  <a:ext uri="{FF2B5EF4-FFF2-40B4-BE49-F238E27FC236}">
                    <a16:creationId xmlns:a16="http://schemas.microsoft.com/office/drawing/2014/main" id="{EA6A7737-EC5F-4252-A9B3-A4722469B21C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" name="Freeform: Shape 242">
                <a:extLst>
                  <a:ext uri="{FF2B5EF4-FFF2-40B4-BE49-F238E27FC236}">
                    <a16:creationId xmlns:a16="http://schemas.microsoft.com/office/drawing/2014/main" id="{253C632B-7248-4BE9-A4AC-E5C641A9F0C4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id="{A9A38E06-0B34-435A-A573-E6B301F4C537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B9CD1626-587F-4737-8AF7-E55FD6C0A79C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232" name="Rectangle 231">
                <a:extLst>
                  <a:ext uri="{FF2B5EF4-FFF2-40B4-BE49-F238E27FC236}">
                    <a16:creationId xmlns:a16="http://schemas.microsoft.com/office/drawing/2014/main" id="{4FF672EE-8E94-4351-AA7D-5BD0EF6FF2D7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Rectangle 232">
                <a:extLst>
                  <a:ext uri="{FF2B5EF4-FFF2-40B4-BE49-F238E27FC236}">
                    <a16:creationId xmlns:a16="http://schemas.microsoft.com/office/drawing/2014/main" id="{0187A7F7-7234-41E4-87E1-32F1C2339383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4" name="Isosceles Triangle 233">
                <a:extLst>
                  <a:ext uri="{FF2B5EF4-FFF2-40B4-BE49-F238E27FC236}">
                    <a16:creationId xmlns:a16="http://schemas.microsoft.com/office/drawing/2014/main" id="{9D16513E-23CC-473B-A386-4025D07D42ED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55" name="TextBox 254">
            <a:extLst>
              <a:ext uri="{FF2B5EF4-FFF2-40B4-BE49-F238E27FC236}">
                <a16:creationId xmlns:a16="http://schemas.microsoft.com/office/drawing/2014/main" id="{3C14BB3F-3828-48AD-9615-353426D3932C}"/>
              </a:ext>
            </a:extLst>
          </p:cNvPr>
          <p:cNvSpPr txBox="1"/>
          <p:nvPr/>
        </p:nvSpPr>
        <p:spPr>
          <a:xfrm>
            <a:off x="101136" y="5749127"/>
            <a:ext cx="2942780" cy="10292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>
                <a:sym typeface="Wingdings 2" panose="05020102010507070707" pitchFamily="18" charset="2"/>
              </a:rPr>
              <a:t>Royal Society of Chemistry p</a:t>
            </a:r>
            <a:r>
              <a:rPr lang="en-GB" sz="1200" b="1" dirty="0" smtClean="0">
                <a:sym typeface="Wingdings 2" panose="05020102010507070707" pitchFamily="18" charset="2"/>
              </a:rPr>
              <a:t>ractical </a:t>
            </a:r>
            <a:r>
              <a:rPr lang="en-GB" sz="1200" b="1" dirty="0">
                <a:sym typeface="Wingdings 2" panose="05020102010507070707" pitchFamily="18" charset="2"/>
              </a:rPr>
              <a:t>v</a:t>
            </a:r>
            <a:r>
              <a:rPr lang="en-GB" sz="1200" b="1" dirty="0" smtClean="0">
                <a:sym typeface="Wingdings 2" panose="05020102010507070707" pitchFamily="18" charset="2"/>
              </a:rPr>
              <a:t>ideo</a:t>
            </a:r>
            <a:endParaRPr lang="en-GB" sz="1200" b="1" dirty="0">
              <a:sym typeface="Wingdings 2" panose="05020102010507070707" pitchFamily="18" charset="2"/>
            </a:endParaRPr>
          </a:p>
          <a:p>
            <a:r>
              <a:rPr lang="en-GB" sz="1200" b="1" dirty="0">
                <a:sym typeface="Wingdings 2" panose="05020102010507070707" pitchFamily="18" charset="2"/>
              </a:rPr>
              <a:t>Conservation of mass: </a:t>
            </a:r>
            <a:r>
              <a:rPr lang="en-GB" sz="1200" b="1" dirty="0" smtClean="0">
                <a:sym typeface="Wingdings 2" panose="05020102010507070707" pitchFamily="18" charset="2"/>
              </a:rPr>
              <a:t>the reaction of magnesium and oxygen</a:t>
            </a:r>
          </a:p>
          <a:p>
            <a:endParaRPr lang="en-GB" sz="1200" b="1" dirty="0">
              <a:sym typeface="Wingdings 2" panose="05020102010507070707" pitchFamily="18" charset="2"/>
            </a:endParaRPr>
          </a:p>
          <a:p>
            <a:r>
              <a:rPr lang="en-GB" u="sng" dirty="0" smtClean="0">
                <a:hlinkClick r:id="rId8" action="ppaction://hlinkfile"/>
              </a:rPr>
              <a:t>rsc.li/373X3aW </a:t>
            </a:r>
            <a:endParaRPr lang="en-GB" sz="1200" b="1" dirty="0">
              <a:sym typeface="Wingdings 2" panose="05020102010507070707" pitchFamily="18" charset="2"/>
            </a:endParaRPr>
          </a:p>
        </p:txBody>
      </p:sp>
      <p:pic>
        <p:nvPicPr>
          <p:cNvPr id="118" name="Picture 117" descr="CC-BY-NC-SA icon">
            <a:hlinkClick r:id="rId9"/>
            <a:extLst>
              <a:ext uri="{FF2B5EF4-FFF2-40B4-BE49-F238E27FC236}">
                <a16:creationId xmlns:a16="http://schemas.microsoft.com/office/drawing/2014/main" id="{2CE15EF4-2940-4F13-8BBC-54C03AB36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482" y="6463293"/>
            <a:ext cx="838220" cy="29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4A0E9AE4-0608-4EC1-89BF-967416562EE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29669" y="6318954"/>
            <a:ext cx="476250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19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Arrow: Down 300">
            <a:extLst>
              <a:ext uri="{FF2B5EF4-FFF2-40B4-BE49-F238E27FC236}">
                <a16:creationId xmlns:a16="http://schemas.microsoft.com/office/drawing/2014/main" id="{00C4835F-52F7-4FD8-92C1-AF4E194EEC8D}"/>
              </a:ext>
            </a:extLst>
          </p:cNvPr>
          <p:cNvSpPr/>
          <p:nvPr/>
        </p:nvSpPr>
        <p:spPr>
          <a:xfrm>
            <a:off x="9695992" y="2218944"/>
            <a:ext cx="434759" cy="1915989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93ADDB68-E24A-4972-8E93-2D275A9B1770}"/>
              </a:ext>
            </a:extLst>
          </p:cNvPr>
          <p:cNvSpPr/>
          <p:nvPr/>
        </p:nvSpPr>
        <p:spPr>
          <a:xfrm>
            <a:off x="1750855" y="1118941"/>
            <a:ext cx="434759" cy="3099944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F023909-EF3C-4DC4-B210-E70236072E7E}"/>
              </a:ext>
            </a:extLst>
          </p:cNvPr>
          <p:cNvGrpSpPr/>
          <p:nvPr/>
        </p:nvGrpSpPr>
        <p:grpSpPr>
          <a:xfrm>
            <a:off x="4566736" y="3707605"/>
            <a:ext cx="2954874" cy="694679"/>
            <a:chOff x="1117600" y="5791199"/>
            <a:chExt cx="2235200" cy="77946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BFB1C09-E5FC-41E9-A850-53668F3BE5C6}"/>
                </a:ext>
              </a:extLst>
            </p:cNvPr>
            <p:cNvSpPr/>
            <p:nvPr/>
          </p:nvSpPr>
          <p:spPr>
            <a:xfrm>
              <a:off x="1117600" y="5986463"/>
              <a:ext cx="2235200" cy="584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ounded Rectangle 144">
              <a:extLst>
                <a:ext uri="{FF2B5EF4-FFF2-40B4-BE49-F238E27FC236}">
                  <a16:creationId xmlns:a16="http://schemas.microsoft.com/office/drawing/2014/main" id="{3B7485A5-D32A-4DD7-BA86-380B0A683711}"/>
                </a:ext>
              </a:extLst>
            </p:cNvPr>
            <p:cNvSpPr/>
            <p:nvPr/>
          </p:nvSpPr>
          <p:spPr>
            <a:xfrm>
              <a:off x="1436914" y="6056313"/>
              <a:ext cx="1596571" cy="444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0.00 g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9D8BAF-9676-4A88-A1A7-E8F7D0119330}"/>
                </a:ext>
              </a:extLst>
            </p:cNvPr>
            <p:cNvSpPr/>
            <p:nvPr/>
          </p:nvSpPr>
          <p:spPr>
            <a:xfrm>
              <a:off x="1306286" y="5791199"/>
              <a:ext cx="1857828" cy="1688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55" name="TextBox 254">
            <a:extLst>
              <a:ext uri="{FF2B5EF4-FFF2-40B4-BE49-F238E27FC236}">
                <a16:creationId xmlns:a16="http://schemas.microsoft.com/office/drawing/2014/main" id="{3C14BB3F-3828-48AD-9615-353426D3932C}"/>
              </a:ext>
            </a:extLst>
          </p:cNvPr>
          <p:cNvSpPr txBox="1"/>
          <p:nvPr/>
        </p:nvSpPr>
        <p:spPr>
          <a:xfrm>
            <a:off x="101136" y="5749127"/>
            <a:ext cx="2899884" cy="10292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>
                <a:sym typeface="Wingdings 2" panose="05020102010507070707" pitchFamily="18" charset="2"/>
              </a:rPr>
              <a:t>Royal Society of Chemistry practical video</a:t>
            </a:r>
          </a:p>
          <a:p>
            <a:r>
              <a:rPr lang="en-GB" sz="1200" b="1" dirty="0">
                <a:sym typeface="Wingdings 2" panose="05020102010507070707" pitchFamily="18" charset="2"/>
              </a:rPr>
              <a:t>Conservation of mass: </a:t>
            </a:r>
            <a:r>
              <a:rPr lang="en-GB" sz="1200" b="1" dirty="0" smtClean="0">
                <a:sym typeface="Wingdings 2" panose="05020102010507070707" pitchFamily="18" charset="2"/>
              </a:rPr>
              <a:t>reaction </a:t>
            </a:r>
            <a:r>
              <a:rPr lang="en-GB" sz="1200" b="1" dirty="0">
                <a:sym typeface="Wingdings 2" panose="05020102010507070707" pitchFamily="18" charset="2"/>
              </a:rPr>
              <a:t>of calcium carbonate with hydrochloric acid</a:t>
            </a:r>
          </a:p>
          <a:p>
            <a:endParaRPr lang="en-GB" sz="1200" b="1" dirty="0">
              <a:sym typeface="Wingdings 2" panose="05020102010507070707" pitchFamily="18" charset="2"/>
            </a:endParaRPr>
          </a:p>
          <a:p>
            <a:r>
              <a:rPr lang="en-GB" u="sng" dirty="0">
                <a:hlinkClick r:id="rId3" action="ppaction://hlinkfile"/>
              </a:rPr>
              <a:t>rsc.li/373X3aW </a:t>
            </a:r>
            <a:endParaRPr lang="en-GB" b="1" dirty="0">
              <a:sym typeface="Wingdings 2" panose="05020102010507070707" pitchFamily="18" charset="2"/>
            </a:endParaRPr>
          </a:p>
        </p:txBody>
      </p:sp>
      <p:pic>
        <p:nvPicPr>
          <p:cNvPr id="256" name="Picture 255">
            <a:extLst>
              <a:ext uri="{FF2B5EF4-FFF2-40B4-BE49-F238E27FC236}">
                <a16:creationId xmlns:a16="http://schemas.microsoft.com/office/drawing/2014/main" id="{2EEF395F-632F-44F4-9D33-11DA7186EA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669" y="6318954"/>
            <a:ext cx="476250" cy="428625"/>
          </a:xfrm>
          <a:prstGeom prst="rect">
            <a:avLst/>
          </a:prstGeom>
        </p:spPr>
      </p:pic>
      <p:pic>
        <p:nvPicPr>
          <p:cNvPr id="118" name="Picture 117" descr="CC-BY-NC-SA icon">
            <a:hlinkClick r:id="rId5"/>
            <a:extLst>
              <a:ext uri="{FF2B5EF4-FFF2-40B4-BE49-F238E27FC236}">
                <a16:creationId xmlns:a16="http://schemas.microsoft.com/office/drawing/2014/main" id="{2CE15EF4-2940-4F13-8BBC-54C03AB36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482" y="6463293"/>
            <a:ext cx="838220" cy="29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9" name="Group 118">
            <a:extLst>
              <a:ext uri="{FF2B5EF4-FFF2-40B4-BE49-F238E27FC236}">
                <a16:creationId xmlns:a16="http://schemas.microsoft.com/office/drawing/2014/main" id="{8E62EBC0-1A2C-4096-A73C-22A61639B791}"/>
              </a:ext>
            </a:extLst>
          </p:cNvPr>
          <p:cNvGrpSpPr/>
          <p:nvPr/>
        </p:nvGrpSpPr>
        <p:grpSpPr>
          <a:xfrm>
            <a:off x="4820757" y="3310157"/>
            <a:ext cx="1053441" cy="357239"/>
            <a:chOff x="6032049" y="184914"/>
            <a:chExt cx="2276501" cy="633901"/>
          </a:xfrm>
        </p:grpSpPr>
        <p:sp>
          <p:nvSpPr>
            <p:cNvPr id="120" name="Right Bracket 119">
              <a:extLst>
                <a:ext uri="{FF2B5EF4-FFF2-40B4-BE49-F238E27FC236}">
                  <a16:creationId xmlns:a16="http://schemas.microsoft.com/office/drawing/2014/main" id="{45EF6538-14C0-4D3C-9218-565F3BC639EB}"/>
                </a:ext>
              </a:extLst>
            </p:cNvPr>
            <p:cNvSpPr/>
            <p:nvPr/>
          </p:nvSpPr>
          <p:spPr>
            <a:xfrm rot="5400000">
              <a:off x="7008935" y="-480801"/>
              <a:ext cx="322730" cy="2276501"/>
            </a:xfrm>
            <a:prstGeom prst="rightBracket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168F6AE5-1492-4930-85C9-D72B1A5FD9C4}"/>
                </a:ext>
              </a:extLst>
            </p:cNvPr>
            <p:cNvGrpSpPr/>
            <p:nvPr/>
          </p:nvGrpSpPr>
          <p:grpSpPr>
            <a:xfrm>
              <a:off x="6329797" y="184914"/>
              <a:ext cx="1681005" cy="595930"/>
              <a:chOff x="7893424" y="3072258"/>
              <a:chExt cx="1199719" cy="542047"/>
            </a:xfrm>
          </p:grpSpPr>
          <p:sp>
            <p:nvSpPr>
              <p:cNvPr id="122" name="Explosion 2 42">
                <a:extLst>
                  <a:ext uri="{FF2B5EF4-FFF2-40B4-BE49-F238E27FC236}">
                    <a16:creationId xmlns:a16="http://schemas.microsoft.com/office/drawing/2014/main" id="{B36DB00F-CCC0-4574-95D6-95946C91C4A6}"/>
                  </a:ext>
                </a:extLst>
              </p:cNvPr>
              <p:cNvSpPr/>
              <p:nvPr/>
            </p:nvSpPr>
            <p:spPr>
              <a:xfrm>
                <a:off x="7893424" y="3244389"/>
                <a:ext cx="470647" cy="323913"/>
              </a:xfrm>
              <a:prstGeom prst="irregularSeal2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Explosion 2 43">
                <a:extLst>
                  <a:ext uri="{FF2B5EF4-FFF2-40B4-BE49-F238E27FC236}">
                    <a16:creationId xmlns:a16="http://schemas.microsoft.com/office/drawing/2014/main" id="{814A3124-1790-4A76-9C51-6BB430E206DB}"/>
                  </a:ext>
                </a:extLst>
              </p:cNvPr>
              <p:cNvSpPr/>
              <p:nvPr/>
            </p:nvSpPr>
            <p:spPr>
              <a:xfrm>
                <a:off x="8195121" y="3072258"/>
                <a:ext cx="470647" cy="323913"/>
              </a:xfrm>
              <a:prstGeom prst="irregularSeal2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Explosion 2 44">
                <a:extLst>
                  <a:ext uri="{FF2B5EF4-FFF2-40B4-BE49-F238E27FC236}">
                    <a16:creationId xmlns:a16="http://schemas.microsoft.com/office/drawing/2014/main" id="{A772B97B-A095-4FB2-8051-8A5B7EE1C354}"/>
                  </a:ext>
                </a:extLst>
              </p:cNvPr>
              <p:cNvSpPr/>
              <p:nvPr/>
            </p:nvSpPr>
            <p:spPr>
              <a:xfrm>
                <a:off x="8387173" y="3290392"/>
                <a:ext cx="470647" cy="323913"/>
              </a:xfrm>
              <a:prstGeom prst="irregularSeal2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Explosion 2 45">
                <a:extLst>
                  <a:ext uri="{FF2B5EF4-FFF2-40B4-BE49-F238E27FC236}">
                    <a16:creationId xmlns:a16="http://schemas.microsoft.com/office/drawing/2014/main" id="{460A2EF7-8034-45C1-BE6F-39D75378E008}"/>
                  </a:ext>
                </a:extLst>
              </p:cNvPr>
              <p:cNvSpPr/>
              <p:nvPr/>
            </p:nvSpPr>
            <p:spPr>
              <a:xfrm>
                <a:off x="8622496" y="3087562"/>
                <a:ext cx="470647" cy="323913"/>
              </a:xfrm>
              <a:prstGeom prst="irregularSeal2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92" name="Bent Arrow 118">
            <a:extLst>
              <a:ext uri="{FF2B5EF4-FFF2-40B4-BE49-F238E27FC236}">
                <a16:creationId xmlns:a16="http://schemas.microsoft.com/office/drawing/2014/main" id="{D1A54806-74F9-4275-82CB-59D397E10877}"/>
              </a:ext>
            </a:extLst>
          </p:cNvPr>
          <p:cNvSpPr/>
          <p:nvPr/>
        </p:nvSpPr>
        <p:spPr>
          <a:xfrm rot="5400000">
            <a:off x="4451781" y="-825231"/>
            <a:ext cx="711200" cy="4040405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C5C5DB7-532B-413F-B8B0-1C40F792A633}"/>
              </a:ext>
            </a:extLst>
          </p:cNvPr>
          <p:cNvGrpSpPr/>
          <p:nvPr/>
        </p:nvGrpSpPr>
        <p:grpSpPr>
          <a:xfrm>
            <a:off x="3847994" y="321165"/>
            <a:ext cx="404080" cy="1229407"/>
            <a:chOff x="3372459" y="1892659"/>
            <a:chExt cx="404080" cy="122940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8EF9FF1-EC5B-4D99-AA5C-4F6FA4A0F6B8}"/>
                </a:ext>
              </a:extLst>
            </p:cNvPr>
            <p:cNvSpPr/>
            <p:nvPr/>
          </p:nvSpPr>
          <p:spPr>
            <a:xfrm>
              <a:off x="3434330" y="1917021"/>
              <a:ext cx="289819" cy="12050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F53B265E-1EC3-450E-A571-14A3659ABB72}"/>
                </a:ext>
              </a:extLst>
            </p:cNvPr>
            <p:cNvCxnSpPr/>
            <p:nvPr/>
          </p:nvCxnSpPr>
          <p:spPr>
            <a:xfrm rot="10800000" flipV="1">
              <a:off x="3434331" y="1892659"/>
              <a:ext cx="1" cy="122940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D5D55C68-7328-4B1B-810C-B071337FDF0E}"/>
                </a:ext>
              </a:extLst>
            </p:cNvPr>
            <p:cNvCxnSpPr/>
            <p:nvPr/>
          </p:nvCxnSpPr>
          <p:spPr>
            <a:xfrm rot="10800000" flipV="1">
              <a:off x="3724150" y="1892659"/>
              <a:ext cx="1" cy="122940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B22A343C-2B87-43B3-8055-CC0B3E0889D2}"/>
                </a:ext>
              </a:extLst>
            </p:cNvPr>
            <p:cNvCxnSpPr/>
            <p:nvPr/>
          </p:nvCxnSpPr>
          <p:spPr>
            <a:xfrm rot="10800000" flipH="1" flipV="1">
              <a:off x="3434331" y="3004349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891C6EAE-3CDE-4EFF-AB7A-345B9ED31CF0}"/>
                </a:ext>
              </a:extLst>
            </p:cNvPr>
            <p:cNvCxnSpPr/>
            <p:nvPr/>
          </p:nvCxnSpPr>
          <p:spPr>
            <a:xfrm rot="10800000" flipH="1" flipV="1">
              <a:off x="3434331" y="2847391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EFB4BCE9-7551-42C9-ABAE-B7AA8CCC6816}"/>
                </a:ext>
              </a:extLst>
            </p:cNvPr>
            <p:cNvCxnSpPr/>
            <p:nvPr/>
          </p:nvCxnSpPr>
          <p:spPr>
            <a:xfrm rot="10800000" flipH="1" flipV="1">
              <a:off x="3434331" y="2690435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D524E1E6-A9ED-4BFF-8CE6-FE8E6DB7799C}"/>
                </a:ext>
              </a:extLst>
            </p:cNvPr>
            <p:cNvCxnSpPr/>
            <p:nvPr/>
          </p:nvCxnSpPr>
          <p:spPr>
            <a:xfrm rot="10800000" flipH="1" flipV="1">
              <a:off x="3434331" y="2533478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A586DFFE-63F8-49D0-A9BD-7978E1306EF2}"/>
                </a:ext>
              </a:extLst>
            </p:cNvPr>
            <p:cNvCxnSpPr/>
            <p:nvPr/>
          </p:nvCxnSpPr>
          <p:spPr>
            <a:xfrm rot="10800000" flipH="1" flipV="1">
              <a:off x="3434331" y="2376521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38F92861-63F9-4908-ACAA-5B284358D915}"/>
                </a:ext>
              </a:extLst>
            </p:cNvPr>
            <p:cNvCxnSpPr/>
            <p:nvPr/>
          </p:nvCxnSpPr>
          <p:spPr>
            <a:xfrm rot="10800000" flipH="1" flipV="1">
              <a:off x="3434331" y="2219565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3812AAB6-FCD9-4A12-927C-55A3E54D24F7}"/>
                </a:ext>
              </a:extLst>
            </p:cNvPr>
            <p:cNvCxnSpPr/>
            <p:nvPr/>
          </p:nvCxnSpPr>
          <p:spPr>
            <a:xfrm rot="10800000" flipH="1" flipV="1">
              <a:off x="3434331" y="2049615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C43A5073-19FC-44E7-860C-B12B5F9055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72459" y="3122066"/>
              <a:ext cx="40408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16B1455-E904-431A-ACED-AB9BA43254CD}"/>
              </a:ext>
            </a:extLst>
          </p:cNvPr>
          <p:cNvGrpSpPr/>
          <p:nvPr/>
        </p:nvGrpSpPr>
        <p:grpSpPr>
          <a:xfrm>
            <a:off x="6144927" y="2041936"/>
            <a:ext cx="1070442" cy="1633124"/>
            <a:chOff x="744477" y="2686663"/>
            <a:chExt cx="750559" cy="965171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1C66A77-CE37-4D31-808E-5C64B9B7B0F3}"/>
                </a:ext>
              </a:extLst>
            </p:cNvPr>
            <p:cNvGrpSpPr/>
            <p:nvPr/>
          </p:nvGrpSpPr>
          <p:grpSpPr>
            <a:xfrm>
              <a:off x="744477" y="2686663"/>
              <a:ext cx="274040" cy="965171"/>
              <a:chOff x="1736942" y="2690436"/>
              <a:chExt cx="274040" cy="965171"/>
            </a:xfrm>
          </p:grpSpPr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F7FE90C0-F433-43EF-BEB4-2C58FAB9D1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DB5E7731-2776-4E6D-A6B1-127C3FC6958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BC924BA7-96DF-49D9-BC7D-0BD43FE69D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4477" y="3651834"/>
              <a:ext cx="75055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9" name="Group 258">
              <a:extLst>
                <a:ext uri="{FF2B5EF4-FFF2-40B4-BE49-F238E27FC236}">
                  <a16:creationId xmlns:a16="http://schemas.microsoft.com/office/drawing/2014/main" id="{6BDFA47A-EEA0-47DB-B249-F32AFDA9F185}"/>
                </a:ext>
              </a:extLst>
            </p:cNvPr>
            <p:cNvGrpSpPr/>
            <p:nvPr/>
          </p:nvGrpSpPr>
          <p:grpSpPr>
            <a:xfrm flipH="1">
              <a:off x="1220996" y="2686663"/>
              <a:ext cx="274040" cy="965171"/>
              <a:chOff x="1736942" y="2690436"/>
              <a:chExt cx="274040" cy="965171"/>
            </a:xfrm>
          </p:grpSpPr>
          <p:cxnSp>
            <p:nvCxnSpPr>
              <p:cNvPr id="260" name="Straight Connector 259">
                <a:extLst>
                  <a:ext uri="{FF2B5EF4-FFF2-40B4-BE49-F238E27FC236}">
                    <a16:creationId xmlns:a16="http://schemas.microsoft.com/office/drawing/2014/main" id="{AA779044-30E4-4B2B-9DCD-58DCF6C5E1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Straight Connector 260">
                <a:extLst>
                  <a:ext uri="{FF2B5EF4-FFF2-40B4-BE49-F238E27FC236}">
                    <a16:creationId xmlns:a16="http://schemas.microsoft.com/office/drawing/2014/main" id="{4159AD20-26B3-463C-B647-BA4C46C5528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2" name="Straight Connector 261">
              <a:extLst>
                <a:ext uri="{FF2B5EF4-FFF2-40B4-BE49-F238E27FC236}">
                  <a16:creationId xmlns:a16="http://schemas.microsoft.com/office/drawing/2014/main" id="{136797D8-9379-44FE-8BDB-EF115DC1F1E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6866" y="3529163"/>
              <a:ext cx="640748" cy="10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Arrow: U-Turn 35">
            <a:extLst>
              <a:ext uri="{FF2B5EF4-FFF2-40B4-BE49-F238E27FC236}">
                <a16:creationId xmlns:a16="http://schemas.microsoft.com/office/drawing/2014/main" id="{FB04B2CE-59E3-4AE0-ADF8-BB23A4E42A76}"/>
              </a:ext>
            </a:extLst>
          </p:cNvPr>
          <p:cNvSpPr/>
          <p:nvPr/>
        </p:nvSpPr>
        <p:spPr>
          <a:xfrm>
            <a:off x="5218626" y="1477978"/>
            <a:ext cx="1519069" cy="1706510"/>
          </a:xfrm>
          <a:prstGeom prst="uturnArrow">
            <a:avLst>
              <a:gd name="adj1" fmla="val 5677"/>
              <a:gd name="adj2" fmla="val 7721"/>
              <a:gd name="adj3" fmla="val 12957"/>
              <a:gd name="adj4" fmla="val 43750"/>
              <a:gd name="adj5" fmla="val 317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CCE98E0-1614-4BCB-8157-1C42BAC72BAA}"/>
              </a:ext>
            </a:extLst>
          </p:cNvPr>
          <p:cNvGrpSpPr/>
          <p:nvPr/>
        </p:nvGrpSpPr>
        <p:grpSpPr>
          <a:xfrm>
            <a:off x="504230" y="4219302"/>
            <a:ext cx="3177121" cy="1067068"/>
            <a:chOff x="499870" y="4218885"/>
            <a:chExt cx="3177121" cy="1067068"/>
          </a:xfrm>
        </p:grpSpPr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FFF87C3D-C06A-4437-A60A-0A8696A529E2}"/>
                </a:ext>
              </a:extLst>
            </p:cNvPr>
            <p:cNvSpPr txBox="1"/>
            <p:nvPr/>
          </p:nvSpPr>
          <p:spPr>
            <a:xfrm>
              <a:off x="499870" y="4218885"/>
              <a:ext cx="3177121" cy="8111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marL="457200" indent="-457200">
                <a:tabLst>
                  <a:tab pos="2954338" algn="r"/>
                </a:tabLst>
              </a:pPr>
              <a:r>
                <a:rPr lang="en-GB" sz="2400" dirty="0"/>
                <a:t>❸ Record total mass	</a:t>
              </a:r>
            </a:p>
            <a:p>
              <a:pPr marL="457200" indent="-457200">
                <a:tabLst>
                  <a:tab pos="2954338" algn="r"/>
                </a:tabLst>
              </a:pPr>
              <a:r>
                <a:rPr lang="en-GB" sz="2400" dirty="0">
                  <a:sym typeface="Wingdings" panose="05000000000000000000" pitchFamily="2" charset="2"/>
                </a:rPr>
                <a:t>		</a:t>
              </a:r>
              <a:endParaRPr lang="en-GB" sz="2400" dirty="0"/>
            </a:p>
          </p:txBody>
        </p: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803138CD-5EB2-4550-B114-8726CD386C54}"/>
                </a:ext>
              </a:extLst>
            </p:cNvPr>
            <p:cNvGrpSpPr/>
            <p:nvPr/>
          </p:nvGrpSpPr>
          <p:grpSpPr>
            <a:xfrm>
              <a:off x="2583728" y="4761764"/>
              <a:ext cx="588226" cy="524189"/>
              <a:chOff x="10472150" y="6178006"/>
              <a:chExt cx="588226" cy="524189"/>
            </a:xfrm>
          </p:grpSpPr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E416AF10-7E5B-4A1F-943F-144B93FC507F}"/>
                  </a:ext>
                </a:extLst>
              </p:cNvPr>
              <p:cNvGrpSpPr/>
              <p:nvPr/>
            </p:nvGrpSpPr>
            <p:grpSpPr>
              <a:xfrm>
                <a:off x="10472150" y="6178006"/>
                <a:ext cx="412932" cy="524189"/>
                <a:chOff x="6714701" y="4669178"/>
                <a:chExt cx="749300" cy="882536"/>
              </a:xfrm>
            </p:grpSpPr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E1938135-B261-4F74-9C2E-FF0DEA3AA53C}"/>
                    </a:ext>
                  </a:extLst>
                </p:cNvPr>
                <p:cNvSpPr/>
                <p:nvPr/>
              </p:nvSpPr>
              <p:spPr>
                <a:xfrm>
                  <a:off x="6714701" y="4669178"/>
                  <a:ext cx="749300" cy="882536"/>
                </a:xfrm>
                <a:prstGeom prst="rect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c</a:t>
                  </a:r>
                </a:p>
              </p:txBody>
            </p:sp>
            <p:grpSp>
              <p:nvGrpSpPr>
                <p:cNvPr id="133" name="Group 132">
                  <a:extLst>
                    <a:ext uri="{FF2B5EF4-FFF2-40B4-BE49-F238E27FC236}">
                      <a16:creationId xmlns:a16="http://schemas.microsoft.com/office/drawing/2014/main" id="{89AA13CE-E464-4296-9021-0919C161B888}"/>
                    </a:ext>
                  </a:extLst>
                </p:cNvPr>
                <p:cNvGrpSpPr/>
                <p:nvPr/>
              </p:nvGrpSpPr>
              <p:grpSpPr>
                <a:xfrm>
                  <a:off x="6807099" y="4755724"/>
                  <a:ext cx="577043" cy="178593"/>
                  <a:chOff x="6807100" y="4755724"/>
                  <a:chExt cx="483600" cy="178593"/>
                </a:xfrm>
              </p:grpSpPr>
              <p:sp>
                <p:nvSpPr>
                  <p:cNvPr id="150" name="Rectangle 149">
                    <a:extLst>
                      <a:ext uri="{FF2B5EF4-FFF2-40B4-BE49-F238E27FC236}">
                        <a16:creationId xmlns:a16="http://schemas.microsoft.com/office/drawing/2014/main" id="{C235BB3A-0FC6-4031-8883-1759A15A2172}"/>
                      </a:ext>
                    </a:extLst>
                  </p:cNvPr>
                  <p:cNvSpPr/>
                  <p:nvPr/>
                </p:nvSpPr>
                <p:spPr>
                  <a:xfrm>
                    <a:off x="6807100" y="4755724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51" name="Rectangle 150">
                    <a:extLst>
                      <a:ext uri="{FF2B5EF4-FFF2-40B4-BE49-F238E27FC236}">
                        <a16:creationId xmlns:a16="http://schemas.microsoft.com/office/drawing/2014/main" id="{BB6A8CB9-3E65-47B6-A387-0E3A7BDE0F5D}"/>
                      </a:ext>
                    </a:extLst>
                  </p:cNvPr>
                  <p:cNvSpPr/>
                  <p:nvPr/>
                </p:nvSpPr>
                <p:spPr>
                  <a:xfrm>
                    <a:off x="7052263" y="4755724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134" name="Group 133">
                  <a:extLst>
                    <a:ext uri="{FF2B5EF4-FFF2-40B4-BE49-F238E27FC236}">
                      <a16:creationId xmlns:a16="http://schemas.microsoft.com/office/drawing/2014/main" id="{0D686D31-8DB3-4C6D-B77B-ACF16818EF74}"/>
                    </a:ext>
                  </a:extLst>
                </p:cNvPr>
                <p:cNvGrpSpPr/>
                <p:nvPr/>
              </p:nvGrpSpPr>
              <p:grpSpPr>
                <a:xfrm>
                  <a:off x="6807099" y="4937371"/>
                  <a:ext cx="577043" cy="112741"/>
                  <a:chOff x="6807100" y="4755724"/>
                  <a:chExt cx="483600" cy="178596"/>
                </a:xfrm>
              </p:grpSpPr>
              <p:sp>
                <p:nvSpPr>
                  <p:cNvPr id="148" name="Rectangle 147">
                    <a:extLst>
                      <a:ext uri="{FF2B5EF4-FFF2-40B4-BE49-F238E27FC236}">
                        <a16:creationId xmlns:a16="http://schemas.microsoft.com/office/drawing/2014/main" id="{96D72D15-97DC-423D-B075-CF74A9BEDFFD}"/>
                      </a:ext>
                    </a:extLst>
                  </p:cNvPr>
                  <p:cNvSpPr/>
                  <p:nvPr/>
                </p:nvSpPr>
                <p:spPr>
                  <a:xfrm>
                    <a:off x="6807100" y="4755724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49" name="Rectangle 148">
                    <a:extLst>
                      <a:ext uri="{FF2B5EF4-FFF2-40B4-BE49-F238E27FC236}">
                        <a16:creationId xmlns:a16="http://schemas.microsoft.com/office/drawing/2014/main" id="{631E4B57-57BF-4D34-8E22-9440432AB699}"/>
                      </a:ext>
                    </a:extLst>
                  </p:cNvPr>
                  <p:cNvSpPr/>
                  <p:nvPr/>
                </p:nvSpPr>
                <p:spPr>
                  <a:xfrm>
                    <a:off x="7052263" y="4755727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135" name="Group 134">
                  <a:extLst>
                    <a:ext uri="{FF2B5EF4-FFF2-40B4-BE49-F238E27FC236}">
                      <a16:creationId xmlns:a16="http://schemas.microsoft.com/office/drawing/2014/main" id="{FCFB82B5-DE84-4044-8A64-974CA2D574AC}"/>
                    </a:ext>
                  </a:extLst>
                </p:cNvPr>
                <p:cNvGrpSpPr/>
                <p:nvPr/>
              </p:nvGrpSpPr>
              <p:grpSpPr>
                <a:xfrm>
                  <a:off x="6807099" y="5054075"/>
                  <a:ext cx="577043" cy="112741"/>
                  <a:chOff x="6807100" y="4755724"/>
                  <a:chExt cx="483600" cy="178596"/>
                </a:xfrm>
              </p:grpSpPr>
              <p:sp>
                <p:nvSpPr>
                  <p:cNvPr id="146" name="Rectangle 145">
                    <a:extLst>
                      <a:ext uri="{FF2B5EF4-FFF2-40B4-BE49-F238E27FC236}">
                        <a16:creationId xmlns:a16="http://schemas.microsoft.com/office/drawing/2014/main" id="{26E5E08C-C767-4BF3-B2CE-378027A0B2C0}"/>
                      </a:ext>
                    </a:extLst>
                  </p:cNvPr>
                  <p:cNvSpPr/>
                  <p:nvPr/>
                </p:nvSpPr>
                <p:spPr>
                  <a:xfrm>
                    <a:off x="6807100" y="4755724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47" name="Rectangle 146">
                    <a:extLst>
                      <a:ext uri="{FF2B5EF4-FFF2-40B4-BE49-F238E27FC236}">
                        <a16:creationId xmlns:a16="http://schemas.microsoft.com/office/drawing/2014/main" id="{9D5CF3C3-11BB-492F-AA1B-3320A121A70F}"/>
                      </a:ext>
                    </a:extLst>
                  </p:cNvPr>
                  <p:cNvSpPr/>
                  <p:nvPr/>
                </p:nvSpPr>
                <p:spPr>
                  <a:xfrm>
                    <a:off x="7052263" y="4755727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136" name="Group 135">
                  <a:extLst>
                    <a:ext uri="{FF2B5EF4-FFF2-40B4-BE49-F238E27FC236}">
                      <a16:creationId xmlns:a16="http://schemas.microsoft.com/office/drawing/2014/main" id="{9062D427-4821-44F5-BBC6-BEEE90EE8B92}"/>
                    </a:ext>
                  </a:extLst>
                </p:cNvPr>
                <p:cNvGrpSpPr/>
                <p:nvPr/>
              </p:nvGrpSpPr>
              <p:grpSpPr>
                <a:xfrm>
                  <a:off x="6807099" y="5171037"/>
                  <a:ext cx="577043" cy="112741"/>
                  <a:chOff x="6807100" y="4755724"/>
                  <a:chExt cx="483600" cy="178596"/>
                </a:xfrm>
              </p:grpSpPr>
              <p:sp>
                <p:nvSpPr>
                  <p:cNvPr id="144" name="Rectangle 143">
                    <a:extLst>
                      <a:ext uri="{FF2B5EF4-FFF2-40B4-BE49-F238E27FC236}">
                        <a16:creationId xmlns:a16="http://schemas.microsoft.com/office/drawing/2014/main" id="{D4FCBC31-689F-450B-814B-9DAD11EAC291}"/>
                      </a:ext>
                    </a:extLst>
                  </p:cNvPr>
                  <p:cNvSpPr/>
                  <p:nvPr/>
                </p:nvSpPr>
                <p:spPr>
                  <a:xfrm>
                    <a:off x="6807100" y="4755724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45" name="Rectangle 144">
                    <a:extLst>
                      <a:ext uri="{FF2B5EF4-FFF2-40B4-BE49-F238E27FC236}">
                        <a16:creationId xmlns:a16="http://schemas.microsoft.com/office/drawing/2014/main" id="{0F5ABA52-D2F6-4B71-AF4D-D0421878F1CB}"/>
                      </a:ext>
                    </a:extLst>
                  </p:cNvPr>
                  <p:cNvSpPr/>
                  <p:nvPr/>
                </p:nvSpPr>
                <p:spPr>
                  <a:xfrm>
                    <a:off x="7052263" y="4755727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137" name="Group 136">
                  <a:extLst>
                    <a:ext uri="{FF2B5EF4-FFF2-40B4-BE49-F238E27FC236}">
                      <a16:creationId xmlns:a16="http://schemas.microsoft.com/office/drawing/2014/main" id="{9B733E43-4DC6-4895-A303-E9810D9D09B5}"/>
                    </a:ext>
                  </a:extLst>
                </p:cNvPr>
                <p:cNvGrpSpPr/>
                <p:nvPr/>
              </p:nvGrpSpPr>
              <p:grpSpPr>
                <a:xfrm>
                  <a:off x="6807099" y="5287741"/>
                  <a:ext cx="577043" cy="112741"/>
                  <a:chOff x="6807100" y="4755724"/>
                  <a:chExt cx="483600" cy="178596"/>
                </a:xfrm>
              </p:grpSpPr>
              <p:sp>
                <p:nvSpPr>
                  <p:cNvPr id="142" name="Rectangle 141">
                    <a:extLst>
                      <a:ext uri="{FF2B5EF4-FFF2-40B4-BE49-F238E27FC236}">
                        <a16:creationId xmlns:a16="http://schemas.microsoft.com/office/drawing/2014/main" id="{012E7BB4-B021-42FF-BF66-6C28267577A1}"/>
                      </a:ext>
                    </a:extLst>
                  </p:cNvPr>
                  <p:cNvSpPr/>
                  <p:nvPr/>
                </p:nvSpPr>
                <p:spPr>
                  <a:xfrm>
                    <a:off x="6807100" y="4755724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43" name="Rectangle 142">
                    <a:extLst>
                      <a:ext uri="{FF2B5EF4-FFF2-40B4-BE49-F238E27FC236}">
                        <a16:creationId xmlns:a16="http://schemas.microsoft.com/office/drawing/2014/main" id="{3D5036CF-5046-4619-93AA-3A63F0CA3155}"/>
                      </a:ext>
                    </a:extLst>
                  </p:cNvPr>
                  <p:cNvSpPr/>
                  <p:nvPr/>
                </p:nvSpPr>
                <p:spPr>
                  <a:xfrm>
                    <a:off x="7052263" y="4755727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sp>
              <p:nvSpPr>
                <p:cNvPr id="138" name="Freeform: Shape 137">
                  <a:extLst>
                    <a:ext uri="{FF2B5EF4-FFF2-40B4-BE49-F238E27FC236}">
                      <a16:creationId xmlns:a16="http://schemas.microsoft.com/office/drawing/2014/main" id="{AF2B7F36-9CE4-4882-A670-C0E416408D6C}"/>
                    </a:ext>
                  </a:extLst>
                </p:cNvPr>
                <p:cNvSpPr/>
                <p:nvPr/>
              </p:nvSpPr>
              <p:spPr>
                <a:xfrm>
                  <a:off x="6851826" y="4800600"/>
                  <a:ext cx="194860" cy="111191"/>
                </a:xfrm>
                <a:custGeom>
                  <a:avLst/>
                  <a:gdLst>
                    <a:gd name="connsiteX0" fmla="*/ 20688 w 194860"/>
                    <a:gd name="connsiteY0" fmla="*/ 7257 h 111191"/>
                    <a:gd name="connsiteX1" fmla="*/ 17060 w 194860"/>
                    <a:gd name="connsiteY1" fmla="*/ 30843 h 111191"/>
                    <a:gd name="connsiteX2" fmla="*/ 15245 w 194860"/>
                    <a:gd name="connsiteY2" fmla="*/ 36286 h 111191"/>
                    <a:gd name="connsiteX3" fmla="*/ 13431 w 194860"/>
                    <a:gd name="connsiteY3" fmla="*/ 45357 h 111191"/>
                    <a:gd name="connsiteX4" fmla="*/ 11617 w 194860"/>
                    <a:gd name="connsiteY4" fmla="*/ 50800 h 111191"/>
                    <a:gd name="connsiteX5" fmla="*/ 9803 w 194860"/>
                    <a:gd name="connsiteY5" fmla="*/ 58057 h 111191"/>
                    <a:gd name="connsiteX6" fmla="*/ 2545 w 194860"/>
                    <a:gd name="connsiteY6" fmla="*/ 74386 h 111191"/>
                    <a:gd name="connsiteX7" fmla="*/ 731 w 194860"/>
                    <a:gd name="connsiteY7" fmla="*/ 87086 h 111191"/>
                    <a:gd name="connsiteX8" fmla="*/ 7988 w 194860"/>
                    <a:gd name="connsiteY8" fmla="*/ 83457 h 111191"/>
                    <a:gd name="connsiteX9" fmla="*/ 27945 w 194860"/>
                    <a:gd name="connsiteY9" fmla="*/ 67129 h 111191"/>
                    <a:gd name="connsiteX10" fmla="*/ 31574 w 194860"/>
                    <a:gd name="connsiteY10" fmla="*/ 61686 h 111191"/>
                    <a:gd name="connsiteX11" fmla="*/ 33388 w 194860"/>
                    <a:gd name="connsiteY11" fmla="*/ 56243 h 111191"/>
                    <a:gd name="connsiteX12" fmla="*/ 37017 w 194860"/>
                    <a:gd name="connsiteY12" fmla="*/ 50800 h 111191"/>
                    <a:gd name="connsiteX13" fmla="*/ 40645 w 194860"/>
                    <a:gd name="connsiteY13" fmla="*/ 34471 h 111191"/>
                    <a:gd name="connsiteX14" fmla="*/ 46088 w 194860"/>
                    <a:gd name="connsiteY14" fmla="*/ 30843 h 111191"/>
                    <a:gd name="connsiteX15" fmla="*/ 49717 w 194860"/>
                    <a:gd name="connsiteY15" fmla="*/ 59871 h 111191"/>
                    <a:gd name="connsiteX16" fmla="*/ 51531 w 194860"/>
                    <a:gd name="connsiteY16" fmla="*/ 67129 h 111191"/>
                    <a:gd name="connsiteX17" fmla="*/ 56974 w 194860"/>
                    <a:gd name="connsiteY17" fmla="*/ 68943 h 111191"/>
                    <a:gd name="connsiteX18" fmla="*/ 69674 w 194860"/>
                    <a:gd name="connsiteY18" fmla="*/ 52614 h 111191"/>
                    <a:gd name="connsiteX19" fmla="*/ 87817 w 194860"/>
                    <a:gd name="connsiteY19" fmla="*/ 32657 h 111191"/>
                    <a:gd name="connsiteX20" fmla="*/ 95074 w 194860"/>
                    <a:gd name="connsiteY20" fmla="*/ 27214 h 111191"/>
                    <a:gd name="connsiteX21" fmla="*/ 98703 w 194860"/>
                    <a:gd name="connsiteY21" fmla="*/ 32657 h 111191"/>
                    <a:gd name="connsiteX22" fmla="*/ 100517 w 194860"/>
                    <a:gd name="connsiteY22" fmla="*/ 38100 h 111191"/>
                    <a:gd name="connsiteX23" fmla="*/ 107774 w 194860"/>
                    <a:gd name="connsiteY23" fmla="*/ 34471 h 111191"/>
                    <a:gd name="connsiteX24" fmla="*/ 109588 w 194860"/>
                    <a:gd name="connsiteY24" fmla="*/ 25400 h 111191"/>
                    <a:gd name="connsiteX25" fmla="*/ 113217 w 194860"/>
                    <a:gd name="connsiteY25" fmla="*/ 19957 h 111191"/>
                    <a:gd name="connsiteX26" fmla="*/ 111403 w 194860"/>
                    <a:gd name="connsiteY26" fmla="*/ 52614 h 111191"/>
                    <a:gd name="connsiteX27" fmla="*/ 104145 w 194860"/>
                    <a:gd name="connsiteY27" fmla="*/ 76200 h 111191"/>
                    <a:gd name="connsiteX28" fmla="*/ 102331 w 194860"/>
                    <a:gd name="connsiteY28" fmla="*/ 88900 h 111191"/>
                    <a:gd name="connsiteX29" fmla="*/ 100517 w 194860"/>
                    <a:gd name="connsiteY29" fmla="*/ 97971 h 111191"/>
                    <a:gd name="connsiteX30" fmla="*/ 98703 w 194860"/>
                    <a:gd name="connsiteY30" fmla="*/ 110671 h 111191"/>
                    <a:gd name="connsiteX31" fmla="*/ 104145 w 194860"/>
                    <a:gd name="connsiteY31" fmla="*/ 107043 h 111191"/>
                    <a:gd name="connsiteX32" fmla="*/ 115031 w 194860"/>
                    <a:gd name="connsiteY32" fmla="*/ 88900 h 111191"/>
                    <a:gd name="connsiteX33" fmla="*/ 118660 w 194860"/>
                    <a:gd name="connsiteY33" fmla="*/ 81643 h 111191"/>
                    <a:gd name="connsiteX34" fmla="*/ 127731 w 194860"/>
                    <a:gd name="connsiteY34" fmla="*/ 67129 h 111191"/>
                    <a:gd name="connsiteX35" fmla="*/ 134988 w 194860"/>
                    <a:gd name="connsiteY35" fmla="*/ 54429 h 111191"/>
                    <a:gd name="connsiteX36" fmla="*/ 142245 w 194860"/>
                    <a:gd name="connsiteY36" fmla="*/ 38100 h 111191"/>
                    <a:gd name="connsiteX37" fmla="*/ 145874 w 194860"/>
                    <a:gd name="connsiteY37" fmla="*/ 32657 h 111191"/>
                    <a:gd name="connsiteX38" fmla="*/ 149503 w 194860"/>
                    <a:gd name="connsiteY38" fmla="*/ 18143 h 111191"/>
                    <a:gd name="connsiteX39" fmla="*/ 153131 w 194860"/>
                    <a:gd name="connsiteY39" fmla="*/ 10886 h 111191"/>
                    <a:gd name="connsiteX40" fmla="*/ 154945 w 194860"/>
                    <a:gd name="connsiteY40" fmla="*/ 5443 h 111191"/>
                    <a:gd name="connsiteX41" fmla="*/ 165831 w 194860"/>
                    <a:gd name="connsiteY41" fmla="*/ 0 h 111191"/>
                    <a:gd name="connsiteX42" fmla="*/ 174903 w 194860"/>
                    <a:gd name="connsiteY42" fmla="*/ 1814 h 111191"/>
                    <a:gd name="connsiteX43" fmla="*/ 176717 w 194860"/>
                    <a:gd name="connsiteY43" fmla="*/ 54429 h 111191"/>
                    <a:gd name="connsiteX44" fmla="*/ 178531 w 194860"/>
                    <a:gd name="connsiteY44" fmla="*/ 59871 h 111191"/>
                    <a:gd name="connsiteX45" fmla="*/ 183974 w 194860"/>
                    <a:gd name="connsiteY45" fmla="*/ 47171 h 111191"/>
                    <a:gd name="connsiteX46" fmla="*/ 185788 w 194860"/>
                    <a:gd name="connsiteY46" fmla="*/ 41729 h 111191"/>
                    <a:gd name="connsiteX47" fmla="*/ 194860 w 194860"/>
                    <a:gd name="connsiteY47" fmla="*/ 39914 h 111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94860" h="111191">
                      <a:moveTo>
                        <a:pt x="20688" y="7257"/>
                      </a:moveTo>
                      <a:cubicBezTo>
                        <a:pt x="19588" y="16062"/>
                        <a:pt x="19137" y="22536"/>
                        <a:pt x="17060" y="30843"/>
                      </a:cubicBezTo>
                      <a:cubicBezTo>
                        <a:pt x="16596" y="32698"/>
                        <a:pt x="15709" y="34431"/>
                        <a:pt x="15245" y="36286"/>
                      </a:cubicBezTo>
                      <a:cubicBezTo>
                        <a:pt x="14497" y="39277"/>
                        <a:pt x="14179" y="42366"/>
                        <a:pt x="13431" y="45357"/>
                      </a:cubicBezTo>
                      <a:cubicBezTo>
                        <a:pt x="12967" y="47212"/>
                        <a:pt x="12142" y="48961"/>
                        <a:pt x="11617" y="50800"/>
                      </a:cubicBezTo>
                      <a:cubicBezTo>
                        <a:pt x="10932" y="53198"/>
                        <a:pt x="10591" y="55692"/>
                        <a:pt x="9803" y="58057"/>
                      </a:cubicBezTo>
                      <a:cubicBezTo>
                        <a:pt x="7486" y="65007"/>
                        <a:pt x="5707" y="68063"/>
                        <a:pt x="2545" y="74386"/>
                      </a:cubicBezTo>
                      <a:cubicBezTo>
                        <a:pt x="1940" y="78619"/>
                        <a:pt x="-1469" y="83419"/>
                        <a:pt x="731" y="87086"/>
                      </a:cubicBezTo>
                      <a:cubicBezTo>
                        <a:pt x="2123" y="89405"/>
                        <a:pt x="5738" y="84957"/>
                        <a:pt x="7988" y="83457"/>
                      </a:cubicBezTo>
                      <a:cubicBezTo>
                        <a:pt x="13376" y="79865"/>
                        <a:pt x="22968" y="73101"/>
                        <a:pt x="27945" y="67129"/>
                      </a:cubicBezTo>
                      <a:cubicBezTo>
                        <a:pt x="29341" y="65454"/>
                        <a:pt x="30364" y="63500"/>
                        <a:pt x="31574" y="61686"/>
                      </a:cubicBezTo>
                      <a:cubicBezTo>
                        <a:pt x="32179" y="59872"/>
                        <a:pt x="32533" y="57954"/>
                        <a:pt x="33388" y="56243"/>
                      </a:cubicBezTo>
                      <a:cubicBezTo>
                        <a:pt x="34363" y="54293"/>
                        <a:pt x="36251" y="52842"/>
                        <a:pt x="37017" y="50800"/>
                      </a:cubicBezTo>
                      <a:cubicBezTo>
                        <a:pt x="37137" y="50481"/>
                        <a:pt x="39849" y="35665"/>
                        <a:pt x="40645" y="34471"/>
                      </a:cubicBezTo>
                      <a:cubicBezTo>
                        <a:pt x="41854" y="32657"/>
                        <a:pt x="44274" y="32052"/>
                        <a:pt x="46088" y="30843"/>
                      </a:cubicBezTo>
                      <a:cubicBezTo>
                        <a:pt x="50564" y="53216"/>
                        <a:pt x="44697" y="22217"/>
                        <a:pt x="49717" y="59871"/>
                      </a:cubicBezTo>
                      <a:cubicBezTo>
                        <a:pt x="50047" y="62343"/>
                        <a:pt x="49973" y="65182"/>
                        <a:pt x="51531" y="67129"/>
                      </a:cubicBezTo>
                      <a:cubicBezTo>
                        <a:pt x="52726" y="68622"/>
                        <a:pt x="55160" y="68338"/>
                        <a:pt x="56974" y="68943"/>
                      </a:cubicBezTo>
                      <a:lnTo>
                        <a:pt x="69674" y="52614"/>
                      </a:lnTo>
                      <a:cubicBezTo>
                        <a:pt x="74765" y="46135"/>
                        <a:pt x="81312" y="37536"/>
                        <a:pt x="87817" y="32657"/>
                      </a:cubicBezTo>
                      <a:lnTo>
                        <a:pt x="95074" y="27214"/>
                      </a:lnTo>
                      <a:cubicBezTo>
                        <a:pt x="96284" y="29028"/>
                        <a:pt x="97728" y="30707"/>
                        <a:pt x="98703" y="32657"/>
                      </a:cubicBezTo>
                      <a:cubicBezTo>
                        <a:pt x="99558" y="34368"/>
                        <a:pt x="98642" y="37725"/>
                        <a:pt x="100517" y="38100"/>
                      </a:cubicBezTo>
                      <a:cubicBezTo>
                        <a:pt x="103169" y="38630"/>
                        <a:pt x="105355" y="35681"/>
                        <a:pt x="107774" y="34471"/>
                      </a:cubicBezTo>
                      <a:cubicBezTo>
                        <a:pt x="108379" y="31447"/>
                        <a:pt x="108505" y="28287"/>
                        <a:pt x="109588" y="25400"/>
                      </a:cubicBezTo>
                      <a:cubicBezTo>
                        <a:pt x="110354" y="23358"/>
                        <a:pt x="113072" y="17781"/>
                        <a:pt x="113217" y="19957"/>
                      </a:cubicBezTo>
                      <a:cubicBezTo>
                        <a:pt x="113943" y="30835"/>
                        <a:pt x="112309" y="41749"/>
                        <a:pt x="111403" y="52614"/>
                      </a:cubicBezTo>
                      <a:cubicBezTo>
                        <a:pt x="110428" y="64316"/>
                        <a:pt x="109038" y="64784"/>
                        <a:pt x="104145" y="76200"/>
                      </a:cubicBezTo>
                      <a:cubicBezTo>
                        <a:pt x="103540" y="80433"/>
                        <a:pt x="103034" y="84682"/>
                        <a:pt x="102331" y="88900"/>
                      </a:cubicBezTo>
                      <a:cubicBezTo>
                        <a:pt x="101824" y="91942"/>
                        <a:pt x="101024" y="94929"/>
                        <a:pt x="100517" y="97971"/>
                      </a:cubicBezTo>
                      <a:cubicBezTo>
                        <a:pt x="99814" y="102189"/>
                        <a:pt x="97115" y="106700"/>
                        <a:pt x="98703" y="110671"/>
                      </a:cubicBezTo>
                      <a:cubicBezTo>
                        <a:pt x="99513" y="112695"/>
                        <a:pt x="102331" y="108252"/>
                        <a:pt x="104145" y="107043"/>
                      </a:cubicBezTo>
                      <a:cubicBezTo>
                        <a:pt x="107774" y="100995"/>
                        <a:pt x="111877" y="95208"/>
                        <a:pt x="115031" y="88900"/>
                      </a:cubicBezTo>
                      <a:cubicBezTo>
                        <a:pt x="116241" y="86481"/>
                        <a:pt x="117226" y="83936"/>
                        <a:pt x="118660" y="81643"/>
                      </a:cubicBezTo>
                      <a:cubicBezTo>
                        <a:pt x="130430" y="62812"/>
                        <a:pt x="118543" y="85507"/>
                        <a:pt x="127731" y="67129"/>
                      </a:cubicBezTo>
                      <a:cubicBezTo>
                        <a:pt x="131244" y="53071"/>
                        <a:pt x="126673" y="66069"/>
                        <a:pt x="134988" y="54429"/>
                      </a:cubicBezTo>
                      <a:cubicBezTo>
                        <a:pt x="138196" y="49938"/>
                        <a:pt x="139873" y="42844"/>
                        <a:pt x="142245" y="38100"/>
                      </a:cubicBezTo>
                      <a:cubicBezTo>
                        <a:pt x="143220" y="36150"/>
                        <a:pt x="144664" y="34471"/>
                        <a:pt x="145874" y="32657"/>
                      </a:cubicBezTo>
                      <a:cubicBezTo>
                        <a:pt x="146940" y="27325"/>
                        <a:pt x="147409" y="23029"/>
                        <a:pt x="149503" y="18143"/>
                      </a:cubicBezTo>
                      <a:cubicBezTo>
                        <a:pt x="150568" y="15657"/>
                        <a:pt x="152066" y="13372"/>
                        <a:pt x="153131" y="10886"/>
                      </a:cubicBezTo>
                      <a:cubicBezTo>
                        <a:pt x="153884" y="9128"/>
                        <a:pt x="153750" y="6936"/>
                        <a:pt x="154945" y="5443"/>
                      </a:cubicBezTo>
                      <a:cubicBezTo>
                        <a:pt x="157503" y="2245"/>
                        <a:pt x="162245" y="1195"/>
                        <a:pt x="165831" y="0"/>
                      </a:cubicBezTo>
                      <a:cubicBezTo>
                        <a:pt x="168855" y="605"/>
                        <a:pt x="174298" y="-1210"/>
                        <a:pt x="174903" y="1814"/>
                      </a:cubicBezTo>
                      <a:cubicBezTo>
                        <a:pt x="178345" y="19022"/>
                        <a:pt x="175623" y="36914"/>
                        <a:pt x="176717" y="54429"/>
                      </a:cubicBezTo>
                      <a:cubicBezTo>
                        <a:pt x="176836" y="56337"/>
                        <a:pt x="177926" y="58057"/>
                        <a:pt x="178531" y="59871"/>
                      </a:cubicBezTo>
                      <a:cubicBezTo>
                        <a:pt x="182306" y="44769"/>
                        <a:pt x="177709" y="59699"/>
                        <a:pt x="183974" y="47171"/>
                      </a:cubicBezTo>
                      <a:cubicBezTo>
                        <a:pt x="184829" y="45461"/>
                        <a:pt x="184436" y="43081"/>
                        <a:pt x="185788" y="41729"/>
                      </a:cubicBezTo>
                      <a:cubicBezTo>
                        <a:pt x="187986" y="39531"/>
                        <a:pt x="192097" y="39914"/>
                        <a:pt x="194860" y="3991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" name="Freeform: Shape 138">
                  <a:extLst>
                    <a:ext uri="{FF2B5EF4-FFF2-40B4-BE49-F238E27FC236}">
                      <a16:creationId xmlns:a16="http://schemas.microsoft.com/office/drawing/2014/main" id="{D698771C-B748-4DA1-9019-4F8A56937273}"/>
                    </a:ext>
                  </a:extLst>
                </p:cNvPr>
                <p:cNvSpPr/>
                <p:nvPr/>
              </p:nvSpPr>
              <p:spPr>
                <a:xfrm>
                  <a:off x="7148286" y="4802414"/>
                  <a:ext cx="116114" cy="78368"/>
                </a:xfrm>
                <a:custGeom>
                  <a:avLst/>
                  <a:gdLst>
                    <a:gd name="connsiteX0" fmla="*/ 12700 w 116114"/>
                    <a:gd name="connsiteY0" fmla="*/ 16329 h 78368"/>
                    <a:gd name="connsiteX1" fmla="*/ 7257 w 116114"/>
                    <a:gd name="connsiteY1" fmla="*/ 36286 h 78368"/>
                    <a:gd name="connsiteX2" fmla="*/ 3628 w 116114"/>
                    <a:gd name="connsiteY2" fmla="*/ 50800 h 78368"/>
                    <a:gd name="connsiteX3" fmla="*/ 0 w 116114"/>
                    <a:gd name="connsiteY3" fmla="*/ 63500 h 78368"/>
                    <a:gd name="connsiteX4" fmla="*/ 3628 w 116114"/>
                    <a:gd name="connsiteY4" fmla="*/ 78015 h 78368"/>
                    <a:gd name="connsiteX5" fmla="*/ 14514 w 116114"/>
                    <a:gd name="connsiteY5" fmla="*/ 70757 h 78368"/>
                    <a:gd name="connsiteX6" fmla="*/ 23585 w 116114"/>
                    <a:gd name="connsiteY6" fmla="*/ 63500 h 78368"/>
                    <a:gd name="connsiteX7" fmla="*/ 32657 w 116114"/>
                    <a:gd name="connsiteY7" fmla="*/ 59872 h 78368"/>
                    <a:gd name="connsiteX8" fmla="*/ 39914 w 116114"/>
                    <a:gd name="connsiteY8" fmla="*/ 54429 h 78368"/>
                    <a:gd name="connsiteX9" fmla="*/ 48985 w 116114"/>
                    <a:gd name="connsiteY9" fmla="*/ 50800 h 78368"/>
                    <a:gd name="connsiteX10" fmla="*/ 56243 w 116114"/>
                    <a:gd name="connsiteY10" fmla="*/ 47172 h 78368"/>
                    <a:gd name="connsiteX11" fmla="*/ 59871 w 116114"/>
                    <a:gd name="connsiteY11" fmla="*/ 41729 h 78368"/>
                    <a:gd name="connsiteX12" fmla="*/ 63500 w 116114"/>
                    <a:gd name="connsiteY12" fmla="*/ 56243 h 78368"/>
                    <a:gd name="connsiteX13" fmla="*/ 68943 w 116114"/>
                    <a:gd name="connsiteY13" fmla="*/ 67129 h 78368"/>
                    <a:gd name="connsiteX14" fmla="*/ 74385 w 116114"/>
                    <a:gd name="connsiteY14" fmla="*/ 65315 h 78368"/>
                    <a:gd name="connsiteX15" fmla="*/ 78014 w 116114"/>
                    <a:gd name="connsiteY15" fmla="*/ 56243 h 78368"/>
                    <a:gd name="connsiteX16" fmla="*/ 81643 w 116114"/>
                    <a:gd name="connsiteY16" fmla="*/ 32657 h 78368"/>
                    <a:gd name="connsiteX17" fmla="*/ 83457 w 116114"/>
                    <a:gd name="connsiteY17" fmla="*/ 12700 h 78368"/>
                    <a:gd name="connsiteX18" fmla="*/ 88900 w 116114"/>
                    <a:gd name="connsiteY18" fmla="*/ 7257 h 78368"/>
                    <a:gd name="connsiteX19" fmla="*/ 103414 w 116114"/>
                    <a:gd name="connsiteY19" fmla="*/ 1815 h 78368"/>
                    <a:gd name="connsiteX20" fmla="*/ 108857 w 116114"/>
                    <a:gd name="connsiteY20" fmla="*/ 0 h 78368"/>
                    <a:gd name="connsiteX21" fmla="*/ 116114 w 116114"/>
                    <a:gd name="connsiteY21" fmla="*/ 5443 h 78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6114" h="78368">
                      <a:moveTo>
                        <a:pt x="12700" y="16329"/>
                      </a:moveTo>
                      <a:cubicBezTo>
                        <a:pt x="8897" y="35336"/>
                        <a:pt x="13395" y="14802"/>
                        <a:pt x="7257" y="36286"/>
                      </a:cubicBezTo>
                      <a:cubicBezTo>
                        <a:pt x="5887" y="41081"/>
                        <a:pt x="4998" y="46005"/>
                        <a:pt x="3628" y="50800"/>
                      </a:cubicBezTo>
                      <a:lnTo>
                        <a:pt x="0" y="63500"/>
                      </a:lnTo>
                      <a:cubicBezTo>
                        <a:pt x="1209" y="68338"/>
                        <a:pt x="-833" y="75785"/>
                        <a:pt x="3628" y="78015"/>
                      </a:cubicBezTo>
                      <a:cubicBezTo>
                        <a:pt x="7529" y="79965"/>
                        <a:pt x="10987" y="73322"/>
                        <a:pt x="14514" y="70757"/>
                      </a:cubicBezTo>
                      <a:cubicBezTo>
                        <a:pt x="17646" y="68479"/>
                        <a:pt x="20265" y="65492"/>
                        <a:pt x="23585" y="63500"/>
                      </a:cubicBezTo>
                      <a:cubicBezTo>
                        <a:pt x="26378" y="61824"/>
                        <a:pt x="29810" y="61454"/>
                        <a:pt x="32657" y="59872"/>
                      </a:cubicBezTo>
                      <a:cubicBezTo>
                        <a:pt x="35300" y="58404"/>
                        <a:pt x="37271" y="55898"/>
                        <a:pt x="39914" y="54429"/>
                      </a:cubicBezTo>
                      <a:cubicBezTo>
                        <a:pt x="42761" y="52847"/>
                        <a:pt x="46009" y="52123"/>
                        <a:pt x="48985" y="50800"/>
                      </a:cubicBezTo>
                      <a:cubicBezTo>
                        <a:pt x="51457" y="49702"/>
                        <a:pt x="53824" y="48381"/>
                        <a:pt x="56243" y="47172"/>
                      </a:cubicBezTo>
                      <a:cubicBezTo>
                        <a:pt x="57452" y="45358"/>
                        <a:pt x="58509" y="40026"/>
                        <a:pt x="59871" y="41729"/>
                      </a:cubicBezTo>
                      <a:cubicBezTo>
                        <a:pt x="62986" y="45623"/>
                        <a:pt x="61923" y="51512"/>
                        <a:pt x="63500" y="56243"/>
                      </a:cubicBezTo>
                      <a:cubicBezTo>
                        <a:pt x="66003" y="63755"/>
                        <a:pt x="64253" y="60095"/>
                        <a:pt x="68943" y="67129"/>
                      </a:cubicBezTo>
                      <a:cubicBezTo>
                        <a:pt x="70757" y="66524"/>
                        <a:pt x="73161" y="66784"/>
                        <a:pt x="74385" y="65315"/>
                      </a:cubicBezTo>
                      <a:cubicBezTo>
                        <a:pt x="76470" y="62813"/>
                        <a:pt x="77375" y="59437"/>
                        <a:pt x="78014" y="56243"/>
                      </a:cubicBezTo>
                      <a:cubicBezTo>
                        <a:pt x="85028" y="21174"/>
                        <a:pt x="76329" y="48593"/>
                        <a:pt x="81643" y="32657"/>
                      </a:cubicBezTo>
                      <a:cubicBezTo>
                        <a:pt x="82248" y="26005"/>
                        <a:pt x="81622" y="19123"/>
                        <a:pt x="83457" y="12700"/>
                      </a:cubicBezTo>
                      <a:cubicBezTo>
                        <a:pt x="84162" y="10233"/>
                        <a:pt x="86812" y="8748"/>
                        <a:pt x="88900" y="7257"/>
                      </a:cubicBezTo>
                      <a:cubicBezTo>
                        <a:pt x="94537" y="3231"/>
                        <a:pt x="97083" y="3624"/>
                        <a:pt x="103414" y="1815"/>
                      </a:cubicBezTo>
                      <a:cubicBezTo>
                        <a:pt x="105253" y="1290"/>
                        <a:pt x="107043" y="605"/>
                        <a:pt x="108857" y="0"/>
                      </a:cubicBezTo>
                      <a:cubicBezTo>
                        <a:pt x="115583" y="2243"/>
                        <a:pt x="113445" y="104"/>
                        <a:pt x="116114" y="5443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" name="Freeform: Shape 139">
                  <a:extLst>
                    <a:ext uri="{FF2B5EF4-FFF2-40B4-BE49-F238E27FC236}">
                      <a16:creationId xmlns:a16="http://schemas.microsoft.com/office/drawing/2014/main" id="{579FD1B7-F8D2-45D7-89A1-D9FDE6F60D95}"/>
                    </a:ext>
                  </a:extLst>
                </p:cNvPr>
                <p:cNvSpPr/>
                <p:nvPr/>
              </p:nvSpPr>
              <p:spPr>
                <a:xfrm>
                  <a:off x="6859814" y="4982029"/>
                  <a:ext cx="74388" cy="30908"/>
                </a:xfrm>
                <a:custGeom>
                  <a:avLst/>
                  <a:gdLst>
                    <a:gd name="connsiteX0" fmla="*/ 0 w 74388"/>
                    <a:gd name="connsiteY0" fmla="*/ 0 h 30908"/>
                    <a:gd name="connsiteX1" fmla="*/ 1815 w 74388"/>
                    <a:gd name="connsiteY1" fmla="*/ 25400 h 30908"/>
                    <a:gd name="connsiteX2" fmla="*/ 3629 w 74388"/>
                    <a:gd name="connsiteY2" fmla="*/ 30842 h 30908"/>
                    <a:gd name="connsiteX3" fmla="*/ 16329 w 74388"/>
                    <a:gd name="connsiteY3" fmla="*/ 27214 h 30908"/>
                    <a:gd name="connsiteX4" fmla="*/ 21772 w 74388"/>
                    <a:gd name="connsiteY4" fmla="*/ 23585 h 30908"/>
                    <a:gd name="connsiteX5" fmla="*/ 29029 w 74388"/>
                    <a:gd name="connsiteY5" fmla="*/ 16328 h 30908"/>
                    <a:gd name="connsiteX6" fmla="*/ 34472 w 74388"/>
                    <a:gd name="connsiteY6" fmla="*/ 14514 h 30908"/>
                    <a:gd name="connsiteX7" fmla="*/ 45357 w 74388"/>
                    <a:gd name="connsiteY7" fmla="*/ 9071 h 30908"/>
                    <a:gd name="connsiteX8" fmla="*/ 48986 w 74388"/>
                    <a:gd name="connsiteY8" fmla="*/ 14514 h 30908"/>
                    <a:gd name="connsiteX9" fmla="*/ 50800 w 74388"/>
                    <a:gd name="connsiteY9" fmla="*/ 19957 h 30908"/>
                    <a:gd name="connsiteX10" fmla="*/ 63500 w 74388"/>
                    <a:gd name="connsiteY10" fmla="*/ 14514 h 30908"/>
                    <a:gd name="connsiteX11" fmla="*/ 67129 w 74388"/>
                    <a:gd name="connsiteY11" fmla="*/ 9071 h 30908"/>
                    <a:gd name="connsiteX12" fmla="*/ 72572 w 74388"/>
                    <a:gd name="connsiteY12" fmla="*/ 19957 h 30908"/>
                    <a:gd name="connsiteX13" fmla="*/ 74386 w 74388"/>
                    <a:gd name="connsiteY13" fmla="*/ 10885 h 3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4388" h="30908">
                      <a:moveTo>
                        <a:pt x="0" y="0"/>
                      </a:moveTo>
                      <a:cubicBezTo>
                        <a:pt x="605" y="8467"/>
                        <a:pt x="823" y="16970"/>
                        <a:pt x="1815" y="25400"/>
                      </a:cubicBezTo>
                      <a:cubicBezTo>
                        <a:pt x="2038" y="27299"/>
                        <a:pt x="1732" y="30605"/>
                        <a:pt x="3629" y="30842"/>
                      </a:cubicBezTo>
                      <a:cubicBezTo>
                        <a:pt x="7998" y="31388"/>
                        <a:pt x="12096" y="28423"/>
                        <a:pt x="16329" y="27214"/>
                      </a:cubicBezTo>
                      <a:cubicBezTo>
                        <a:pt x="18143" y="26004"/>
                        <a:pt x="20116" y="25004"/>
                        <a:pt x="21772" y="23585"/>
                      </a:cubicBezTo>
                      <a:cubicBezTo>
                        <a:pt x="24369" y="21359"/>
                        <a:pt x="26245" y="18316"/>
                        <a:pt x="29029" y="16328"/>
                      </a:cubicBezTo>
                      <a:cubicBezTo>
                        <a:pt x="30585" y="15216"/>
                        <a:pt x="32658" y="15119"/>
                        <a:pt x="34472" y="14514"/>
                      </a:cubicBezTo>
                      <a:cubicBezTo>
                        <a:pt x="35617" y="13750"/>
                        <a:pt x="43010" y="8132"/>
                        <a:pt x="45357" y="9071"/>
                      </a:cubicBezTo>
                      <a:cubicBezTo>
                        <a:pt x="47382" y="9881"/>
                        <a:pt x="47776" y="12700"/>
                        <a:pt x="48986" y="14514"/>
                      </a:cubicBezTo>
                      <a:cubicBezTo>
                        <a:pt x="49591" y="16328"/>
                        <a:pt x="49024" y="19247"/>
                        <a:pt x="50800" y="19957"/>
                      </a:cubicBezTo>
                      <a:cubicBezTo>
                        <a:pt x="54460" y="21421"/>
                        <a:pt x="60978" y="16195"/>
                        <a:pt x="63500" y="14514"/>
                      </a:cubicBezTo>
                      <a:cubicBezTo>
                        <a:pt x="64710" y="12700"/>
                        <a:pt x="64948" y="9071"/>
                        <a:pt x="67129" y="9071"/>
                      </a:cubicBezTo>
                      <a:cubicBezTo>
                        <a:pt x="69472" y="9071"/>
                        <a:pt x="72125" y="18616"/>
                        <a:pt x="72572" y="19957"/>
                      </a:cubicBezTo>
                      <a:cubicBezTo>
                        <a:pt x="74533" y="12113"/>
                        <a:pt x="74386" y="15193"/>
                        <a:pt x="74386" y="10885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1" name="Freeform: Shape 140">
                  <a:extLst>
                    <a:ext uri="{FF2B5EF4-FFF2-40B4-BE49-F238E27FC236}">
                      <a16:creationId xmlns:a16="http://schemas.microsoft.com/office/drawing/2014/main" id="{8FC90BE0-9CC9-46ED-9A8D-850BD78E2087}"/>
                    </a:ext>
                  </a:extLst>
                </p:cNvPr>
                <p:cNvSpPr/>
                <p:nvPr/>
              </p:nvSpPr>
              <p:spPr>
                <a:xfrm>
                  <a:off x="7170057" y="4974771"/>
                  <a:ext cx="146957" cy="27430"/>
                </a:xfrm>
                <a:custGeom>
                  <a:avLst/>
                  <a:gdLst>
                    <a:gd name="connsiteX0" fmla="*/ 0 w 146957"/>
                    <a:gd name="connsiteY0" fmla="*/ 3629 h 27430"/>
                    <a:gd name="connsiteX1" fmla="*/ 5443 w 146957"/>
                    <a:gd name="connsiteY1" fmla="*/ 12700 h 27430"/>
                    <a:gd name="connsiteX2" fmla="*/ 14514 w 146957"/>
                    <a:gd name="connsiteY2" fmla="*/ 21772 h 27430"/>
                    <a:gd name="connsiteX3" fmla="*/ 25400 w 146957"/>
                    <a:gd name="connsiteY3" fmla="*/ 25400 h 27430"/>
                    <a:gd name="connsiteX4" fmla="*/ 41729 w 146957"/>
                    <a:gd name="connsiteY4" fmla="*/ 23586 h 27430"/>
                    <a:gd name="connsiteX5" fmla="*/ 50800 w 146957"/>
                    <a:gd name="connsiteY5" fmla="*/ 14515 h 27430"/>
                    <a:gd name="connsiteX6" fmla="*/ 63500 w 146957"/>
                    <a:gd name="connsiteY6" fmla="*/ 5443 h 27430"/>
                    <a:gd name="connsiteX7" fmla="*/ 67129 w 146957"/>
                    <a:gd name="connsiteY7" fmla="*/ 0 h 27430"/>
                    <a:gd name="connsiteX8" fmla="*/ 70757 w 146957"/>
                    <a:gd name="connsiteY8" fmla="*/ 5443 h 27430"/>
                    <a:gd name="connsiteX9" fmla="*/ 72572 w 146957"/>
                    <a:gd name="connsiteY9" fmla="*/ 10886 h 27430"/>
                    <a:gd name="connsiteX10" fmla="*/ 83457 w 146957"/>
                    <a:gd name="connsiteY10" fmla="*/ 7258 h 27430"/>
                    <a:gd name="connsiteX11" fmla="*/ 94343 w 146957"/>
                    <a:gd name="connsiteY11" fmla="*/ 9072 h 27430"/>
                    <a:gd name="connsiteX12" fmla="*/ 108857 w 146957"/>
                    <a:gd name="connsiteY12" fmla="*/ 12700 h 27430"/>
                    <a:gd name="connsiteX13" fmla="*/ 121557 w 146957"/>
                    <a:gd name="connsiteY13" fmla="*/ 16329 h 27430"/>
                    <a:gd name="connsiteX14" fmla="*/ 128814 w 146957"/>
                    <a:gd name="connsiteY14" fmla="*/ 21772 h 27430"/>
                    <a:gd name="connsiteX15" fmla="*/ 134257 w 146957"/>
                    <a:gd name="connsiteY15" fmla="*/ 27215 h 27430"/>
                    <a:gd name="connsiteX16" fmla="*/ 143329 w 146957"/>
                    <a:gd name="connsiteY16" fmla="*/ 25400 h 27430"/>
                    <a:gd name="connsiteX17" fmla="*/ 146957 w 146957"/>
                    <a:gd name="connsiteY17" fmla="*/ 21772 h 2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6957" h="27430">
                      <a:moveTo>
                        <a:pt x="0" y="3629"/>
                      </a:moveTo>
                      <a:cubicBezTo>
                        <a:pt x="1814" y="6653"/>
                        <a:pt x="3574" y="9710"/>
                        <a:pt x="5443" y="12700"/>
                      </a:cubicBezTo>
                      <a:cubicBezTo>
                        <a:pt x="8466" y="17536"/>
                        <a:pt x="9073" y="19354"/>
                        <a:pt x="14514" y="21772"/>
                      </a:cubicBezTo>
                      <a:cubicBezTo>
                        <a:pt x="18009" y="23325"/>
                        <a:pt x="25400" y="25400"/>
                        <a:pt x="25400" y="25400"/>
                      </a:cubicBezTo>
                      <a:cubicBezTo>
                        <a:pt x="30843" y="24795"/>
                        <a:pt x="36695" y="25743"/>
                        <a:pt x="41729" y="23586"/>
                      </a:cubicBezTo>
                      <a:cubicBezTo>
                        <a:pt x="45659" y="21902"/>
                        <a:pt x="47582" y="17331"/>
                        <a:pt x="50800" y="14515"/>
                      </a:cubicBezTo>
                      <a:cubicBezTo>
                        <a:pt x="59040" y="7305"/>
                        <a:pt x="54109" y="14834"/>
                        <a:pt x="63500" y="5443"/>
                      </a:cubicBezTo>
                      <a:cubicBezTo>
                        <a:pt x="65042" y="3901"/>
                        <a:pt x="65919" y="1814"/>
                        <a:pt x="67129" y="0"/>
                      </a:cubicBezTo>
                      <a:cubicBezTo>
                        <a:pt x="68338" y="1814"/>
                        <a:pt x="69782" y="3493"/>
                        <a:pt x="70757" y="5443"/>
                      </a:cubicBezTo>
                      <a:cubicBezTo>
                        <a:pt x="71612" y="7154"/>
                        <a:pt x="70679" y="10615"/>
                        <a:pt x="72572" y="10886"/>
                      </a:cubicBezTo>
                      <a:cubicBezTo>
                        <a:pt x="76358" y="11427"/>
                        <a:pt x="83457" y="7258"/>
                        <a:pt x="83457" y="7258"/>
                      </a:cubicBezTo>
                      <a:cubicBezTo>
                        <a:pt x="87086" y="7863"/>
                        <a:pt x="90746" y="8301"/>
                        <a:pt x="94343" y="9072"/>
                      </a:cubicBezTo>
                      <a:cubicBezTo>
                        <a:pt x="99219" y="10117"/>
                        <a:pt x="104126" y="11122"/>
                        <a:pt x="108857" y="12700"/>
                      </a:cubicBezTo>
                      <a:cubicBezTo>
                        <a:pt x="116665" y="15304"/>
                        <a:pt x="112445" y="14051"/>
                        <a:pt x="121557" y="16329"/>
                      </a:cubicBezTo>
                      <a:cubicBezTo>
                        <a:pt x="123976" y="18143"/>
                        <a:pt x="126518" y="19804"/>
                        <a:pt x="128814" y="21772"/>
                      </a:cubicBezTo>
                      <a:cubicBezTo>
                        <a:pt x="130762" y="23442"/>
                        <a:pt x="131768" y="26593"/>
                        <a:pt x="134257" y="27215"/>
                      </a:cubicBezTo>
                      <a:cubicBezTo>
                        <a:pt x="137249" y="27963"/>
                        <a:pt x="140494" y="26615"/>
                        <a:pt x="143329" y="25400"/>
                      </a:cubicBezTo>
                      <a:cubicBezTo>
                        <a:pt x="144901" y="24726"/>
                        <a:pt x="145748" y="22981"/>
                        <a:pt x="146957" y="21772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5D9F9CE5-71EB-4D95-B010-F68AB7C4942F}"/>
                  </a:ext>
                </a:extLst>
              </p:cNvPr>
              <p:cNvGrpSpPr/>
              <p:nvPr/>
            </p:nvGrpSpPr>
            <p:grpSpPr>
              <a:xfrm rot="13829337" flipH="1">
                <a:off x="10811936" y="6047203"/>
                <a:ext cx="114715" cy="382165"/>
                <a:chOff x="9024888" y="4258446"/>
                <a:chExt cx="152548" cy="1829809"/>
              </a:xfrm>
            </p:grpSpPr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id="{480BBEB5-3C80-42AB-8E57-47D679FC069D}"/>
                    </a:ext>
                  </a:extLst>
                </p:cNvPr>
                <p:cNvSpPr/>
                <p:nvPr/>
              </p:nvSpPr>
              <p:spPr>
                <a:xfrm>
                  <a:off x="9024888" y="4594611"/>
                  <a:ext cx="152548" cy="149364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0" name="Rectangle 129">
                  <a:extLst>
                    <a:ext uri="{FF2B5EF4-FFF2-40B4-BE49-F238E27FC236}">
                      <a16:creationId xmlns:a16="http://schemas.microsoft.com/office/drawing/2014/main" id="{4ACAB5B6-128A-4703-9D9C-6C2B583AAC98}"/>
                    </a:ext>
                  </a:extLst>
                </p:cNvPr>
                <p:cNvSpPr/>
                <p:nvPr/>
              </p:nvSpPr>
              <p:spPr>
                <a:xfrm>
                  <a:off x="9056865" y="4384458"/>
                  <a:ext cx="90000" cy="21015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1" name="Isosceles Triangle 130">
                  <a:extLst>
                    <a:ext uri="{FF2B5EF4-FFF2-40B4-BE49-F238E27FC236}">
                      <a16:creationId xmlns:a16="http://schemas.microsoft.com/office/drawing/2014/main" id="{C59D0DA4-258F-46F9-B148-D037E8CCBBE8}"/>
                    </a:ext>
                  </a:extLst>
                </p:cNvPr>
                <p:cNvSpPr/>
                <p:nvPr/>
              </p:nvSpPr>
              <p:spPr>
                <a:xfrm>
                  <a:off x="9058884" y="4258446"/>
                  <a:ext cx="86400" cy="125186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266" name="TextBox 265">
            <a:extLst>
              <a:ext uri="{FF2B5EF4-FFF2-40B4-BE49-F238E27FC236}">
                <a16:creationId xmlns:a16="http://schemas.microsoft.com/office/drawing/2014/main" id="{4A4F09C3-F13A-424C-9107-08579A25A35C}"/>
              </a:ext>
            </a:extLst>
          </p:cNvPr>
          <p:cNvSpPr txBox="1"/>
          <p:nvPr/>
        </p:nvSpPr>
        <p:spPr>
          <a:xfrm>
            <a:off x="8384383" y="1407794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❹ Add marble chips</a:t>
            </a:r>
          </a:p>
          <a:p>
            <a:pPr marL="457200" indent="-457200">
              <a:tabLst>
                <a:tab pos="2954338" algn="r"/>
              </a:tabLst>
            </a:pPr>
            <a:r>
              <a:rPr lang="en-GB" sz="2400" dirty="0">
                <a:sym typeface="Wingdings" panose="05000000000000000000" pitchFamily="2" charset="2"/>
              </a:rPr>
              <a:t>		</a:t>
            </a:r>
            <a:endParaRPr lang="en-GB" sz="2400" dirty="0"/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50D88D10-9838-41C1-9235-6F23A774E952}"/>
              </a:ext>
            </a:extLst>
          </p:cNvPr>
          <p:cNvSpPr txBox="1"/>
          <p:nvPr/>
        </p:nvSpPr>
        <p:spPr>
          <a:xfrm>
            <a:off x="8376803" y="2658043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❺ Wait until reaction is complete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274" name="Right Arrow 90">
            <a:extLst>
              <a:ext uri="{FF2B5EF4-FFF2-40B4-BE49-F238E27FC236}">
                <a16:creationId xmlns:a16="http://schemas.microsoft.com/office/drawing/2014/main" id="{73CA65EB-F5A9-4A34-B7F1-26056E5C1529}"/>
              </a:ext>
            </a:extLst>
          </p:cNvPr>
          <p:cNvSpPr/>
          <p:nvPr/>
        </p:nvSpPr>
        <p:spPr>
          <a:xfrm>
            <a:off x="3528126" y="3419983"/>
            <a:ext cx="1043816" cy="237990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8826E0-10A6-41B1-8876-9FB636B6B9EA}"/>
              </a:ext>
            </a:extLst>
          </p:cNvPr>
          <p:cNvSpPr txBox="1"/>
          <p:nvPr/>
        </p:nvSpPr>
        <p:spPr>
          <a:xfrm>
            <a:off x="370595" y="501737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❶ 20 cm</a:t>
            </a:r>
            <a:r>
              <a:rPr lang="en-GB" sz="2400" baseline="30000" dirty="0"/>
              <a:t>3</a:t>
            </a:r>
            <a:r>
              <a:rPr lang="en-GB" sz="2400" dirty="0"/>
              <a:t> hydrochloric acid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11550803-E25F-41D8-B7B4-1110CD6197C6}"/>
              </a:ext>
            </a:extLst>
          </p:cNvPr>
          <p:cNvSpPr txBox="1"/>
          <p:nvPr/>
        </p:nvSpPr>
        <p:spPr>
          <a:xfrm>
            <a:off x="504230" y="3291976"/>
            <a:ext cx="3177121" cy="5000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❷ Marble chips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grpSp>
        <p:nvGrpSpPr>
          <p:cNvPr id="302" name="Group 301">
            <a:extLst>
              <a:ext uri="{FF2B5EF4-FFF2-40B4-BE49-F238E27FC236}">
                <a16:creationId xmlns:a16="http://schemas.microsoft.com/office/drawing/2014/main" id="{5B0EDB1A-BA44-45D7-9A6C-EC0D8AB4DD5A}"/>
              </a:ext>
            </a:extLst>
          </p:cNvPr>
          <p:cNvGrpSpPr/>
          <p:nvPr/>
        </p:nvGrpSpPr>
        <p:grpSpPr>
          <a:xfrm>
            <a:off x="8376802" y="4141956"/>
            <a:ext cx="3177121" cy="1067068"/>
            <a:chOff x="499870" y="4218885"/>
            <a:chExt cx="3177121" cy="1067068"/>
          </a:xfrm>
        </p:grpSpPr>
        <p:sp>
          <p:nvSpPr>
            <p:cNvPr id="303" name="TextBox 302">
              <a:extLst>
                <a:ext uri="{FF2B5EF4-FFF2-40B4-BE49-F238E27FC236}">
                  <a16:creationId xmlns:a16="http://schemas.microsoft.com/office/drawing/2014/main" id="{87DDB60B-B8A1-4543-8FE9-A1E8D19BD14B}"/>
                </a:ext>
              </a:extLst>
            </p:cNvPr>
            <p:cNvSpPr txBox="1"/>
            <p:nvPr/>
          </p:nvSpPr>
          <p:spPr>
            <a:xfrm>
              <a:off x="499870" y="4218885"/>
              <a:ext cx="3177121" cy="8111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marL="457200" indent="-457200">
                <a:tabLst>
                  <a:tab pos="2954338" algn="r"/>
                </a:tabLst>
              </a:pPr>
              <a:r>
                <a:rPr lang="en-GB" sz="2400" dirty="0"/>
                <a:t>❻ Record total mass	</a:t>
              </a:r>
            </a:p>
            <a:p>
              <a:pPr marL="457200" indent="-457200">
                <a:tabLst>
                  <a:tab pos="2954338" algn="r"/>
                </a:tabLst>
              </a:pPr>
              <a:r>
                <a:rPr lang="en-GB" sz="2400" dirty="0">
                  <a:sym typeface="Wingdings" panose="05000000000000000000" pitchFamily="2" charset="2"/>
                </a:rPr>
                <a:t>		</a:t>
              </a:r>
              <a:endParaRPr lang="en-GB" sz="2400" dirty="0"/>
            </a:p>
          </p:txBody>
        </p:sp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EA98F182-77A6-48D5-9EFF-5B7791E78522}"/>
                </a:ext>
              </a:extLst>
            </p:cNvPr>
            <p:cNvGrpSpPr/>
            <p:nvPr/>
          </p:nvGrpSpPr>
          <p:grpSpPr>
            <a:xfrm>
              <a:off x="2583728" y="4761764"/>
              <a:ext cx="588226" cy="524189"/>
              <a:chOff x="10472150" y="6178006"/>
              <a:chExt cx="588226" cy="524189"/>
            </a:xfrm>
          </p:grpSpPr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672625CC-78A0-4018-B816-67BE0BF8D5C6}"/>
                  </a:ext>
                </a:extLst>
              </p:cNvPr>
              <p:cNvGrpSpPr/>
              <p:nvPr/>
            </p:nvGrpSpPr>
            <p:grpSpPr>
              <a:xfrm>
                <a:off x="10472150" y="6178006"/>
                <a:ext cx="412932" cy="524189"/>
                <a:chOff x="6714701" y="4669178"/>
                <a:chExt cx="749300" cy="882536"/>
              </a:xfrm>
            </p:grpSpPr>
            <p:sp>
              <p:nvSpPr>
                <p:cNvPr id="310" name="Rectangle 309">
                  <a:extLst>
                    <a:ext uri="{FF2B5EF4-FFF2-40B4-BE49-F238E27FC236}">
                      <a16:creationId xmlns:a16="http://schemas.microsoft.com/office/drawing/2014/main" id="{E1C2D85F-34FA-4EEC-AF7C-D9658E27BB16}"/>
                    </a:ext>
                  </a:extLst>
                </p:cNvPr>
                <p:cNvSpPr/>
                <p:nvPr/>
              </p:nvSpPr>
              <p:spPr>
                <a:xfrm>
                  <a:off x="6714701" y="4669178"/>
                  <a:ext cx="749300" cy="882536"/>
                </a:xfrm>
                <a:prstGeom prst="rect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c</a:t>
                  </a:r>
                </a:p>
              </p:txBody>
            </p:sp>
            <p:grpSp>
              <p:nvGrpSpPr>
                <p:cNvPr id="311" name="Group 310">
                  <a:extLst>
                    <a:ext uri="{FF2B5EF4-FFF2-40B4-BE49-F238E27FC236}">
                      <a16:creationId xmlns:a16="http://schemas.microsoft.com/office/drawing/2014/main" id="{017D93EF-E9F4-42C0-8F39-AB815352AF6F}"/>
                    </a:ext>
                  </a:extLst>
                </p:cNvPr>
                <p:cNvGrpSpPr/>
                <p:nvPr/>
              </p:nvGrpSpPr>
              <p:grpSpPr>
                <a:xfrm>
                  <a:off x="6807099" y="4755724"/>
                  <a:ext cx="577043" cy="178593"/>
                  <a:chOff x="6807100" y="4755724"/>
                  <a:chExt cx="483600" cy="178593"/>
                </a:xfrm>
              </p:grpSpPr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454A15BF-3C21-45C6-82DB-2A3F50EE8AD0}"/>
                      </a:ext>
                    </a:extLst>
                  </p:cNvPr>
                  <p:cNvSpPr/>
                  <p:nvPr/>
                </p:nvSpPr>
                <p:spPr>
                  <a:xfrm>
                    <a:off x="6807100" y="4755724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29" name="Rectangle 328">
                    <a:extLst>
                      <a:ext uri="{FF2B5EF4-FFF2-40B4-BE49-F238E27FC236}">
                        <a16:creationId xmlns:a16="http://schemas.microsoft.com/office/drawing/2014/main" id="{58EB06FF-4B7A-44AA-822E-39CE6E2CCA39}"/>
                      </a:ext>
                    </a:extLst>
                  </p:cNvPr>
                  <p:cNvSpPr/>
                  <p:nvPr/>
                </p:nvSpPr>
                <p:spPr>
                  <a:xfrm>
                    <a:off x="7052263" y="4755724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312" name="Group 311">
                  <a:extLst>
                    <a:ext uri="{FF2B5EF4-FFF2-40B4-BE49-F238E27FC236}">
                      <a16:creationId xmlns:a16="http://schemas.microsoft.com/office/drawing/2014/main" id="{1FE4522E-57D0-4F89-8582-081B2AF7D20A}"/>
                    </a:ext>
                  </a:extLst>
                </p:cNvPr>
                <p:cNvGrpSpPr/>
                <p:nvPr/>
              </p:nvGrpSpPr>
              <p:grpSpPr>
                <a:xfrm>
                  <a:off x="6807099" y="4937371"/>
                  <a:ext cx="577043" cy="112741"/>
                  <a:chOff x="6807100" y="4755724"/>
                  <a:chExt cx="483600" cy="178596"/>
                </a:xfrm>
              </p:grpSpPr>
              <p:sp>
                <p:nvSpPr>
                  <p:cNvPr id="326" name="Rectangle 325">
                    <a:extLst>
                      <a:ext uri="{FF2B5EF4-FFF2-40B4-BE49-F238E27FC236}">
                        <a16:creationId xmlns:a16="http://schemas.microsoft.com/office/drawing/2014/main" id="{479F6462-248C-4367-905D-6B7E9C0A50F5}"/>
                      </a:ext>
                    </a:extLst>
                  </p:cNvPr>
                  <p:cNvSpPr/>
                  <p:nvPr/>
                </p:nvSpPr>
                <p:spPr>
                  <a:xfrm>
                    <a:off x="6807100" y="4755724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8BF2EE90-B386-414E-A39E-9782B7824EA1}"/>
                      </a:ext>
                    </a:extLst>
                  </p:cNvPr>
                  <p:cNvSpPr/>
                  <p:nvPr/>
                </p:nvSpPr>
                <p:spPr>
                  <a:xfrm>
                    <a:off x="7052263" y="4755727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7CC450C3-6F97-4F41-90B5-4D0C97C03EFA}"/>
                    </a:ext>
                  </a:extLst>
                </p:cNvPr>
                <p:cNvGrpSpPr/>
                <p:nvPr/>
              </p:nvGrpSpPr>
              <p:grpSpPr>
                <a:xfrm>
                  <a:off x="6807099" y="5054075"/>
                  <a:ext cx="577043" cy="112741"/>
                  <a:chOff x="6807100" y="4755724"/>
                  <a:chExt cx="483600" cy="178596"/>
                </a:xfrm>
              </p:grpSpPr>
              <p:sp>
                <p:nvSpPr>
                  <p:cNvPr id="324" name="Rectangle 323">
                    <a:extLst>
                      <a:ext uri="{FF2B5EF4-FFF2-40B4-BE49-F238E27FC236}">
                        <a16:creationId xmlns:a16="http://schemas.microsoft.com/office/drawing/2014/main" id="{252CA11A-2DF6-4E4F-965F-EA8B378BFFD8}"/>
                      </a:ext>
                    </a:extLst>
                  </p:cNvPr>
                  <p:cNvSpPr/>
                  <p:nvPr/>
                </p:nvSpPr>
                <p:spPr>
                  <a:xfrm>
                    <a:off x="6807100" y="4755724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25" name="Rectangle 324">
                    <a:extLst>
                      <a:ext uri="{FF2B5EF4-FFF2-40B4-BE49-F238E27FC236}">
                        <a16:creationId xmlns:a16="http://schemas.microsoft.com/office/drawing/2014/main" id="{7FA29924-2426-408B-A3C0-899F686D40AF}"/>
                      </a:ext>
                    </a:extLst>
                  </p:cNvPr>
                  <p:cNvSpPr/>
                  <p:nvPr/>
                </p:nvSpPr>
                <p:spPr>
                  <a:xfrm>
                    <a:off x="7052263" y="4755727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314" name="Group 313">
                  <a:extLst>
                    <a:ext uri="{FF2B5EF4-FFF2-40B4-BE49-F238E27FC236}">
                      <a16:creationId xmlns:a16="http://schemas.microsoft.com/office/drawing/2014/main" id="{BA7B2285-FE75-46EA-8EDE-9A71272CBE00}"/>
                    </a:ext>
                  </a:extLst>
                </p:cNvPr>
                <p:cNvGrpSpPr/>
                <p:nvPr/>
              </p:nvGrpSpPr>
              <p:grpSpPr>
                <a:xfrm>
                  <a:off x="6807099" y="5171037"/>
                  <a:ext cx="577043" cy="112741"/>
                  <a:chOff x="6807100" y="4755724"/>
                  <a:chExt cx="483600" cy="178596"/>
                </a:xfrm>
              </p:grpSpPr>
              <p:sp>
                <p:nvSpPr>
                  <p:cNvPr id="322" name="Rectangle 321">
                    <a:extLst>
                      <a:ext uri="{FF2B5EF4-FFF2-40B4-BE49-F238E27FC236}">
                        <a16:creationId xmlns:a16="http://schemas.microsoft.com/office/drawing/2014/main" id="{23C2A2C2-02AF-4F19-8ACE-E7AC24F0F3C0}"/>
                      </a:ext>
                    </a:extLst>
                  </p:cNvPr>
                  <p:cNvSpPr/>
                  <p:nvPr/>
                </p:nvSpPr>
                <p:spPr>
                  <a:xfrm>
                    <a:off x="6807100" y="4755724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23" name="Rectangle 322">
                    <a:extLst>
                      <a:ext uri="{FF2B5EF4-FFF2-40B4-BE49-F238E27FC236}">
                        <a16:creationId xmlns:a16="http://schemas.microsoft.com/office/drawing/2014/main" id="{2A27562B-E83A-4724-A5BB-6591C17D49E9}"/>
                      </a:ext>
                    </a:extLst>
                  </p:cNvPr>
                  <p:cNvSpPr/>
                  <p:nvPr/>
                </p:nvSpPr>
                <p:spPr>
                  <a:xfrm>
                    <a:off x="7052263" y="4755727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315" name="Group 314">
                  <a:extLst>
                    <a:ext uri="{FF2B5EF4-FFF2-40B4-BE49-F238E27FC236}">
                      <a16:creationId xmlns:a16="http://schemas.microsoft.com/office/drawing/2014/main" id="{7783F70A-7BF1-450B-8560-8B160BF4617B}"/>
                    </a:ext>
                  </a:extLst>
                </p:cNvPr>
                <p:cNvGrpSpPr/>
                <p:nvPr/>
              </p:nvGrpSpPr>
              <p:grpSpPr>
                <a:xfrm>
                  <a:off x="6807099" y="5287741"/>
                  <a:ext cx="577043" cy="112741"/>
                  <a:chOff x="6807100" y="4755724"/>
                  <a:chExt cx="483600" cy="178596"/>
                </a:xfrm>
              </p:grpSpPr>
              <p:sp>
                <p:nvSpPr>
                  <p:cNvPr id="320" name="Rectangle 319">
                    <a:extLst>
                      <a:ext uri="{FF2B5EF4-FFF2-40B4-BE49-F238E27FC236}">
                        <a16:creationId xmlns:a16="http://schemas.microsoft.com/office/drawing/2014/main" id="{A8F39435-D352-47E1-88BD-0F2483781C81}"/>
                      </a:ext>
                    </a:extLst>
                  </p:cNvPr>
                  <p:cNvSpPr/>
                  <p:nvPr/>
                </p:nvSpPr>
                <p:spPr>
                  <a:xfrm>
                    <a:off x="6807100" y="4755724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21" name="Rectangle 320">
                    <a:extLst>
                      <a:ext uri="{FF2B5EF4-FFF2-40B4-BE49-F238E27FC236}">
                        <a16:creationId xmlns:a16="http://schemas.microsoft.com/office/drawing/2014/main" id="{56336323-D6A0-4D2F-928B-B62918773C88}"/>
                      </a:ext>
                    </a:extLst>
                  </p:cNvPr>
                  <p:cNvSpPr/>
                  <p:nvPr/>
                </p:nvSpPr>
                <p:spPr>
                  <a:xfrm>
                    <a:off x="7052263" y="4755727"/>
                    <a:ext cx="238437" cy="178593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sp>
              <p:nvSpPr>
                <p:cNvPr id="316" name="Freeform: Shape 315">
                  <a:extLst>
                    <a:ext uri="{FF2B5EF4-FFF2-40B4-BE49-F238E27FC236}">
                      <a16:creationId xmlns:a16="http://schemas.microsoft.com/office/drawing/2014/main" id="{EE43E599-A96F-4CEC-8756-63DDB38EAE9B}"/>
                    </a:ext>
                  </a:extLst>
                </p:cNvPr>
                <p:cNvSpPr/>
                <p:nvPr/>
              </p:nvSpPr>
              <p:spPr>
                <a:xfrm>
                  <a:off x="6851826" y="4800600"/>
                  <a:ext cx="194860" cy="111191"/>
                </a:xfrm>
                <a:custGeom>
                  <a:avLst/>
                  <a:gdLst>
                    <a:gd name="connsiteX0" fmla="*/ 20688 w 194860"/>
                    <a:gd name="connsiteY0" fmla="*/ 7257 h 111191"/>
                    <a:gd name="connsiteX1" fmla="*/ 17060 w 194860"/>
                    <a:gd name="connsiteY1" fmla="*/ 30843 h 111191"/>
                    <a:gd name="connsiteX2" fmla="*/ 15245 w 194860"/>
                    <a:gd name="connsiteY2" fmla="*/ 36286 h 111191"/>
                    <a:gd name="connsiteX3" fmla="*/ 13431 w 194860"/>
                    <a:gd name="connsiteY3" fmla="*/ 45357 h 111191"/>
                    <a:gd name="connsiteX4" fmla="*/ 11617 w 194860"/>
                    <a:gd name="connsiteY4" fmla="*/ 50800 h 111191"/>
                    <a:gd name="connsiteX5" fmla="*/ 9803 w 194860"/>
                    <a:gd name="connsiteY5" fmla="*/ 58057 h 111191"/>
                    <a:gd name="connsiteX6" fmla="*/ 2545 w 194860"/>
                    <a:gd name="connsiteY6" fmla="*/ 74386 h 111191"/>
                    <a:gd name="connsiteX7" fmla="*/ 731 w 194860"/>
                    <a:gd name="connsiteY7" fmla="*/ 87086 h 111191"/>
                    <a:gd name="connsiteX8" fmla="*/ 7988 w 194860"/>
                    <a:gd name="connsiteY8" fmla="*/ 83457 h 111191"/>
                    <a:gd name="connsiteX9" fmla="*/ 27945 w 194860"/>
                    <a:gd name="connsiteY9" fmla="*/ 67129 h 111191"/>
                    <a:gd name="connsiteX10" fmla="*/ 31574 w 194860"/>
                    <a:gd name="connsiteY10" fmla="*/ 61686 h 111191"/>
                    <a:gd name="connsiteX11" fmla="*/ 33388 w 194860"/>
                    <a:gd name="connsiteY11" fmla="*/ 56243 h 111191"/>
                    <a:gd name="connsiteX12" fmla="*/ 37017 w 194860"/>
                    <a:gd name="connsiteY12" fmla="*/ 50800 h 111191"/>
                    <a:gd name="connsiteX13" fmla="*/ 40645 w 194860"/>
                    <a:gd name="connsiteY13" fmla="*/ 34471 h 111191"/>
                    <a:gd name="connsiteX14" fmla="*/ 46088 w 194860"/>
                    <a:gd name="connsiteY14" fmla="*/ 30843 h 111191"/>
                    <a:gd name="connsiteX15" fmla="*/ 49717 w 194860"/>
                    <a:gd name="connsiteY15" fmla="*/ 59871 h 111191"/>
                    <a:gd name="connsiteX16" fmla="*/ 51531 w 194860"/>
                    <a:gd name="connsiteY16" fmla="*/ 67129 h 111191"/>
                    <a:gd name="connsiteX17" fmla="*/ 56974 w 194860"/>
                    <a:gd name="connsiteY17" fmla="*/ 68943 h 111191"/>
                    <a:gd name="connsiteX18" fmla="*/ 69674 w 194860"/>
                    <a:gd name="connsiteY18" fmla="*/ 52614 h 111191"/>
                    <a:gd name="connsiteX19" fmla="*/ 87817 w 194860"/>
                    <a:gd name="connsiteY19" fmla="*/ 32657 h 111191"/>
                    <a:gd name="connsiteX20" fmla="*/ 95074 w 194860"/>
                    <a:gd name="connsiteY20" fmla="*/ 27214 h 111191"/>
                    <a:gd name="connsiteX21" fmla="*/ 98703 w 194860"/>
                    <a:gd name="connsiteY21" fmla="*/ 32657 h 111191"/>
                    <a:gd name="connsiteX22" fmla="*/ 100517 w 194860"/>
                    <a:gd name="connsiteY22" fmla="*/ 38100 h 111191"/>
                    <a:gd name="connsiteX23" fmla="*/ 107774 w 194860"/>
                    <a:gd name="connsiteY23" fmla="*/ 34471 h 111191"/>
                    <a:gd name="connsiteX24" fmla="*/ 109588 w 194860"/>
                    <a:gd name="connsiteY24" fmla="*/ 25400 h 111191"/>
                    <a:gd name="connsiteX25" fmla="*/ 113217 w 194860"/>
                    <a:gd name="connsiteY25" fmla="*/ 19957 h 111191"/>
                    <a:gd name="connsiteX26" fmla="*/ 111403 w 194860"/>
                    <a:gd name="connsiteY26" fmla="*/ 52614 h 111191"/>
                    <a:gd name="connsiteX27" fmla="*/ 104145 w 194860"/>
                    <a:gd name="connsiteY27" fmla="*/ 76200 h 111191"/>
                    <a:gd name="connsiteX28" fmla="*/ 102331 w 194860"/>
                    <a:gd name="connsiteY28" fmla="*/ 88900 h 111191"/>
                    <a:gd name="connsiteX29" fmla="*/ 100517 w 194860"/>
                    <a:gd name="connsiteY29" fmla="*/ 97971 h 111191"/>
                    <a:gd name="connsiteX30" fmla="*/ 98703 w 194860"/>
                    <a:gd name="connsiteY30" fmla="*/ 110671 h 111191"/>
                    <a:gd name="connsiteX31" fmla="*/ 104145 w 194860"/>
                    <a:gd name="connsiteY31" fmla="*/ 107043 h 111191"/>
                    <a:gd name="connsiteX32" fmla="*/ 115031 w 194860"/>
                    <a:gd name="connsiteY32" fmla="*/ 88900 h 111191"/>
                    <a:gd name="connsiteX33" fmla="*/ 118660 w 194860"/>
                    <a:gd name="connsiteY33" fmla="*/ 81643 h 111191"/>
                    <a:gd name="connsiteX34" fmla="*/ 127731 w 194860"/>
                    <a:gd name="connsiteY34" fmla="*/ 67129 h 111191"/>
                    <a:gd name="connsiteX35" fmla="*/ 134988 w 194860"/>
                    <a:gd name="connsiteY35" fmla="*/ 54429 h 111191"/>
                    <a:gd name="connsiteX36" fmla="*/ 142245 w 194860"/>
                    <a:gd name="connsiteY36" fmla="*/ 38100 h 111191"/>
                    <a:gd name="connsiteX37" fmla="*/ 145874 w 194860"/>
                    <a:gd name="connsiteY37" fmla="*/ 32657 h 111191"/>
                    <a:gd name="connsiteX38" fmla="*/ 149503 w 194860"/>
                    <a:gd name="connsiteY38" fmla="*/ 18143 h 111191"/>
                    <a:gd name="connsiteX39" fmla="*/ 153131 w 194860"/>
                    <a:gd name="connsiteY39" fmla="*/ 10886 h 111191"/>
                    <a:gd name="connsiteX40" fmla="*/ 154945 w 194860"/>
                    <a:gd name="connsiteY40" fmla="*/ 5443 h 111191"/>
                    <a:gd name="connsiteX41" fmla="*/ 165831 w 194860"/>
                    <a:gd name="connsiteY41" fmla="*/ 0 h 111191"/>
                    <a:gd name="connsiteX42" fmla="*/ 174903 w 194860"/>
                    <a:gd name="connsiteY42" fmla="*/ 1814 h 111191"/>
                    <a:gd name="connsiteX43" fmla="*/ 176717 w 194860"/>
                    <a:gd name="connsiteY43" fmla="*/ 54429 h 111191"/>
                    <a:gd name="connsiteX44" fmla="*/ 178531 w 194860"/>
                    <a:gd name="connsiteY44" fmla="*/ 59871 h 111191"/>
                    <a:gd name="connsiteX45" fmla="*/ 183974 w 194860"/>
                    <a:gd name="connsiteY45" fmla="*/ 47171 h 111191"/>
                    <a:gd name="connsiteX46" fmla="*/ 185788 w 194860"/>
                    <a:gd name="connsiteY46" fmla="*/ 41729 h 111191"/>
                    <a:gd name="connsiteX47" fmla="*/ 194860 w 194860"/>
                    <a:gd name="connsiteY47" fmla="*/ 39914 h 111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94860" h="111191">
                      <a:moveTo>
                        <a:pt x="20688" y="7257"/>
                      </a:moveTo>
                      <a:cubicBezTo>
                        <a:pt x="19588" y="16062"/>
                        <a:pt x="19137" y="22536"/>
                        <a:pt x="17060" y="30843"/>
                      </a:cubicBezTo>
                      <a:cubicBezTo>
                        <a:pt x="16596" y="32698"/>
                        <a:pt x="15709" y="34431"/>
                        <a:pt x="15245" y="36286"/>
                      </a:cubicBezTo>
                      <a:cubicBezTo>
                        <a:pt x="14497" y="39277"/>
                        <a:pt x="14179" y="42366"/>
                        <a:pt x="13431" y="45357"/>
                      </a:cubicBezTo>
                      <a:cubicBezTo>
                        <a:pt x="12967" y="47212"/>
                        <a:pt x="12142" y="48961"/>
                        <a:pt x="11617" y="50800"/>
                      </a:cubicBezTo>
                      <a:cubicBezTo>
                        <a:pt x="10932" y="53198"/>
                        <a:pt x="10591" y="55692"/>
                        <a:pt x="9803" y="58057"/>
                      </a:cubicBezTo>
                      <a:cubicBezTo>
                        <a:pt x="7486" y="65007"/>
                        <a:pt x="5707" y="68063"/>
                        <a:pt x="2545" y="74386"/>
                      </a:cubicBezTo>
                      <a:cubicBezTo>
                        <a:pt x="1940" y="78619"/>
                        <a:pt x="-1469" y="83419"/>
                        <a:pt x="731" y="87086"/>
                      </a:cubicBezTo>
                      <a:cubicBezTo>
                        <a:pt x="2123" y="89405"/>
                        <a:pt x="5738" y="84957"/>
                        <a:pt x="7988" y="83457"/>
                      </a:cubicBezTo>
                      <a:cubicBezTo>
                        <a:pt x="13376" y="79865"/>
                        <a:pt x="22968" y="73101"/>
                        <a:pt x="27945" y="67129"/>
                      </a:cubicBezTo>
                      <a:cubicBezTo>
                        <a:pt x="29341" y="65454"/>
                        <a:pt x="30364" y="63500"/>
                        <a:pt x="31574" y="61686"/>
                      </a:cubicBezTo>
                      <a:cubicBezTo>
                        <a:pt x="32179" y="59872"/>
                        <a:pt x="32533" y="57954"/>
                        <a:pt x="33388" y="56243"/>
                      </a:cubicBezTo>
                      <a:cubicBezTo>
                        <a:pt x="34363" y="54293"/>
                        <a:pt x="36251" y="52842"/>
                        <a:pt x="37017" y="50800"/>
                      </a:cubicBezTo>
                      <a:cubicBezTo>
                        <a:pt x="37137" y="50481"/>
                        <a:pt x="39849" y="35665"/>
                        <a:pt x="40645" y="34471"/>
                      </a:cubicBezTo>
                      <a:cubicBezTo>
                        <a:pt x="41854" y="32657"/>
                        <a:pt x="44274" y="32052"/>
                        <a:pt x="46088" y="30843"/>
                      </a:cubicBezTo>
                      <a:cubicBezTo>
                        <a:pt x="50564" y="53216"/>
                        <a:pt x="44697" y="22217"/>
                        <a:pt x="49717" y="59871"/>
                      </a:cubicBezTo>
                      <a:cubicBezTo>
                        <a:pt x="50047" y="62343"/>
                        <a:pt x="49973" y="65182"/>
                        <a:pt x="51531" y="67129"/>
                      </a:cubicBezTo>
                      <a:cubicBezTo>
                        <a:pt x="52726" y="68622"/>
                        <a:pt x="55160" y="68338"/>
                        <a:pt x="56974" y="68943"/>
                      </a:cubicBezTo>
                      <a:lnTo>
                        <a:pt x="69674" y="52614"/>
                      </a:lnTo>
                      <a:cubicBezTo>
                        <a:pt x="74765" y="46135"/>
                        <a:pt x="81312" y="37536"/>
                        <a:pt x="87817" y="32657"/>
                      </a:cubicBezTo>
                      <a:lnTo>
                        <a:pt x="95074" y="27214"/>
                      </a:lnTo>
                      <a:cubicBezTo>
                        <a:pt x="96284" y="29028"/>
                        <a:pt x="97728" y="30707"/>
                        <a:pt x="98703" y="32657"/>
                      </a:cubicBezTo>
                      <a:cubicBezTo>
                        <a:pt x="99558" y="34368"/>
                        <a:pt x="98642" y="37725"/>
                        <a:pt x="100517" y="38100"/>
                      </a:cubicBezTo>
                      <a:cubicBezTo>
                        <a:pt x="103169" y="38630"/>
                        <a:pt x="105355" y="35681"/>
                        <a:pt x="107774" y="34471"/>
                      </a:cubicBezTo>
                      <a:cubicBezTo>
                        <a:pt x="108379" y="31447"/>
                        <a:pt x="108505" y="28287"/>
                        <a:pt x="109588" y="25400"/>
                      </a:cubicBezTo>
                      <a:cubicBezTo>
                        <a:pt x="110354" y="23358"/>
                        <a:pt x="113072" y="17781"/>
                        <a:pt x="113217" y="19957"/>
                      </a:cubicBezTo>
                      <a:cubicBezTo>
                        <a:pt x="113943" y="30835"/>
                        <a:pt x="112309" y="41749"/>
                        <a:pt x="111403" y="52614"/>
                      </a:cubicBezTo>
                      <a:cubicBezTo>
                        <a:pt x="110428" y="64316"/>
                        <a:pt x="109038" y="64784"/>
                        <a:pt x="104145" y="76200"/>
                      </a:cubicBezTo>
                      <a:cubicBezTo>
                        <a:pt x="103540" y="80433"/>
                        <a:pt x="103034" y="84682"/>
                        <a:pt x="102331" y="88900"/>
                      </a:cubicBezTo>
                      <a:cubicBezTo>
                        <a:pt x="101824" y="91942"/>
                        <a:pt x="101024" y="94929"/>
                        <a:pt x="100517" y="97971"/>
                      </a:cubicBezTo>
                      <a:cubicBezTo>
                        <a:pt x="99814" y="102189"/>
                        <a:pt x="97115" y="106700"/>
                        <a:pt x="98703" y="110671"/>
                      </a:cubicBezTo>
                      <a:cubicBezTo>
                        <a:pt x="99513" y="112695"/>
                        <a:pt x="102331" y="108252"/>
                        <a:pt x="104145" y="107043"/>
                      </a:cubicBezTo>
                      <a:cubicBezTo>
                        <a:pt x="107774" y="100995"/>
                        <a:pt x="111877" y="95208"/>
                        <a:pt x="115031" y="88900"/>
                      </a:cubicBezTo>
                      <a:cubicBezTo>
                        <a:pt x="116241" y="86481"/>
                        <a:pt x="117226" y="83936"/>
                        <a:pt x="118660" y="81643"/>
                      </a:cubicBezTo>
                      <a:cubicBezTo>
                        <a:pt x="130430" y="62812"/>
                        <a:pt x="118543" y="85507"/>
                        <a:pt x="127731" y="67129"/>
                      </a:cubicBezTo>
                      <a:cubicBezTo>
                        <a:pt x="131244" y="53071"/>
                        <a:pt x="126673" y="66069"/>
                        <a:pt x="134988" y="54429"/>
                      </a:cubicBezTo>
                      <a:cubicBezTo>
                        <a:pt x="138196" y="49938"/>
                        <a:pt x="139873" y="42844"/>
                        <a:pt x="142245" y="38100"/>
                      </a:cubicBezTo>
                      <a:cubicBezTo>
                        <a:pt x="143220" y="36150"/>
                        <a:pt x="144664" y="34471"/>
                        <a:pt x="145874" y="32657"/>
                      </a:cubicBezTo>
                      <a:cubicBezTo>
                        <a:pt x="146940" y="27325"/>
                        <a:pt x="147409" y="23029"/>
                        <a:pt x="149503" y="18143"/>
                      </a:cubicBezTo>
                      <a:cubicBezTo>
                        <a:pt x="150568" y="15657"/>
                        <a:pt x="152066" y="13372"/>
                        <a:pt x="153131" y="10886"/>
                      </a:cubicBezTo>
                      <a:cubicBezTo>
                        <a:pt x="153884" y="9128"/>
                        <a:pt x="153750" y="6936"/>
                        <a:pt x="154945" y="5443"/>
                      </a:cubicBezTo>
                      <a:cubicBezTo>
                        <a:pt x="157503" y="2245"/>
                        <a:pt x="162245" y="1195"/>
                        <a:pt x="165831" y="0"/>
                      </a:cubicBezTo>
                      <a:cubicBezTo>
                        <a:pt x="168855" y="605"/>
                        <a:pt x="174298" y="-1210"/>
                        <a:pt x="174903" y="1814"/>
                      </a:cubicBezTo>
                      <a:cubicBezTo>
                        <a:pt x="178345" y="19022"/>
                        <a:pt x="175623" y="36914"/>
                        <a:pt x="176717" y="54429"/>
                      </a:cubicBezTo>
                      <a:cubicBezTo>
                        <a:pt x="176836" y="56337"/>
                        <a:pt x="177926" y="58057"/>
                        <a:pt x="178531" y="59871"/>
                      </a:cubicBezTo>
                      <a:cubicBezTo>
                        <a:pt x="182306" y="44769"/>
                        <a:pt x="177709" y="59699"/>
                        <a:pt x="183974" y="47171"/>
                      </a:cubicBezTo>
                      <a:cubicBezTo>
                        <a:pt x="184829" y="45461"/>
                        <a:pt x="184436" y="43081"/>
                        <a:pt x="185788" y="41729"/>
                      </a:cubicBezTo>
                      <a:cubicBezTo>
                        <a:pt x="187986" y="39531"/>
                        <a:pt x="192097" y="39914"/>
                        <a:pt x="194860" y="3991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7" name="Freeform: Shape 316">
                  <a:extLst>
                    <a:ext uri="{FF2B5EF4-FFF2-40B4-BE49-F238E27FC236}">
                      <a16:creationId xmlns:a16="http://schemas.microsoft.com/office/drawing/2014/main" id="{9079EA4C-AAA9-4A42-83DE-5858CC8539E1}"/>
                    </a:ext>
                  </a:extLst>
                </p:cNvPr>
                <p:cNvSpPr/>
                <p:nvPr/>
              </p:nvSpPr>
              <p:spPr>
                <a:xfrm>
                  <a:off x="7148286" y="4802414"/>
                  <a:ext cx="116114" cy="78368"/>
                </a:xfrm>
                <a:custGeom>
                  <a:avLst/>
                  <a:gdLst>
                    <a:gd name="connsiteX0" fmla="*/ 12700 w 116114"/>
                    <a:gd name="connsiteY0" fmla="*/ 16329 h 78368"/>
                    <a:gd name="connsiteX1" fmla="*/ 7257 w 116114"/>
                    <a:gd name="connsiteY1" fmla="*/ 36286 h 78368"/>
                    <a:gd name="connsiteX2" fmla="*/ 3628 w 116114"/>
                    <a:gd name="connsiteY2" fmla="*/ 50800 h 78368"/>
                    <a:gd name="connsiteX3" fmla="*/ 0 w 116114"/>
                    <a:gd name="connsiteY3" fmla="*/ 63500 h 78368"/>
                    <a:gd name="connsiteX4" fmla="*/ 3628 w 116114"/>
                    <a:gd name="connsiteY4" fmla="*/ 78015 h 78368"/>
                    <a:gd name="connsiteX5" fmla="*/ 14514 w 116114"/>
                    <a:gd name="connsiteY5" fmla="*/ 70757 h 78368"/>
                    <a:gd name="connsiteX6" fmla="*/ 23585 w 116114"/>
                    <a:gd name="connsiteY6" fmla="*/ 63500 h 78368"/>
                    <a:gd name="connsiteX7" fmla="*/ 32657 w 116114"/>
                    <a:gd name="connsiteY7" fmla="*/ 59872 h 78368"/>
                    <a:gd name="connsiteX8" fmla="*/ 39914 w 116114"/>
                    <a:gd name="connsiteY8" fmla="*/ 54429 h 78368"/>
                    <a:gd name="connsiteX9" fmla="*/ 48985 w 116114"/>
                    <a:gd name="connsiteY9" fmla="*/ 50800 h 78368"/>
                    <a:gd name="connsiteX10" fmla="*/ 56243 w 116114"/>
                    <a:gd name="connsiteY10" fmla="*/ 47172 h 78368"/>
                    <a:gd name="connsiteX11" fmla="*/ 59871 w 116114"/>
                    <a:gd name="connsiteY11" fmla="*/ 41729 h 78368"/>
                    <a:gd name="connsiteX12" fmla="*/ 63500 w 116114"/>
                    <a:gd name="connsiteY12" fmla="*/ 56243 h 78368"/>
                    <a:gd name="connsiteX13" fmla="*/ 68943 w 116114"/>
                    <a:gd name="connsiteY13" fmla="*/ 67129 h 78368"/>
                    <a:gd name="connsiteX14" fmla="*/ 74385 w 116114"/>
                    <a:gd name="connsiteY14" fmla="*/ 65315 h 78368"/>
                    <a:gd name="connsiteX15" fmla="*/ 78014 w 116114"/>
                    <a:gd name="connsiteY15" fmla="*/ 56243 h 78368"/>
                    <a:gd name="connsiteX16" fmla="*/ 81643 w 116114"/>
                    <a:gd name="connsiteY16" fmla="*/ 32657 h 78368"/>
                    <a:gd name="connsiteX17" fmla="*/ 83457 w 116114"/>
                    <a:gd name="connsiteY17" fmla="*/ 12700 h 78368"/>
                    <a:gd name="connsiteX18" fmla="*/ 88900 w 116114"/>
                    <a:gd name="connsiteY18" fmla="*/ 7257 h 78368"/>
                    <a:gd name="connsiteX19" fmla="*/ 103414 w 116114"/>
                    <a:gd name="connsiteY19" fmla="*/ 1815 h 78368"/>
                    <a:gd name="connsiteX20" fmla="*/ 108857 w 116114"/>
                    <a:gd name="connsiteY20" fmla="*/ 0 h 78368"/>
                    <a:gd name="connsiteX21" fmla="*/ 116114 w 116114"/>
                    <a:gd name="connsiteY21" fmla="*/ 5443 h 78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6114" h="78368">
                      <a:moveTo>
                        <a:pt x="12700" y="16329"/>
                      </a:moveTo>
                      <a:cubicBezTo>
                        <a:pt x="8897" y="35336"/>
                        <a:pt x="13395" y="14802"/>
                        <a:pt x="7257" y="36286"/>
                      </a:cubicBezTo>
                      <a:cubicBezTo>
                        <a:pt x="5887" y="41081"/>
                        <a:pt x="4998" y="46005"/>
                        <a:pt x="3628" y="50800"/>
                      </a:cubicBezTo>
                      <a:lnTo>
                        <a:pt x="0" y="63500"/>
                      </a:lnTo>
                      <a:cubicBezTo>
                        <a:pt x="1209" y="68338"/>
                        <a:pt x="-833" y="75785"/>
                        <a:pt x="3628" y="78015"/>
                      </a:cubicBezTo>
                      <a:cubicBezTo>
                        <a:pt x="7529" y="79965"/>
                        <a:pt x="10987" y="73322"/>
                        <a:pt x="14514" y="70757"/>
                      </a:cubicBezTo>
                      <a:cubicBezTo>
                        <a:pt x="17646" y="68479"/>
                        <a:pt x="20265" y="65492"/>
                        <a:pt x="23585" y="63500"/>
                      </a:cubicBezTo>
                      <a:cubicBezTo>
                        <a:pt x="26378" y="61824"/>
                        <a:pt x="29810" y="61454"/>
                        <a:pt x="32657" y="59872"/>
                      </a:cubicBezTo>
                      <a:cubicBezTo>
                        <a:pt x="35300" y="58404"/>
                        <a:pt x="37271" y="55898"/>
                        <a:pt x="39914" y="54429"/>
                      </a:cubicBezTo>
                      <a:cubicBezTo>
                        <a:pt x="42761" y="52847"/>
                        <a:pt x="46009" y="52123"/>
                        <a:pt x="48985" y="50800"/>
                      </a:cubicBezTo>
                      <a:cubicBezTo>
                        <a:pt x="51457" y="49702"/>
                        <a:pt x="53824" y="48381"/>
                        <a:pt x="56243" y="47172"/>
                      </a:cubicBezTo>
                      <a:cubicBezTo>
                        <a:pt x="57452" y="45358"/>
                        <a:pt x="58509" y="40026"/>
                        <a:pt x="59871" y="41729"/>
                      </a:cubicBezTo>
                      <a:cubicBezTo>
                        <a:pt x="62986" y="45623"/>
                        <a:pt x="61923" y="51512"/>
                        <a:pt x="63500" y="56243"/>
                      </a:cubicBezTo>
                      <a:cubicBezTo>
                        <a:pt x="66003" y="63755"/>
                        <a:pt x="64253" y="60095"/>
                        <a:pt x="68943" y="67129"/>
                      </a:cubicBezTo>
                      <a:cubicBezTo>
                        <a:pt x="70757" y="66524"/>
                        <a:pt x="73161" y="66784"/>
                        <a:pt x="74385" y="65315"/>
                      </a:cubicBezTo>
                      <a:cubicBezTo>
                        <a:pt x="76470" y="62813"/>
                        <a:pt x="77375" y="59437"/>
                        <a:pt x="78014" y="56243"/>
                      </a:cubicBezTo>
                      <a:cubicBezTo>
                        <a:pt x="85028" y="21174"/>
                        <a:pt x="76329" y="48593"/>
                        <a:pt x="81643" y="32657"/>
                      </a:cubicBezTo>
                      <a:cubicBezTo>
                        <a:pt x="82248" y="26005"/>
                        <a:pt x="81622" y="19123"/>
                        <a:pt x="83457" y="12700"/>
                      </a:cubicBezTo>
                      <a:cubicBezTo>
                        <a:pt x="84162" y="10233"/>
                        <a:pt x="86812" y="8748"/>
                        <a:pt x="88900" y="7257"/>
                      </a:cubicBezTo>
                      <a:cubicBezTo>
                        <a:pt x="94537" y="3231"/>
                        <a:pt x="97083" y="3624"/>
                        <a:pt x="103414" y="1815"/>
                      </a:cubicBezTo>
                      <a:cubicBezTo>
                        <a:pt x="105253" y="1290"/>
                        <a:pt x="107043" y="605"/>
                        <a:pt x="108857" y="0"/>
                      </a:cubicBezTo>
                      <a:cubicBezTo>
                        <a:pt x="115583" y="2243"/>
                        <a:pt x="113445" y="104"/>
                        <a:pt x="116114" y="5443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8" name="Freeform: Shape 317">
                  <a:extLst>
                    <a:ext uri="{FF2B5EF4-FFF2-40B4-BE49-F238E27FC236}">
                      <a16:creationId xmlns:a16="http://schemas.microsoft.com/office/drawing/2014/main" id="{937084F0-A4DD-4E5D-8532-8FC7E426AF82}"/>
                    </a:ext>
                  </a:extLst>
                </p:cNvPr>
                <p:cNvSpPr/>
                <p:nvPr/>
              </p:nvSpPr>
              <p:spPr>
                <a:xfrm>
                  <a:off x="6859814" y="4982029"/>
                  <a:ext cx="74388" cy="30908"/>
                </a:xfrm>
                <a:custGeom>
                  <a:avLst/>
                  <a:gdLst>
                    <a:gd name="connsiteX0" fmla="*/ 0 w 74388"/>
                    <a:gd name="connsiteY0" fmla="*/ 0 h 30908"/>
                    <a:gd name="connsiteX1" fmla="*/ 1815 w 74388"/>
                    <a:gd name="connsiteY1" fmla="*/ 25400 h 30908"/>
                    <a:gd name="connsiteX2" fmla="*/ 3629 w 74388"/>
                    <a:gd name="connsiteY2" fmla="*/ 30842 h 30908"/>
                    <a:gd name="connsiteX3" fmla="*/ 16329 w 74388"/>
                    <a:gd name="connsiteY3" fmla="*/ 27214 h 30908"/>
                    <a:gd name="connsiteX4" fmla="*/ 21772 w 74388"/>
                    <a:gd name="connsiteY4" fmla="*/ 23585 h 30908"/>
                    <a:gd name="connsiteX5" fmla="*/ 29029 w 74388"/>
                    <a:gd name="connsiteY5" fmla="*/ 16328 h 30908"/>
                    <a:gd name="connsiteX6" fmla="*/ 34472 w 74388"/>
                    <a:gd name="connsiteY6" fmla="*/ 14514 h 30908"/>
                    <a:gd name="connsiteX7" fmla="*/ 45357 w 74388"/>
                    <a:gd name="connsiteY7" fmla="*/ 9071 h 30908"/>
                    <a:gd name="connsiteX8" fmla="*/ 48986 w 74388"/>
                    <a:gd name="connsiteY8" fmla="*/ 14514 h 30908"/>
                    <a:gd name="connsiteX9" fmla="*/ 50800 w 74388"/>
                    <a:gd name="connsiteY9" fmla="*/ 19957 h 30908"/>
                    <a:gd name="connsiteX10" fmla="*/ 63500 w 74388"/>
                    <a:gd name="connsiteY10" fmla="*/ 14514 h 30908"/>
                    <a:gd name="connsiteX11" fmla="*/ 67129 w 74388"/>
                    <a:gd name="connsiteY11" fmla="*/ 9071 h 30908"/>
                    <a:gd name="connsiteX12" fmla="*/ 72572 w 74388"/>
                    <a:gd name="connsiteY12" fmla="*/ 19957 h 30908"/>
                    <a:gd name="connsiteX13" fmla="*/ 74386 w 74388"/>
                    <a:gd name="connsiteY13" fmla="*/ 10885 h 3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4388" h="30908">
                      <a:moveTo>
                        <a:pt x="0" y="0"/>
                      </a:moveTo>
                      <a:cubicBezTo>
                        <a:pt x="605" y="8467"/>
                        <a:pt x="823" y="16970"/>
                        <a:pt x="1815" y="25400"/>
                      </a:cubicBezTo>
                      <a:cubicBezTo>
                        <a:pt x="2038" y="27299"/>
                        <a:pt x="1732" y="30605"/>
                        <a:pt x="3629" y="30842"/>
                      </a:cubicBezTo>
                      <a:cubicBezTo>
                        <a:pt x="7998" y="31388"/>
                        <a:pt x="12096" y="28423"/>
                        <a:pt x="16329" y="27214"/>
                      </a:cubicBezTo>
                      <a:cubicBezTo>
                        <a:pt x="18143" y="26004"/>
                        <a:pt x="20116" y="25004"/>
                        <a:pt x="21772" y="23585"/>
                      </a:cubicBezTo>
                      <a:cubicBezTo>
                        <a:pt x="24369" y="21359"/>
                        <a:pt x="26245" y="18316"/>
                        <a:pt x="29029" y="16328"/>
                      </a:cubicBezTo>
                      <a:cubicBezTo>
                        <a:pt x="30585" y="15216"/>
                        <a:pt x="32658" y="15119"/>
                        <a:pt x="34472" y="14514"/>
                      </a:cubicBezTo>
                      <a:cubicBezTo>
                        <a:pt x="35617" y="13750"/>
                        <a:pt x="43010" y="8132"/>
                        <a:pt x="45357" y="9071"/>
                      </a:cubicBezTo>
                      <a:cubicBezTo>
                        <a:pt x="47382" y="9881"/>
                        <a:pt x="47776" y="12700"/>
                        <a:pt x="48986" y="14514"/>
                      </a:cubicBezTo>
                      <a:cubicBezTo>
                        <a:pt x="49591" y="16328"/>
                        <a:pt x="49024" y="19247"/>
                        <a:pt x="50800" y="19957"/>
                      </a:cubicBezTo>
                      <a:cubicBezTo>
                        <a:pt x="54460" y="21421"/>
                        <a:pt x="60978" y="16195"/>
                        <a:pt x="63500" y="14514"/>
                      </a:cubicBezTo>
                      <a:cubicBezTo>
                        <a:pt x="64710" y="12700"/>
                        <a:pt x="64948" y="9071"/>
                        <a:pt x="67129" y="9071"/>
                      </a:cubicBezTo>
                      <a:cubicBezTo>
                        <a:pt x="69472" y="9071"/>
                        <a:pt x="72125" y="18616"/>
                        <a:pt x="72572" y="19957"/>
                      </a:cubicBezTo>
                      <a:cubicBezTo>
                        <a:pt x="74533" y="12113"/>
                        <a:pt x="74386" y="15193"/>
                        <a:pt x="74386" y="10885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9" name="Freeform: Shape 318">
                  <a:extLst>
                    <a:ext uri="{FF2B5EF4-FFF2-40B4-BE49-F238E27FC236}">
                      <a16:creationId xmlns:a16="http://schemas.microsoft.com/office/drawing/2014/main" id="{7F9B63F1-3690-4358-BA06-3CF9F90E668C}"/>
                    </a:ext>
                  </a:extLst>
                </p:cNvPr>
                <p:cNvSpPr/>
                <p:nvPr/>
              </p:nvSpPr>
              <p:spPr>
                <a:xfrm>
                  <a:off x="7170057" y="4974771"/>
                  <a:ext cx="146957" cy="27430"/>
                </a:xfrm>
                <a:custGeom>
                  <a:avLst/>
                  <a:gdLst>
                    <a:gd name="connsiteX0" fmla="*/ 0 w 146957"/>
                    <a:gd name="connsiteY0" fmla="*/ 3629 h 27430"/>
                    <a:gd name="connsiteX1" fmla="*/ 5443 w 146957"/>
                    <a:gd name="connsiteY1" fmla="*/ 12700 h 27430"/>
                    <a:gd name="connsiteX2" fmla="*/ 14514 w 146957"/>
                    <a:gd name="connsiteY2" fmla="*/ 21772 h 27430"/>
                    <a:gd name="connsiteX3" fmla="*/ 25400 w 146957"/>
                    <a:gd name="connsiteY3" fmla="*/ 25400 h 27430"/>
                    <a:gd name="connsiteX4" fmla="*/ 41729 w 146957"/>
                    <a:gd name="connsiteY4" fmla="*/ 23586 h 27430"/>
                    <a:gd name="connsiteX5" fmla="*/ 50800 w 146957"/>
                    <a:gd name="connsiteY5" fmla="*/ 14515 h 27430"/>
                    <a:gd name="connsiteX6" fmla="*/ 63500 w 146957"/>
                    <a:gd name="connsiteY6" fmla="*/ 5443 h 27430"/>
                    <a:gd name="connsiteX7" fmla="*/ 67129 w 146957"/>
                    <a:gd name="connsiteY7" fmla="*/ 0 h 27430"/>
                    <a:gd name="connsiteX8" fmla="*/ 70757 w 146957"/>
                    <a:gd name="connsiteY8" fmla="*/ 5443 h 27430"/>
                    <a:gd name="connsiteX9" fmla="*/ 72572 w 146957"/>
                    <a:gd name="connsiteY9" fmla="*/ 10886 h 27430"/>
                    <a:gd name="connsiteX10" fmla="*/ 83457 w 146957"/>
                    <a:gd name="connsiteY10" fmla="*/ 7258 h 27430"/>
                    <a:gd name="connsiteX11" fmla="*/ 94343 w 146957"/>
                    <a:gd name="connsiteY11" fmla="*/ 9072 h 27430"/>
                    <a:gd name="connsiteX12" fmla="*/ 108857 w 146957"/>
                    <a:gd name="connsiteY12" fmla="*/ 12700 h 27430"/>
                    <a:gd name="connsiteX13" fmla="*/ 121557 w 146957"/>
                    <a:gd name="connsiteY13" fmla="*/ 16329 h 27430"/>
                    <a:gd name="connsiteX14" fmla="*/ 128814 w 146957"/>
                    <a:gd name="connsiteY14" fmla="*/ 21772 h 27430"/>
                    <a:gd name="connsiteX15" fmla="*/ 134257 w 146957"/>
                    <a:gd name="connsiteY15" fmla="*/ 27215 h 27430"/>
                    <a:gd name="connsiteX16" fmla="*/ 143329 w 146957"/>
                    <a:gd name="connsiteY16" fmla="*/ 25400 h 27430"/>
                    <a:gd name="connsiteX17" fmla="*/ 146957 w 146957"/>
                    <a:gd name="connsiteY17" fmla="*/ 21772 h 2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6957" h="27430">
                      <a:moveTo>
                        <a:pt x="0" y="3629"/>
                      </a:moveTo>
                      <a:cubicBezTo>
                        <a:pt x="1814" y="6653"/>
                        <a:pt x="3574" y="9710"/>
                        <a:pt x="5443" y="12700"/>
                      </a:cubicBezTo>
                      <a:cubicBezTo>
                        <a:pt x="8466" y="17536"/>
                        <a:pt x="9073" y="19354"/>
                        <a:pt x="14514" y="21772"/>
                      </a:cubicBezTo>
                      <a:cubicBezTo>
                        <a:pt x="18009" y="23325"/>
                        <a:pt x="25400" y="25400"/>
                        <a:pt x="25400" y="25400"/>
                      </a:cubicBezTo>
                      <a:cubicBezTo>
                        <a:pt x="30843" y="24795"/>
                        <a:pt x="36695" y="25743"/>
                        <a:pt x="41729" y="23586"/>
                      </a:cubicBezTo>
                      <a:cubicBezTo>
                        <a:pt x="45659" y="21902"/>
                        <a:pt x="47582" y="17331"/>
                        <a:pt x="50800" y="14515"/>
                      </a:cubicBezTo>
                      <a:cubicBezTo>
                        <a:pt x="59040" y="7305"/>
                        <a:pt x="54109" y="14834"/>
                        <a:pt x="63500" y="5443"/>
                      </a:cubicBezTo>
                      <a:cubicBezTo>
                        <a:pt x="65042" y="3901"/>
                        <a:pt x="65919" y="1814"/>
                        <a:pt x="67129" y="0"/>
                      </a:cubicBezTo>
                      <a:cubicBezTo>
                        <a:pt x="68338" y="1814"/>
                        <a:pt x="69782" y="3493"/>
                        <a:pt x="70757" y="5443"/>
                      </a:cubicBezTo>
                      <a:cubicBezTo>
                        <a:pt x="71612" y="7154"/>
                        <a:pt x="70679" y="10615"/>
                        <a:pt x="72572" y="10886"/>
                      </a:cubicBezTo>
                      <a:cubicBezTo>
                        <a:pt x="76358" y="11427"/>
                        <a:pt x="83457" y="7258"/>
                        <a:pt x="83457" y="7258"/>
                      </a:cubicBezTo>
                      <a:cubicBezTo>
                        <a:pt x="87086" y="7863"/>
                        <a:pt x="90746" y="8301"/>
                        <a:pt x="94343" y="9072"/>
                      </a:cubicBezTo>
                      <a:cubicBezTo>
                        <a:pt x="99219" y="10117"/>
                        <a:pt x="104126" y="11122"/>
                        <a:pt x="108857" y="12700"/>
                      </a:cubicBezTo>
                      <a:cubicBezTo>
                        <a:pt x="116665" y="15304"/>
                        <a:pt x="112445" y="14051"/>
                        <a:pt x="121557" y="16329"/>
                      </a:cubicBezTo>
                      <a:cubicBezTo>
                        <a:pt x="123976" y="18143"/>
                        <a:pt x="126518" y="19804"/>
                        <a:pt x="128814" y="21772"/>
                      </a:cubicBezTo>
                      <a:cubicBezTo>
                        <a:pt x="130762" y="23442"/>
                        <a:pt x="131768" y="26593"/>
                        <a:pt x="134257" y="27215"/>
                      </a:cubicBezTo>
                      <a:cubicBezTo>
                        <a:pt x="137249" y="27963"/>
                        <a:pt x="140494" y="26615"/>
                        <a:pt x="143329" y="25400"/>
                      </a:cubicBezTo>
                      <a:cubicBezTo>
                        <a:pt x="144901" y="24726"/>
                        <a:pt x="145748" y="22981"/>
                        <a:pt x="146957" y="21772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06" name="Group 305">
                <a:extLst>
                  <a:ext uri="{FF2B5EF4-FFF2-40B4-BE49-F238E27FC236}">
                    <a16:creationId xmlns:a16="http://schemas.microsoft.com/office/drawing/2014/main" id="{AB16F6FA-B19D-4098-9D78-5AF00073F4B1}"/>
                  </a:ext>
                </a:extLst>
              </p:cNvPr>
              <p:cNvGrpSpPr/>
              <p:nvPr/>
            </p:nvGrpSpPr>
            <p:grpSpPr>
              <a:xfrm rot="13829337" flipH="1">
                <a:off x="10811936" y="6047203"/>
                <a:ext cx="114715" cy="382165"/>
                <a:chOff x="9024888" y="4258446"/>
                <a:chExt cx="152548" cy="1829809"/>
              </a:xfrm>
            </p:grpSpPr>
            <p:sp>
              <p:nvSpPr>
                <p:cNvPr id="307" name="Rectangle 306">
                  <a:extLst>
                    <a:ext uri="{FF2B5EF4-FFF2-40B4-BE49-F238E27FC236}">
                      <a16:creationId xmlns:a16="http://schemas.microsoft.com/office/drawing/2014/main" id="{40708FD3-D9A2-4A8B-86BA-57F8FEA8BAB8}"/>
                    </a:ext>
                  </a:extLst>
                </p:cNvPr>
                <p:cNvSpPr/>
                <p:nvPr/>
              </p:nvSpPr>
              <p:spPr>
                <a:xfrm>
                  <a:off x="9024888" y="4594611"/>
                  <a:ext cx="152548" cy="149364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8" name="Rectangle 307">
                  <a:extLst>
                    <a:ext uri="{FF2B5EF4-FFF2-40B4-BE49-F238E27FC236}">
                      <a16:creationId xmlns:a16="http://schemas.microsoft.com/office/drawing/2014/main" id="{C4F12039-26BA-4AE2-9919-AD8F902B8559}"/>
                    </a:ext>
                  </a:extLst>
                </p:cNvPr>
                <p:cNvSpPr/>
                <p:nvPr/>
              </p:nvSpPr>
              <p:spPr>
                <a:xfrm>
                  <a:off x="9056865" y="4384458"/>
                  <a:ext cx="90000" cy="21015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9" name="Isosceles Triangle 308">
                  <a:extLst>
                    <a:ext uri="{FF2B5EF4-FFF2-40B4-BE49-F238E27FC236}">
                      <a16:creationId xmlns:a16="http://schemas.microsoft.com/office/drawing/2014/main" id="{8B2E95BF-F113-4B42-A919-3D3170AB5ED2}"/>
                    </a:ext>
                  </a:extLst>
                </p:cNvPr>
                <p:cNvSpPr/>
                <p:nvPr/>
              </p:nvSpPr>
              <p:spPr>
                <a:xfrm>
                  <a:off x="9058884" y="4258446"/>
                  <a:ext cx="86400" cy="125186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2C0F2F2-4470-4F9A-BF92-248F24ED0E1A}"/>
              </a:ext>
            </a:extLst>
          </p:cNvPr>
          <p:cNvCxnSpPr>
            <a:cxnSpLocks/>
          </p:cNvCxnSpPr>
          <p:nvPr/>
        </p:nvCxnSpPr>
        <p:spPr>
          <a:xfrm>
            <a:off x="6665912" y="1730591"/>
            <a:ext cx="1718471" cy="0"/>
          </a:xfrm>
          <a:prstGeom prst="line">
            <a:avLst/>
          </a:prstGeom>
          <a:ln w="19050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B39F7FD-CAB3-4F05-B69C-B9F3A2918AE1}"/>
              </a:ext>
            </a:extLst>
          </p:cNvPr>
          <p:cNvGrpSpPr/>
          <p:nvPr/>
        </p:nvGrpSpPr>
        <p:grpSpPr>
          <a:xfrm rot="9497894">
            <a:off x="7812429" y="2620393"/>
            <a:ext cx="721988" cy="720000"/>
            <a:chOff x="1724093" y="4217043"/>
            <a:chExt cx="721988" cy="720000"/>
          </a:xfrm>
        </p:grpSpPr>
        <p:sp>
          <p:nvSpPr>
            <p:cNvPr id="112" name="Partial Circle 111">
              <a:extLst>
                <a:ext uri="{FF2B5EF4-FFF2-40B4-BE49-F238E27FC236}">
                  <a16:creationId xmlns:a16="http://schemas.microsoft.com/office/drawing/2014/main" id="{17EFAFEE-3ECB-4385-9D0A-860F85022974}"/>
                </a:ext>
              </a:extLst>
            </p:cNvPr>
            <p:cNvSpPr/>
            <p:nvPr/>
          </p:nvSpPr>
          <p:spPr>
            <a:xfrm rot="7646098">
              <a:off x="1724093" y="4217043"/>
              <a:ext cx="720000" cy="720000"/>
            </a:xfrm>
            <a:prstGeom prst="pie">
              <a:avLst>
                <a:gd name="adj1" fmla="val 11559505"/>
                <a:gd name="adj2" fmla="val 1617231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2C2DB975-D54E-47A3-8C6A-FB825B9D1EB4}"/>
                </a:ext>
              </a:extLst>
            </p:cNvPr>
            <p:cNvGrpSpPr/>
            <p:nvPr/>
          </p:nvGrpSpPr>
          <p:grpSpPr>
            <a:xfrm>
              <a:off x="2083594" y="4288991"/>
              <a:ext cx="362487" cy="544947"/>
              <a:chOff x="2083594" y="4288991"/>
              <a:chExt cx="362487" cy="544947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A0E33534-0459-460C-8313-F3D22893F6D3}"/>
                  </a:ext>
                </a:extLst>
              </p:cNvPr>
              <p:cNvSpPr/>
              <p:nvPr/>
            </p:nvSpPr>
            <p:spPr>
              <a:xfrm flipH="1">
                <a:off x="2355850" y="4467206"/>
                <a:ext cx="90231" cy="219673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DC6C6D38-68FE-4C95-8E58-98F261765D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3594" y="4288991"/>
                <a:ext cx="336166" cy="29015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4E269EB0-53EA-4286-BF19-640F543BD85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83594" y="4577042"/>
                <a:ext cx="336166" cy="25689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7634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436847" y="3966123"/>
            <a:ext cx="1968500" cy="1533727"/>
            <a:chOff x="6502400" y="4600373"/>
            <a:chExt cx="1968500" cy="1533727"/>
          </a:xfrm>
        </p:grpSpPr>
        <p:sp>
          <p:nvSpPr>
            <p:cNvPr id="25" name="Rectangle 24"/>
            <p:cNvSpPr/>
            <p:nvPr/>
          </p:nvSpPr>
          <p:spPr>
            <a:xfrm>
              <a:off x="6502400" y="5689600"/>
              <a:ext cx="1968500" cy="4445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Arc 23"/>
            <p:cNvSpPr/>
            <p:nvPr/>
          </p:nvSpPr>
          <p:spPr>
            <a:xfrm rot="8168435">
              <a:off x="6768478" y="4600373"/>
              <a:ext cx="1368126" cy="1393860"/>
            </a:xfrm>
            <a:prstGeom prst="arc">
              <a:avLst>
                <a:gd name="adj1" fmla="val 15463381"/>
                <a:gd name="adj2" fmla="val 505828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2" name="Group 41"/>
          <p:cNvGrpSpPr/>
          <p:nvPr/>
        </p:nvGrpSpPr>
        <p:grpSpPr>
          <a:xfrm flipH="1">
            <a:off x="732537" y="5912453"/>
            <a:ext cx="889000" cy="889000"/>
            <a:chOff x="3416300" y="2501900"/>
            <a:chExt cx="889000" cy="889000"/>
          </a:xfrm>
        </p:grpSpPr>
        <p:sp>
          <p:nvSpPr>
            <p:cNvPr id="43" name="Arc 42"/>
            <p:cNvSpPr/>
            <p:nvPr/>
          </p:nvSpPr>
          <p:spPr>
            <a:xfrm rot="13613037">
              <a:off x="3441700" y="2527300"/>
              <a:ext cx="889000" cy="838200"/>
            </a:xfrm>
            <a:prstGeom prst="arc">
              <a:avLst>
                <a:gd name="adj1" fmla="val 16262962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3462336" y="2756285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87601" y="3686555"/>
            <a:ext cx="1849591" cy="2278516"/>
            <a:chOff x="3611698" y="3629643"/>
            <a:chExt cx="2156411" cy="2549567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3611698" y="3629643"/>
              <a:ext cx="315044" cy="2541169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922441" y="6179210"/>
              <a:ext cx="1538848" cy="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5453065" y="3638041"/>
              <a:ext cx="315044" cy="2541169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7634013" y="3724080"/>
            <a:ext cx="1166548" cy="1506322"/>
            <a:chOff x="5492727" y="1176014"/>
            <a:chExt cx="1166548" cy="1506322"/>
          </a:xfrm>
        </p:grpSpPr>
        <p:grpSp>
          <p:nvGrpSpPr>
            <p:cNvPr id="100" name="Group 99"/>
            <p:cNvGrpSpPr/>
            <p:nvPr/>
          </p:nvGrpSpPr>
          <p:grpSpPr>
            <a:xfrm>
              <a:off x="5492727" y="1287426"/>
              <a:ext cx="1166548" cy="1394910"/>
              <a:chOff x="5492727" y="1287426"/>
              <a:chExt cx="1166548" cy="1394910"/>
            </a:xfrm>
          </p:grpSpPr>
          <p:cxnSp>
            <p:nvCxnSpPr>
              <p:cNvPr id="92" name="Straight Connector 91"/>
              <p:cNvCxnSpPr/>
              <p:nvPr/>
            </p:nvCxnSpPr>
            <p:spPr>
              <a:xfrm>
                <a:off x="5492727" y="1287426"/>
                <a:ext cx="511760" cy="62415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H="1">
                <a:off x="6147515" y="1287426"/>
                <a:ext cx="511760" cy="62415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6004487" y="1911577"/>
                <a:ext cx="0" cy="77075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6147515" y="1911576"/>
                <a:ext cx="0" cy="77075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4" name="Straight Connector 103"/>
            <p:cNvCxnSpPr/>
            <p:nvPr/>
          </p:nvCxnSpPr>
          <p:spPr>
            <a:xfrm>
              <a:off x="5566393" y="1176014"/>
              <a:ext cx="511760" cy="6241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6061064" y="1181401"/>
              <a:ext cx="511760" cy="6241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Bent Arrow 118"/>
          <p:cNvSpPr/>
          <p:nvPr/>
        </p:nvSpPr>
        <p:spPr>
          <a:xfrm rot="5400000">
            <a:off x="3115197" y="2179672"/>
            <a:ext cx="711200" cy="787400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4" name="Right Bracket 153"/>
          <p:cNvSpPr/>
          <p:nvPr/>
        </p:nvSpPr>
        <p:spPr>
          <a:xfrm rot="5400000">
            <a:off x="6103777" y="3071004"/>
            <a:ext cx="322652" cy="1395066"/>
          </a:xfrm>
          <a:prstGeom prst="rightBracket">
            <a:avLst>
              <a:gd name="adj" fmla="val 42373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43" name="Group 142"/>
          <p:cNvGrpSpPr/>
          <p:nvPr/>
        </p:nvGrpSpPr>
        <p:grpSpPr>
          <a:xfrm>
            <a:off x="3821638" y="5513762"/>
            <a:ext cx="2235200" cy="779464"/>
            <a:chOff x="1117600" y="5791199"/>
            <a:chExt cx="2235200" cy="779464"/>
          </a:xfrm>
        </p:grpSpPr>
        <p:sp>
          <p:nvSpPr>
            <p:cNvPr id="144" name="Rectangle 143"/>
            <p:cNvSpPr/>
            <p:nvPr/>
          </p:nvSpPr>
          <p:spPr>
            <a:xfrm>
              <a:off x="1117600" y="5986463"/>
              <a:ext cx="2235200" cy="584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5" name="Rounded Rectangle 144"/>
            <p:cNvSpPr/>
            <p:nvPr/>
          </p:nvSpPr>
          <p:spPr>
            <a:xfrm>
              <a:off x="1436914" y="6056313"/>
              <a:ext cx="1596571" cy="444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0.00 g</a:t>
              </a: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1306286" y="5791199"/>
              <a:ext cx="1857828" cy="1688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0" name="Freeform 159"/>
          <p:cNvSpPr/>
          <p:nvPr/>
        </p:nvSpPr>
        <p:spPr>
          <a:xfrm>
            <a:off x="5660309" y="186764"/>
            <a:ext cx="3127865" cy="354169"/>
          </a:xfrm>
          <a:custGeom>
            <a:avLst/>
            <a:gdLst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2951 w 3269301"/>
              <a:gd name="connsiteY0" fmla="*/ 177800 h 444679"/>
              <a:gd name="connsiteX1" fmla="*/ 1116651 w 3269301"/>
              <a:gd name="connsiteY1" fmla="*/ 184150 h 444679"/>
              <a:gd name="connsiteX2" fmla="*/ 780101 w 3269301"/>
              <a:gd name="connsiteY2" fmla="*/ 0 h 444679"/>
              <a:gd name="connsiteX3" fmla="*/ 151451 w 3269301"/>
              <a:gd name="connsiteY3" fmla="*/ 184150 h 444679"/>
              <a:gd name="connsiteX4" fmla="*/ 49851 w 3269301"/>
              <a:gd name="connsiteY4" fmla="*/ 431800 h 444679"/>
              <a:gd name="connsiteX5" fmla="*/ 813439 w 3269301"/>
              <a:gd name="connsiteY5" fmla="*/ 395287 h 444679"/>
              <a:gd name="connsiteX6" fmla="*/ 1103951 w 3269301"/>
              <a:gd name="connsiteY6" fmla="*/ 273050 h 444679"/>
              <a:gd name="connsiteX7" fmla="*/ 3269301 w 3269301"/>
              <a:gd name="connsiteY7" fmla="*/ 266700 h 444679"/>
              <a:gd name="connsiteX0" fmla="*/ 3262951 w 3269301"/>
              <a:gd name="connsiteY0" fmla="*/ 194287 h 471479"/>
              <a:gd name="connsiteX1" fmla="*/ 1116651 w 3269301"/>
              <a:gd name="connsiteY1" fmla="*/ 200637 h 471479"/>
              <a:gd name="connsiteX2" fmla="*/ 780101 w 3269301"/>
              <a:gd name="connsiteY2" fmla="*/ 16487 h 471479"/>
              <a:gd name="connsiteX3" fmla="*/ 151451 w 3269301"/>
              <a:gd name="connsiteY3" fmla="*/ 57762 h 471479"/>
              <a:gd name="connsiteX4" fmla="*/ 49851 w 3269301"/>
              <a:gd name="connsiteY4" fmla="*/ 448287 h 471479"/>
              <a:gd name="connsiteX5" fmla="*/ 813439 w 3269301"/>
              <a:gd name="connsiteY5" fmla="*/ 411774 h 471479"/>
              <a:gd name="connsiteX6" fmla="*/ 1103951 w 3269301"/>
              <a:gd name="connsiteY6" fmla="*/ 289537 h 471479"/>
              <a:gd name="connsiteX7" fmla="*/ 3269301 w 3269301"/>
              <a:gd name="connsiteY7" fmla="*/ 283187 h 471479"/>
              <a:gd name="connsiteX0" fmla="*/ 3198705 w 3205055"/>
              <a:gd name="connsiteY0" fmla="*/ 189120 h 407249"/>
              <a:gd name="connsiteX1" fmla="*/ 1052405 w 3205055"/>
              <a:gd name="connsiteY1" fmla="*/ 195470 h 407249"/>
              <a:gd name="connsiteX2" fmla="*/ 715855 w 3205055"/>
              <a:gd name="connsiteY2" fmla="*/ 11320 h 407249"/>
              <a:gd name="connsiteX3" fmla="*/ 87205 w 3205055"/>
              <a:gd name="connsiteY3" fmla="*/ 52595 h 407249"/>
              <a:gd name="connsiteX4" fmla="*/ 76093 w 3205055"/>
              <a:gd name="connsiteY4" fmla="*/ 319295 h 407249"/>
              <a:gd name="connsiteX5" fmla="*/ 749193 w 3205055"/>
              <a:gd name="connsiteY5" fmla="*/ 406607 h 407249"/>
              <a:gd name="connsiteX6" fmla="*/ 1039705 w 3205055"/>
              <a:gd name="connsiteY6" fmla="*/ 284370 h 407249"/>
              <a:gd name="connsiteX7" fmla="*/ 3205055 w 3205055"/>
              <a:gd name="connsiteY7" fmla="*/ 278020 h 407249"/>
              <a:gd name="connsiteX0" fmla="*/ 3196516 w 3202866"/>
              <a:gd name="connsiteY0" fmla="*/ 189120 h 368552"/>
              <a:gd name="connsiteX1" fmla="*/ 1050216 w 3202866"/>
              <a:gd name="connsiteY1" fmla="*/ 195470 h 368552"/>
              <a:gd name="connsiteX2" fmla="*/ 713666 w 3202866"/>
              <a:gd name="connsiteY2" fmla="*/ 11320 h 368552"/>
              <a:gd name="connsiteX3" fmla="*/ 85016 w 3202866"/>
              <a:gd name="connsiteY3" fmla="*/ 52595 h 368552"/>
              <a:gd name="connsiteX4" fmla="*/ 73904 w 3202866"/>
              <a:gd name="connsiteY4" fmla="*/ 319295 h 368552"/>
              <a:gd name="connsiteX5" fmla="*/ 713666 w 3202866"/>
              <a:gd name="connsiteY5" fmla="*/ 363744 h 368552"/>
              <a:gd name="connsiteX6" fmla="*/ 1037516 w 3202866"/>
              <a:gd name="connsiteY6" fmla="*/ 284370 h 368552"/>
              <a:gd name="connsiteX7" fmla="*/ 3202866 w 3202866"/>
              <a:gd name="connsiteY7" fmla="*/ 278020 h 368552"/>
              <a:gd name="connsiteX0" fmla="*/ 3196516 w 3202866"/>
              <a:gd name="connsiteY0" fmla="*/ 156294 h 335726"/>
              <a:gd name="connsiteX1" fmla="*/ 1050216 w 3202866"/>
              <a:gd name="connsiteY1" fmla="*/ 162644 h 335726"/>
              <a:gd name="connsiteX2" fmla="*/ 713666 w 3202866"/>
              <a:gd name="connsiteY2" fmla="*/ 35644 h 335726"/>
              <a:gd name="connsiteX3" fmla="*/ 85016 w 3202866"/>
              <a:gd name="connsiteY3" fmla="*/ 19769 h 335726"/>
              <a:gd name="connsiteX4" fmla="*/ 73904 w 3202866"/>
              <a:gd name="connsiteY4" fmla="*/ 286469 h 335726"/>
              <a:gd name="connsiteX5" fmla="*/ 713666 w 3202866"/>
              <a:gd name="connsiteY5" fmla="*/ 330918 h 335726"/>
              <a:gd name="connsiteX6" fmla="*/ 1037516 w 3202866"/>
              <a:gd name="connsiteY6" fmla="*/ 251544 h 335726"/>
              <a:gd name="connsiteX7" fmla="*/ 3202866 w 3202866"/>
              <a:gd name="connsiteY7" fmla="*/ 245194 h 335726"/>
              <a:gd name="connsiteX0" fmla="*/ 3164659 w 3171009"/>
              <a:gd name="connsiteY0" fmla="*/ 132421 h 311853"/>
              <a:gd name="connsiteX1" fmla="*/ 1018359 w 3171009"/>
              <a:gd name="connsiteY1" fmla="*/ 138771 h 311853"/>
              <a:gd name="connsiteX2" fmla="*/ 681809 w 3171009"/>
              <a:gd name="connsiteY2" fmla="*/ 11771 h 311853"/>
              <a:gd name="connsiteX3" fmla="*/ 129359 w 3171009"/>
              <a:gd name="connsiteY3" fmla="*/ 33996 h 311853"/>
              <a:gd name="connsiteX4" fmla="*/ 42047 w 3171009"/>
              <a:gd name="connsiteY4" fmla="*/ 262596 h 311853"/>
              <a:gd name="connsiteX5" fmla="*/ 681809 w 3171009"/>
              <a:gd name="connsiteY5" fmla="*/ 307045 h 311853"/>
              <a:gd name="connsiteX6" fmla="*/ 1005659 w 3171009"/>
              <a:gd name="connsiteY6" fmla="*/ 227671 h 311853"/>
              <a:gd name="connsiteX7" fmla="*/ 3171009 w 3171009"/>
              <a:gd name="connsiteY7" fmla="*/ 221321 h 311853"/>
              <a:gd name="connsiteX0" fmla="*/ 3163954 w 3170304"/>
              <a:gd name="connsiteY0" fmla="*/ 132421 h 314888"/>
              <a:gd name="connsiteX1" fmla="*/ 1017654 w 3170304"/>
              <a:gd name="connsiteY1" fmla="*/ 138771 h 314888"/>
              <a:gd name="connsiteX2" fmla="*/ 681104 w 3170304"/>
              <a:gd name="connsiteY2" fmla="*/ 11771 h 314888"/>
              <a:gd name="connsiteX3" fmla="*/ 128654 w 3170304"/>
              <a:gd name="connsiteY3" fmla="*/ 33996 h 314888"/>
              <a:gd name="connsiteX4" fmla="*/ 41342 w 3170304"/>
              <a:gd name="connsiteY4" fmla="*/ 262596 h 314888"/>
              <a:gd name="connsiteX5" fmla="*/ 671579 w 3170304"/>
              <a:gd name="connsiteY5" fmla="*/ 311808 h 314888"/>
              <a:gd name="connsiteX6" fmla="*/ 1004954 w 3170304"/>
              <a:gd name="connsiteY6" fmla="*/ 227671 h 314888"/>
              <a:gd name="connsiteX7" fmla="*/ 3170304 w 3170304"/>
              <a:gd name="connsiteY7" fmla="*/ 221321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4537 w 3164537"/>
              <a:gd name="connsiteY0" fmla="*/ 135596 h 313985"/>
              <a:gd name="connsiteX1" fmla="*/ 1021412 w 3164537"/>
              <a:gd name="connsiteY1" fmla="*/ 138771 h 313985"/>
              <a:gd name="connsiteX2" fmla="*/ 684862 w 3164537"/>
              <a:gd name="connsiteY2" fmla="*/ 11771 h 313985"/>
              <a:gd name="connsiteX3" fmla="*/ 132412 w 3164537"/>
              <a:gd name="connsiteY3" fmla="*/ 33996 h 313985"/>
              <a:gd name="connsiteX4" fmla="*/ 45100 w 3164537"/>
              <a:gd name="connsiteY4" fmla="*/ 262596 h 313985"/>
              <a:gd name="connsiteX5" fmla="*/ 726137 w 3164537"/>
              <a:gd name="connsiteY5" fmla="*/ 311808 h 313985"/>
              <a:gd name="connsiteX6" fmla="*/ 1015062 w 3164537"/>
              <a:gd name="connsiteY6" fmla="*/ 218146 h 313985"/>
              <a:gd name="connsiteX7" fmla="*/ 3164537 w 3164537"/>
              <a:gd name="connsiteY7" fmla="*/ 218146 h 313985"/>
              <a:gd name="connsiteX0" fmla="*/ 3164537 w 3164537"/>
              <a:gd name="connsiteY0" fmla="*/ 136048 h 314437"/>
              <a:gd name="connsiteX1" fmla="*/ 1011887 w 3164537"/>
              <a:gd name="connsiteY1" fmla="*/ 145573 h 314437"/>
              <a:gd name="connsiteX2" fmla="*/ 684862 w 3164537"/>
              <a:gd name="connsiteY2" fmla="*/ 12223 h 314437"/>
              <a:gd name="connsiteX3" fmla="*/ 132412 w 3164537"/>
              <a:gd name="connsiteY3" fmla="*/ 34448 h 314437"/>
              <a:gd name="connsiteX4" fmla="*/ 45100 w 3164537"/>
              <a:gd name="connsiteY4" fmla="*/ 263048 h 314437"/>
              <a:gd name="connsiteX5" fmla="*/ 726137 w 3164537"/>
              <a:gd name="connsiteY5" fmla="*/ 312260 h 314437"/>
              <a:gd name="connsiteX6" fmla="*/ 1015062 w 3164537"/>
              <a:gd name="connsiteY6" fmla="*/ 218598 h 314437"/>
              <a:gd name="connsiteX7" fmla="*/ 3164537 w 3164537"/>
              <a:gd name="connsiteY7" fmla="*/ 218598 h 314437"/>
              <a:gd name="connsiteX0" fmla="*/ 3166357 w 3166357"/>
              <a:gd name="connsiteY0" fmla="*/ 142995 h 321384"/>
              <a:gd name="connsiteX1" fmla="*/ 1013707 w 3166357"/>
              <a:gd name="connsiteY1" fmla="*/ 152520 h 321384"/>
              <a:gd name="connsiteX2" fmla="*/ 737482 w 3166357"/>
              <a:gd name="connsiteY2" fmla="*/ 9645 h 321384"/>
              <a:gd name="connsiteX3" fmla="*/ 134232 w 3166357"/>
              <a:gd name="connsiteY3" fmla="*/ 41395 h 321384"/>
              <a:gd name="connsiteX4" fmla="*/ 46920 w 3166357"/>
              <a:gd name="connsiteY4" fmla="*/ 269995 h 321384"/>
              <a:gd name="connsiteX5" fmla="*/ 727957 w 3166357"/>
              <a:gd name="connsiteY5" fmla="*/ 319207 h 321384"/>
              <a:gd name="connsiteX6" fmla="*/ 1016882 w 3166357"/>
              <a:gd name="connsiteY6" fmla="*/ 225545 h 321384"/>
              <a:gd name="connsiteX7" fmla="*/ 3166357 w 3166357"/>
              <a:gd name="connsiteY7" fmla="*/ 225545 h 321384"/>
              <a:gd name="connsiteX0" fmla="*/ 3166125 w 3166125"/>
              <a:gd name="connsiteY0" fmla="*/ 142995 h 321384"/>
              <a:gd name="connsiteX1" fmla="*/ 1013475 w 3166125"/>
              <a:gd name="connsiteY1" fmla="*/ 152520 h 321384"/>
              <a:gd name="connsiteX2" fmla="*/ 730900 w 3166125"/>
              <a:gd name="connsiteY2" fmla="*/ 9645 h 321384"/>
              <a:gd name="connsiteX3" fmla="*/ 134000 w 3166125"/>
              <a:gd name="connsiteY3" fmla="*/ 41395 h 321384"/>
              <a:gd name="connsiteX4" fmla="*/ 46688 w 3166125"/>
              <a:gd name="connsiteY4" fmla="*/ 269995 h 321384"/>
              <a:gd name="connsiteX5" fmla="*/ 727725 w 3166125"/>
              <a:gd name="connsiteY5" fmla="*/ 319207 h 321384"/>
              <a:gd name="connsiteX6" fmla="*/ 1016650 w 3166125"/>
              <a:gd name="connsiteY6" fmla="*/ 225545 h 321384"/>
              <a:gd name="connsiteX7" fmla="*/ 3166125 w 3166125"/>
              <a:gd name="connsiteY7" fmla="*/ 225545 h 321384"/>
              <a:gd name="connsiteX0" fmla="*/ 3158468 w 3158468"/>
              <a:gd name="connsiteY0" fmla="*/ 159065 h 338000"/>
              <a:gd name="connsiteX1" fmla="*/ 1005818 w 3158468"/>
              <a:gd name="connsiteY1" fmla="*/ 168590 h 338000"/>
              <a:gd name="connsiteX2" fmla="*/ 723243 w 3158468"/>
              <a:gd name="connsiteY2" fmla="*/ 25715 h 338000"/>
              <a:gd name="connsiteX3" fmla="*/ 151743 w 3158468"/>
              <a:gd name="connsiteY3" fmla="*/ 25715 h 338000"/>
              <a:gd name="connsiteX4" fmla="*/ 39031 w 3158468"/>
              <a:gd name="connsiteY4" fmla="*/ 286065 h 338000"/>
              <a:gd name="connsiteX5" fmla="*/ 720068 w 3158468"/>
              <a:gd name="connsiteY5" fmla="*/ 335277 h 338000"/>
              <a:gd name="connsiteX6" fmla="*/ 1008993 w 3158468"/>
              <a:gd name="connsiteY6" fmla="*/ 241615 h 338000"/>
              <a:gd name="connsiteX7" fmla="*/ 3158468 w 3158468"/>
              <a:gd name="connsiteY7" fmla="*/ 241615 h 338000"/>
              <a:gd name="connsiteX0" fmla="*/ 3185752 w 3185752"/>
              <a:gd name="connsiteY0" fmla="*/ 144420 h 323355"/>
              <a:gd name="connsiteX1" fmla="*/ 1033102 w 3185752"/>
              <a:gd name="connsiteY1" fmla="*/ 153945 h 323355"/>
              <a:gd name="connsiteX2" fmla="*/ 750527 w 3185752"/>
              <a:gd name="connsiteY2" fmla="*/ 11070 h 323355"/>
              <a:gd name="connsiteX3" fmla="*/ 179027 w 3185752"/>
              <a:gd name="connsiteY3" fmla="*/ 11070 h 323355"/>
              <a:gd name="connsiteX4" fmla="*/ 66315 w 3185752"/>
              <a:gd name="connsiteY4" fmla="*/ 271420 h 323355"/>
              <a:gd name="connsiteX5" fmla="*/ 747352 w 3185752"/>
              <a:gd name="connsiteY5" fmla="*/ 320632 h 323355"/>
              <a:gd name="connsiteX6" fmla="*/ 1036277 w 3185752"/>
              <a:gd name="connsiteY6" fmla="*/ 226970 h 323355"/>
              <a:gd name="connsiteX7" fmla="*/ 3185752 w 3185752"/>
              <a:gd name="connsiteY7" fmla="*/ 226970 h 323355"/>
              <a:gd name="connsiteX0" fmla="*/ 3185752 w 3185752"/>
              <a:gd name="connsiteY0" fmla="*/ 137397 h 316332"/>
              <a:gd name="connsiteX1" fmla="*/ 1033102 w 3185752"/>
              <a:gd name="connsiteY1" fmla="*/ 146922 h 316332"/>
              <a:gd name="connsiteX2" fmla="*/ 750527 w 3185752"/>
              <a:gd name="connsiteY2" fmla="*/ 4047 h 316332"/>
              <a:gd name="connsiteX3" fmla="*/ 179027 w 3185752"/>
              <a:gd name="connsiteY3" fmla="*/ 4047 h 316332"/>
              <a:gd name="connsiteX4" fmla="*/ 66315 w 3185752"/>
              <a:gd name="connsiteY4" fmla="*/ 264397 h 316332"/>
              <a:gd name="connsiteX5" fmla="*/ 747352 w 3185752"/>
              <a:gd name="connsiteY5" fmla="*/ 313609 h 316332"/>
              <a:gd name="connsiteX6" fmla="*/ 1036277 w 3185752"/>
              <a:gd name="connsiteY6" fmla="*/ 219947 h 316332"/>
              <a:gd name="connsiteX7" fmla="*/ 3185752 w 3185752"/>
              <a:gd name="connsiteY7" fmla="*/ 219947 h 316332"/>
              <a:gd name="connsiteX0" fmla="*/ 3186871 w 3186871"/>
              <a:gd name="connsiteY0" fmla="*/ 137397 h 352654"/>
              <a:gd name="connsiteX1" fmla="*/ 1034221 w 3186871"/>
              <a:gd name="connsiteY1" fmla="*/ 146922 h 352654"/>
              <a:gd name="connsiteX2" fmla="*/ 751646 w 3186871"/>
              <a:gd name="connsiteY2" fmla="*/ 4047 h 352654"/>
              <a:gd name="connsiteX3" fmla="*/ 180146 w 3186871"/>
              <a:gd name="connsiteY3" fmla="*/ 4047 h 352654"/>
              <a:gd name="connsiteX4" fmla="*/ 67434 w 3186871"/>
              <a:gd name="connsiteY4" fmla="*/ 264397 h 352654"/>
              <a:gd name="connsiteX5" fmla="*/ 764346 w 3186871"/>
              <a:gd name="connsiteY5" fmla="*/ 351709 h 352654"/>
              <a:gd name="connsiteX6" fmla="*/ 1037396 w 3186871"/>
              <a:gd name="connsiteY6" fmla="*/ 219947 h 352654"/>
              <a:gd name="connsiteX7" fmla="*/ 3186871 w 3186871"/>
              <a:gd name="connsiteY7" fmla="*/ 219947 h 352654"/>
              <a:gd name="connsiteX0" fmla="*/ 3091323 w 3091323"/>
              <a:gd name="connsiteY0" fmla="*/ 161310 h 410348"/>
              <a:gd name="connsiteX1" fmla="*/ 938673 w 3091323"/>
              <a:gd name="connsiteY1" fmla="*/ 170835 h 410348"/>
              <a:gd name="connsiteX2" fmla="*/ 656098 w 3091323"/>
              <a:gd name="connsiteY2" fmla="*/ 27960 h 410348"/>
              <a:gd name="connsiteX3" fmla="*/ 84598 w 3091323"/>
              <a:gd name="connsiteY3" fmla="*/ 27960 h 410348"/>
              <a:gd name="connsiteX4" fmla="*/ 63961 w 3091323"/>
              <a:gd name="connsiteY4" fmla="*/ 380385 h 410348"/>
              <a:gd name="connsiteX5" fmla="*/ 668798 w 3091323"/>
              <a:gd name="connsiteY5" fmla="*/ 375622 h 410348"/>
              <a:gd name="connsiteX6" fmla="*/ 941848 w 3091323"/>
              <a:gd name="connsiteY6" fmla="*/ 243860 h 410348"/>
              <a:gd name="connsiteX7" fmla="*/ 3091323 w 3091323"/>
              <a:gd name="connsiteY7" fmla="*/ 243860 h 410348"/>
              <a:gd name="connsiteX0" fmla="*/ 3135872 w 3135872"/>
              <a:gd name="connsiteY0" fmla="*/ 161310 h 388300"/>
              <a:gd name="connsiteX1" fmla="*/ 983222 w 3135872"/>
              <a:gd name="connsiteY1" fmla="*/ 170835 h 388300"/>
              <a:gd name="connsiteX2" fmla="*/ 700647 w 3135872"/>
              <a:gd name="connsiteY2" fmla="*/ 27960 h 388300"/>
              <a:gd name="connsiteX3" fmla="*/ 129147 w 3135872"/>
              <a:gd name="connsiteY3" fmla="*/ 27960 h 388300"/>
              <a:gd name="connsiteX4" fmla="*/ 108510 w 3135872"/>
              <a:gd name="connsiteY4" fmla="*/ 380385 h 388300"/>
              <a:gd name="connsiteX5" fmla="*/ 713347 w 3135872"/>
              <a:gd name="connsiteY5" fmla="*/ 375622 h 388300"/>
              <a:gd name="connsiteX6" fmla="*/ 986397 w 3135872"/>
              <a:gd name="connsiteY6" fmla="*/ 243860 h 388300"/>
              <a:gd name="connsiteX7" fmla="*/ 3135872 w 3135872"/>
              <a:gd name="connsiteY7" fmla="*/ 243860 h 388300"/>
              <a:gd name="connsiteX0" fmla="*/ 3159586 w 3159586"/>
              <a:gd name="connsiteY0" fmla="*/ 137258 h 364248"/>
              <a:gd name="connsiteX1" fmla="*/ 1006936 w 3159586"/>
              <a:gd name="connsiteY1" fmla="*/ 146783 h 364248"/>
              <a:gd name="connsiteX2" fmla="*/ 724361 w 3159586"/>
              <a:gd name="connsiteY2" fmla="*/ 3908 h 364248"/>
              <a:gd name="connsiteX3" fmla="*/ 152861 w 3159586"/>
              <a:gd name="connsiteY3" fmla="*/ 3908 h 364248"/>
              <a:gd name="connsiteX4" fmla="*/ 132224 w 3159586"/>
              <a:gd name="connsiteY4" fmla="*/ 356333 h 364248"/>
              <a:gd name="connsiteX5" fmla="*/ 737061 w 3159586"/>
              <a:gd name="connsiteY5" fmla="*/ 351570 h 364248"/>
              <a:gd name="connsiteX6" fmla="*/ 1010111 w 3159586"/>
              <a:gd name="connsiteY6" fmla="*/ 219808 h 364248"/>
              <a:gd name="connsiteX7" fmla="*/ 3159586 w 3159586"/>
              <a:gd name="connsiteY7" fmla="*/ 219808 h 364248"/>
              <a:gd name="connsiteX0" fmla="*/ 3159586 w 3159586"/>
              <a:gd name="connsiteY0" fmla="*/ 137258 h 357785"/>
              <a:gd name="connsiteX1" fmla="*/ 1006936 w 3159586"/>
              <a:gd name="connsiteY1" fmla="*/ 146783 h 357785"/>
              <a:gd name="connsiteX2" fmla="*/ 724361 w 3159586"/>
              <a:gd name="connsiteY2" fmla="*/ 3908 h 357785"/>
              <a:gd name="connsiteX3" fmla="*/ 152861 w 3159586"/>
              <a:gd name="connsiteY3" fmla="*/ 3908 h 357785"/>
              <a:gd name="connsiteX4" fmla="*/ 132224 w 3159586"/>
              <a:gd name="connsiteY4" fmla="*/ 356333 h 357785"/>
              <a:gd name="connsiteX5" fmla="*/ 737061 w 3159586"/>
              <a:gd name="connsiteY5" fmla="*/ 351570 h 357785"/>
              <a:gd name="connsiteX6" fmla="*/ 1010111 w 3159586"/>
              <a:gd name="connsiteY6" fmla="*/ 219808 h 357785"/>
              <a:gd name="connsiteX7" fmla="*/ 3159586 w 3159586"/>
              <a:gd name="connsiteY7" fmla="*/ 219808 h 357785"/>
              <a:gd name="connsiteX0" fmla="*/ 3159586 w 3159586"/>
              <a:gd name="connsiteY0" fmla="*/ 133350 h 353877"/>
              <a:gd name="connsiteX1" fmla="*/ 1006936 w 3159586"/>
              <a:gd name="connsiteY1" fmla="*/ 142875 h 353877"/>
              <a:gd name="connsiteX2" fmla="*/ 724361 w 3159586"/>
              <a:gd name="connsiteY2" fmla="*/ 0 h 353877"/>
              <a:gd name="connsiteX3" fmla="*/ 152861 w 3159586"/>
              <a:gd name="connsiteY3" fmla="*/ 0 h 353877"/>
              <a:gd name="connsiteX4" fmla="*/ 132224 w 3159586"/>
              <a:gd name="connsiteY4" fmla="*/ 352425 h 353877"/>
              <a:gd name="connsiteX5" fmla="*/ 737061 w 3159586"/>
              <a:gd name="connsiteY5" fmla="*/ 347662 h 353877"/>
              <a:gd name="connsiteX6" fmla="*/ 1010111 w 3159586"/>
              <a:gd name="connsiteY6" fmla="*/ 215900 h 353877"/>
              <a:gd name="connsiteX7" fmla="*/ 3159586 w 3159586"/>
              <a:gd name="connsiteY7" fmla="*/ 215900 h 35387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7444"/>
              <a:gd name="connsiteX1" fmla="*/ 966015 w 3118665"/>
              <a:gd name="connsiteY1" fmla="*/ 142875 h 377444"/>
              <a:gd name="connsiteX2" fmla="*/ 683440 w 3118665"/>
              <a:gd name="connsiteY2" fmla="*/ 0 h 377444"/>
              <a:gd name="connsiteX3" fmla="*/ 111940 w 3118665"/>
              <a:gd name="connsiteY3" fmla="*/ 0 h 377444"/>
              <a:gd name="connsiteX4" fmla="*/ 91303 w 3118665"/>
              <a:gd name="connsiteY4" fmla="*/ 352425 h 377444"/>
              <a:gd name="connsiteX5" fmla="*/ 680265 w 3118665"/>
              <a:gd name="connsiteY5" fmla="*/ 350837 h 377444"/>
              <a:gd name="connsiteX6" fmla="*/ 969190 w 3118665"/>
              <a:gd name="connsiteY6" fmla="*/ 215900 h 377444"/>
              <a:gd name="connsiteX7" fmla="*/ 3118665 w 3118665"/>
              <a:gd name="connsiteY7" fmla="*/ 215900 h 377444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48242 w 3148242"/>
              <a:gd name="connsiteY0" fmla="*/ 133350 h 352425"/>
              <a:gd name="connsiteX1" fmla="*/ 995592 w 3148242"/>
              <a:gd name="connsiteY1" fmla="*/ 142875 h 352425"/>
              <a:gd name="connsiteX2" fmla="*/ 713017 w 3148242"/>
              <a:gd name="connsiteY2" fmla="*/ 0 h 352425"/>
              <a:gd name="connsiteX3" fmla="*/ 141517 w 3148242"/>
              <a:gd name="connsiteY3" fmla="*/ 0 h 352425"/>
              <a:gd name="connsiteX4" fmla="*/ 120880 w 3148242"/>
              <a:gd name="connsiteY4" fmla="*/ 352425 h 352425"/>
              <a:gd name="connsiteX5" fmla="*/ 709842 w 3148242"/>
              <a:gd name="connsiteY5" fmla="*/ 350837 h 352425"/>
              <a:gd name="connsiteX6" fmla="*/ 998767 w 3148242"/>
              <a:gd name="connsiteY6" fmla="*/ 215900 h 352425"/>
              <a:gd name="connsiteX7" fmla="*/ 3148242 w 3148242"/>
              <a:gd name="connsiteY7" fmla="*/ 215900 h 352425"/>
              <a:gd name="connsiteX0" fmla="*/ 3127865 w 3127865"/>
              <a:gd name="connsiteY0" fmla="*/ 133350 h 354169"/>
              <a:gd name="connsiteX1" fmla="*/ 975215 w 3127865"/>
              <a:gd name="connsiteY1" fmla="*/ 142875 h 354169"/>
              <a:gd name="connsiteX2" fmla="*/ 692640 w 3127865"/>
              <a:gd name="connsiteY2" fmla="*/ 0 h 354169"/>
              <a:gd name="connsiteX3" fmla="*/ 121140 w 3127865"/>
              <a:gd name="connsiteY3" fmla="*/ 0 h 354169"/>
              <a:gd name="connsiteX4" fmla="*/ 100503 w 3127865"/>
              <a:gd name="connsiteY4" fmla="*/ 352425 h 354169"/>
              <a:gd name="connsiteX5" fmla="*/ 689465 w 3127865"/>
              <a:gd name="connsiteY5" fmla="*/ 350837 h 354169"/>
              <a:gd name="connsiteX6" fmla="*/ 978390 w 3127865"/>
              <a:gd name="connsiteY6" fmla="*/ 215900 h 354169"/>
              <a:gd name="connsiteX7" fmla="*/ 3127865 w 3127865"/>
              <a:gd name="connsiteY7" fmla="*/ 215900 h 35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7865" h="354169">
                <a:moveTo>
                  <a:pt x="3127865" y="133350"/>
                </a:moveTo>
                <a:lnTo>
                  <a:pt x="975215" y="142875"/>
                </a:lnTo>
                <a:cubicBezTo>
                  <a:pt x="866207" y="49742"/>
                  <a:pt x="901661" y="1587"/>
                  <a:pt x="692640" y="0"/>
                </a:cubicBezTo>
                <a:lnTo>
                  <a:pt x="121140" y="0"/>
                </a:lnTo>
                <a:cubicBezTo>
                  <a:pt x="-34699" y="1587"/>
                  <a:pt x="-38668" y="347927"/>
                  <a:pt x="100503" y="352425"/>
                </a:cubicBezTo>
                <a:cubicBezTo>
                  <a:pt x="239674" y="356923"/>
                  <a:pt x="493144" y="351366"/>
                  <a:pt x="689465" y="350837"/>
                </a:cubicBezTo>
                <a:cubicBezTo>
                  <a:pt x="883405" y="353483"/>
                  <a:pt x="877848" y="306387"/>
                  <a:pt x="978390" y="215900"/>
                </a:cubicBezTo>
                <a:lnTo>
                  <a:pt x="3127865" y="2159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61" name="Group 160"/>
          <p:cNvGrpSpPr/>
          <p:nvPr/>
        </p:nvGrpSpPr>
        <p:grpSpPr>
          <a:xfrm>
            <a:off x="3244876" y="3649003"/>
            <a:ext cx="2102055" cy="711720"/>
            <a:chOff x="2064001" y="3429000"/>
            <a:chExt cx="1408232" cy="415408"/>
          </a:xfrm>
        </p:grpSpPr>
        <p:sp>
          <p:nvSpPr>
            <p:cNvPr id="162" name="Rectangle 161"/>
            <p:cNvSpPr/>
            <p:nvPr/>
          </p:nvSpPr>
          <p:spPr>
            <a:xfrm>
              <a:off x="2203758" y="3781789"/>
              <a:ext cx="1268475" cy="4571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63" name="Group 162"/>
            <p:cNvGrpSpPr/>
            <p:nvPr/>
          </p:nvGrpSpPr>
          <p:grpSpPr>
            <a:xfrm>
              <a:off x="2064001" y="3429000"/>
              <a:ext cx="215999" cy="415408"/>
              <a:chOff x="2064000" y="3213000"/>
              <a:chExt cx="279517" cy="631408"/>
            </a:xfrm>
          </p:grpSpPr>
          <p:sp>
            <p:nvSpPr>
              <p:cNvPr id="164" name="Freeform 163"/>
              <p:cNvSpPr/>
              <p:nvPr/>
            </p:nvSpPr>
            <p:spPr>
              <a:xfrm>
                <a:off x="2064000" y="3213000"/>
                <a:ext cx="279517" cy="631408"/>
              </a:xfrm>
              <a:custGeom>
                <a:avLst/>
                <a:gdLst>
                  <a:gd name="connsiteX0" fmla="*/ 133504 w 278761"/>
                  <a:gd name="connsiteY0" fmla="*/ 630861 h 631393"/>
                  <a:gd name="connsiteX1" fmla="*/ 278761 w 278761"/>
                  <a:gd name="connsiteY1" fmla="*/ 430836 h 631393"/>
                  <a:gd name="connsiteX2" fmla="*/ 133504 w 278761"/>
                  <a:gd name="connsiteY2" fmla="*/ 137943 h 631393"/>
                  <a:gd name="connsiteX3" fmla="*/ 131123 w 278761"/>
                  <a:gd name="connsiteY3" fmla="*/ 4593 h 631393"/>
                  <a:gd name="connsiteX4" fmla="*/ 107311 w 278761"/>
                  <a:gd name="connsiteY4" fmla="*/ 292724 h 631393"/>
                  <a:gd name="connsiteX5" fmla="*/ 154 w 278761"/>
                  <a:gd name="connsiteY5" fmla="*/ 483224 h 631393"/>
                  <a:gd name="connsiteX6" fmla="*/ 133504 w 278761"/>
                  <a:gd name="connsiteY6" fmla="*/ 630861 h 631393"/>
                  <a:gd name="connsiteX0" fmla="*/ 133504 w 278761"/>
                  <a:gd name="connsiteY0" fmla="*/ 647416 h 647948"/>
                  <a:gd name="connsiteX1" fmla="*/ 278761 w 278761"/>
                  <a:gd name="connsiteY1" fmla="*/ 447391 h 647948"/>
                  <a:gd name="connsiteX2" fmla="*/ 133504 w 278761"/>
                  <a:gd name="connsiteY2" fmla="*/ 154498 h 647948"/>
                  <a:gd name="connsiteX3" fmla="*/ 131123 w 278761"/>
                  <a:gd name="connsiteY3" fmla="*/ 21148 h 647948"/>
                  <a:gd name="connsiteX4" fmla="*/ 107311 w 278761"/>
                  <a:gd name="connsiteY4" fmla="*/ 309279 h 647948"/>
                  <a:gd name="connsiteX5" fmla="*/ 154 w 278761"/>
                  <a:gd name="connsiteY5" fmla="*/ 499779 h 647948"/>
                  <a:gd name="connsiteX6" fmla="*/ 133504 w 278761"/>
                  <a:gd name="connsiteY6" fmla="*/ 647416 h 647948"/>
                  <a:gd name="connsiteX0" fmla="*/ 133504 w 278901"/>
                  <a:gd name="connsiteY0" fmla="*/ 630657 h 631189"/>
                  <a:gd name="connsiteX1" fmla="*/ 278761 w 278901"/>
                  <a:gd name="connsiteY1" fmla="*/ 430632 h 631189"/>
                  <a:gd name="connsiteX2" fmla="*/ 159698 w 278901"/>
                  <a:gd name="connsiteY2" fmla="*/ 140120 h 631189"/>
                  <a:gd name="connsiteX3" fmla="*/ 131123 w 278901"/>
                  <a:gd name="connsiteY3" fmla="*/ 4389 h 631189"/>
                  <a:gd name="connsiteX4" fmla="*/ 107311 w 278901"/>
                  <a:gd name="connsiteY4" fmla="*/ 292520 h 631189"/>
                  <a:gd name="connsiteX5" fmla="*/ 154 w 278901"/>
                  <a:gd name="connsiteY5" fmla="*/ 483020 h 631189"/>
                  <a:gd name="connsiteX6" fmla="*/ 133504 w 278901"/>
                  <a:gd name="connsiteY6" fmla="*/ 630657 h 631189"/>
                  <a:gd name="connsiteX0" fmla="*/ 134120 w 279517"/>
                  <a:gd name="connsiteY0" fmla="*/ 630876 h 631408"/>
                  <a:gd name="connsiteX1" fmla="*/ 279377 w 279517"/>
                  <a:gd name="connsiteY1" fmla="*/ 430851 h 631408"/>
                  <a:gd name="connsiteX2" fmla="*/ 160314 w 279517"/>
                  <a:gd name="connsiteY2" fmla="*/ 140339 h 631408"/>
                  <a:gd name="connsiteX3" fmla="*/ 131739 w 279517"/>
                  <a:gd name="connsiteY3" fmla="*/ 4608 h 631408"/>
                  <a:gd name="connsiteX4" fmla="*/ 81733 w 279517"/>
                  <a:gd name="connsiteY4" fmla="*/ 297502 h 631408"/>
                  <a:gd name="connsiteX5" fmla="*/ 770 w 279517"/>
                  <a:gd name="connsiteY5" fmla="*/ 483239 h 631408"/>
                  <a:gd name="connsiteX6" fmla="*/ 134120 w 279517"/>
                  <a:gd name="connsiteY6" fmla="*/ 630876 h 63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517" h="631408">
                    <a:moveTo>
                      <a:pt x="134120" y="630876"/>
                    </a:moveTo>
                    <a:cubicBezTo>
                      <a:pt x="180555" y="622145"/>
                      <a:pt x="275011" y="512607"/>
                      <a:pt x="279377" y="430851"/>
                    </a:cubicBezTo>
                    <a:cubicBezTo>
                      <a:pt x="283743" y="349095"/>
                      <a:pt x="184920" y="211380"/>
                      <a:pt x="160314" y="140339"/>
                    </a:cubicBezTo>
                    <a:cubicBezTo>
                      <a:pt x="135708" y="69298"/>
                      <a:pt x="144836" y="-21586"/>
                      <a:pt x="131739" y="4608"/>
                    </a:cubicBezTo>
                    <a:cubicBezTo>
                      <a:pt x="118642" y="30802"/>
                      <a:pt x="103561" y="217730"/>
                      <a:pt x="81733" y="297502"/>
                    </a:cubicBezTo>
                    <a:cubicBezTo>
                      <a:pt x="59905" y="377274"/>
                      <a:pt x="-7961" y="427677"/>
                      <a:pt x="770" y="483239"/>
                    </a:cubicBezTo>
                    <a:cubicBezTo>
                      <a:pt x="9501" y="538801"/>
                      <a:pt x="87685" y="639607"/>
                      <a:pt x="134120" y="63087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5" name="Freeform 164"/>
              <p:cNvSpPr/>
              <p:nvPr/>
            </p:nvSpPr>
            <p:spPr>
              <a:xfrm>
                <a:off x="2140199" y="3501000"/>
                <a:ext cx="139801" cy="343408"/>
              </a:xfrm>
              <a:custGeom>
                <a:avLst/>
                <a:gdLst>
                  <a:gd name="connsiteX0" fmla="*/ 133504 w 278761"/>
                  <a:gd name="connsiteY0" fmla="*/ 630861 h 631393"/>
                  <a:gd name="connsiteX1" fmla="*/ 278761 w 278761"/>
                  <a:gd name="connsiteY1" fmla="*/ 430836 h 631393"/>
                  <a:gd name="connsiteX2" fmla="*/ 133504 w 278761"/>
                  <a:gd name="connsiteY2" fmla="*/ 137943 h 631393"/>
                  <a:gd name="connsiteX3" fmla="*/ 131123 w 278761"/>
                  <a:gd name="connsiteY3" fmla="*/ 4593 h 631393"/>
                  <a:gd name="connsiteX4" fmla="*/ 107311 w 278761"/>
                  <a:gd name="connsiteY4" fmla="*/ 292724 h 631393"/>
                  <a:gd name="connsiteX5" fmla="*/ 154 w 278761"/>
                  <a:gd name="connsiteY5" fmla="*/ 483224 h 631393"/>
                  <a:gd name="connsiteX6" fmla="*/ 133504 w 278761"/>
                  <a:gd name="connsiteY6" fmla="*/ 630861 h 631393"/>
                  <a:gd name="connsiteX0" fmla="*/ 133504 w 278761"/>
                  <a:gd name="connsiteY0" fmla="*/ 647416 h 647948"/>
                  <a:gd name="connsiteX1" fmla="*/ 278761 w 278761"/>
                  <a:gd name="connsiteY1" fmla="*/ 447391 h 647948"/>
                  <a:gd name="connsiteX2" fmla="*/ 133504 w 278761"/>
                  <a:gd name="connsiteY2" fmla="*/ 154498 h 647948"/>
                  <a:gd name="connsiteX3" fmla="*/ 131123 w 278761"/>
                  <a:gd name="connsiteY3" fmla="*/ 21148 h 647948"/>
                  <a:gd name="connsiteX4" fmla="*/ 107311 w 278761"/>
                  <a:gd name="connsiteY4" fmla="*/ 309279 h 647948"/>
                  <a:gd name="connsiteX5" fmla="*/ 154 w 278761"/>
                  <a:gd name="connsiteY5" fmla="*/ 499779 h 647948"/>
                  <a:gd name="connsiteX6" fmla="*/ 133504 w 278761"/>
                  <a:gd name="connsiteY6" fmla="*/ 647416 h 647948"/>
                  <a:gd name="connsiteX0" fmla="*/ 133504 w 278901"/>
                  <a:gd name="connsiteY0" fmla="*/ 630657 h 631189"/>
                  <a:gd name="connsiteX1" fmla="*/ 278761 w 278901"/>
                  <a:gd name="connsiteY1" fmla="*/ 430632 h 631189"/>
                  <a:gd name="connsiteX2" fmla="*/ 159698 w 278901"/>
                  <a:gd name="connsiteY2" fmla="*/ 140120 h 631189"/>
                  <a:gd name="connsiteX3" fmla="*/ 131123 w 278901"/>
                  <a:gd name="connsiteY3" fmla="*/ 4389 h 631189"/>
                  <a:gd name="connsiteX4" fmla="*/ 107311 w 278901"/>
                  <a:gd name="connsiteY4" fmla="*/ 292520 h 631189"/>
                  <a:gd name="connsiteX5" fmla="*/ 154 w 278901"/>
                  <a:gd name="connsiteY5" fmla="*/ 483020 h 631189"/>
                  <a:gd name="connsiteX6" fmla="*/ 133504 w 278901"/>
                  <a:gd name="connsiteY6" fmla="*/ 630657 h 631189"/>
                  <a:gd name="connsiteX0" fmla="*/ 134120 w 279517"/>
                  <a:gd name="connsiteY0" fmla="*/ 630876 h 631408"/>
                  <a:gd name="connsiteX1" fmla="*/ 279377 w 279517"/>
                  <a:gd name="connsiteY1" fmla="*/ 430851 h 631408"/>
                  <a:gd name="connsiteX2" fmla="*/ 160314 w 279517"/>
                  <a:gd name="connsiteY2" fmla="*/ 140339 h 631408"/>
                  <a:gd name="connsiteX3" fmla="*/ 131739 w 279517"/>
                  <a:gd name="connsiteY3" fmla="*/ 4608 h 631408"/>
                  <a:gd name="connsiteX4" fmla="*/ 81733 w 279517"/>
                  <a:gd name="connsiteY4" fmla="*/ 297502 h 631408"/>
                  <a:gd name="connsiteX5" fmla="*/ 770 w 279517"/>
                  <a:gd name="connsiteY5" fmla="*/ 483239 h 631408"/>
                  <a:gd name="connsiteX6" fmla="*/ 134120 w 279517"/>
                  <a:gd name="connsiteY6" fmla="*/ 630876 h 63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517" h="631408">
                    <a:moveTo>
                      <a:pt x="134120" y="630876"/>
                    </a:moveTo>
                    <a:cubicBezTo>
                      <a:pt x="180555" y="622145"/>
                      <a:pt x="275011" y="512607"/>
                      <a:pt x="279377" y="430851"/>
                    </a:cubicBezTo>
                    <a:cubicBezTo>
                      <a:pt x="283743" y="349095"/>
                      <a:pt x="184920" y="211380"/>
                      <a:pt x="160314" y="140339"/>
                    </a:cubicBezTo>
                    <a:cubicBezTo>
                      <a:pt x="135708" y="69298"/>
                      <a:pt x="144836" y="-21586"/>
                      <a:pt x="131739" y="4608"/>
                    </a:cubicBezTo>
                    <a:cubicBezTo>
                      <a:pt x="118642" y="30802"/>
                      <a:pt x="103561" y="217730"/>
                      <a:pt x="81733" y="297502"/>
                    </a:cubicBezTo>
                    <a:cubicBezTo>
                      <a:pt x="59905" y="377274"/>
                      <a:pt x="-7961" y="427677"/>
                      <a:pt x="770" y="483239"/>
                    </a:cubicBezTo>
                    <a:cubicBezTo>
                      <a:pt x="9501" y="538801"/>
                      <a:pt x="87685" y="639607"/>
                      <a:pt x="134120" y="63087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pic>
        <p:nvPicPr>
          <p:cNvPr id="166" name="Picture 165" descr="CC-BY-NC-SA ico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0219" y="6166838"/>
            <a:ext cx="1756001" cy="62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" name="Group 60"/>
          <p:cNvGrpSpPr/>
          <p:nvPr/>
        </p:nvGrpSpPr>
        <p:grpSpPr>
          <a:xfrm>
            <a:off x="11202020" y="543812"/>
            <a:ext cx="504002" cy="2615840"/>
            <a:chOff x="8039998" y="1893160"/>
            <a:chExt cx="576002" cy="3767839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8040000" y="4149000"/>
              <a:ext cx="105773" cy="3106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8288801" y="4149000"/>
              <a:ext cx="111199" cy="3106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8145773" y="4459643"/>
              <a:ext cx="0" cy="11293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288801" y="4459642"/>
              <a:ext cx="0" cy="11293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8400000" y="1893160"/>
              <a:ext cx="1" cy="2255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39998" y="1893160"/>
              <a:ext cx="1" cy="2255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/>
            <p:nvPr/>
          </p:nvSpPr>
          <p:spPr>
            <a:xfrm>
              <a:off x="8039998" y="4725000"/>
              <a:ext cx="576002" cy="144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431829" y="4581001"/>
              <a:ext cx="112171" cy="43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1" name="Straight Connector 70"/>
            <p:cNvCxnSpPr/>
            <p:nvPr/>
          </p:nvCxnSpPr>
          <p:spPr>
            <a:xfrm flipH="1">
              <a:off x="8255026" y="3933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8255026" y="3645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>
              <a:off x="8255026" y="3357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8255026" y="3069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8255026" y="2781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>
              <a:off x="8255026" y="2493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8255026" y="218116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8148486" y="5577677"/>
              <a:ext cx="29117" cy="833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>
              <a:off x="8251547" y="5577677"/>
              <a:ext cx="29117" cy="833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Right Arrow 90"/>
          <p:cNvSpPr/>
          <p:nvPr/>
        </p:nvSpPr>
        <p:spPr>
          <a:xfrm rot="5400000">
            <a:off x="3371347" y="1935927"/>
            <a:ext cx="1387514" cy="233676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ight Bracket 3"/>
          <p:cNvSpPr/>
          <p:nvPr/>
        </p:nvSpPr>
        <p:spPr>
          <a:xfrm rot="5400000">
            <a:off x="6805660" y="5653824"/>
            <a:ext cx="182695" cy="1208724"/>
          </a:xfrm>
          <a:prstGeom prst="righ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6" name="Freeform 85"/>
          <p:cNvSpPr/>
          <p:nvPr/>
        </p:nvSpPr>
        <p:spPr>
          <a:xfrm>
            <a:off x="2416938" y="5055350"/>
            <a:ext cx="642378" cy="1706972"/>
          </a:xfrm>
          <a:custGeom>
            <a:avLst/>
            <a:gdLst>
              <a:gd name="connsiteX0" fmla="*/ 486918 w 2242322"/>
              <a:gd name="connsiteY0" fmla="*/ 0 h 3954642"/>
              <a:gd name="connsiteX1" fmla="*/ 486918 w 2242322"/>
              <a:gd name="connsiteY1" fmla="*/ 2182761 h 3954642"/>
              <a:gd name="connsiteX2" fmla="*/ 221 w 2242322"/>
              <a:gd name="connsiteY2" fmla="*/ 3126658 h 3954642"/>
              <a:gd name="connsiteX3" fmla="*/ 442673 w 2242322"/>
              <a:gd name="connsiteY3" fmla="*/ 3834581 h 3954642"/>
              <a:gd name="connsiteX4" fmla="*/ 1637292 w 2242322"/>
              <a:gd name="connsiteY4" fmla="*/ 3878826 h 3954642"/>
              <a:gd name="connsiteX5" fmla="*/ 2241976 w 2242322"/>
              <a:gd name="connsiteY5" fmla="*/ 3067665 h 3954642"/>
              <a:gd name="connsiteX6" fmla="*/ 1563550 w 2242322"/>
              <a:gd name="connsiteY6" fmla="*/ 2315497 h 3954642"/>
              <a:gd name="connsiteX7" fmla="*/ 1416066 w 2242322"/>
              <a:gd name="connsiteY7" fmla="*/ 29497 h 3954642"/>
              <a:gd name="connsiteX0" fmla="*/ 782193 w 2242322"/>
              <a:gd name="connsiteY0" fmla="*/ 0 h 3954642"/>
              <a:gd name="connsiteX1" fmla="*/ 486918 w 2242322"/>
              <a:gd name="connsiteY1" fmla="*/ 2182761 h 3954642"/>
              <a:gd name="connsiteX2" fmla="*/ 221 w 2242322"/>
              <a:gd name="connsiteY2" fmla="*/ 3126658 h 3954642"/>
              <a:gd name="connsiteX3" fmla="*/ 442673 w 2242322"/>
              <a:gd name="connsiteY3" fmla="*/ 3834581 h 3954642"/>
              <a:gd name="connsiteX4" fmla="*/ 1637292 w 2242322"/>
              <a:gd name="connsiteY4" fmla="*/ 3878826 h 3954642"/>
              <a:gd name="connsiteX5" fmla="*/ 2241976 w 2242322"/>
              <a:gd name="connsiteY5" fmla="*/ 3067665 h 3954642"/>
              <a:gd name="connsiteX6" fmla="*/ 1563550 w 2242322"/>
              <a:gd name="connsiteY6" fmla="*/ 2315497 h 3954642"/>
              <a:gd name="connsiteX7" fmla="*/ 1416066 w 2242322"/>
              <a:gd name="connsiteY7" fmla="*/ 29497 h 3954642"/>
              <a:gd name="connsiteX0" fmla="*/ 658368 w 2242322"/>
              <a:gd name="connsiteY0" fmla="*/ 0 h 3945117"/>
              <a:gd name="connsiteX1" fmla="*/ 486918 w 2242322"/>
              <a:gd name="connsiteY1" fmla="*/ 2173236 h 3945117"/>
              <a:gd name="connsiteX2" fmla="*/ 221 w 2242322"/>
              <a:gd name="connsiteY2" fmla="*/ 3117133 h 3945117"/>
              <a:gd name="connsiteX3" fmla="*/ 442673 w 2242322"/>
              <a:gd name="connsiteY3" fmla="*/ 3825056 h 3945117"/>
              <a:gd name="connsiteX4" fmla="*/ 1637292 w 2242322"/>
              <a:gd name="connsiteY4" fmla="*/ 3869301 h 3945117"/>
              <a:gd name="connsiteX5" fmla="*/ 2241976 w 2242322"/>
              <a:gd name="connsiteY5" fmla="*/ 3058140 h 3945117"/>
              <a:gd name="connsiteX6" fmla="*/ 1563550 w 2242322"/>
              <a:gd name="connsiteY6" fmla="*/ 2305972 h 3945117"/>
              <a:gd name="connsiteX7" fmla="*/ 1416066 w 2242322"/>
              <a:gd name="connsiteY7" fmla="*/ 19972 h 3945117"/>
              <a:gd name="connsiteX0" fmla="*/ 934593 w 2242322"/>
              <a:gd name="connsiteY0" fmla="*/ 237203 h 3925145"/>
              <a:gd name="connsiteX1" fmla="*/ 486918 w 2242322"/>
              <a:gd name="connsiteY1" fmla="*/ 2153264 h 3925145"/>
              <a:gd name="connsiteX2" fmla="*/ 221 w 2242322"/>
              <a:gd name="connsiteY2" fmla="*/ 3097161 h 3925145"/>
              <a:gd name="connsiteX3" fmla="*/ 442673 w 2242322"/>
              <a:gd name="connsiteY3" fmla="*/ 3805084 h 3925145"/>
              <a:gd name="connsiteX4" fmla="*/ 1637292 w 2242322"/>
              <a:gd name="connsiteY4" fmla="*/ 3849329 h 3925145"/>
              <a:gd name="connsiteX5" fmla="*/ 2241976 w 2242322"/>
              <a:gd name="connsiteY5" fmla="*/ 3038168 h 3925145"/>
              <a:gd name="connsiteX6" fmla="*/ 1563550 w 2242322"/>
              <a:gd name="connsiteY6" fmla="*/ 2286000 h 3925145"/>
              <a:gd name="connsiteX7" fmla="*/ 1416066 w 2242322"/>
              <a:gd name="connsiteY7" fmla="*/ 0 h 3925145"/>
              <a:gd name="connsiteX0" fmla="*/ 934593 w 2242322"/>
              <a:gd name="connsiteY0" fmla="*/ 18128 h 3706070"/>
              <a:gd name="connsiteX1" fmla="*/ 486918 w 2242322"/>
              <a:gd name="connsiteY1" fmla="*/ 1934189 h 3706070"/>
              <a:gd name="connsiteX2" fmla="*/ 221 w 2242322"/>
              <a:gd name="connsiteY2" fmla="*/ 2878086 h 3706070"/>
              <a:gd name="connsiteX3" fmla="*/ 442673 w 2242322"/>
              <a:gd name="connsiteY3" fmla="*/ 3586009 h 3706070"/>
              <a:gd name="connsiteX4" fmla="*/ 1637292 w 2242322"/>
              <a:gd name="connsiteY4" fmla="*/ 3630254 h 3706070"/>
              <a:gd name="connsiteX5" fmla="*/ 2241976 w 2242322"/>
              <a:gd name="connsiteY5" fmla="*/ 2819093 h 3706070"/>
              <a:gd name="connsiteX6" fmla="*/ 1563550 w 2242322"/>
              <a:gd name="connsiteY6" fmla="*/ 2066925 h 3706070"/>
              <a:gd name="connsiteX7" fmla="*/ 1416066 w 2242322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782832 w 2252486"/>
              <a:gd name="connsiteY0" fmla="*/ 3717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782832 w 2252486"/>
              <a:gd name="connsiteY0" fmla="*/ 3717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887607 w 2252486"/>
              <a:gd name="connsiteY0" fmla="*/ 27653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887607 w 2252486"/>
              <a:gd name="connsiteY0" fmla="*/ 27653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659007 w 2252486"/>
              <a:gd name="connsiteY0" fmla="*/ 0 h 4068942"/>
              <a:gd name="connsiteX1" fmla="*/ 830457 w 2252486"/>
              <a:gd name="connsiteY1" fmla="*/ 2392311 h 4068942"/>
              <a:gd name="connsiteX2" fmla="*/ 10385 w 2252486"/>
              <a:gd name="connsiteY2" fmla="*/ 3240958 h 4068942"/>
              <a:gd name="connsiteX3" fmla="*/ 452837 w 2252486"/>
              <a:gd name="connsiteY3" fmla="*/ 3948881 h 4068942"/>
              <a:gd name="connsiteX4" fmla="*/ 1647456 w 2252486"/>
              <a:gd name="connsiteY4" fmla="*/ 3993126 h 4068942"/>
              <a:gd name="connsiteX5" fmla="*/ 2252140 w 2252486"/>
              <a:gd name="connsiteY5" fmla="*/ 3181965 h 4068942"/>
              <a:gd name="connsiteX6" fmla="*/ 1573714 w 2252486"/>
              <a:gd name="connsiteY6" fmla="*/ 2429797 h 4068942"/>
              <a:gd name="connsiteX7" fmla="*/ 1426230 w 2252486"/>
              <a:gd name="connsiteY7" fmla="*/ 362872 h 4068942"/>
              <a:gd name="connsiteX0" fmla="*/ 663769 w 2252486"/>
              <a:gd name="connsiteY0" fmla="*/ 0 h 4049892"/>
              <a:gd name="connsiteX1" fmla="*/ 830457 w 2252486"/>
              <a:gd name="connsiteY1" fmla="*/ 2373261 h 4049892"/>
              <a:gd name="connsiteX2" fmla="*/ 10385 w 2252486"/>
              <a:gd name="connsiteY2" fmla="*/ 3221908 h 4049892"/>
              <a:gd name="connsiteX3" fmla="*/ 452837 w 2252486"/>
              <a:gd name="connsiteY3" fmla="*/ 3929831 h 4049892"/>
              <a:gd name="connsiteX4" fmla="*/ 1647456 w 2252486"/>
              <a:gd name="connsiteY4" fmla="*/ 3974076 h 4049892"/>
              <a:gd name="connsiteX5" fmla="*/ 2252140 w 2252486"/>
              <a:gd name="connsiteY5" fmla="*/ 3162915 h 4049892"/>
              <a:gd name="connsiteX6" fmla="*/ 1573714 w 2252486"/>
              <a:gd name="connsiteY6" fmla="*/ 2410747 h 4049892"/>
              <a:gd name="connsiteX7" fmla="*/ 1426230 w 2252486"/>
              <a:gd name="connsiteY7" fmla="*/ 343822 h 4049892"/>
              <a:gd name="connsiteX0" fmla="*/ 663769 w 2252486"/>
              <a:gd name="connsiteY0" fmla="*/ 32416 h 4082308"/>
              <a:gd name="connsiteX1" fmla="*/ 830457 w 2252486"/>
              <a:gd name="connsiteY1" fmla="*/ 2405677 h 4082308"/>
              <a:gd name="connsiteX2" fmla="*/ 10385 w 2252486"/>
              <a:gd name="connsiteY2" fmla="*/ 3254324 h 4082308"/>
              <a:gd name="connsiteX3" fmla="*/ 452837 w 2252486"/>
              <a:gd name="connsiteY3" fmla="*/ 3962247 h 4082308"/>
              <a:gd name="connsiteX4" fmla="*/ 1647456 w 2252486"/>
              <a:gd name="connsiteY4" fmla="*/ 4006492 h 4082308"/>
              <a:gd name="connsiteX5" fmla="*/ 2252140 w 2252486"/>
              <a:gd name="connsiteY5" fmla="*/ 3195331 h 4082308"/>
              <a:gd name="connsiteX6" fmla="*/ 1573714 w 2252486"/>
              <a:gd name="connsiteY6" fmla="*/ 2443163 h 4082308"/>
              <a:gd name="connsiteX7" fmla="*/ 1250018 w 2252486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7015 w 2253969"/>
              <a:gd name="connsiteY0" fmla="*/ 32416 h 4082308"/>
              <a:gd name="connsiteX1" fmla="*/ 647490 w 2253969"/>
              <a:gd name="connsiteY1" fmla="*/ 2177077 h 4082308"/>
              <a:gd name="connsiteX2" fmla="*/ 3631 w 2253969"/>
              <a:gd name="connsiteY2" fmla="*/ 3254324 h 4082308"/>
              <a:gd name="connsiteX3" fmla="*/ 446083 w 2253969"/>
              <a:gd name="connsiteY3" fmla="*/ 3962247 h 4082308"/>
              <a:gd name="connsiteX4" fmla="*/ 1640702 w 2253969"/>
              <a:gd name="connsiteY4" fmla="*/ 4006492 h 4082308"/>
              <a:gd name="connsiteX5" fmla="*/ 2245386 w 2253969"/>
              <a:gd name="connsiteY5" fmla="*/ 3195331 h 4082308"/>
              <a:gd name="connsiteX6" fmla="*/ 1219298 w 2253969"/>
              <a:gd name="connsiteY6" fmla="*/ 2181226 h 4082308"/>
              <a:gd name="connsiteX7" fmla="*/ 1243264 w 2253969"/>
              <a:gd name="connsiteY7" fmla="*/ 0 h 4082308"/>
              <a:gd name="connsiteX0" fmla="*/ 657015 w 2253639"/>
              <a:gd name="connsiteY0" fmla="*/ 32416 h 4082308"/>
              <a:gd name="connsiteX1" fmla="*/ 647490 w 2253639"/>
              <a:gd name="connsiteY1" fmla="*/ 2177077 h 4082308"/>
              <a:gd name="connsiteX2" fmla="*/ 3631 w 2253639"/>
              <a:gd name="connsiteY2" fmla="*/ 3254324 h 4082308"/>
              <a:gd name="connsiteX3" fmla="*/ 446083 w 2253639"/>
              <a:gd name="connsiteY3" fmla="*/ 3962247 h 4082308"/>
              <a:gd name="connsiteX4" fmla="*/ 1640702 w 2253639"/>
              <a:gd name="connsiteY4" fmla="*/ 4006492 h 4082308"/>
              <a:gd name="connsiteX5" fmla="*/ 2245386 w 2253639"/>
              <a:gd name="connsiteY5" fmla="*/ 3195331 h 4082308"/>
              <a:gd name="connsiteX6" fmla="*/ 1228823 w 2253639"/>
              <a:gd name="connsiteY6" fmla="*/ 2181226 h 4082308"/>
              <a:gd name="connsiteX7" fmla="*/ 1243264 w 2253639"/>
              <a:gd name="connsiteY7" fmla="*/ 0 h 4082308"/>
              <a:gd name="connsiteX0" fmla="*/ 727726 w 2324350"/>
              <a:gd name="connsiteY0" fmla="*/ 32416 h 4082070"/>
              <a:gd name="connsiteX1" fmla="*/ 718201 w 2324350"/>
              <a:gd name="connsiteY1" fmla="*/ 2177077 h 4082070"/>
              <a:gd name="connsiteX2" fmla="*/ 2904 w 2324350"/>
              <a:gd name="connsiteY2" fmla="*/ 3259087 h 4082070"/>
              <a:gd name="connsiteX3" fmla="*/ 516794 w 2324350"/>
              <a:gd name="connsiteY3" fmla="*/ 3962247 h 4082070"/>
              <a:gd name="connsiteX4" fmla="*/ 1711413 w 2324350"/>
              <a:gd name="connsiteY4" fmla="*/ 4006492 h 4082070"/>
              <a:gd name="connsiteX5" fmla="*/ 2316097 w 2324350"/>
              <a:gd name="connsiteY5" fmla="*/ 3195331 h 4082070"/>
              <a:gd name="connsiteX6" fmla="*/ 1299534 w 2324350"/>
              <a:gd name="connsiteY6" fmla="*/ 2181226 h 4082070"/>
              <a:gd name="connsiteX7" fmla="*/ 1313975 w 2324350"/>
              <a:gd name="connsiteY7" fmla="*/ 0 h 4082070"/>
              <a:gd name="connsiteX0" fmla="*/ 727726 w 2017351"/>
              <a:gd name="connsiteY0" fmla="*/ 32416 h 4076662"/>
              <a:gd name="connsiteX1" fmla="*/ 718201 w 2017351"/>
              <a:gd name="connsiteY1" fmla="*/ 2177077 h 4076662"/>
              <a:gd name="connsiteX2" fmla="*/ 2904 w 2017351"/>
              <a:gd name="connsiteY2" fmla="*/ 3259087 h 4076662"/>
              <a:gd name="connsiteX3" fmla="*/ 516794 w 2017351"/>
              <a:gd name="connsiteY3" fmla="*/ 3962247 h 4076662"/>
              <a:gd name="connsiteX4" fmla="*/ 1711413 w 2017351"/>
              <a:gd name="connsiteY4" fmla="*/ 4006492 h 4076662"/>
              <a:gd name="connsiteX5" fmla="*/ 1997009 w 2017351"/>
              <a:gd name="connsiteY5" fmla="*/ 3271531 h 4076662"/>
              <a:gd name="connsiteX6" fmla="*/ 1299534 w 2017351"/>
              <a:gd name="connsiteY6" fmla="*/ 2181226 h 4076662"/>
              <a:gd name="connsiteX7" fmla="*/ 1313975 w 2017351"/>
              <a:gd name="connsiteY7" fmla="*/ 0 h 4076662"/>
              <a:gd name="connsiteX0" fmla="*/ 727726 w 2034853"/>
              <a:gd name="connsiteY0" fmla="*/ 32416 h 4077336"/>
              <a:gd name="connsiteX1" fmla="*/ 718201 w 2034853"/>
              <a:gd name="connsiteY1" fmla="*/ 2177077 h 4077336"/>
              <a:gd name="connsiteX2" fmla="*/ 2904 w 2034853"/>
              <a:gd name="connsiteY2" fmla="*/ 3259087 h 4077336"/>
              <a:gd name="connsiteX3" fmla="*/ 516794 w 2034853"/>
              <a:gd name="connsiteY3" fmla="*/ 3962247 h 4077336"/>
              <a:gd name="connsiteX4" fmla="*/ 1711413 w 2034853"/>
              <a:gd name="connsiteY4" fmla="*/ 4006492 h 4077336"/>
              <a:gd name="connsiteX5" fmla="*/ 2016059 w 2034853"/>
              <a:gd name="connsiteY5" fmla="*/ 3262006 h 4077336"/>
              <a:gd name="connsiteX6" fmla="*/ 1299534 w 2034853"/>
              <a:gd name="connsiteY6" fmla="*/ 2181226 h 4077336"/>
              <a:gd name="connsiteX7" fmla="*/ 1313975 w 2034853"/>
              <a:gd name="connsiteY7" fmla="*/ 0 h 4077336"/>
              <a:gd name="connsiteX0" fmla="*/ 727444 w 2018876"/>
              <a:gd name="connsiteY0" fmla="*/ 32416 h 4042935"/>
              <a:gd name="connsiteX1" fmla="*/ 717919 w 2018876"/>
              <a:gd name="connsiteY1" fmla="*/ 2177077 h 4042935"/>
              <a:gd name="connsiteX2" fmla="*/ 2622 w 2018876"/>
              <a:gd name="connsiteY2" fmla="*/ 3259087 h 4042935"/>
              <a:gd name="connsiteX3" fmla="*/ 516512 w 2018876"/>
              <a:gd name="connsiteY3" fmla="*/ 3962247 h 4042935"/>
              <a:gd name="connsiteX4" fmla="*/ 1515869 w 2018876"/>
              <a:gd name="connsiteY4" fmla="*/ 3949342 h 4042935"/>
              <a:gd name="connsiteX5" fmla="*/ 2015777 w 2018876"/>
              <a:gd name="connsiteY5" fmla="*/ 3262006 h 4042935"/>
              <a:gd name="connsiteX6" fmla="*/ 1299252 w 2018876"/>
              <a:gd name="connsiteY6" fmla="*/ 2181226 h 4042935"/>
              <a:gd name="connsiteX7" fmla="*/ 1313693 w 2018876"/>
              <a:gd name="connsiteY7" fmla="*/ 0 h 4042935"/>
              <a:gd name="connsiteX0" fmla="*/ 727438 w 2018705"/>
              <a:gd name="connsiteY0" fmla="*/ 32416 h 4048076"/>
              <a:gd name="connsiteX1" fmla="*/ 717913 w 2018705"/>
              <a:gd name="connsiteY1" fmla="*/ 2177077 h 4048076"/>
              <a:gd name="connsiteX2" fmla="*/ 2616 w 2018705"/>
              <a:gd name="connsiteY2" fmla="*/ 3259087 h 4048076"/>
              <a:gd name="connsiteX3" fmla="*/ 516506 w 2018705"/>
              <a:gd name="connsiteY3" fmla="*/ 3962247 h 4048076"/>
              <a:gd name="connsiteX4" fmla="*/ 1511100 w 2018705"/>
              <a:gd name="connsiteY4" fmla="*/ 3958867 h 4048076"/>
              <a:gd name="connsiteX5" fmla="*/ 2015771 w 2018705"/>
              <a:gd name="connsiteY5" fmla="*/ 3262006 h 4048076"/>
              <a:gd name="connsiteX6" fmla="*/ 1299246 w 2018705"/>
              <a:gd name="connsiteY6" fmla="*/ 2181226 h 4048076"/>
              <a:gd name="connsiteX7" fmla="*/ 1313687 w 2018705"/>
              <a:gd name="connsiteY7" fmla="*/ 0 h 4048076"/>
              <a:gd name="connsiteX0" fmla="*/ 727438 w 2018705"/>
              <a:gd name="connsiteY0" fmla="*/ 32416 h 4048076"/>
              <a:gd name="connsiteX1" fmla="*/ 717913 w 2018705"/>
              <a:gd name="connsiteY1" fmla="*/ 2177077 h 4048076"/>
              <a:gd name="connsiteX2" fmla="*/ 2616 w 2018705"/>
              <a:gd name="connsiteY2" fmla="*/ 3259087 h 4048076"/>
              <a:gd name="connsiteX3" fmla="*/ 516506 w 2018705"/>
              <a:gd name="connsiteY3" fmla="*/ 3962247 h 4048076"/>
              <a:gd name="connsiteX4" fmla="*/ 1511100 w 2018705"/>
              <a:gd name="connsiteY4" fmla="*/ 3958867 h 4048076"/>
              <a:gd name="connsiteX5" fmla="*/ 2015771 w 2018705"/>
              <a:gd name="connsiteY5" fmla="*/ 3262006 h 4048076"/>
              <a:gd name="connsiteX6" fmla="*/ 1299246 w 2018705"/>
              <a:gd name="connsiteY6" fmla="*/ 2181226 h 4048076"/>
              <a:gd name="connsiteX7" fmla="*/ 1313687 w 2018705"/>
              <a:gd name="connsiteY7" fmla="*/ 0 h 4048076"/>
              <a:gd name="connsiteX0" fmla="*/ 727438 w 2018705"/>
              <a:gd name="connsiteY0" fmla="*/ 32416 h 4013744"/>
              <a:gd name="connsiteX1" fmla="*/ 717913 w 2018705"/>
              <a:gd name="connsiteY1" fmla="*/ 2177077 h 4013744"/>
              <a:gd name="connsiteX2" fmla="*/ 2616 w 2018705"/>
              <a:gd name="connsiteY2" fmla="*/ 3259087 h 4013744"/>
              <a:gd name="connsiteX3" fmla="*/ 516506 w 2018705"/>
              <a:gd name="connsiteY3" fmla="*/ 3962247 h 4013744"/>
              <a:gd name="connsiteX4" fmla="*/ 1511100 w 2018705"/>
              <a:gd name="connsiteY4" fmla="*/ 3958867 h 4013744"/>
              <a:gd name="connsiteX5" fmla="*/ 2015771 w 2018705"/>
              <a:gd name="connsiteY5" fmla="*/ 3262006 h 4013744"/>
              <a:gd name="connsiteX6" fmla="*/ 1299246 w 2018705"/>
              <a:gd name="connsiteY6" fmla="*/ 2181226 h 4013744"/>
              <a:gd name="connsiteX7" fmla="*/ 1313687 w 2018705"/>
              <a:gd name="connsiteY7" fmla="*/ 0 h 4013744"/>
              <a:gd name="connsiteX0" fmla="*/ 729019 w 2020286"/>
              <a:gd name="connsiteY0" fmla="*/ 32416 h 3965100"/>
              <a:gd name="connsiteX1" fmla="*/ 719494 w 2020286"/>
              <a:gd name="connsiteY1" fmla="*/ 2177077 h 3965100"/>
              <a:gd name="connsiteX2" fmla="*/ 4197 w 2020286"/>
              <a:gd name="connsiteY2" fmla="*/ 3259087 h 3965100"/>
              <a:gd name="connsiteX3" fmla="*/ 518087 w 2020286"/>
              <a:gd name="connsiteY3" fmla="*/ 3962247 h 3965100"/>
              <a:gd name="connsiteX4" fmla="*/ 1512681 w 2020286"/>
              <a:gd name="connsiteY4" fmla="*/ 3958867 h 3965100"/>
              <a:gd name="connsiteX5" fmla="*/ 2017352 w 2020286"/>
              <a:gd name="connsiteY5" fmla="*/ 3262006 h 3965100"/>
              <a:gd name="connsiteX6" fmla="*/ 1300827 w 2020286"/>
              <a:gd name="connsiteY6" fmla="*/ 2181226 h 3965100"/>
              <a:gd name="connsiteX7" fmla="*/ 1315268 w 2020286"/>
              <a:gd name="connsiteY7" fmla="*/ 0 h 3965100"/>
              <a:gd name="connsiteX0" fmla="*/ 728462 w 2019729"/>
              <a:gd name="connsiteY0" fmla="*/ 32416 h 4024326"/>
              <a:gd name="connsiteX1" fmla="*/ 718937 w 2019729"/>
              <a:gd name="connsiteY1" fmla="*/ 2177077 h 4024326"/>
              <a:gd name="connsiteX2" fmla="*/ 3640 w 2019729"/>
              <a:gd name="connsiteY2" fmla="*/ 3259087 h 4024326"/>
              <a:gd name="connsiteX3" fmla="*/ 517530 w 2019729"/>
              <a:gd name="connsiteY3" fmla="*/ 3962247 h 4024326"/>
              <a:gd name="connsiteX4" fmla="*/ 1512124 w 2019729"/>
              <a:gd name="connsiteY4" fmla="*/ 3958867 h 4024326"/>
              <a:gd name="connsiteX5" fmla="*/ 2016795 w 2019729"/>
              <a:gd name="connsiteY5" fmla="*/ 3262006 h 4024326"/>
              <a:gd name="connsiteX6" fmla="*/ 1300270 w 2019729"/>
              <a:gd name="connsiteY6" fmla="*/ 2181226 h 4024326"/>
              <a:gd name="connsiteX7" fmla="*/ 1314711 w 2019729"/>
              <a:gd name="connsiteY7" fmla="*/ 0 h 4024326"/>
              <a:gd name="connsiteX0" fmla="*/ 728462 w 2019729"/>
              <a:gd name="connsiteY0" fmla="*/ 32416 h 4024326"/>
              <a:gd name="connsiteX1" fmla="*/ 718937 w 2019729"/>
              <a:gd name="connsiteY1" fmla="*/ 2177077 h 4024326"/>
              <a:gd name="connsiteX2" fmla="*/ 3640 w 2019729"/>
              <a:gd name="connsiteY2" fmla="*/ 3259087 h 4024326"/>
              <a:gd name="connsiteX3" fmla="*/ 517530 w 2019729"/>
              <a:gd name="connsiteY3" fmla="*/ 3962247 h 4024326"/>
              <a:gd name="connsiteX4" fmla="*/ 1512124 w 2019729"/>
              <a:gd name="connsiteY4" fmla="*/ 3958867 h 4024326"/>
              <a:gd name="connsiteX5" fmla="*/ 2016795 w 2019729"/>
              <a:gd name="connsiteY5" fmla="*/ 3262006 h 4024326"/>
              <a:gd name="connsiteX6" fmla="*/ 1300270 w 2019729"/>
              <a:gd name="connsiteY6" fmla="*/ 2181226 h 4024326"/>
              <a:gd name="connsiteX7" fmla="*/ 1314711 w 2019729"/>
              <a:gd name="connsiteY7" fmla="*/ 0 h 4024326"/>
              <a:gd name="connsiteX0" fmla="*/ 728462 w 2019729"/>
              <a:gd name="connsiteY0" fmla="*/ 32416 h 3962247"/>
              <a:gd name="connsiteX1" fmla="*/ 718937 w 2019729"/>
              <a:gd name="connsiteY1" fmla="*/ 2177077 h 3962247"/>
              <a:gd name="connsiteX2" fmla="*/ 3640 w 2019729"/>
              <a:gd name="connsiteY2" fmla="*/ 3259087 h 3962247"/>
              <a:gd name="connsiteX3" fmla="*/ 517530 w 2019729"/>
              <a:gd name="connsiteY3" fmla="*/ 3962247 h 3962247"/>
              <a:gd name="connsiteX4" fmla="*/ 1512124 w 2019729"/>
              <a:gd name="connsiteY4" fmla="*/ 3958867 h 3962247"/>
              <a:gd name="connsiteX5" fmla="*/ 2016795 w 2019729"/>
              <a:gd name="connsiteY5" fmla="*/ 3262006 h 3962247"/>
              <a:gd name="connsiteX6" fmla="*/ 1300270 w 2019729"/>
              <a:gd name="connsiteY6" fmla="*/ 2181226 h 3962247"/>
              <a:gd name="connsiteX7" fmla="*/ 1314711 w 2019729"/>
              <a:gd name="connsiteY7" fmla="*/ 0 h 3962247"/>
              <a:gd name="connsiteX0" fmla="*/ 728462 w 2026893"/>
              <a:gd name="connsiteY0" fmla="*/ 32416 h 3962247"/>
              <a:gd name="connsiteX1" fmla="*/ 718937 w 2026893"/>
              <a:gd name="connsiteY1" fmla="*/ 2177077 h 3962247"/>
              <a:gd name="connsiteX2" fmla="*/ 3640 w 2026893"/>
              <a:gd name="connsiteY2" fmla="*/ 3259087 h 3962247"/>
              <a:gd name="connsiteX3" fmla="*/ 517530 w 2026893"/>
              <a:gd name="connsiteY3" fmla="*/ 3962247 h 3962247"/>
              <a:gd name="connsiteX4" fmla="*/ 1512124 w 2026893"/>
              <a:gd name="connsiteY4" fmla="*/ 3958867 h 3962247"/>
              <a:gd name="connsiteX5" fmla="*/ 2016795 w 2026893"/>
              <a:gd name="connsiteY5" fmla="*/ 3262006 h 3962247"/>
              <a:gd name="connsiteX6" fmla="*/ 1300270 w 2026893"/>
              <a:gd name="connsiteY6" fmla="*/ 2181226 h 3962247"/>
              <a:gd name="connsiteX7" fmla="*/ 1314711 w 2026893"/>
              <a:gd name="connsiteY7" fmla="*/ 0 h 3962247"/>
              <a:gd name="connsiteX0" fmla="*/ 731687 w 2030118"/>
              <a:gd name="connsiteY0" fmla="*/ 32416 h 3962247"/>
              <a:gd name="connsiteX1" fmla="*/ 722162 w 2030118"/>
              <a:gd name="connsiteY1" fmla="*/ 2177077 h 3962247"/>
              <a:gd name="connsiteX2" fmla="*/ 6865 w 2030118"/>
              <a:gd name="connsiteY2" fmla="*/ 3259087 h 3962247"/>
              <a:gd name="connsiteX3" fmla="*/ 520755 w 2030118"/>
              <a:gd name="connsiteY3" fmla="*/ 3962247 h 3962247"/>
              <a:gd name="connsiteX4" fmla="*/ 1515349 w 2030118"/>
              <a:gd name="connsiteY4" fmla="*/ 3958867 h 3962247"/>
              <a:gd name="connsiteX5" fmla="*/ 2020020 w 2030118"/>
              <a:gd name="connsiteY5" fmla="*/ 3262006 h 3962247"/>
              <a:gd name="connsiteX6" fmla="*/ 1303495 w 2030118"/>
              <a:gd name="connsiteY6" fmla="*/ 2181226 h 3962247"/>
              <a:gd name="connsiteX7" fmla="*/ 1317936 w 2030118"/>
              <a:gd name="connsiteY7" fmla="*/ 0 h 3962247"/>
              <a:gd name="connsiteX0" fmla="*/ 734062 w 2032493"/>
              <a:gd name="connsiteY0" fmla="*/ 32416 h 3962247"/>
              <a:gd name="connsiteX1" fmla="*/ 724537 w 2032493"/>
              <a:gd name="connsiteY1" fmla="*/ 2177077 h 3962247"/>
              <a:gd name="connsiteX2" fmla="*/ 9240 w 2032493"/>
              <a:gd name="connsiteY2" fmla="*/ 3259087 h 3962247"/>
              <a:gd name="connsiteX3" fmla="*/ 523130 w 2032493"/>
              <a:gd name="connsiteY3" fmla="*/ 3962247 h 3962247"/>
              <a:gd name="connsiteX4" fmla="*/ 1517724 w 2032493"/>
              <a:gd name="connsiteY4" fmla="*/ 3958867 h 3962247"/>
              <a:gd name="connsiteX5" fmla="*/ 2022395 w 2032493"/>
              <a:gd name="connsiteY5" fmla="*/ 3262006 h 3962247"/>
              <a:gd name="connsiteX6" fmla="*/ 1305870 w 2032493"/>
              <a:gd name="connsiteY6" fmla="*/ 2181226 h 3962247"/>
              <a:gd name="connsiteX7" fmla="*/ 1320311 w 2032493"/>
              <a:gd name="connsiteY7" fmla="*/ 0 h 3962247"/>
              <a:gd name="connsiteX0" fmla="*/ 734395 w 2032826"/>
              <a:gd name="connsiteY0" fmla="*/ 32416 h 3962247"/>
              <a:gd name="connsiteX1" fmla="*/ 724870 w 2032826"/>
              <a:gd name="connsiteY1" fmla="*/ 2177077 h 3962247"/>
              <a:gd name="connsiteX2" fmla="*/ 9573 w 2032826"/>
              <a:gd name="connsiteY2" fmla="*/ 3259087 h 3962247"/>
              <a:gd name="connsiteX3" fmla="*/ 523463 w 2032826"/>
              <a:gd name="connsiteY3" fmla="*/ 3962247 h 3962247"/>
              <a:gd name="connsiteX4" fmla="*/ 1518057 w 2032826"/>
              <a:gd name="connsiteY4" fmla="*/ 3958867 h 3962247"/>
              <a:gd name="connsiteX5" fmla="*/ 2022728 w 2032826"/>
              <a:gd name="connsiteY5" fmla="*/ 3262006 h 3962247"/>
              <a:gd name="connsiteX6" fmla="*/ 1306203 w 2032826"/>
              <a:gd name="connsiteY6" fmla="*/ 2181226 h 3962247"/>
              <a:gd name="connsiteX7" fmla="*/ 1320644 w 2032826"/>
              <a:gd name="connsiteY7" fmla="*/ 0 h 3962247"/>
              <a:gd name="connsiteX0" fmla="*/ 662913 w 2032826"/>
              <a:gd name="connsiteY0" fmla="*/ 0 h 3965550"/>
              <a:gd name="connsiteX1" fmla="*/ 724870 w 2032826"/>
              <a:gd name="connsiteY1" fmla="*/ 2180380 h 3965550"/>
              <a:gd name="connsiteX2" fmla="*/ 9573 w 2032826"/>
              <a:gd name="connsiteY2" fmla="*/ 3262390 h 3965550"/>
              <a:gd name="connsiteX3" fmla="*/ 523463 w 2032826"/>
              <a:gd name="connsiteY3" fmla="*/ 3965550 h 3965550"/>
              <a:gd name="connsiteX4" fmla="*/ 1518057 w 2032826"/>
              <a:gd name="connsiteY4" fmla="*/ 3962170 h 3965550"/>
              <a:gd name="connsiteX5" fmla="*/ 2022728 w 2032826"/>
              <a:gd name="connsiteY5" fmla="*/ 3265309 h 3965550"/>
              <a:gd name="connsiteX6" fmla="*/ 1306203 w 2032826"/>
              <a:gd name="connsiteY6" fmla="*/ 2184529 h 3965550"/>
              <a:gd name="connsiteX7" fmla="*/ 1320644 w 2032826"/>
              <a:gd name="connsiteY7" fmla="*/ 3303 h 3965550"/>
              <a:gd name="connsiteX0" fmla="*/ 662913 w 2032826"/>
              <a:gd name="connsiteY0" fmla="*/ 0 h 3965550"/>
              <a:gd name="connsiteX1" fmla="*/ 724870 w 2032826"/>
              <a:gd name="connsiteY1" fmla="*/ 2180380 h 3965550"/>
              <a:gd name="connsiteX2" fmla="*/ 9573 w 2032826"/>
              <a:gd name="connsiteY2" fmla="*/ 3262390 h 3965550"/>
              <a:gd name="connsiteX3" fmla="*/ 523463 w 2032826"/>
              <a:gd name="connsiteY3" fmla="*/ 3965550 h 3965550"/>
              <a:gd name="connsiteX4" fmla="*/ 1518057 w 2032826"/>
              <a:gd name="connsiteY4" fmla="*/ 3962170 h 3965550"/>
              <a:gd name="connsiteX5" fmla="*/ 2022728 w 2032826"/>
              <a:gd name="connsiteY5" fmla="*/ 3265309 h 3965550"/>
              <a:gd name="connsiteX6" fmla="*/ 1306203 w 2032826"/>
              <a:gd name="connsiteY6" fmla="*/ 2184529 h 3965550"/>
              <a:gd name="connsiteX7" fmla="*/ 1314145 w 2032826"/>
              <a:gd name="connsiteY7" fmla="*/ 8065 h 3965550"/>
              <a:gd name="connsiteX0" fmla="*/ 662913 w 2032444"/>
              <a:gd name="connsiteY0" fmla="*/ 0 h 3965550"/>
              <a:gd name="connsiteX1" fmla="*/ 724870 w 2032444"/>
              <a:gd name="connsiteY1" fmla="*/ 2180380 h 3965550"/>
              <a:gd name="connsiteX2" fmla="*/ 9573 w 2032444"/>
              <a:gd name="connsiteY2" fmla="*/ 3262390 h 3965550"/>
              <a:gd name="connsiteX3" fmla="*/ 523463 w 2032444"/>
              <a:gd name="connsiteY3" fmla="*/ 3965550 h 3965550"/>
              <a:gd name="connsiteX4" fmla="*/ 1518057 w 2032444"/>
              <a:gd name="connsiteY4" fmla="*/ 3962170 h 3965550"/>
              <a:gd name="connsiteX5" fmla="*/ 2022728 w 2032444"/>
              <a:gd name="connsiteY5" fmla="*/ 3265309 h 3965550"/>
              <a:gd name="connsiteX6" fmla="*/ 1312701 w 2032444"/>
              <a:gd name="connsiteY6" fmla="*/ 2165479 h 3965550"/>
              <a:gd name="connsiteX7" fmla="*/ 1314145 w 2032444"/>
              <a:gd name="connsiteY7" fmla="*/ 8065 h 3965550"/>
              <a:gd name="connsiteX0" fmla="*/ 659007 w 2028538"/>
              <a:gd name="connsiteY0" fmla="*/ 0 h 3965550"/>
              <a:gd name="connsiteX1" fmla="*/ 651648 w 2028538"/>
              <a:gd name="connsiteY1" fmla="*/ 2168473 h 3965550"/>
              <a:gd name="connsiteX2" fmla="*/ 5667 w 2028538"/>
              <a:gd name="connsiteY2" fmla="*/ 3262390 h 3965550"/>
              <a:gd name="connsiteX3" fmla="*/ 519557 w 2028538"/>
              <a:gd name="connsiteY3" fmla="*/ 3965550 h 3965550"/>
              <a:gd name="connsiteX4" fmla="*/ 1514151 w 2028538"/>
              <a:gd name="connsiteY4" fmla="*/ 3962170 h 3965550"/>
              <a:gd name="connsiteX5" fmla="*/ 2018822 w 2028538"/>
              <a:gd name="connsiteY5" fmla="*/ 3265309 h 3965550"/>
              <a:gd name="connsiteX6" fmla="*/ 1308795 w 2028538"/>
              <a:gd name="connsiteY6" fmla="*/ 2165479 h 3965550"/>
              <a:gd name="connsiteX7" fmla="*/ 1310239 w 2028538"/>
              <a:gd name="connsiteY7" fmla="*/ 8065 h 3965550"/>
              <a:gd name="connsiteX0" fmla="*/ 665134 w 2034665"/>
              <a:gd name="connsiteY0" fmla="*/ 0 h 3965550"/>
              <a:gd name="connsiteX1" fmla="*/ 657775 w 2034665"/>
              <a:gd name="connsiteY1" fmla="*/ 2168473 h 3965550"/>
              <a:gd name="connsiteX2" fmla="*/ 5296 w 2034665"/>
              <a:gd name="connsiteY2" fmla="*/ 3248103 h 3965550"/>
              <a:gd name="connsiteX3" fmla="*/ 525684 w 2034665"/>
              <a:gd name="connsiteY3" fmla="*/ 3965550 h 3965550"/>
              <a:gd name="connsiteX4" fmla="*/ 1520278 w 2034665"/>
              <a:gd name="connsiteY4" fmla="*/ 3962170 h 3965550"/>
              <a:gd name="connsiteX5" fmla="*/ 2024949 w 2034665"/>
              <a:gd name="connsiteY5" fmla="*/ 3265309 h 3965550"/>
              <a:gd name="connsiteX6" fmla="*/ 1314922 w 2034665"/>
              <a:gd name="connsiteY6" fmla="*/ 2165479 h 3965550"/>
              <a:gd name="connsiteX7" fmla="*/ 1316366 w 2034665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71148"/>
              <a:gd name="connsiteY0" fmla="*/ 0 h 3965550"/>
              <a:gd name="connsiteX1" fmla="*/ 657775 w 1971148"/>
              <a:gd name="connsiteY1" fmla="*/ 2168473 h 3965550"/>
              <a:gd name="connsiteX2" fmla="*/ 5296 w 1971148"/>
              <a:gd name="connsiteY2" fmla="*/ 3248103 h 3965550"/>
              <a:gd name="connsiteX3" fmla="*/ 525684 w 1971148"/>
              <a:gd name="connsiteY3" fmla="*/ 3965550 h 3965550"/>
              <a:gd name="connsiteX4" fmla="*/ 1520278 w 1971148"/>
              <a:gd name="connsiteY4" fmla="*/ 3962170 h 3965550"/>
              <a:gd name="connsiteX5" fmla="*/ 1970795 w 1971148"/>
              <a:gd name="connsiteY5" fmla="*/ 3251022 h 3965550"/>
              <a:gd name="connsiteX6" fmla="*/ 1314922 w 1971148"/>
              <a:gd name="connsiteY6" fmla="*/ 2165479 h 3965550"/>
              <a:gd name="connsiteX7" fmla="*/ 1316366 w 1971148"/>
              <a:gd name="connsiteY7" fmla="*/ 8065 h 3965550"/>
              <a:gd name="connsiteX0" fmla="*/ 665134 w 1971148"/>
              <a:gd name="connsiteY0" fmla="*/ 0 h 3965550"/>
              <a:gd name="connsiteX1" fmla="*/ 657775 w 1971148"/>
              <a:gd name="connsiteY1" fmla="*/ 2168473 h 3965550"/>
              <a:gd name="connsiteX2" fmla="*/ 5296 w 1971148"/>
              <a:gd name="connsiteY2" fmla="*/ 3248103 h 3965550"/>
              <a:gd name="connsiteX3" fmla="*/ 525684 w 1971148"/>
              <a:gd name="connsiteY3" fmla="*/ 3965550 h 3965550"/>
              <a:gd name="connsiteX4" fmla="*/ 1520278 w 1971148"/>
              <a:gd name="connsiteY4" fmla="*/ 3962170 h 3965550"/>
              <a:gd name="connsiteX5" fmla="*/ 1970795 w 1971148"/>
              <a:gd name="connsiteY5" fmla="*/ 3251022 h 3965550"/>
              <a:gd name="connsiteX6" fmla="*/ 1314922 w 1971148"/>
              <a:gd name="connsiteY6" fmla="*/ 2165479 h 3965550"/>
              <a:gd name="connsiteX7" fmla="*/ 1316366 w 1971148"/>
              <a:gd name="connsiteY7" fmla="*/ 8065 h 3965550"/>
              <a:gd name="connsiteX0" fmla="*/ 665134 w 1972517"/>
              <a:gd name="connsiteY0" fmla="*/ 0 h 3965550"/>
              <a:gd name="connsiteX1" fmla="*/ 657775 w 1972517"/>
              <a:gd name="connsiteY1" fmla="*/ 2168473 h 3965550"/>
              <a:gd name="connsiteX2" fmla="*/ 5296 w 1972517"/>
              <a:gd name="connsiteY2" fmla="*/ 3248103 h 3965550"/>
              <a:gd name="connsiteX3" fmla="*/ 525684 w 1972517"/>
              <a:gd name="connsiteY3" fmla="*/ 3965550 h 3965550"/>
              <a:gd name="connsiteX4" fmla="*/ 1520278 w 1972517"/>
              <a:gd name="connsiteY4" fmla="*/ 3962170 h 3965550"/>
              <a:gd name="connsiteX5" fmla="*/ 1970795 w 1972517"/>
              <a:gd name="connsiteY5" fmla="*/ 3251022 h 3965550"/>
              <a:gd name="connsiteX6" fmla="*/ 1314922 w 1972517"/>
              <a:gd name="connsiteY6" fmla="*/ 2165479 h 3965550"/>
              <a:gd name="connsiteX7" fmla="*/ 1316366 w 1972517"/>
              <a:gd name="connsiteY7" fmla="*/ 8065 h 3965550"/>
              <a:gd name="connsiteX0" fmla="*/ 659838 w 1967221"/>
              <a:gd name="connsiteY0" fmla="*/ 0 h 3965550"/>
              <a:gd name="connsiteX1" fmla="*/ 652479 w 1967221"/>
              <a:gd name="connsiteY1" fmla="*/ 2168473 h 3965550"/>
              <a:gd name="connsiteX2" fmla="*/ 0 w 1967221"/>
              <a:gd name="connsiteY2" fmla="*/ 3248103 h 3965550"/>
              <a:gd name="connsiteX3" fmla="*/ 520388 w 1967221"/>
              <a:gd name="connsiteY3" fmla="*/ 3965550 h 3965550"/>
              <a:gd name="connsiteX4" fmla="*/ 1514982 w 1967221"/>
              <a:gd name="connsiteY4" fmla="*/ 3962170 h 3965550"/>
              <a:gd name="connsiteX5" fmla="*/ 1965499 w 1967221"/>
              <a:gd name="connsiteY5" fmla="*/ 3251022 h 3965550"/>
              <a:gd name="connsiteX6" fmla="*/ 1309626 w 1967221"/>
              <a:gd name="connsiteY6" fmla="*/ 2165479 h 3965550"/>
              <a:gd name="connsiteX7" fmla="*/ 1311070 w 1967221"/>
              <a:gd name="connsiteY7" fmla="*/ 8065 h 3965550"/>
              <a:gd name="connsiteX0" fmla="*/ 659838 w 1966442"/>
              <a:gd name="connsiteY0" fmla="*/ 0 h 3965550"/>
              <a:gd name="connsiteX1" fmla="*/ 652479 w 1966442"/>
              <a:gd name="connsiteY1" fmla="*/ 2168473 h 3965550"/>
              <a:gd name="connsiteX2" fmla="*/ 0 w 1966442"/>
              <a:gd name="connsiteY2" fmla="*/ 3248103 h 3965550"/>
              <a:gd name="connsiteX3" fmla="*/ 520388 w 1966442"/>
              <a:gd name="connsiteY3" fmla="*/ 3965550 h 3965550"/>
              <a:gd name="connsiteX4" fmla="*/ 1514982 w 1966442"/>
              <a:gd name="connsiteY4" fmla="*/ 3962170 h 3965550"/>
              <a:gd name="connsiteX5" fmla="*/ 1965499 w 1966442"/>
              <a:gd name="connsiteY5" fmla="*/ 3251022 h 3965550"/>
              <a:gd name="connsiteX6" fmla="*/ 1309626 w 1966442"/>
              <a:gd name="connsiteY6" fmla="*/ 2165479 h 3965550"/>
              <a:gd name="connsiteX7" fmla="*/ 1311070 w 1966442"/>
              <a:gd name="connsiteY7" fmla="*/ 8065 h 3965550"/>
              <a:gd name="connsiteX0" fmla="*/ 659838 w 1965509"/>
              <a:gd name="connsiteY0" fmla="*/ 0 h 3965550"/>
              <a:gd name="connsiteX1" fmla="*/ 652479 w 1965509"/>
              <a:gd name="connsiteY1" fmla="*/ 2168473 h 3965550"/>
              <a:gd name="connsiteX2" fmla="*/ 0 w 1965509"/>
              <a:gd name="connsiteY2" fmla="*/ 3248103 h 3965550"/>
              <a:gd name="connsiteX3" fmla="*/ 520388 w 1965509"/>
              <a:gd name="connsiteY3" fmla="*/ 3965550 h 3965550"/>
              <a:gd name="connsiteX4" fmla="*/ 1514982 w 1965509"/>
              <a:gd name="connsiteY4" fmla="*/ 3962170 h 3965550"/>
              <a:gd name="connsiteX5" fmla="*/ 1965499 w 1965509"/>
              <a:gd name="connsiteY5" fmla="*/ 3251022 h 3965550"/>
              <a:gd name="connsiteX6" fmla="*/ 1309626 w 1965509"/>
              <a:gd name="connsiteY6" fmla="*/ 2165479 h 3965550"/>
              <a:gd name="connsiteX7" fmla="*/ 1311070 w 1965509"/>
              <a:gd name="connsiteY7" fmla="*/ 8065 h 3965550"/>
              <a:gd name="connsiteX0" fmla="*/ 659838 w 1965499"/>
              <a:gd name="connsiteY0" fmla="*/ 0 h 3965550"/>
              <a:gd name="connsiteX1" fmla="*/ 652479 w 1965499"/>
              <a:gd name="connsiteY1" fmla="*/ 2168473 h 3965550"/>
              <a:gd name="connsiteX2" fmla="*/ 0 w 1965499"/>
              <a:gd name="connsiteY2" fmla="*/ 3248103 h 3965550"/>
              <a:gd name="connsiteX3" fmla="*/ 520388 w 1965499"/>
              <a:gd name="connsiteY3" fmla="*/ 3965550 h 3965550"/>
              <a:gd name="connsiteX4" fmla="*/ 1514982 w 1965499"/>
              <a:gd name="connsiteY4" fmla="*/ 3962170 h 3965550"/>
              <a:gd name="connsiteX5" fmla="*/ 1965499 w 1965499"/>
              <a:gd name="connsiteY5" fmla="*/ 3251022 h 3965550"/>
              <a:gd name="connsiteX6" fmla="*/ 1309626 w 1965499"/>
              <a:gd name="connsiteY6" fmla="*/ 2165479 h 3965550"/>
              <a:gd name="connsiteX7" fmla="*/ 1311070 w 1965499"/>
              <a:gd name="connsiteY7" fmla="*/ 8065 h 3965550"/>
              <a:gd name="connsiteX0" fmla="*/ 659838 w 1967385"/>
              <a:gd name="connsiteY0" fmla="*/ 0 h 3965550"/>
              <a:gd name="connsiteX1" fmla="*/ 652479 w 1967385"/>
              <a:gd name="connsiteY1" fmla="*/ 2168473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309626 w 1967385"/>
              <a:gd name="connsiteY6" fmla="*/ 2165479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652479 w 1967385"/>
              <a:gd name="connsiteY1" fmla="*/ 2168473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780281 w 1967385"/>
              <a:gd name="connsiteY1" fmla="*/ 2166092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780281 w 1967385"/>
              <a:gd name="connsiteY1" fmla="*/ 2166092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178937 w 1967385"/>
              <a:gd name="connsiteY7" fmla="*/ 5684 h 3965550"/>
              <a:gd name="connsiteX0" fmla="*/ 787640 w 1967385"/>
              <a:gd name="connsiteY0" fmla="*/ 0 h 3963169"/>
              <a:gd name="connsiteX1" fmla="*/ 780281 w 1967385"/>
              <a:gd name="connsiteY1" fmla="*/ 2163711 h 3963169"/>
              <a:gd name="connsiteX2" fmla="*/ 0 w 1967385"/>
              <a:gd name="connsiteY2" fmla="*/ 3245722 h 3963169"/>
              <a:gd name="connsiteX3" fmla="*/ 520388 w 1967385"/>
              <a:gd name="connsiteY3" fmla="*/ 3963169 h 3963169"/>
              <a:gd name="connsiteX4" fmla="*/ 1514982 w 1967385"/>
              <a:gd name="connsiteY4" fmla="*/ 3959789 h 3963169"/>
              <a:gd name="connsiteX5" fmla="*/ 1965499 w 1967385"/>
              <a:gd name="connsiteY5" fmla="*/ 3248641 h 3963169"/>
              <a:gd name="connsiteX6" fmla="*/ 1177492 w 1967385"/>
              <a:gd name="connsiteY6" fmla="*/ 2158335 h 3963169"/>
              <a:gd name="connsiteX7" fmla="*/ 1178937 w 1967385"/>
              <a:gd name="connsiteY7" fmla="*/ 3303 h 3963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67385" h="3963169">
                <a:moveTo>
                  <a:pt x="787640" y="0"/>
                </a:moveTo>
                <a:cubicBezTo>
                  <a:pt x="794861" y="1030850"/>
                  <a:pt x="802660" y="1415589"/>
                  <a:pt x="780281" y="2163711"/>
                </a:cubicBezTo>
                <a:cubicBezTo>
                  <a:pt x="624552" y="2640371"/>
                  <a:pt x="353" y="2891440"/>
                  <a:pt x="0" y="3245722"/>
                </a:cubicBezTo>
                <a:cubicBezTo>
                  <a:pt x="1813" y="3607148"/>
                  <a:pt x="2274" y="3822727"/>
                  <a:pt x="520388" y="3963169"/>
                </a:cubicBezTo>
                <a:lnTo>
                  <a:pt x="1514982" y="3959789"/>
                </a:lnTo>
                <a:cubicBezTo>
                  <a:pt x="2022035" y="3814507"/>
                  <a:pt x="1965517" y="3606596"/>
                  <a:pt x="1965499" y="3248641"/>
                </a:cubicBezTo>
                <a:cubicBezTo>
                  <a:pt x="1965931" y="2882518"/>
                  <a:pt x="1344512" y="2690890"/>
                  <a:pt x="1177492" y="2158335"/>
                </a:cubicBezTo>
                <a:cubicBezTo>
                  <a:pt x="1186684" y="1635305"/>
                  <a:pt x="1169566" y="935984"/>
                  <a:pt x="1178937" y="3303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Rectangle 81"/>
          <p:cNvSpPr/>
          <p:nvPr/>
        </p:nvSpPr>
        <p:spPr>
          <a:xfrm rot="16200000">
            <a:off x="9320620" y="223553"/>
            <a:ext cx="319008" cy="13948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 rot="16200000">
            <a:off x="8885151" y="759685"/>
            <a:ext cx="300801" cy="22122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11711-53DC-47F0-B201-65537D6291AC}"/>
              </a:ext>
            </a:extLst>
          </p:cNvPr>
          <p:cNvGrpSpPr/>
          <p:nvPr/>
        </p:nvGrpSpPr>
        <p:grpSpPr>
          <a:xfrm>
            <a:off x="809701" y="1458552"/>
            <a:ext cx="1718688" cy="388592"/>
            <a:chOff x="809701" y="1458552"/>
            <a:chExt cx="1718688" cy="3885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343E6D0-61F2-447C-B0B3-82AA3657159F}"/>
                </a:ext>
              </a:extLst>
            </p:cNvPr>
            <p:cNvCxnSpPr>
              <a:cxnSpLocks/>
            </p:cNvCxnSpPr>
            <p:nvPr/>
          </p:nvCxnSpPr>
          <p:spPr>
            <a:xfrm>
              <a:off x="809701" y="1458552"/>
              <a:ext cx="0" cy="386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A1DC6BC1-E7D5-459A-8A3D-DFE43F3201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9701" y="1838925"/>
              <a:ext cx="1718688" cy="634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164F9126-B2E6-4091-83D6-5B0AE96426EC}"/>
                </a:ext>
              </a:extLst>
            </p:cNvPr>
            <p:cNvCxnSpPr>
              <a:cxnSpLocks/>
            </p:cNvCxnSpPr>
            <p:nvPr/>
          </p:nvCxnSpPr>
          <p:spPr>
            <a:xfrm>
              <a:off x="2528389" y="1460422"/>
              <a:ext cx="0" cy="386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1C0216-A017-442A-A325-D6AA04F32DD3}"/>
              </a:ext>
            </a:extLst>
          </p:cNvPr>
          <p:cNvGrpSpPr/>
          <p:nvPr/>
        </p:nvGrpSpPr>
        <p:grpSpPr>
          <a:xfrm>
            <a:off x="9024888" y="4258446"/>
            <a:ext cx="152548" cy="1829809"/>
            <a:chOff x="9024888" y="4258446"/>
            <a:chExt cx="152548" cy="182980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7C62840-DE25-4AF8-849B-B15E267023AF}"/>
                </a:ext>
              </a:extLst>
            </p:cNvPr>
            <p:cNvSpPr/>
            <p:nvPr/>
          </p:nvSpPr>
          <p:spPr>
            <a:xfrm>
              <a:off x="9024888" y="4594611"/>
              <a:ext cx="152548" cy="14936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A6E2BA4-EBB2-4D3D-A8E6-7095A8F7200B}"/>
                </a:ext>
              </a:extLst>
            </p:cNvPr>
            <p:cNvSpPr/>
            <p:nvPr/>
          </p:nvSpPr>
          <p:spPr>
            <a:xfrm>
              <a:off x="9056865" y="4384458"/>
              <a:ext cx="90000" cy="21015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6FFBBE8B-48C9-4FBB-AB2D-593621FF13C0}"/>
                </a:ext>
              </a:extLst>
            </p:cNvPr>
            <p:cNvSpPr/>
            <p:nvPr/>
          </p:nvSpPr>
          <p:spPr>
            <a:xfrm>
              <a:off x="9058884" y="4258446"/>
              <a:ext cx="86400" cy="12518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8AE641F-A800-47DD-B5F7-3A2D16FC2107}"/>
              </a:ext>
            </a:extLst>
          </p:cNvPr>
          <p:cNvGrpSpPr/>
          <p:nvPr/>
        </p:nvGrpSpPr>
        <p:grpSpPr>
          <a:xfrm>
            <a:off x="3000000" y="4833000"/>
            <a:ext cx="2160000" cy="216000"/>
            <a:chOff x="3576000" y="4293000"/>
            <a:chExt cx="2160000" cy="216000"/>
          </a:xfrm>
          <a:solidFill>
            <a:schemeClr val="bg1"/>
          </a:solidFill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B92CF722-685D-4D2D-BE84-E3C1635A00D0}"/>
                </a:ext>
              </a:extLst>
            </p:cNvPr>
            <p:cNvSpPr/>
            <p:nvPr/>
          </p:nvSpPr>
          <p:spPr>
            <a:xfrm>
              <a:off x="3576000" y="4293000"/>
              <a:ext cx="2160000" cy="216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EF59639-D7C4-4511-812C-8E34DC628F92}"/>
                </a:ext>
              </a:extLst>
            </p:cNvPr>
            <p:cNvCxnSpPr/>
            <p:nvPr/>
          </p:nvCxnSpPr>
          <p:spPr>
            <a:xfrm>
              <a:off x="372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8C297AC4-F084-4CE1-8465-802E1AADFDBF}"/>
                </a:ext>
              </a:extLst>
            </p:cNvPr>
            <p:cNvCxnSpPr/>
            <p:nvPr/>
          </p:nvCxnSpPr>
          <p:spPr>
            <a:xfrm>
              <a:off x="386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029EA3DD-370C-4BB0-9E33-70021213186B}"/>
                </a:ext>
              </a:extLst>
            </p:cNvPr>
            <p:cNvCxnSpPr/>
            <p:nvPr/>
          </p:nvCxnSpPr>
          <p:spPr>
            <a:xfrm>
              <a:off x="400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5403A0C6-758E-4E7D-8FFB-503B682DCA74}"/>
                </a:ext>
              </a:extLst>
            </p:cNvPr>
            <p:cNvCxnSpPr/>
            <p:nvPr/>
          </p:nvCxnSpPr>
          <p:spPr>
            <a:xfrm>
              <a:off x="415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D23C2873-29CC-43BE-B0DF-02BB50C5C030}"/>
                </a:ext>
              </a:extLst>
            </p:cNvPr>
            <p:cNvCxnSpPr/>
            <p:nvPr/>
          </p:nvCxnSpPr>
          <p:spPr>
            <a:xfrm>
              <a:off x="4296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C05CCBEC-4064-4D7C-96A5-A45188A44B1D}"/>
                </a:ext>
              </a:extLst>
            </p:cNvPr>
            <p:cNvCxnSpPr/>
            <p:nvPr/>
          </p:nvCxnSpPr>
          <p:spPr>
            <a:xfrm>
              <a:off x="444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A8B6E94B-A770-4BC7-A59F-1EC209DE73B2}"/>
                </a:ext>
              </a:extLst>
            </p:cNvPr>
            <p:cNvCxnSpPr/>
            <p:nvPr/>
          </p:nvCxnSpPr>
          <p:spPr>
            <a:xfrm>
              <a:off x="458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B81AFD77-9B00-4556-A2FC-0CFC5757EF85}"/>
                </a:ext>
              </a:extLst>
            </p:cNvPr>
            <p:cNvCxnSpPr/>
            <p:nvPr/>
          </p:nvCxnSpPr>
          <p:spPr>
            <a:xfrm>
              <a:off x="472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3FD4C5C2-C74F-4055-A4C5-083128047BD8}"/>
                </a:ext>
              </a:extLst>
            </p:cNvPr>
            <p:cNvCxnSpPr/>
            <p:nvPr/>
          </p:nvCxnSpPr>
          <p:spPr>
            <a:xfrm>
              <a:off x="487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36E616FC-0303-49D5-9815-10153E076BAB}"/>
                </a:ext>
              </a:extLst>
            </p:cNvPr>
            <p:cNvCxnSpPr/>
            <p:nvPr/>
          </p:nvCxnSpPr>
          <p:spPr>
            <a:xfrm>
              <a:off x="5016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F0BF0593-5871-4273-9CA7-9062CBCF1BF4}"/>
                </a:ext>
              </a:extLst>
            </p:cNvPr>
            <p:cNvCxnSpPr/>
            <p:nvPr/>
          </p:nvCxnSpPr>
          <p:spPr>
            <a:xfrm>
              <a:off x="516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3983EA44-8A9F-4A91-830B-2CF207F38505}"/>
                </a:ext>
              </a:extLst>
            </p:cNvPr>
            <p:cNvCxnSpPr/>
            <p:nvPr/>
          </p:nvCxnSpPr>
          <p:spPr>
            <a:xfrm>
              <a:off x="530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7D9C7015-2B71-44C3-8426-B256861BB66B}"/>
                </a:ext>
              </a:extLst>
            </p:cNvPr>
            <p:cNvCxnSpPr/>
            <p:nvPr/>
          </p:nvCxnSpPr>
          <p:spPr>
            <a:xfrm>
              <a:off x="544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4B8DA7BC-8544-4235-9B7F-4957546765C3}"/>
                </a:ext>
              </a:extLst>
            </p:cNvPr>
            <p:cNvCxnSpPr/>
            <p:nvPr/>
          </p:nvCxnSpPr>
          <p:spPr>
            <a:xfrm>
              <a:off x="559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EB7708B4-E445-418B-89B5-8E160D2A4C04}"/>
              </a:ext>
            </a:extLst>
          </p:cNvPr>
          <p:cNvGrpSpPr/>
          <p:nvPr/>
        </p:nvGrpSpPr>
        <p:grpSpPr>
          <a:xfrm rot="10800000">
            <a:off x="92544" y="2300760"/>
            <a:ext cx="742029" cy="1946926"/>
            <a:chOff x="8112000" y="2258560"/>
            <a:chExt cx="576000" cy="1566128"/>
          </a:xfrm>
        </p:grpSpPr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FE0ECFA0-4D4F-4E79-98DD-7F7CBEA562FE}"/>
                </a:ext>
              </a:extLst>
            </p:cNvPr>
            <p:cNvCxnSpPr/>
            <p:nvPr/>
          </p:nvCxnSpPr>
          <p:spPr>
            <a:xfrm flipV="1">
              <a:off x="8643002" y="2258560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3E24267A-FEA2-417C-8D84-EE46FA057F71}"/>
                </a:ext>
              </a:extLst>
            </p:cNvPr>
            <p:cNvCxnSpPr/>
            <p:nvPr/>
          </p:nvCxnSpPr>
          <p:spPr>
            <a:xfrm flipV="1">
              <a:off x="8184000" y="2258560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D4D7E361-4491-4F9F-9DE8-C0749F51BC0C}"/>
                </a:ext>
              </a:extLst>
            </p:cNvPr>
            <p:cNvCxnSpPr/>
            <p:nvPr/>
          </p:nvCxnSpPr>
          <p:spPr>
            <a:xfrm flipH="1" flipV="1">
              <a:off x="8516150" y="2408519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6B56B778-3420-424D-BD2A-E7567451E435}"/>
                </a:ext>
              </a:extLst>
            </p:cNvPr>
            <p:cNvCxnSpPr/>
            <p:nvPr/>
          </p:nvCxnSpPr>
          <p:spPr>
            <a:xfrm flipH="1" flipV="1">
              <a:off x="8516150" y="2608465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7065BAA8-6DD7-4BF2-B74C-80A5D6BB9F89}"/>
                </a:ext>
              </a:extLst>
            </p:cNvPr>
            <p:cNvCxnSpPr/>
            <p:nvPr/>
          </p:nvCxnSpPr>
          <p:spPr>
            <a:xfrm flipH="1" flipV="1">
              <a:off x="8516150" y="2808410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7CDEE0FE-5153-4475-AA0A-5D48C954F383}"/>
                </a:ext>
              </a:extLst>
            </p:cNvPr>
            <p:cNvCxnSpPr/>
            <p:nvPr/>
          </p:nvCxnSpPr>
          <p:spPr>
            <a:xfrm flipH="1" flipV="1">
              <a:off x="8516150" y="3008356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9B4A0537-E178-4D75-9136-A6054608BDC9}"/>
                </a:ext>
              </a:extLst>
            </p:cNvPr>
            <p:cNvCxnSpPr/>
            <p:nvPr/>
          </p:nvCxnSpPr>
          <p:spPr>
            <a:xfrm flipH="1" flipV="1">
              <a:off x="8516150" y="3208301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92657305-68D5-46F2-9BB2-3C302C064EB2}"/>
                </a:ext>
              </a:extLst>
            </p:cNvPr>
            <p:cNvCxnSpPr/>
            <p:nvPr/>
          </p:nvCxnSpPr>
          <p:spPr>
            <a:xfrm flipH="1" flipV="1">
              <a:off x="8516150" y="3408246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7FE7E7D1-5F5F-48BA-8DCB-572615554B4A}"/>
                </a:ext>
              </a:extLst>
            </p:cNvPr>
            <p:cNvCxnSpPr/>
            <p:nvPr/>
          </p:nvCxnSpPr>
          <p:spPr>
            <a:xfrm flipH="1" flipV="1">
              <a:off x="8516150" y="3624743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97041229-68DF-432E-9CF9-D1901F405EC4}"/>
                </a:ext>
              </a:extLst>
            </p:cNvPr>
            <p:cNvCxnSpPr/>
            <p:nvPr/>
          </p:nvCxnSpPr>
          <p:spPr>
            <a:xfrm>
              <a:off x="8112000" y="2258560"/>
              <a:ext cx="57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ED67DCDB-6091-40FD-93E4-9D6536BCA9D6}"/>
              </a:ext>
            </a:extLst>
          </p:cNvPr>
          <p:cNvGrpSpPr/>
          <p:nvPr/>
        </p:nvGrpSpPr>
        <p:grpSpPr>
          <a:xfrm rot="3174022">
            <a:off x="4678634" y="1463006"/>
            <a:ext cx="127907" cy="429984"/>
            <a:chOff x="5878286" y="966102"/>
            <a:chExt cx="504000" cy="1540332"/>
          </a:xfrm>
        </p:grpSpPr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6D5B379D-D86D-4C84-AC1A-EB6C458D6120}"/>
                </a:ext>
              </a:extLst>
            </p:cNvPr>
            <p:cNvSpPr/>
            <p:nvPr/>
          </p:nvSpPr>
          <p:spPr>
            <a:xfrm>
              <a:off x="5878286" y="966102"/>
              <a:ext cx="504000" cy="1012371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Isosceles Triangle 175">
              <a:extLst>
                <a:ext uri="{FF2B5EF4-FFF2-40B4-BE49-F238E27FC236}">
                  <a16:creationId xmlns:a16="http://schemas.microsoft.com/office/drawing/2014/main" id="{20436E29-F4F6-40EF-9017-03CC2312A582}"/>
                </a:ext>
              </a:extLst>
            </p:cNvPr>
            <p:cNvSpPr/>
            <p:nvPr/>
          </p:nvSpPr>
          <p:spPr>
            <a:xfrm flipV="1">
              <a:off x="5893522" y="1978477"/>
              <a:ext cx="473528" cy="527957"/>
            </a:xfrm>
            <a:prstGeom prst="triangl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Isosceles Triangle 176">
              <a:extLst>
                <a:ext uri="{FF2B5EF4-FFF2-40B4-BE49-F238E27FC236}">
                  <a16:creationId xmlns:a16="http://schemas.microsoft.com/office/drawing/2014/main" id="{0341AA30-B80E-4F0F-9A2E-3912767BF4A9}"/>
                </a:ext>
              </a:extLst>
            </p:cNvPr>
            <p:cNvSpPr/>
            <p:nvPr/>
          </p:nvSpPr>
          <p:spPr>
            <a:xfrm flipV="1">
              <a:off x="6051367" y="2272394"/>
              <a:ext cx="167099" cy="176891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3855FEF7-2320-460A-A579-2A0B28A56DEE}"/>
              </a:ext>
            </a:extLst>
          </p:cNvPr>
          <p:cNvGrpSpPr/>
          <p:nvPr/>
        </p:nvGrpSpPr>
        <p:grpSpPr>
          <a:xfrm>
            <a:off x="5866921" y="6596434"/>
            <a:ext cx="4193275" cy="194999"/>
            <a:chOff x="959527" y="4008880"/>
            <a:chExt cx="7200000" cy="244094"/>
          </a:xfrm>
        </p:grpSpPr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F9E129B7-2015-465E-A2A3-87CD5C045399}"/>
                </a:ext>
              </a:extLst>
            </p:cNvPr>
            <p:cNvSpPr/>
            <p:nvPr/>
          </p:nvSpPr>
          <p:spPr>
            <a:xfrm rot="10800000">
              <a:off x="2399529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1A5351FF-CB37-47DD-9DE8-CE705A3D79C7}"/>
                </a:ext>
              </a:extLst>
            </p:cNvPr>
            <p:cNvSpPr/>
            <p:nvPr/>
          </p:nvSpPr>
          <p:spPr>
            <a:xfrm rot="10800000">
              <a:off x="3839528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AA0F9B57-3FDB-44C4-88A2-6B10BBA579A7}"/>
                </a:ext>
              </a:extLst>
            </p:cNvPr>
            <p:cNvSpPr/>
            <p:nvPr/>
          </p:nvSpPr>
          <p:spPr>
            <a:xfrm rot="10800000">
              <a:off x="5279528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DC98DF03-E156-4C2F-ADB4-F1BD7A394086}"/>
                </a:ext>
              </a:extLst>
            </p:cNvPr>
            <p:cNvSpPr/>
            <p:nvPr/>
          </p:nvSpPr>
          <p:spPr>
            <a:xfrm rot="10800000">
              <a:off x="6719527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AEC18544-3729-4016-9E8D-5FD535DCB84D}"/>
                </a:ext>
              </a:extLst>
            </p:cNvPr>
            <p:cNvSpPr/>
            <p:nvPr/>
          </p:nvSpPr>
          <p:spPr>
            <a:xfrm rot="10800000">
              <a:off x="959527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53EAE26E-091F-43E8-BB0E-A2179C00320A}"/>
              </a:ext>
            </a:extLst>
          </p:cNvPr>
          <p:cNvGrpSpPr/>
          <p:nvPr/>
        </p:nvGrpSpPr>
        <p:grpSpPr>
          <a:xfrm rot="2700000" flipH="1" flipV="1">
            <a:off x="3953899" y="3201262"/>
            <a:ext cx="242889" cy="864986"/>
            <a:chOff x="2726871" y="960664"/>
            <a:chExt cx="323852" cy="1153314"/>
          </a:xfrm>
        </p:grpSpPr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73C806F2-6C29-44AF-95A8-A4395B029FBE}"/>
                </a:ext>
              </a:extLst>
            </p:cNvPr>
            <p:cNvCxnSpPr/>
            <p:nvPr/>
          </p:nvCxnSpPr>
          <p:spPr>
            <a:xfrm>
              <a:off x="2862943" y="960664"/>
              <a:ext cx="0" cy="1945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5D0B9573-A912-4D40-92E5-2CDB5FD73B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8579" y="1155246"/>
              <a:ext cx="84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6DCE86DA-8C28-48BC-AE1F-03B786D32519}"/>
                </a:ext>
              </a:extLst>
            </p:cNvPr>
            <p:cNvCxnSpPr>
              <a:cxnSpLocks/>
            </p:cNvCxnSpPr>
            <p:nvPr/>
          </p:nvCxnSpPr>
          <p:spPr>
            <a:xfrm>
              <a:off x="2778579" y="1155246"/>
              <a:ext cx="0" cy="726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09CDCA40-C1CD-43EA-9EA9-48B7EA2652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6871" y="1881868"/>
              <a:ext cx="517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A38BDF9E-D59E-42BE-9D19-6640271FF0B9}"/>
                </a:ext>
              </a:extLst>
            </p:cNvPr>
            <p:cNvGrpSpPr/>
            <p:nvPr/>
          </p:nvGrpSpPr>
          <p:grpSpPr>
            <a:xfrm flipH="1">
              <a:off x="2914651" y="963249"/>
              <a:ext cx="136072" cy="921204"/>
              <a:chOff x="2879271" y="1113064"/>
              <a:chExt cx="136072" cy="921204"/>
            </a:xfrm>
          </p:grpSpPr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B78E5720-66CC-41CC-AC6B-8CB46CA0809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15343" y="1113064"/>
                <a:ext cx="0" cy="19458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2B5E044E-F3C3-4D5D-A3D4-08C5674A18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0979" y="1307646"/>
                <a:ext cx="843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1F80FDD3-C87E-45F1-873F-F1963529A2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30979" y="1307646"/>
                <a:ext cx="0" cy="7266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7BEE5123-877C-4879-80B2-1472E961DD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9271" y="2034268"/>
                <a:ext cx="517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3E12F5C6-E36B-4AC1-B872-56F26D091764}"/>
                </a:ext>
              </a:extLst>
            </p:cNvPr>
            <p:cNvSpPr/>
            <p:nvPr/>
          </p:nvSpPr>
          <p:spPr>
            <a:xfrm>
              <a:off x="2778579" y="1362076"/>
              <a:ext cx="22043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D6054178-C5EE-4AD5-B930-F9D19D5B7ACE}"/>
                </a:ext>
              </a:extLst>
            </p:cNvPr>
            <p:cNvSpPr/>
            <p:nvPr/>
          </p:nvSpPr>
          <p:spPr>
            <a:xfrm>
              <a:off x="2833010" y="1408612"/>
              <a:ext cx="114292" cy="65964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95418F7E-AAFE-4580-9132-CD128B88AD71}"/>
                </a:ext>
              </a:extLst>
            </p:cNvPr>
            <p:cNvSpPr/>
            <p:nvPr/>
          </p:nvSpPr>
          <p:spPr>
            <a:xfrm>
              <a:off x="2736396" y="2068259"/>
              <a:ext cx="31432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E8D0EF2F-09F3-4C27-B4F5-DA5E78255CDA}"/>
              </a:ext>
            </a:extLst>
          </p:cNvPr>
          <p:cNvGrpSpPr/>
          <p:nvPr/>
        </p:nvGrpSpPr>
        <p:grpSpPr>
          <a:xfrm>
            <a:off x="10409460" y="4364310"/>
            <a:ext cx="668910" cy="685800"/>
            <a:chOff x="2198115" y="2600325"/>
            <a:chExt cx="924497" cy="946150"/>
          </a:xfrm>
        </p:grpSpPr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69BAA924-2374-4577-A097-27BC03D6FBC4}"/>
                </a:ext>
              </a:extLst>
            </p:cNvPr>
            <p:cNvCxnSpPr/>
            <p:nvPr/>
          </p:nvCxnSpPr>
          <p:spPr>
            <a:xfrm flipH="1">
              <a:off x="2346325" y="2600325"/>
              <a:ext cx="130175" cy="58102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5D0E67D9-F70D-4DEA-AD95-2F16D4C120AD}"/>
                </a:ext>
              </a:extLst>
            </p:cNvPr>
            <p:cNvCxnSpPr/>
            <p:nvPr/>
          </p:nvCxnSpPr>
          <p:spPr>
            <a:xfrm>
              <a:off x="2863850" y="2641600"/>
              <a:ext cx="130175" cy="58102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Freeform 18">
              <a:extLst>
                <a:ext uri="{FF2B5EF4-FFF2-40B4-BE49-F238E27FC236}">
                  <a16:creationId xmlns:a16="http://schemas.microsoft.com/office/drawing/2014/main" id="{F7A95E7E-CD97-451E-8C6C-87B3DE402DBF}"/>
                </a:ext>
              </a:extLst>
            </p:cNvPr>
            <p:cNvSpPr/>
            <p:nvPr/>
          </p:nvSpPr>
          <p:spPr>
            <a:xfrm>
              <a:off x="2198115" y="3197225"/>
              <a:ext cx="110110" cy="320675"/>
            </a:xfrm>
            <a:custGeom>
              <a:avLst/>
              <a:gdLst>
                <a:gd name="connsiteX0" fmla="*/ 72010 w 110110"/>
                <a:gd name="connsiteY0" fmla="*/ 0 h 320675"/>
                <a:gd name="connsiteX1" fmla="*/ 21210 w 110110"/>
                <a:gd name="connsiteY1" fmla="*/ 44450 h 320675"/>
                <a:gd name="connsiteX2" fmla="*/ 5335 w 110110"/>
                <a:gd name="connsiteY2" fmla="*/ 219075 h 320675"/>
                <a:gd name="connsiteX3" fmla="*/ 110110 w 110110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10" h="320675">
                  <a:moveTo>
                    <a:pt x="72010" y="0"/>
                  </a:moveTo>
                  <a:cubicBezTo>
                    <a:pt x="52166" y="3969"/>
                    <a:pt x="32322" y="7938"/>
                    <a:pt x="21210" y="44450"/>
                  </a:cubicBezTo>
                  <a:cubicBezTo>
                    <a:pt x="10098" y="80962"/>
                    <a:pt x="-9482" y="173038"/>
                    <a:pt x="5335" y="219075"/>
                  </a:cubicBezTo>
                  <a:cubicBezTo>
                    <a:pt x="20152" y="265112"/>
                    <a:pt x="65131" y="292893"/>
                    <a:pt x="110110" y="3206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1" name="Freeform 39">
              <a:extLst>
                <a:ext uri="{FF2B5EF4-FFF2-40B4-BE49-F238E27FC236}">
                  <a16:creationId xmlns:a16="http://schemas.microsoft.com/office/drawing/2014/main" id="{48560CB2-BF9B-435F-B6B9-C1DBD5C93136}"/>
                </a:ext>
              </a:extLst>
            </p:cNvPr>
            <p:cNvSpPr/>
            <p:nvPr/>
          </p:nvSpPr>
          <p:spPr>
            <a:xfrm flipH="1">
              <a:off x="3012502" y="3225800"/>
              <a:ext cx="110110" cy="320675"/>
            </a:xfrm>
            <a:custGeom>
              <a:avLst/>
              <a:gdLst>
                <a:gd name="connsiteX0" fmla="*/ 72010 w 110110"/>
                <a:gd name="connsiteY0" fmla="*/ 0 h 320675"/>
                <a:gd name="connsiteX1" fmla="*/ 21210 w 110110"/>
                <a:gd name="connsiteY1" fmla="*/ 44450 h 320675"/>
                <a:gd name="connsiteX2" fmla="*/ 5335 w 110110"/>
                <a:gd name="connsiteY2" fmla="*/ 219075 h 320675"/>
                <a:gd name="connsiteX3" fmla="*/ 110110 w 110110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10" h="320675">
                  <a:moveTo>
                    <a:pt x="72010" y="0"/>
                  </a:moveTo>
                  <a:cubicBezTo>
                    <a:pt x="52166" y="3969"/>
                    <a:pt x="32322" y="7938"/>
                    <a:pt x="21210" y="44450"/>
                  </a:cubicBezTo>
                  <a:cubicBezTo>
                    <a:pt x="10098" y="80962"/>
                    <a:pt x="-9482" y="173038"/>
                    <a:pt x="5335" y="219075"/>
                  </a:cubicBezTo>
                  <a:cubicBezTo>
                    <a:pt x="20152" y="265112"/>
                    <a:pt x="65131" y="292893"/>
                    <a:pt x="110110" y="3206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2" name="Freeform 19">
              <a:extLst>
                <a:ext uri="{FF2B5EF4-FFF2-40B4-BE49-F238E27FC236}">
                  <a16:creationId xmlns:a16="http://schemas.microsoft.com/office/drawing/2014/main" id="{03A0CCE4-1B8B-46DA-8039-B60D9618BD7C}"/>
                </a:ext>
              </a:extLst>
            </p:cNvPr>
            <p:cNvSpPr/>
            <p:nvPr/>
          </p:nvSpPr>
          <p:spPr>
            <a:xfrm>
              <a:off x="2269331" y="3388268"/>
              <a:ext cx="773907" cy="151995"/>
            </a:xfrm>
            <a:custGeom>
              <a:avLst/>
              <a:gdLst>
                <a:gd name="connsiteX0" fmla="*/ 0 w 773907"/>
                <a:gd name="connsiteY0" fmla="*/ 19301 h 151995"/>
                <a:gd name="connsiteX1" fmla="*/ 47625 w 773907"/>
                <a:gd name="connsiteY1" fmla="*/ 251 h 151995"/>
                <a:gd name="connsiteX2" fmla="*/ 111919 w 773907"/>
                <a:gd name="connsiteY2" fmla="*/ 16920 h 151995"/>
                <a:gd name="connsiteX3" fmla="*/ 266700 w 773907"/>
                <a:gd name="connsiteY3" fmla="*/ 114551 h 151995"/>
                <a:gd name="connsiteX4" fmla="*/ 357188 w 773907"/>
                <a:gd name="connsiteY4" fmla="*/ 140745 h 151995"/>
                <a:gd name="connsiteX5" fmla="*/ 428625 w 773907"/>
                <a:gd name="connsiteY5" fmla="*/ 150270 h 151995"/>
                <a:gd name="connsiteX6" fmla="*/ 528638 w 773907"/>
                <a:gd name="connsiteY6" fmla="*/ 107407 h 151995"/>
                <a:gd name="connsiteX7" fmla="*/ 616744 w 773907"/>
                <a:gd name="connsiteY7" fmla="*/ 50257 h 151995"/>
                <a:gd name="connsiteX8" fmla="*/ 700088 w 773907"/>
                <a:gd name="connsiteY8" fmla="*/ 19301 h 151995"/>
                <a:gd name="connsiteX9" fmla="*/ 740569 w 773907"/>
                <a:gd name="connsiteY9" fmla="*/ 28826 h 151995"/>
                <a:gd name="connsiteX10" fmla="*/ 773907 w 773907"/>
                <a:gd name="connsiteY10" fmla="*/ 69307 h 151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907" h="151995">
                  <a:moveTo>
                    <a:pt x="0" y="19301"/>
                  </a:moveTo>
                  <a:cubicBezTo>
                    <a:pt x="14486" y="9974"/>
                    <a:pt x="28972" y="648"/>
                    <a:pt x="47625" y="251"/>
                  </a:cubicBezTo>
                  <a:cubicBezTo>
                    <a:pt x="66278" y="-146"/>
                    <a:pt x="75407" y="-2130"/>
                    <a:pt x="111919" y="16920"/>
                  </a:cubicBezTo>
                  <a:cubicBezTo>
                    <a:pt x="148431" y="35970"/>
                    <a:pt x="225822" y="93913"/>
                    <a:pt x="266700" y="114551"/>
                  </a:cubicBezTo>
                  <a:cubicBezTo>
                    <a:pt x="307578" y="135189"/>
                    <a:pt x="330201" y="134792"/>
                    <a:pt x="357188" y="140745"/>
                  </a:cubicBezTo>
                  <a:cubicBezTo>
                    <a:pt x="384175" y="146698"/>
                    <a:pt x="400050" y="155826"/>
                    <a:pt x="428625" y="150270"/>
                  </a:cubicBezTo>
                  <a:cubicBezTo>
                    <a:pt x="457200" y="144714"/>
                    <a:pt x="497285" y="124076"/>
                    <a:pt x="528638" y="107407"/>
                  </a:cubicBezTo>
                  <a:cubicBezTo>
                    <a:pt x="559991" y="90738"/>
                    <a:pt x="588169" y="64941"/>
                    <a:pt x="616744" y="50257"/>
                  </a:cubicBezTo>
                  <a:cubicBezTo>
                    <a:pt x="645319" y="35573"/>
                    <a:pt x="679451" y="22873"/>
                    <a:pt x="700088" y="19301"/>
                  </a:cubicBezTo>
                  <a:cubicBezTo>
                    <a:pt x="720725" y="15729"/>
                    <a:pt x="728266" y="20492"/>
                    <a:pt x="740569" y="28826"/>
                  </a:cubicBezTo>
                  <a:cubicBezTo>
                    <a:pt x="752872" y="37160"/>
                    <a:pt x="763389" y="53233"/>
                    <a:pt x="773907" y="69307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DEF8D9B-1FF5-4BB8-BF0F-525AD9AE85E0}"/>
              </a:ext>
            </a:extLst>
          </p:cNvPr>
          <p:cNvGrpSpPr/>
          <p:nvPr/>
        </p:nvGrpSpPr>
        <p:grpSpPr>
          <a:xfrm>
            <a:off x="5680541" y="4036155"/>
            <a:ext cx="1628101" cy="73188"/>
            <a:chOff x="5680541" y="4036155"/>
            <a:chExt cx="1628101" cy="73188"/>
          </a:xfrm>
        </p:grpSpPr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936EDDD8-BDB2-4EB0-9F52-CFE326B3C44A}"/>
                </a:ext>
              </a:extLst>
            </p:cNvPr>
            <p:cNvCxnSpPr>
              <a:cxnSpLocks/>
            </p:cNvCxnSpPr>
            <p:nvPr/>
          </p:nvCxnSpPr>
          <p:spPr>
            <a:xfrm>
              <a:off x="5680541" y="4105037"/>
              <a:ext cx="148951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52AB1ADE-71C6-4405-BD59-2F919C9F8E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52570" y="4036155"/>
              <a:ext cx="156072" cy="731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288B2EFC-734F-4489-A2B4-2DC2AB65E061}"/>
              </a:ext>
            </a:extLst>
          </p:cNvPr>
          <p:cNvGrpSpPr/>
          <p:nvPr/>
        </p:nvGrpSpPr>
        <p:grpSpPr>
          <a:xfrm>
            <a:off x="4385669" y="4479125"/>
            <a:ext cx="1872525" cy="295760"/>
            <a:chOff x="4439348" y="2694755"/>
            <a:chExt cx="1872525" cy="295760"/>
          </a:xfrm>
        </p:grpSpPr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3820B1EE-DF5D-4704-BDC6-9C58D00899B7}"/>
                </a:ext>
              </a:extLst>
            </p:cNvPr>
            <p:cNvSpPr/>
            <p:nvPr/>
          </p:nvSpPr>
          <p:spPr>
            <a:xfrm rot="5016837">
              <a:off x="5297781" y="1836372"/>
              <a:ext cx="155709" cy="1872475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F133AA1A-D806-4C5E-AB26-1CB4454477C3}"/>
                </a:ext>
              </a:extLst>
            </p:cNvPr>
            <p:cNvSpPr/>
            <p:nvPr/>
          </p:nvSpPr>
          <p:spPr>
            <a:xfrm rot="16393962" flipV="1">
              <a:off x="5297731" y="1976423"/>
              <a:ext cx="155709" cy="1872475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BFF9AA80-4874-468C-8193-4B70E351A41A}"/>
              </a:ext>
            </a:extLst>
          </p:cNvPr>
          <p:cNvGrpSpPr/>
          <p:nvPr/>
        </p:nvGrpSpPr>
        <p:grpSpPr>
          <a:xfrm>
            <a:off x="4781816" y="1830087"/>
            <a:ext cx="1070442" cy="1633124"/>
            <a:chOff x="744477" y="2686663"/>
            <a:chExt cx="750559" cy="965171"/>
          </a:xfrm>
        </p:grpSpPr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0DEB0FC8-ADB4-4AA3-9E41-1AE08EB06DF8}"/>
                </a:ext>
              </a:extLst>
            </p:cNvPr>
            <p:cNvGrpSpPr/>
            <p:nvPr/>
          </p:nvGrpSpPr>
          <p:grpSpPr>
            <a:xfrm>
              <a:off x="744477" y="2686663"/>
              <a:ext cx="274040" cy="965171"/>
              <a:chOff x="1736942" y="2690436"/>
              <a:chExt cx="274040" cy="965171"/>
            </a:xfrm>
          </p:grpSpPr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495FE48D-9250-41A3-85B4-7230059193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6061C973-2304-4305-9BD8-ABBF690D38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40A7AB36-3882-4AF0-9AF4-323543D768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4477" y="3651834"/>
              <a:ext cx="75055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A359A9B6-8C55-48D4-BDDB-5F6B211E3F75}"/>
                </a:ext>
              </a:extLst>
            </p:cNvPr>
            <p:cNvGrpSpPr/>
            <p:nvPr/>
          </p:nvGrpSpPr>
          <p:grpSpPr>
            <a:xfrm flipH="1">
              <a:off x="1220996" y="2686663"/>
              <a:ext cx="274040" cy="965171"/>
              <a:chOff x="1736942" y="2690436"/>
              <a:chExt cx="274040" cy="965171"/>
            </a:xfrm>
          </p:grpSpPr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FFC985EC-C1E9-43FE-BED2-10C47B6783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C55F385D-FFDA-4049-9937-393C4D4292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415418B9-8F07-4DAA-A3C3-9939B73541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6866" y="3529163"/>
              <a:ext cx="640748" cy="10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EA722B7-7C87-4B89-9838-93B4A39A7134}"/>
              </a:ext>
            </a:extLst>
          </p:cNvPr>
          <p:cNvGrpSpPr/>
          <p:nvPr/>
        </p:nvGrpSpPr>
        <p:grpSpPr>
          <a:xfrm>
            <a:off x="8187211" y="1780110"/>
            <a:ext cx="1319412" cy="1663378"/>
            <a:chOff x="6674476" y="980026"/>
            <a:chExt cx="1319412" cy="1663378"/>
          </a:xfrm>
        </p:grpSpPr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3442C1F0-0F96-4070-8E06-DCFF29769EB3}"/>
                </a:ext>
              </a:extLst>
            </p:cNvPr>
            <p:cNvSpPr/>
            <p:nvPr/>
          </p:nvSpPr>
          <p:spPr>
            <a:xfrm>
              <a:off x="6736588" y="2073020"/>
              <a:ext cx="1257300" cy="5703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Freeform 54">
              <a:extLst>
                <a:ext uri="{FF2B5EF4-FFF2-40B4-BE49-F238E27FC236}">
                  <a16:creationId xmlns:a16="http://schemas.microsoft.com/office/drawing/2014/main" id="{BC4ADBC3-0A8D-4B5C-9EAE-6C121AEAF208}"/>
                </a:ext>
              </a:extLst>
            </p:cNvPr>
            <p:cNvSpPr/>
            <p:nvPr/>
          </p:nvSpPr>
          <p:spPr>
            <a:xfrm>
              <a:off x="6674476" y="980026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A350A6AC-D1C6-45A3-8885-8729C32D3BF1}"/>
              </a:ext>
            </a:extLst>
          </p:cNvPr>
          <p:cNvSpPr txBox="1"/>
          <p:nvPr/>
        </p:nvSpPr>
        <p:spPr>
          <a:xfrm>
            <a:off x="390175" y="256795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❶ 0.5 M copper sulfate solution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E00AEF58-9391-42AA-B0FD-5F5EE2541FB5}"/>
              </a:ext>
            </a:extLst>
          </p:cNvPr>
          <p:cNvGrpSpPr/>
          <p:nvPr/>
        </p:nvGrpSpPr>
        <p:grpSpPr>
          <a:xfrm>
            <a:off x="9788468" y="1205766"/>
            <a:ext cx="440987" cy="1896039"/>
            <a:chOff x="9006678" y="3719901"/>
            <a:chExt cx="530901" cy="2096776"/>
          </a:xfrm>
        </p:grpSpPr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A65C4CC9-917D-4FD2-B071-A780F326D6E7}"/>
                </a:ext>
              </a:extLst>
            </p:cNvPr>
            <p:cNvSpPr/>
            <p:nvPr/>
          </p:nvSpPr>
          <p:spPr>
            <a:xfrm>
              <a:off x="9006678" y="5236478"/>
              <a:ext cx="530901" cy="580199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18605"/>
                <a:gd name="connsiteY0" fmla="*/ 0 h 2519395"/>
                <a:gd name="connsiteX1" fmla="*/ 0 w 518605"/>
                <a:gd name="connsiteY1" fmla="*/ 2161382 h 2519395"/>
                <a:gd name="connsiteX2" fmla="*/ 263876 w 518605"/>
                <a:gd name="connsiteY2" fmla="*/ 2519395 h 2519395"/>
                <a:gd name="connsiteX3" fmla="*/ 518605 w 518605"/>
                <a:gd name="connsiteY3" fmla="*/ 2158365 h 2519395"/>
                <a:gd name="connsiteX0" fmla="*/ 0 w 518605"/>
                <a:gd name="connsiteY0" fmla="*/ 3017 h 361030"/>
                <a:gd name="connsiteX1" fmla="*/ 263876 w 518605"/>
                <a:gd name="connsiteY1" fmla="*/ 361030 h 361030"/>
                <a:gd name="connsiteX2" fmla="*/ 518605 w 518605"/>
                <a:gd name="connsiteY2" fmla="*/ 0 h 361030"/>
                <a:gd name="connsiteX0" fmla="*/ 0 w 520986"/>
                <a:gd name="connsiteY0" fmla="*/ 34205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20986"/>
                <a:gd name="connsiteY0" fmla="*/ 3174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35273"/>
                <a:gd name="connsiteY0" fmla="*/ 0 h 711421"/>
                <a:gd name="connsiteX1" fmla="*/ 278163 w 535273"/>
                <a:gd name="connsiteY1" fmla="*/ 711421 h 711421"/>
                <a:gd name="connsiteX2" fmla="*/ 535273 w 535273"/>
                <a:gd name="connsiteY2" fmla="*/ 11349 h 711421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851 w 526599"/>
                <a:gd name="connsiteY0" fmla="*/ 144 h 700072"/>
                <a:gd name="connsiteX1" fmla="*/ 269489 w 526599"/>
                <a:gd name="connsiteY1" fmla="*/ 700072 h 700072"/>
                <a:gd name="connsiteX2" fmla="*/ 526599 w 526599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30901"/>
                <a:gd name="connsiteY0" fmla="*/ 144 h 700072"/>
                <a:gd name="connsiteX1" fmla="*/ 268638 w 530901"/>
                <a:gd name="connsiteY1" fmla="*/ 700072 h 700072"/>
                <a:gd name="connsiteX2" fmla="*/ 525748 w 530901"/>
                <a:gd name="connsiteY2" fmla="*/ 0 h 7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0901" h="700072">
                  <a:moveTo>
                    <a:pt x="0" y="144"/>
                  </a:moveTo>
                  <a:cubicBezTo>
                    <a:pt x="1514" y="585584"/>
                    <a:pt x="9564" y="699384"/>
                    <a:pt x="268638" y="700072"/>
                  </a:cubicBezTo>
                  <a:cubicBezTo>
                    <a:pt x="520567" y="698379"/>
                    <a:pt x="545051" y="544590"/>
                    <a:pt x="525748" y="0"/>
                  </a:cubicBezTo>
                </a:path>
              </a:pathLst>
            </a:cu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52D7A556-2637-42F1-BE37-0873B3A5028D}"/>
                </a:ext>
              </a:extLst>
            </p:cNvPr>
            <p:cNvSpPr/>
            <p:nvPr/>
          </p:nvSpPr>
          <p:spPr>
            <a:xfrm>
              <a:off x="9011509" y="3719901"/>
              <a:ext cx="523297" cy="2089497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297" h="2521205">
                  <a:moveTo>
                    <a:pt x="7145" y="1810"/>
                  </a:moveTo>
                  <a:cubicBezTo>
                    <a:pt x="8637" y="1079786"/>
                    <a:pt x="868" y="1091228"/>
                    <a:pt x="0" y="2163192"/>
                  </a:cubicBezTo>
                  <a:cubicBezTo>
                    <a:pt x="1513" y="2363620"/>
                    <a:pt x="4802" y="2520517"/>
                    <a:pt x="263876" y="2521205"/>
                  </a:cubicBezTo>
                  <a:cubicBezTo>
                    <a:pt x="515805" y="2519512"/>
                    <a:pt x="516477" y="2359977"/>
                    <a:pt x="518605" y="2160175"/>
                  </a:cubicBezTo>
                  <a:cubicBezTo>
                    <a:pt x="527876" y="1081691"/>
                    <a:pt x="520923" y="1080198"/>
                    <a:pt x="518732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F3B2A03A-8028-4AAD-9D70-0A31CFCAF69A}"/>
              </a:ext>
            </a:extLst>
          </p:cNvPr>
          <p:cNvGrpSpPr/>
          <p:nvPr/>
        </p:nvGrpSpPr>
        <p:grpSpPr>
          <a:xfrm rot="2700000" flipH="1" flipV="1">
            <a:off x="4869024" y="529703"/>
            <a:ext cx="242889" cy="864986"/>
            <a:chOff x="2726871" y="960664"/>
            <a:chExt cx="323852" cy="1153314"/>
          </a:xfrm>
        </p:grpSpPr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D2E95E00-4E78-405A-8230-EF281F801DD0}"/>
                </a:ext>
              </a:extLst>
            </p:cNvPr>
            <p:cNvCxnSpPr/>
            <p:nvPr/>
          </p:nvCxnSpPr>
          <p:spPr>
            <a:xfrm>
              <a:off x="2862943" y="960664"/>
              <a:ext cx="0" cy="1945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26EEB058-63FB-418C-A0F6-1AC4F61E25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8579" y="1155246"/>
              <a:ext cx="84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7BDA6CCC-23C7-482A-88A1-D25A401E677D}"/>
                </a:ext>
              </a:extLst>
            </p:cNvPr>
            <p:cNvCxnSpPr>
              <a:cxnSpLocks/>
            </p:cNvCxnSpPr>
            <p:nvPr/>
          </p:nvCxnSpPr>
          <p:spPr>
            <a:xfrm>
              <a:off x="2778579" y="1155246"/>
              <a:ext cx="0" cy="726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1EDA2562-AF7F-4F95-B5C9-E1F2740936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6871" y="1881868"/>
              <a:ext cx="517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77B90104-D50F-41E7-A493-65BBDA5FCDA8}"/>
                </a:ext>
              </a:extLst>
            </p:cNvPr>
            <p:cNvGrpSpPr/>
            <p:nvPr/>
          </p:nvGrpSpPr>
          <p:grpSpPr>
            <a:xfrm flipH="1">
              <a:off x="2914651" y="963249"/>
              <a:ext cx="136072" cy="921204"/>
              <a:chOff x="2879271" y="1113064"/>
              <a:chExt cx="136072" cy="921204"/>
            </a:xfrm>
          </p:grpSpPr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551E58E6-BCAB-4F67-A980-BCB95F32A9C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15343" y="1113064"/>
                <a:ext cx="0" cy="19458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DB4C4E25-240D-4E0F-ACB4-729D031ABF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0979" y="1307646"/>
                <a:ext cx="843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E0356230-3CFC-4F1E-8F7E-B698DA7958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30979" y="1307646"/>
                <a:ext cx="0" cy="7266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FF1B99AD-625E-4428-931B-EC4DAA892E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9271" y="2034268"/>
                <a:ext cx="517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6F08CF5C-493B-446B-83E3-9862E10D2AA4}"/>
                </a:ext>
              </a:extLst>
            </p:cNvPr>
            <p:cNvSpPr/>
            <p:nvPr/>
          </p:nvSpPr>
          <p:spPr>
            <a:xfrm>
              <a:off x="2778579" y="1362076"/>
              <a:ext cx="22043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2CCDFD4E-75D5-4828-8BDF-86169A852F88}"/>
                </a:ext>
              </a:extLst>
            </p:cNvPr>
            <p:cNvSpPr/>
            <p:nvPr/>
          </p:nvSpPr>
          <p:spPr>
            <a:xfrm>
              <a:off x="2833010" y="1408612"/>
              <a:ext cx="114292" cy="65964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287BC49A-DBA3-43D1-9078-9B7CA510F0AE}"/>
                </a:ext>
              </a:extLst>
            </p:cNvPr>
            <p:cNvSpPr/>
            <p:nvPr/>
          </p:nvSpPr>
          <p:spPr>
            <a:xfrm>
              <a:off x="2736396" y="2068259"/>
              <a:ext cx="31432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63B4B0CE-FB3F-4BCA-900B-88E65DAEF448}"/>
              </a:ext>
            </a:extLst>
          </p:cNvPr>
          <p:cNvGrpSpPr/>
          <p:nvPr/>
        </p:nvGrpSpPr>
        <p:grpSpPr>
          <a:xfrm>
            <a:off x="4002695" y="684302"/>
            <a:ext cx="315383" cy="619503"/>
            <a:chOff x="1377950" y="1128864"/>
            <a:chExt cx="315383" cy="619503"/>
          </a:xfrm>
        </p:grpSpPr>
        <p:sp>
          <p:nvSpPr>
            <p:cNvPr id="241" name="Rectangle: Rounded Corners 240">
              <a:extLst>
                <a:ext uri="{FF2B5EF4-FFF2-40B4-BE49-F238E27FC236}">
                  <a16:creationId xmlns:a16="http://schemas.microsoft.com/office/drawing/2014/main" id="{4D42D8B6-7570-4945-82A6-054C90AA55C6}"/>
                </a:ext>
              </a:extLst>
            </p:cNvPr>
            <p:cNvSpPr/>
            <p:nvPr/>
          </p:nvSpPr>
          <p:spPr>
            <a:xfrm>
              <a:off x="1377950" y="1329267"/>
              <a:ext cx="315383" cy="4191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2" name="Rectangle: Rounded Corners 241">
              <a:extLst>
                <a:ext uri="{FF2B5EF4-FFF2-40B4-BE49-F238E27FC236}">
                  <a16:creationId xmlns:a16="http://schemas.microsoft.com/office/drawing/2014/main" id="{288BA46A-FAD3-4A19-9C51-7531686C296D}"/>
                </a:ext>
              </a:extLst>
            </p:cNvPr>
            <p:cNvSpPr/>
            <p:nvPr/>
          </p:nvSpPr>
          <p:spPr>
            <a:xfrm>
              <a:off x="1464733" y="1282485"/>
              <a:ext cx="131233" cy="4571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Rectangle: Rounded Corners 242">
              <a:extLst>
                <a:ext uri="{FF2B5EF4-FFF2-40B4-BE49-F238E27FC236}">
                  <a16:creationId xmlns:a16="http://schemas.microsoft.com/office/drawing/2014/main" id="{7A54579C-35C4-4BEE-A1AD-6B7AD7F8EA83}"/>
                </a:ext>
              </a:extLst>
            </p:cNvPr>
            <p:cNvSpPr/>
            <p:nvPr/>
          </p:nvSpPr>
          <p:spPr>
            <a:xfrm>
              <a:off x="1508758" y="1128864"/>
              <a:ext cx="45719" cy="152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2ACD2EA2-4401-4C61-AE94-DFF3A1E853DF}"/>
              </a:ext>
            </a:extLst>
          </p:cNvPr>
          <p:cNvGrpSpPr/>
          <p:nvPr/>
        </p:nvGrpSpPr>
        <p:grpSpPr>
          <a:xfrm>
            <a:off x="10688571" y="452801"/>
            <a:ext cx="185058" cy="2733111"/>
            <a:chOff x="4646529" y="851456"/>
            <a:chExt cx="185058" cy="2733111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7463EBBA-40B8-4317-86F0-E91A8D7CCBE6}"/>
                </a:ext>
              </a:extLst>
            </p:cNvPr>
            <p:cNvSpPr/>
            <p:nvPr/>
          </p:nvSpPr>
          <p:spPr>
            <a:xfrm>
              <a:off x="4646529" y="3273433"/>
              <a:ext cx="185058" cy="311134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8EF7B91F-BE8F-4735-94F0-1FA21FCE1DDA}"/>
                </a:ext>
              </a:extLst>
            </p:cNvPr>
            <p:cNvGrpSpPr/>
            <p:nvPr/>
          </p:nvGrpSpPr>
          <p:grpSpPr>
            <a:xfrm>
              <a:off x="4688712" y="851456"/>
              <a:ext cx="97971" cy="2499632"/>
              <a:chOff x="4688712" y="851456"/>
              <a:chExt cx="97971" cy="2499632"/>
            </a:xfrm>
          </p:grpSpPr>
          <p:sp>
            <p:nvSpPr>
              <p:cNvPr id="247" name="Rectangle: Rounded Corners 246">
                <a:extLst>
                  <a:ext uri="{FF2B5EF4-FFF2-40B4-BE49-F238E27FC236}">
                    <a16:creationId xmlns:a16="http://schemas.microsoft.com/office/drawing/2014/main" id="{CAD63958-207E-4D8B-A47F-6DE24AB5DD12}"/>
                  </a:ext>
                </a:extLst>
              </p:cNvPr>
              <p:cNvSpPr/>
              <p:nvPr/>
            </p:nvSpPr>
            <p:spPr>
              <a:xfrm>
                <a:off x="4688712" y="851456"/>
                <a:ext cx="97971" cy="2499632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48" name="Group 247">
                <a:extLst>
                  <a:ext uri="{FF2B5EF4-FFF2-40B4-BE49-F238E27FC236}">
                    <a16:creationId xmlns:a16="http://schemas.microsoft.com/office/drawing/2014/main" id="{ABDAB5C3-EB4F-4FFE-8EF0-A74F8F3DD320}"/>
                  </a:ext>
                </a:extLst>
              </p:cNvPr>
              <p:cNvGrpSpPr/>
              <p:nvPr/>
            </p:nvGrpSpPr>
            <p:grpSpPr>
              <a:xfrm>
                <a:off x="4732708" y="99750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F6DF549D-47EF-41C8-88A7-877889B69D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>
                  <a:extLst>
                    <a:ext uri="{FF2B5EF4-FFF2-40B4-BE49-F238E27FC236}">
                      <a16:creationId xmlns:a16="http://schemas.microsoft.com/office/drawing/2014/main" id="{6FDA182A-5305-4D0D-9AA6-4C9DF6BEE5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83169086-BBBC-49D6-966E-C617747750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9" name="Group 248">
                <a:extLst>
                  <a:ext uri="{FF2B5EF4-FFF2-40B4-BE49-F238E27FC236}">
                    <a16:creationId xmlns:a16="http://schemas.microsoft.com/office/drawing/2014/main" id="{7A7B400F-59B8-4B12-A8B4-A66574019E65}"/>
                  </a:ext>
                </a:extLst>
              </p:cNvPr>
              <p:cNvGrpSpPr/>
              <p:nvPr/>
            </p:nvGrpSpPr>
            <p:grpSpPr>
              <a:xfrm>
                <a:off x="4732708" y="124515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34DDB2ED-E076-48A4-BA45-F4B3B8331C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5CFD12F7-09E8-45CB-9594-463DD9057B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014F8D89-D3A8-423F-9933-7F46A41F28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0" name="Group 249">
                <a:extLst>
                  <a:ext uri="{FF2B5EF4-FFF2-40B4-BE49-F238E27FC236}">
                    <a16:creationId xmlns:a16="http://schemas.microsoft.com/office/drawing/2014/main" id="{97DF7041-8102-46AA-940F-524338B42146}"/>
                  </a:ext>
                </a:extLst>
              </p:cNvPr>
              <p:cNvGrpSpPr/>
              <p:nvPr/>
            </p:nvGrpSpPr>
            <p:grpSpPr>
              <a:xfrm>
                <a:off x="4732708" y="1490187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83D8D70F-149D-4A12-AD3A-97F8A15A01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0EE84740-DA7A-4F77-8CB4-8C2497F61E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535D6F64-6A81-42BA-8B05-1E4CCB92AD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993784D2-347F-4923-BD68-5B6B8225C622}"/>
                  </a:ext>
                </a:extLst>
              </p:cNvPr>
              <p:cNvGrpSpPr/>
              <p:nvPr/>
            </p:nvGrpSpPr>
            <p:grpSpPr>
              <a:xfrm>
                <a:off x="4732708" y="1742124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36CBDF05-72F7-4DEB-BBEF-AF53840D39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DB4734D0-27E7-4867-8BF0-32772D4FEB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95300633-5F2F-40D0-9A64-D32AC00F8C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E6CAB35B-BBC7-4EFF-9646-46F3A9075CD4}"/>
                  </a:ext>
                </a:extLst>
              </p:cNvPr>
              <p:cNvGrpSpPr/>
              <p:nvPr/>
            </p:nvGrpSpPr>
            <p:grpSpPr>
              <a:xfrm>
                <a:off x="4732708" y="1989774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34A2587A-CB12-41F4-A241-81C4EABF42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76C8A512-25EF-45E0-9239-CFCC828DEF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25C29789-059E-499A-A5A5-C803E88C53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3" name="Group 252">
                <a:extLst>
                  <a:ext uri="{FF2B5EF4-FFF2-40B4-BE49-F238E27FC236}">
                    <a16:creationId xmlns:a16="http://schemas.microsoft.com/office/drawing/2014/main" id="{AC7BA533-6EF2-4C47-9AED-1E0E6EFB4A55}"/>
                  </a:ext>
                </a:extLst>
              </p:cNvPr>
              <p:cNvGrpSpPr/>
              <p:nvPr/>
            </p:nvGrpSpPr>
            <p:grpSpPr>
              <a:xfrm>
                <a:off x="4732708" y="2234805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586CFE21-64C0-4CA1-B636-5A947D0A6E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F2F9516A-5A0B-4FE5-8088-F4B6B4315A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720BF532-3AA8-4112-AB8D-5111456AF3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4" name="Group 253">
                <a:extLst>
                  <a:ext uri="{FF2B5EF4-FFF2-40B4-BE49-F238E27FC236}">
                    <a16:creationId xmlns:a16="http://schemas.microsoft.com/office/drawing/2014/main" id="{97B9FBC3-AC95-41A4-A3D7-A5E476B2EA6E}"/>
                  </a:ext>
                </a:extLst>
              </p:cNvPr>
              <p:cNvGrpSpPr/>
              <p:nvPr/>
            </p:nvGrpSpPr>
            <p:grpSpPr>
              <a:xfrm>
                <a:off x="4732708" y="248602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9686A810-B38D-4F4A-8172-1244D45FAF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FA1F689A-3AD3-4739-B4C0-1169B6885D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CD1E001D-D150-408B-A38C-15AF77CA4E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5" name="Group 254">
                <a:extLst>
                  <a:ext uri="{FF2B5EF4-FFF2-40B4-BE49-F238E27FC236}">
                    <a16:creationId xmlns:a16="http://schemas.microsoft.com/office/drawing/2014/main" id="{31F7DBD7-157C-4E22-BC44-147BB6DC6F1D}"/>
                  </a:ext>
                </a:extLst>
              </p:cNvPr>
              <p:cNvGrpSpPr/>
              <p:nvPr/>
            </p:nvGrpSpPr>
            <p:grpSpPr>
              <a:xfrm>
                <a:off x="4732708" y="273367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F2032F17-0344-40C3-BBD4-D224CDAF36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739FCCAA-D68B-4337-8FD8-CB6FF4EA4B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3C4C25AE-3259-449D-9F56-360AC91C10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6" name="Group 255">
                <a:extLst>
                  <a:ext uri="{FF2B5EF4-FFF2-40B4-BE49-F238E27FC236}">
                    <a16:creationId xmlns:a16="http://schemas.microsoft.com/office/drawing/2014/main" id="{52116673-C1A1-48C4-9467-3D2580BC1856}"/>
                  </a:ext>
                </a:extLst>
              </p:cNvPr>
              <p:cNvGrpSpPr/>
              <p:nvPr/>
            </p:nvGrpSpPr>
            <p:grpSpPr>
              <a:xfrm>
                <a:off x="4732708" y="2978707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B93EF60D-4ED8-459F-AC31-55BDF6B28B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D4E3DDC8-E6B4-407A-85FD-B49190F135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7809B63F-8BC1-4D03-8A39-D9179238BF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284" name="Picture 283" title="Moderate hazard">
            <a:extLst>
              <a:ext uri="{FF2B5EF4-FFF2-40B4-BE49-F238E27FC236}">
                <a16:creationId xmlns:a16="http://schemas.microsoft.com/office/drawing/2014/main" id="{CCE881EE-F806-48FE-9317-40F8464AEC6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932" y="696958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Picture 284" title="Flammable hazard">
            <a:extLst>
              <a:ext uri="{FF2B5EF4-FFF2-40B4-BE49-F238E27FC236}">
                <a16:creationId xmlns:a16="http://schemas.microsoft.com/office/drawing/2014/main" id="{B75613CA-C79F-46E0-A8F1-1839912C2514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174" y="1243693"/>
            <a:ext cx="535940" cy="5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Picture 285" title="Environmental hazard">
            <a:extLst>
              <a:ext uri="{FF2B5EF4-FFF2-40B4-BE49-F238E27FC236}">
                <a16:creationId xmlns:a16="http://schemas.microsoft.com/office/drawing/2014/main" id="{0770D3E3-B49A-48E0-BFA6-7279ED549A15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524" y="693310"/>
            <a:ext cx="535940" cy="5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Picture 286" title="Health hazard">
            <a:extLst>
              <a:ext uri="{FF2B5EF4-FFF2-40B4-BE49-F238E27FC236}">
                <a16:creationId xmlns:a16="http://schemas.microsoft.com/office/drawing/2014/main" id="{21D4A23D-3465-45AA-BA05-DAE674768EE0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667" y="696957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Picture 287" descr="HSE toxic warning symbol">
            <a:extLst>
              <a:ext uri="{FF2B5EF4-FFF2-40B4-BE49-F238E27FC236}">
                <a16:creationId xmlns:a16="http://schemas.microsoft.com/office/drawing/2014/main" id="{ECE9C538-213E-4663-ADB8-5B9FC61B7561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561" y="1257253"/>
            <a:ext cx="543560" cy="54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Picture 288" descr="May intensify fire">
            <a:extLst>
              <a:ext uri="{FF2B5EF4-FFF2-40B4-BE49-F238E27FC236}">
                <a16:creationId xmlns:a16="http://schemas.microsoft.com/office/drawing/2014/main" id="{10835824-282C-4AD3-AE34-344782B9B0F1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6849" y="1210463"/>
            <a:ext cx="534670" cy="5435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0" name="Group 289">
            <a:extLst>
              <a:ext uri="{FF2B5EF4-FFF2-40B4-BE49-F238E27FC236}">
                <a16:creationId xmlns:a16="http://schemas.microsoft.com/office/drawing/2014/main" id="{4BE59809-DF00-46B1-85C7-86A9E6111923}"/>
              </a:ext>
            </a:extLst>
          </p:cNvPr>
          <p:cNvGrpSpPr/>
          <p:nvPr/>
        </p:nvGrpSpPr>
        <p:grpSpPr>
          <a:xfrm>
            <a:off x="7770626" y="1210463"/>
            <a:ext cx="288000" cy="369332"/>
            <a:chOff x="6930350" y="899668"/>
            <a:chExt cx="288000" cy="369332"/>
          </a:xfrm>
        </p:grpSpPr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BFD826BD-4D2E-4D7C-8BE2-6E1EE223577B}"/>
                </a:ext>
              </a:extLst>
            </p:cNvPr>
            <p:cNvSpPr txBox="1"/>
            <p:nvPr/>
          </p:nvSpPr>
          <p:spPr>
            <a:xfrm>
              <a:off x="6930350" y="899668"/>
              <a:ext cx="28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+</a:t>
              </a:r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A2E455E0-24E8-49FD-A696-50A88F619713}"/>
                </a:ext>
              </a:extLst>
            </p:cNvPr>
            <p:cNvSpPr/>
            <p:nvPr/>
          </p:nvSpPr>
          <p:spPr>
            <a:xfrm>
              <a:off x="6960000" y="987350"/>
              <a:ext cx="234000" cy="23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E1774F83-3240-446D-9A65-AA13F1BC761F}"/>
              </a:ext>
            </a:extLst>
          </p:cNvPr>
          <p:cNvGrpSpPr/>
          <p:nvPr/>
        </p:nvGrpSpPr>
        <p:grpSpPr>
          <a:xfrm>
            <a:off x="7806250" y="1768680"/>
            <a:ext cx="288000" cy="369332"/>
            <a:chOff x="6930350" y="899668"/>
            <a:chExt cx="288000" cy="369332"/>
          </a:xfrm>
        </p:grpSpPr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D964D646-8315-4627-BA93-94A17C746A15}"/>
                </a:ext>
              </a:extLst>
            </p:cNvPr>
            <p:cNvSpPr txBox="1"/>
            <p:nvPr/>
          </p:nvSpPr>
          <p:spPr>
            <a:xfrm>
              <a:off x="6930350" y="899668"/>
              <a:ext cx="28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– </a:t>
              </a:r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2853B044-0C1B-493E-9E47-7B16D531D1D8}"/>
                </a:ext>
              </a:extLst>
            </p:cNvPr>
            <p:cNvSpPr/>
            <p:nvPr/>
          </p:nvSpPr>
          <p:spPr>
            <a:xfrm>
              <a:off x="6960000" y="987350"/>
              <a:ext cx="234000" cy="23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96" name="Picture 295">
            <a:extLst>
              <a:ext uri="{FF2B5EF4-FFF2-40B4-BE49-F238E27FC236}">
                <a16:creationId xmlns:a16="http://schemas.microsoft.com/office/drawing/2014/main" id="{F90E81CE-2433-4A03-ACCC-08875C9219C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68226" y="1813870"/>
            <a:ext cx="540000" cy="529938"/>
          </a:xfrm>
          <a:prstGeom prst="rect">
            <a:avLst/>
          </a:prstGeom>
        </p:spPr>
      </p:pic>
      <p:pic>
        <p:nvPicPr>
          <p:cNvPr id="297" name="Picture 296">
            <a:extLst>
              <a:ext uri="{FF2B5EF4-FFF2-40B4-BE49-F238E27FC236}">
                <a16:creationId xmlns:a16="http://schemas.microsoft.com/office/drawing/2014/main" id="{66F51DA3-E58D-4009-8983-42C59FEB4C1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08226" y="1768680"/>
            <a:ext cx="536400" cy="524781"/>
          </a:xfrm>
          <a:prstGeom prst="rect">
            <a:avLst/>
          </a:prstGeom>
        </p:spPr>
      </p:pic>
      <p:pic>
        <p:nvPicPr>
          <p:cNvPr id="298" name="Picture 297">
            <a:extLst>
              <a:ext uri="{FF2B5EF4-FFF2-40B4-BE49-F238E27FC236}">
                <a16:creationId xmlns:a16="http://schemas.microsoft.com/office/drawing/2014/main" id="{3AB56FB8-7B78-45DE-A967-6C10E959CB1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44626" y="678116"/>
            <a:ext cx="540000" cy="472500"/>
          </a:xfrm>
          <a:prstGeom prst="rect">
            <a:avLst/>
          </a:prstGeom>
        </p:spPr>
      </p:pic>
      <p:pic>
        <p:nvPicPr>
          <p:cNvPr id="299" name="Picture 298">
            <a:extLst>
              <a:ext uri="{FF2B5EF4-FFF2-40B4-BE49-F238E27FC236}">
                <a16:creationId xmlns:a16="http://schemas.microsoft.com/office/drawing/2014/main" id="{633EBA9C-46F6-4D5C-A56B-A825CAEC49F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65124" y="1812731"/>
            <a:ext cx="476250" cy="428625"/>
          </a:xfrm>
          <a:prstGeom prst="rect">
            <a:avLst/>
          </a:prstGeom>
        </p:spPr>
      </p:pic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AFFFA2F-42F9-4706-82CD-FB8623C61927}"/>
              </a:ext>
            </a:extLst>
          </p:cNvPr>
          <p:cNvGrpSpPr/>
          <p:nvPr/>
        </p:nvGrpSpPr>
        <p:grpSpPr>
          <a:xfrm>
            <a:off x="7861974" y="5518548"/>
            <a:ext cx="594504" cy="549198"/>
            <a:chOff x="9674226" y="1571251"/>
            <a:chExt cx="749300" cy="682999"/>
          </a:xfrm>
        </p:grpSpPr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0BC2F5CA-8A1F-4FFB-83E6-68EBB8391675}"/>
                </a:ext>
              </a:extLst>
            </p:cNvPr>
            <p:cNvSpPr/>
            <p:nvPr/>
          </p:nvSpPr>
          <p:spPr>
            <a:xfrm>
              <a:off x="9674226" y="1571251"/>
              <a:ext cx="749300" cy="682999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2434718A-6129-45B3-89DC-A672087CD263}"/>
                </a:ext>
              </a:extLst>
            </p:cNvPr>
            <p:cNvSpPr txBox="1"/>
            <p:nvPr/>
          </p:nvSpPr>
          <p:spPr>
            <a:xfrm>
              <a:off x="9725023" y="1638300"/>
              <a:ext cx="650875" cy="32534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00.00</a:t>
              </a:r>
            </a:p>
          </p:txBody>
        </p:sp>
        <p:sp>
          <p:nvSpPr>
            <p:cNvPr id="303" name="Rounded Rectangle 149">
              <a:extLst>
                <a:ext uri="{FF2B5EF4-FFF2-40B4-BE49-F238E27FC236}">
                  <a16:creationId xmlns:a16="http://schemas.microsoft.com/office/drawing/2014/main" id="{40219F04-FCFC-4FD4-BFC0-AEBB13AF660C}"/>
                </a:ext>
              </a:extLst>
            </p:cNvPr>
            <p:cNvSpPr/>
            <p:nvPr/>
          </p:nvSpPr>
          <p:spPr>
            <a:xfrm>
              <a:off x="9726372" y="2038350"/>
              <a:ext cx="165100" cy="165100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4" name="Rounded Rectangle 150">
              <a:extLst>
                <a:ext uri="{FF2B5EF4-FFF2-40B4-BE49-F238E27FC236}">
                  <a16:creationId xmlns:a16="http://schemas.microsoft.com/office/drawing/2014/main" id="{2FA288A3-AE1B-41E2-A958-3D6730C96801}"/>
                </a:ext>
              </a:extLst>
            </p:cNvPr>
            <p:cNvSpPr/>
            <p:nvPr/>
          </p:nvSpPr>
          <p:spPr>
            <a:xfrm>
              <a:off x="10210799" y="2038350"/>
              <a:ext cx="165100" cy="1651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66CC0C2A-1CC6-4D97-B55A-AACADA5132D1}"/>
              </a:ext>
            </a:extLst>
          </p:cNvPr>
          <p:cNvGrpSpPr/>
          <p:nvPr/>
        </p:nvGrpSpPr>
        <p:grpSpPr>
          <a:xfrm>
            <a:off x="6537983" y="2841918"/>
            <a:ext cx="588226" cy="524189"/>
            <a:chOff x="10472150" y="6178006"/>
            <a:chExt cx="588226" cy="524189"/>
          </a:xfrm>
        </p:grpSpPr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F3714934-0DA2-42F5-A445-4193A065A9F9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7166DD1F-7802-40F4-BD9A-A7FBBD0544D6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312" name="Group 311">
                <a:extLst>
                  <a:ext uri="{FF2B5EF4-FFF2-40B4-BE49-F238E27FC236}">
                    <a16:creationId xmlns:a16="http://schemas.microsoft.com/office/drawing/2014/main" id="{070F13DF-0C93-47BE-88C2-E2923E779CC4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329" name="Rectangle 328">
                  <a:extLst>
                    <a:ext uri="{FF2B5EF4-FFF2-40B4-BE49-F238E27FC236}">
                      <a16:creationId xmlns:a16="http://schemas.microsoft.com/office/drawing/2014/main" id="{6AB40907-E704-4DBB-B94B-BEE85AB75A0E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30" name="Rectangle 329">
                  <a:extLst>
                    <a:ext uri="{FF2B5EF4-FFF2-40B4-BE49-F238E27FC236}">
                      <a16:creationId xmlns:a16="http://schemas.microsoft.com/office/drawing/2014/main" id="{EBCEE2C0-7EDF-4870-B3A1-7BE75FF5762B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3" name="Group 312">
                <a:extLst>
                  <a:ext uri="{FF2B5EF4-FFF2-40B4-BE49-F238E27FC236}">
                    <a16:creationId xmlns:a16="http://schemas.microsoft.com/office/drawing/2014/main" id="{FA98452E-61B3-44E5-824E-2D968BEBE7E1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327" name="Rectangle 326">
                  <a:extLst>
                    <a:ext uri="{FF2B5EF4-FFF2-40B4-BE49-F238E27FC236}">
                      <a16:creationId xmlns:a16="http://schemas.microsoft.com/office/drawing/2014/main" id="{746712DF-F731-4992-8E23-1549BA8CCFF7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8" name="Rectangle 327">
                  <a:extLst>
                    <a:ext uri="{FF2B5EF4-FFF2-40B4-BE49-F238E27FC236}">
                      <a16:creationId xmlns:a16="http://schemas.microsoft.com/office/drawing/2014/main" id="{AB9713F1-6F88-4B90-B432-D7FD15D7B6FF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4" name="Group 313">
                <a:extLst>
                  <a:ext uri="{FF2B5EF4-FFF2-40B4-BE49-F238E27FC236}">
                    <a16:creationId xmlns:a16="http://schemas.microsoft.com/office/drawing/2014/main" id="{EF1BBFAE-BAF4-4B5F-922B-AC28A1912310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325" name="Rectangle 324">
                  <a:extLst>
                    <a:ext uri="{FF2B5EF4-FFF2-40B4-BE49-F238E27FC236}">
                      <a16:creationId xmlns:a16="http://schemas.microsoft.com/office/drawing/2014/main" id="{EB041966-F955-410C-A8EF-C6BDBD957E6A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6" name="Rectangle 325">
                  <a:extLst>
                    <a:ext uri="{FF2B5EF4-FFF2-40B4-BE49-F238E27FC236}">
                      <a16:creationId xmlns:a16="http://schemas.microsoft.com/office/drawing/2014/main" id="{1ADA118C-42F3-47F1-8551-F841D5C578BA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5" name="Group 314">
                <a:extLst>
                  <a:ext uri="{FF2B5EF4-FFF2-40B4-BE49-F238E27FC236}">
                    <a16:creationId xmlns:a16="http://schemas.microsoft.com/office/drawing/2014/main" id="{0A361C4A-6976-4A05-8B49-44079243740B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323" name="Rectangle 322">
                  <a:extLst>
                    <a:ext uri="{FF2B5EF4-FFF2-40B4-BE49-F238E27FC236}">
                      <a16:creationId xmlns:a16="http://schemas.microsoft.com/office/drawing/2014/main" id="{8DF8CB2E-804E-4DEE-873B-63FEE4ACC49F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44F30B69-D81C-455F-9557-70F690EDDD22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6" name="Group 315">
                <a:extLst>
                  <a:ext uri="{FF2B5EF4-FFF2-40B4-BE49-F238E27FC236}">
                    <a16:creationId xmlns:a16="http://schemas.microsoft.com/office/drawing/2014/main" id="{AC1133A4-7FCA-4DC8-9180-8E1456794039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321" name="Rectangle 320">
                  <a:extLst>
                    <a:ext uri="{FF2B5EF4-FFF2-40B4-BE49-F238E27FC236}">
                      <a16:creationId xmlns:a16="http://schemas.microsoft.com/office/drawing/2014/main" id="{A0C0F4A3-D54D-4442-A459-6CFB891E1802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2" name="Rectangle 321">
                  <a:extLst>
                    <a:ext uri="{FF2B5EF4-FFF2-40B4-BE49-F238E27FC236}">
                      <a16:creationId xmlns:a16="http://schemas.microsoft.com/office/drawing/2014/main" id="{E0F40B74-133E-42EE-8713-F90C33B56BF6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317" name="Freeform: Shape 316">
                <a:extLst>
                  <a:ext uri="{FF2B5EF4-FFF2-40B4-BE49-F238E27FC236}">
                    <a16:creationId xmlns:a16="http://schemas.microsoft.com/office/drawing/2014/main" id="{01A651A1-144D-40C4-AA87-2BEF02B2303B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8" name="Freeform: Shape 317">
                <a:extLst>
                  <a:ext uri="{FF2B5EF4-FFF2-40B4-BE49-F238E27FC236}">
                    <a16:creationId xmlns:a16="http://schemas.microsoft.com/office/drawing/2014/main" id="{24A31243-9AA2-48C0-ADE0-0B626CF99A89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9" name="Freeform: Shape 318">
                <a:extLst>
                  <a:ext uri="{FF2B5EF4-FFF2-40B4-BE49-F238E27FC236}">
                    <a16:creationId xmlns:a16="http://schemas.microsoft.com/office/drawing/2014/main" id="{52E565DC-3A57-481F-A8D1-240F7572730D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0" name="Freeform: Shape 319">
                <a:extLst>
                  <a:ext uri="{FF2B5EF4-FFF2-40B4-BE49-F238E27FC236}">
                    <a16:creationId xmlns:a16="http://schemas.microsoft.com/office/drawing/2014/main" id="{1CE89D8C-8633-4680-8B3B-EFBCDE08B313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7" name="Group 306">
              <a:extLst>
                <a:ext uri="{FF2B5EF4-FFF2-40B4-BE49-F238E27FC236}">
                  <a16:creationId xmlns:a16="http://schemas.microsoft.com/office/drawing/2014/main" id="{6DA31E00-9B6A-494C-A3D5-A8CE4890F6D6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FBBF6259-D104-4287-A6E2-A06D26E9E0A3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4D15DF2F-369B-4016-AFCA-5F64026518C3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0" name="Isosceles Triangle 309">
                <a:extLst>
                  <a:ext uri="{FF2B5EF4-FFF2-40B4-BE49-F238E27FC236}">
                    <a16:creationId xmlns:a16="http://schemas.microsoft.com/office/drawing/2014/main" id="{4D26E1FC-891D-4055-9A8A-B6354B2E2684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6C9B6509-C704-4EF7-A135-C14D2D8B06AE}"/>
              </a:ext>
            </a:extLst>
          </p:cNvPr>
          <p:cNvGrpSpPr/>
          <p:nvPr/>
        </p:nvGrpSpPr>
        <p:grpSpPr>
          <a:xfrm>
            <a:off x="737371" y="2638503"/>
            <a:ext cx="2284019" cy="2001679"/>
            <a:chOff x="9772017" y="4369320"/>
            <a:chExt cx="2284019" cy="2001679"/>
          </a:xfrm>
        </p:grpSpPr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B20F76E4-735B-4AED-8088-26213FC55A35}"/>
                </a:ext>
              </a:extLst>
            </p:cNvPr>
            <p:cNvGrpSpPr/>
            <p:nvPr/>
          </p:nvGrpSpPr>
          <p:grpSpPr>
            <a:xfrm>
              <a:off x="9945878" y="4514794"/>
              <a:ext cx="2039122" cy="1731947"/>
              <a:chOff x="6059170" y="385936"/>
              <a:chExt cx="2039122" cy="1731947"/>
            </a:xfrm>
          </p:grpSpPr>
          <p:cxnSp>
            <p:nvCxnSpPr>
              <p:cNvPr id="356" name="Straight Connector 355">
                <a:extLst>
                  <a:ext uri="{FF2B5EF4-FFF2-40B4-BE49-F238E27FC236}">
                    <a16:creationId xmlns:a16="http://schemas.microsoft.com/office/drawing/2014/main" id="{67F8EA7F-36A3-4A7B-906D-7AE48675A230}"/>
                  </a:ext>
                </a:extLst>
              </p:cNvPr>
              <p:cNvCxnSpPr/>
              <p:nvPr/>
            </p:nvCxnSpPr>
            <p:spPr>
              <a:xfrm flipH="1" flipV="1">
                <a:off x="6059170" y="385936"/>
                <a:ext cx="2039122" cy="1993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Straight Connector 356">
                <a:extLst>
                  <a:ext uri="{FF2B5EF4-FFF2-40B4-BE49-F238E27FC236}">
                    <a16:creationId xmlns:a16="http://schemas.microsoft.com/office/drawing/2014/main" id="{55D92AAA-9654-4953-B9B9-5B3E70452FC7}"/>
                  </a:ext>
                </a:extLst>
              </p:cNvPr>
              <p:cNvCxnSpPr/>
              <p:nvPr/>
            </p:nvCxnSpPr>
            <p:spPr>
              <a:xfrm flipH="1" flipV="1">
                <a:off x="775718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Straight Connector 357">
                <a:extLst>
                  <a:ext uri="{FF2B5EF4-FFF2-40B4-BE49-F238E27FC236}">
                    <a16:creationId xmlns:a16="http://schemas.microsoft.com/office/drawing/2014/main" id="{97CA44C7-4652-46B9-A67E-E0CF07AF5372}"/>
                  </a:ext>
                </a:extLst>
              </p:cNvPr>
              <p:cNvCxnSpPr/>
              <p:nvPr/>
            </p:nvCxnSpPr>
            <p:spPr>
              <a:xfrm flipH="1">
                <a:off x="621352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3" name="Group 332">
              <a:extLst>
                <a:ext uri="{FF2B5EF4-FFF2-40B4-BE49-F238E27FC236}">
                  <a16:creationId xmlns:a16="http://schemas.microsoft.com/office/drawing/2014/main" id="{DC7D0C87-48BB-4060-9012-CF5AD3B6FAEB}"/>
                </a:ext>
              </a:extLst>
            </p:cNvPr>
            <p:cNvGrpSpPr/>
            <p:nvPr/>
          </p:nvGrpSpPr>
          <p:grpSpPr>
            <a:xfrm flipH="1">
              <a:off x="10164187" y="4670176"/>
              <a:ext cx="1360188" cy="1581018"/>
              <a:chOff x="7383146" y="1745457"/>
              <a:chExt cx="1475106" cy="2121692"/>
            </a:xfrm>
          </p:grpSpPr>
          <p:sp>
            <p:nvSpPr>
              <p:cNvPr id="350" name="Oval 349">
                <a:extLst>
                  <a:ext uri="{FF2B5EF4-FFF2-40B4-BE49-F238E27FC236}">
                    <a16:creationId xmlns:a16="http://schemas.microsoft.com/office/drawing/2014/main" id="{0887591C-58A4-4404-93E9-07811C06EAA8}"/>
                  </a:ext>
                </a:extLst>
              </p:cNvPr>
              <p:cNvSpPr/>
              <p:nvPr/>
            </p:nvSpPr>
            <p:spPr>
              <a:xfrm>
                <a:off x="7830186" y="1745457"/>
                <a:ext cx="190500" cy="80962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1" name="Oval 350">
                <a:extLst>
                  <a:ext uri="{FF2B5EF4-FFF2-40B4-BE49-F238E27FC236}">
                    <a16:creationId xmlns:a16="http://schemas.microsoft.com/office/drawing/2014/main" id="{8832479E-CB20-4B67-A077-E185DCAEA20A}"/>
                  </a:ext>
                </a:extLst>
              </p:cNvPr>
              <p:cNvSpPr/>
              <p:nvPr/>
            </p:nvSpPr>
            <p:spPr>
              <a:xfrm>
                <a:off x="7830186" y="2044304"/>
                <a:ext cx="190500" cy="80962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4543108A-2DFB-4A7E-8B67-A016E665D9DB}"/>
                  </a:ext>
                </a:extLst>
              </p:cNvPr>
              <p:cNvSpPr/>
              <p:nvPr/>
            </p:nvSpPr>
            <p:spPr>
              <a:xfrm>
                <a:off x="7830186" y="2200274"/>
                <a:ext cx="190500" cy="152400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EBD69011-C496-4C12-BD43-6B4159340A4B}"/>
                  </a:ext>
                </a:extLst>
              </p:cNvPr>
              <p:cNvSpPr/>
              <p:nvPr/>
            </p:nvSpPr>
            <p:spPr>
              <a:xfrm rot="16200000">
                <a:off x="7853999" y="3253421"/>
                <a:ext cx="142875" cy="108458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4" name="Oval 353">
                <a:extLst>
                  <a:ext uri="{FF2B5EF4-FFF2-40B4-BE49-F238E27FC236}">
                    <a16:creationId xmlns:a16="http://schemas.microsoft.com/office/drawing/2014/main" id="{0AAEB280-8F48-4284-9CE9-07FA2915B9F3}"/>
                  </a:ext>
                </a:extLst>
              </p:cNvPr>
              <p:cNvSpPr/>
              <p:nvPr/>
            </p:nvSpPr>
            <p:spPr>
              <a:xfrm>
                <a:off x="7854561" y="343852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93DFAF2-99E1-4F23-B8F2-E62774F3816C}"/>
                  </a:ext>
                </a:extLst>
              </p:cNvPr>
              <p:cNvSpPr/>
              <p:nvPr/>
            </p:nvSpPr>
            <p:spPr>
              <a:xfrm rot="16200000">
                <a:off x="8428797" y="3098213"/>
                <a:ext cx="45719" cy="81319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</p:grpSp>
        <p:sp>
          <p:nvSpPr>
            <p:cNvPr id="334" name="Rectangle 333">
              <a:extLst>
                <a:ext uri="{FF2B5EF4-FFF2-40B4-BE49-F238E27FC236}">
                  <a16:creationId xmlns:a16="http://schemas.microsoft.com/office/drawing/2014/main" id="{0E1DA874-0A23-4F58-AE05-F91014115C04}"/>
                </a:ext>
              </a:extLst>
            </p:cNvPr>
            <p:cNvSpPr/>
            <p:nvPr/>
          </p:nvSpPr>
          <p:spPr>
            <a:xfrm>
              <a:off x="9772017" y="6305257"/>
              <a:ext cx="2284019" cy="6574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grpSp>
          <p:nvGrpSpPr>
            <p:cNvPr id="335" name="Group 334">
              <a:extLst>
                <a:ext uri="{FF2B5EF4-FFF2-40B4-BE49-F238E27FC236}">
                  <a16:creationId xmlns:a16="http://schemas.microsoft.com/office/drawing/2014/main" id="{5D3E02CE-368D-495A-A472-F67C264E347E}"/>
                </a:ext>
              </a:extLst>
            </p:cNvPr>
            <p:cNvGrpSpPr/>
            <p:nvPr/>
          </p:nvGrpSpPr>
          <p:grpSpPr>
            <a:xfrm>
              <a:off x="9957439" y="4369320"/>
              <a:ext cx="2016000" cy="144000"/>
              <a:chOff x="9128430" y="4070951"/>
              <a:chExt cx="2016000" cy="144000"/>
            </a:xfrm>
          </p:grpSpPr>
          <p:sp>
            <p:nvSpPr>
              <p:cNvPr id="336" name="Multiplication Sign 335">
                <a:extLst>
                  <a:ext uri="{FF2B5EF4-FFF2-40B4-BE49-F238E27FC236}">
                    <a16:creationId xmlns:a16="http://schemas.microsoft.com/office/drawing/2014/main" id="{8720B01F-A77E-497D-8435-2E7B549996E3}"/>
                  </a:ext>
                </a:extLst>
              </p:cNvPr>
              <p:cNvSpPr/>
              <p:nvPr/>
            </p:nvSpPr>
            <p:spPr>
              <a:xfrm>
                <a:off x="912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7" name="Multiplication Sign 336">
                <a:extLst>
                  <a:ext uri="{FF2B5EF4-FFF2-40B4-BE49-F238E27FC236}">
                    <a16:creationId xmlns:a16="http://schemas.microsoft.com/office/drawing/2014/main" id="{2DB5F4A5-9ABC-4E53-AC91-4302EC0CC9CE}"/>
                  </a:ext>
                </a:extLst>
              </p:cNvPr>
              <p:cNvSpPr/>
              <p:nvPr/>
            </p:nvSpPr>
            <p:spPr>
              <a:xfrm>
                <a:off x="927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8" name="Multiplication Sign 337">
                <a:extLst>
                  <a:ext uri="{FF2B5EF4-FFF2-40B4-BE49-F238E27FC236}">
                    <a16:creationId xmlns:a16="http://schemas.microsoft.com/office/drawing/2014/main" id="{3952D872-F898-4E7A-B388-61CEF683A718}"/>
                  </a:ext>
                </a:extLst>
              </p:cNvPr>
              <p:cNvSpPr/>
              <p:nvPr/>
            </p:nvSpPr>
            <p:spPr>
              <a:xfrm>
                <a:off x="941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9" name="Multiplication Sign 338">
                <a:extLst>
                  <a:ext uri="{FF2B5EF4-FFF2-40B4-BE49-F238E27FC236}">
                    <a16:creationId xmlns:a16="http://schemas.microsoft.com/office/drawing/2014/main" id="{B0633F8C-C34E-4E6D-A4FA-7E05BB565C09}"/>
                  </a:ext>
                </a:extLst>
              </p:cNvPr>
              <p:cNvSpPr/>
              <p:nvPr/>
            </p:nvSpPr>
            <p:spPr>
              <a:xfrm>
                <a:off x="956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0" name="Multiplication Sign 339">
                <a:extLst>
                  <a:ext uri="{FF2B5EF4-FFF2-40B4-BE49-F238E27FC236}">
                    <a16:creationId xmlns:a16="http://schemas.microsoft.com/office/drawing/2014/main" id="{B3FBC904-2AE9-4CBE-B71E-5A2719C546C3}"/>
                  </a:ext>
                </a:extLst>
              </p:cNvPr>
              <p:cNvSpPr/>
              <p:nvPr/>
            </p:nvSpPr>
            <p:spPr>
              <a:xfrm>
                <a:off x="9704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1" name="Multiplication Sign 340">
                <a:extLst>
                  <a:ext uri="{FF2B5EF4-FFF2-40B4-BE49-F238E27FC236}">
                    <a16:creationId xmlns:a16="http://schemas.microsoft.com/office/drawing/2014/main" id="{A0C1DB06-8B9F-4FB7-8895-7B6A7EBDC8E5}"/>
                  </a:ext>
                </a:extLst>
              </p:cNvPr>
              <p:cNvSpPr/>
              <p:nvPr/>
            </p:nvSpPr>
            <p:spPr>
              <a:xfrm>
                <a:off x="984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2" name="Multiplication Sign 341">
                <a:extLst>
                  <a:ext uri="{FF2B5EF4-FFF2-40B4-BE49-F238E27FC236}">
                    <a16:creationId xmlns:a16="http://schemas.microsoft.com/office/drawing/2014/main" id="{1C7D6E93-5679-49ED-AA33-AFCEAC2641EF}"/>
                  </a:ext>
                </a:extLst>
              </p:cNvPr>
              <p:cNvSpPr/>
              <p:nvPr/>
            </p:nvSpPr>
            <p:spPr>
              <a:xfrm>
                <a:off x="999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3" name="Multiplication Sign 342">
                <a:extLst>
                  <a:ext uri="{FF2B5EF4-FFF2-40B4-BE49-F238E27FC236}">
                    <a16:creationId xmlns:a16="http://schemas.microsoft.com/office/drawing/2014/main" id="{4C52850D-B833-407F-9F0C-E281A02B1195}"/>
                  </a:ext>
                </a:extLst>
              </p:cNvPr>
              <p:cNvSpPr/>
              <p:nvPr/>
            </p:nvSpPr>
            <p:spPr>
              <a:xfrm>
                <a:off x="1013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4" name="Multiplication Sign 343">
                <a:extLst>
                  <a:ext uri="{FF2B5EF4-FFF2-40B4-BE49-F238E27FC236}">
                    <a16:creationId xmlns:a16="http://schemas.microsoft.com/office/drawing/2014/main" id="{FAE88953-9EA9-4F9D-ADB6-C4724EBC56AB}"/>
                  </a:ext>
                </a:extLst>
              </p:cNvPr>
              <p:cNvSpPr/>
              <p:nvPr/>
            </p:nvSpPr>
            <p:spPr>
              <a:xfrm>
                <a:off x="1028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5" name="Multiplication Sign 344">
                <a:extLst>
                  <a:ext uri="{FF2B5EF4-FFF2-40B4-BE49-F238E27FC236}">
                    <a16:creationId xmlns:a16="http://schemas.microsoft.com/office/drawing/2014/main" id="{6EB4A005-347D-4A43-B2C0-AB158935878D}"/>
                  </a:ext>
                </a:extLst>
              </p:cNvPr>
              <p:cNvSpPr/>
              <p:nvPr/>
            </p:nvSpPr>
            <p:spPr>
              <a:xfrm>
                <a:off x="10424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6" name="Multiplication Sign 345">
                <a:extLst>
                  <a:ext uri="{FF2B5EF4-FFF2-40B4-BE49-F238E27FC236}">
                    <a16:creationId xmlns:a16="http://schemas.microsoft.com/office/drawing/2014/main" id="{EEDF7C33-7335-4FCD-A937-AB91A2379FD8}"/>
                  </a:ext>
                </a:extLst>
              </p:cNvPr>
              <p:cNvSpPr/>
              <p:nvPr/>
            </p:nvSpPr>
            <p:spPr>
              <a:xfrm>
                <a:off x="1056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7" name="Multiplication Sign 346">
                <a:extLst>
                  <a:ext uri="{FF2B5EF4-FFF2-40B4-BE49-F238E27FC236}">
                    <a16:creationId xmlns:a16="http://schemas.microsoft.com/office/drawing/2014/main" id="{275C591E-47CB-4149-9D7F-09C875D4BDAF}"/>
                  </a:ext>
                </a:extLst>
              </p:cNvPr>
              <p:cNvSpPr/>
              <p:nvPr/>
            </p:nvSpPr>
            <p:spPr>
              <a:xfrm>
                <a:off x="1071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8" name="Multiplication Sign 347">
                <a:extLst>
                  <a:ext uri="{FF2B5EF4-FFF2-40B4-BE49-F238E27FC236}">
                    <a16:creationId xmlns:a16="http://schemas.microsoft.com/office/drawing/2014/main" id="{EF89E352-1557-476F-926F-202069F49BDE}"/>
                  </a:ext>
                </a:extLst>
              </p:cNvPr>
              <p:cNvSpPr/>
              <p:nvPr/>
            </p:nvSpPr>
            <p:spPr>
              <a:xfrm>
                <a:off x="1085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9" name="Multiplication Sign 348">
                <a:extLst>
                  <a:ext uri="{FF2B5EF4-FFF2-40B4-BE49-F238E27FC236}">
                    <a16:creationId xmlns:a16="http://schemas.microsoft.com/office/drawing/2014/main" id="{276D8BFA-B9DD-4629-997B-1650830ACFC9}"/>
                  </a:ext>
                </a:extLst>
              </p:cNvPr>
              <p:cNvSpPr/>
              <p:nvPr/>
            </p:nvSpPr>
            <p:spPr>
              <a:xfrm>
                <a:off x="1100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495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8160</TotalTime>
  <Words>292</Words>
  <Application>Microsoft Office PowerPoint</Application>
  <PresentationFormat>Widescreen</PresentationFormat>
  <Paragraphs>62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Gotham Book</vt:lpstr>
      <vt:lpstr>Source Sans Pro</vt:lpstr>
      <vt:lpstr>Wingdings</vt:lpstr>
      <vt:lpstr>Wingdings 2</vt:lpstr>
      <vt:lpstr>Office Theme</vt:lpstr>
      <vt:lpstr>Integrated instructions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Paterson DJ</dc:creator>
  <cp:lastModifiedBy>Juliet Kennard</cp:lastModifiedBy>
  <cp:revision>402</cp:revision>
  <cp:lastPrinted>2019-10-13T17:18:54Z</cp:lastPrinted>
  <dcterms:created xsi:type="dcterms:W3CDTF">2017-10-18T10:44:09Z</dcterms:created>
  <dcterms:modified xsi:type="dcterms:W3CDTF">2021-02-23T12:51:36Z</dcterms:modified>
</cp:coreProperties>
</file>