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81374" autoAdjust="0"/>
  </p:normalViewPr>
  <p:slideViewPr>
    <p:cSldViewPr snapToGrid="0" snapToObjects="1">
      <p:cViewPr varScale="1">
        <p:scale>
          <a:sx n="96" d="100"/>
          <a:sy n="96" d="100"/>
        </p:scale>
        <p:origin x="1960" y="52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baseline="0" dirty="0" smtClean="0"/>
              <a:t>16) on electrochemical cells </a:t>
            </a:r>
          </a:p>
          <a:p>
            <a:pPr defTabSz="966612">
              <a:defRPr/>
            </a:pPr>
            <a:endParaRPr lang="en-GB" baseline="0" dirty="0" smtClean="0"/>
          </a:p>
          <a:p>
            <a:pPr defTabSz="966612">
              <a:defRPr/>
            </a:pPr>
            <a:r>
              <a:rPr lang="en-GB" baseline="0" dirty="0" smtClean="0"/>
              <a:t>Image credit: </a:t>
            </a:r>
            <a:r>
              <a:rPr lang="en-GB" baseline="0" dirty="0" err="1" smtClean="0"/>
              <a:t>Multicherry</a:t>
            </a:r>
            <a:r>
              <a:rPr lang="en-GB" baseline="0" dirty="0" smtClean="0"/>
              <a:t> / CC BY-SA (https://creativecommons.org/licenses/by-sa/4.0)</a:t>
            </a:r>
          </a:p>
          <a:p>
            <a:pPr defTabSz="966612"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baseline="0" dirty="0" smtClean="0"/>
              <a:t>16) on electrochemical cells </a:t>
            </a:r>
          </a:p>
          <a:p>
            <a:pPr defTabSz="966612"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Answers: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Reactions are reversible in rechargeable cells and not reversible in non-rechargeable cells.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 battery is several cells connected in series.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Extension question. Zinc atoms/ions are heavier than lithium atoms/ions. Zinc cells have a lower voltage than lithium cells.</a:t>
            </a:r>
            <a:endParaRPr lang="en-GB" sz="1200" baseline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3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/>
              <a:t>Photo-rechargeable </a:t>
            </a:r>
            <a:r>
              <a:rPr lang="en-GB" dirty="0" smtClean="0"/>
              <a:t>zinc-ion cells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49" y="1553039"/>
            <a:ext cx="5735708" cy="4263009"/>
          </a:xfrm>
        </p:spPr>
        <p:txBody>
          <a:bodyPr>
            <a:normAutofit/>
          </a:bodyPr>
          <a:lstStyle/>
          <a:p>
            <a:r>
              <a:rPr lang="en-GB" sz="1800" dirty="0"/>
              <a:t>Solar energy is often stored in rechargeable batteries for later use. </a:t>
            </a:r>
            <a:r>
              <a:rPr lang="en-GB" sz="1800" dirty="0" smtClean="0"/>
              <a:t>Currently </a:t>
            </a:r>
            <a:r>
              <a:rPr lang="en-GB" sz="1800" dirty="0"/>
              <a:t>this process requires separate solar cells to harvest the </a:t>
            </a:r>
            <a:r>
              <a:rPr lang="en-GB" sz="1800" dirty="0" smtClean="0"/>
              <a:t>energy </a:t>
            </a:r>
            <a:r>
              <a:rPr lang="en-GB" sz="1800" dirty="0"/>
              <a:t>and batteries to store it. Scientists have engineered a battery cathode that can take the place of the solar cell and recharge the battery</a:t>
            </a:r>
            <a:r>
              <a:rPr lang="en-GB" sz="1800" dirty="0" smtClean="0"/>
              <a:t>. This means </a:t>
            </a:r>
            <a:r>
              <a:rPr lang="en-GB" sz="1800" dirty="0"/>
              <a:t>that </a:t>
            </a:r>
            <a:r>
              <a:rPr lang="en-GB" sz="1800" dirty="0" smtClean="0"/>
              <a:t>it can </a:t>
            </a:r>
            <a:r>
              <a:rPr lang="en-GB" sz="1800" dirty="0"/>
              <a:t>be directly charged in sunlight without needing an external solar panel. </a:t>
            </a:r>
          </a:p>
          <a:p>
            <a:r>
              <a:rPr lang="en-GB" sz="1800" dirty="0" smtClean="0"/>
              <a:t>The </a:t>
            </a:r>
            <a:r>
              <a:rPr lang="en-GB" sz="1800" dirty="0"/>
              <a:t>scientists used Zn-ion batteries instead of Li-ion batteries. While Zn-ion batteries have a lower energy density, they are more stable than their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Li-based </a:t>
            </a:r>
            <a:r>
              <a:rPr lang="en-GB" sz="1800" dirty="0"/>
              <a:t>counterparts, can work using aqueous electrolytes and are considerably cheaper. These properties make them ideal for use in off-grid applications for rural communities.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b="1" i="1" dirty="0" smtClean="0">
                <a:solidFill>
                  <a:srgbClr val="004976"/>
                </a:solidFill>
              </a:rPr>
              <a:t>rsc.li/2QTnsjb</a:t>
            </a:r>
            <a:endParaRPr lang="en-GB" sz="1400" b="1" i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1026" name="Picture 2" descr="File:Kodak AAA Zinc and Alkaline Batteries 2017 desig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0" t="13162" r="7422" b="14969"/>
          <a:stretch/>
        </p:blipFill>
        <p:spPr bwMode="auto">
          <a:xfrm>
            <a:off x="6119746" y="2378766"/>
            <a:ext cx="2723595" cy="155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6073" y="4240531"/>
            <a:ext cx="2199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AAA </a:t>
            </a:r>
            <a:r>
              <a:rPr lang="en-GB" sz="1400" dirty="0"/>
              <a:t>batteries. Zinc (left) and </a:t>
            </a:r>
            <a:r>
              <a:rPr lang="en-GB" sz="1400" dirty="0" smtClean="0"/>
              <a:t>alkaline (right).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/>
              <a:t>Photo-rechargeable </a:t>
            </a:r>
            <a:r>
              <a:rPr lang="en-GB" dirty="0" smtClean="0"/>
              <a:t>zinc-ion cells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69495" y="1775247"/>
            <a:ext cx="27100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How do the reactions differ in a rechargeable and non-rechargeable cell?</a:t>
            </a:r>
          </a:p>
          <a:p>
            <a:pPr marL="342900" indent="-342900">
              <a:buAutoNum type="arabicPeriod"/>
            </a:pPr>
            <a:r>
              <a:rPr lang="en-GB" dirty="0" smtClean="0"/>
              <a:t>What is the difference between a battery and an electrical cell?</a:t>
            </a:r>
          </a:p>
          <a:p>
            <a:pPr marL="342900" indent="-342900">
              <a:buAutoNum type="arabicPeriod"/>
            </a:pPr>
            <a:r>
              <a:rPr lang="en-GB" dirty="0" smtClean="0"/>
              <a:t>Suggest why Zn-ion cells have a lower energy density than Li-ion cells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49" y="1553039"/>
            <a:ext cx="5735708" cy="4263009"/>
          </a:xfrm>
        </p:spPr>
        <p:txBody>
          <a:bodyPr>
            <a:normAutofit/>
          </a:bodyPr>
          <a:lstStyle/>
          <a:p>
            <a:r>
              <a:rPr lang="en-GB" sz="1800" dirty="0"/>
              <a:t>Solar energy is often stored in rechargeable batteries for later use. </a:t>
            </a:r>
            <a:r>
              <a:rPr lang="en-GB" sz="1800" dirty="0" smtClean="0"/>
              <a:t>Currently </a:t>
            </a:r>
            <a:r>
              <a:rPr lang="en-GB" sz="1800" dirty="0"/>
              <a:t>this process requires separate solar cells to harvest the </a:t>
            </a:r>
            <a:r>
              <a:rPr lang="en-GB" sz="1800" dirty="0" smtClean="0"/>
              <a:t>energy </a:t>
            </a:r>
            <a:r>
              <a:rPr lang="en-GB" sz="1800" dirty="0"/>
              <a:t>and batteries to store it. Scientists have engineered a battery cathode that can take the place of the solar cell and recharge the battery</a:t>
            </a:r>
            <a:r>
              <a:rPr lang="en-GB" sz="1800" dirty="0" smtClean="0"/>
              <a:t>. This means </a:t>
            </a:r>
            <a:r>
              <a:rPr lang="en-GB" sz="1800"/>
              <a:t>that </a:t>
            </a:r>
            <a:r>
              <a:rPr lang="en-GB" sz="1800" smtClean="0"/>
              <a:t>it can </a:t>
            </a:r>
            <a:r>
              <a:rPr lang="en-GB" sz="1800" dirty="0"/>
              <a:t>be directly charged in sunlight without needing an external solar panel. </a:t>
            </a:r>
          </a:p>
          <a:p>
            <a:r>
              <a:rPr lang="en-GB" sz="1800" dirty="0" smtClean="0"/>
              <a:t>The </a:t>
            </a:r>
            <a:r>
              <a:rPr lang="en-GB" sz="1800" dirty="0"/>
              <a:t>scientists used Zn-ion batteries instead of Li-ion batteries. While Zn-ion batteries have a lower energy density, they are more stable than their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Li-based </a:t>
            </a:r>
            <a:r>
              <a:rPr lang="en-GB" sz="1800" dirty="0"/>
              <a:t>counterparts, can work using aqueous electrolytes and are considerably cheaper. These properties make them ideal for use in off-grid applications for rural communities.</a:t>
            </a:r>
          </a:p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b="1" i="1" dirty="0" smtClean="0">
                <a:solidFill>
                  <a:srgbClr val="004976"/>
                </a:solidFill>
              </a:rPr>
              <a:t>rsc.li/2QTnsjb</a:t>
            </a:r>
            <a:endParaRPr lang="en-GB" sz="1400" b="1" i="1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352</TotalTime>
  <Words>419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Photo-rechargeable zinc-ion cells</vt:lpstr>
      <vt:lpstr>Photo-rechargeable zinc-ion cells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Photo-rechargeable zinc-ion cells</dc:title>
  <dc:creator>Neil Goalby</dc:creator>
  <dc:description>From Education in Chemistry Merging solar cell and battery tech rsc.li/2QTnsjb</dc:description>
  <cp:lastModifiedBy>Katherine Hartop</cp:lastModifiedBy>
  <cp:revision>40</cp:revision>
  <dcterms:created xsi:type="dcterms:W3CDTF">2020-04-08T13:50:19Z</dcterms:created>
  <dcterms:modified xsi:type="dcterms:W3CDTF">2020-09-02T13:11:20Z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