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84121" autoAdjust="0"/>
  </p:normalViewPr>
  <p:slideViewPr>
    <p:cSldViewPr snapToGrid="0" snapToObjects="1">
      <p:cViewPr varScale="1">
        <p:scale>
          <a:sx n="93" d="100"/>
          <a:sy n="93" d="100"/>
        </p:scale>
        <p:origin x="2304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different structures of carbon.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67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different structures of carbon.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Answers: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Aluminium react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s with oxygen in the air to form aluminium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oxide.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Any two from diamond, graphite, graphene, Buckminster fullerene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(extension question)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Carbon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atoms in nanotubes form 3 covalent bonds per atom. The fourth electron is delocalised. The delocalised electrons can carry charge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through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structure.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sc.li/2B4YYe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sc.li/2B4YYe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124387"/>
            <a:ext cx="7886700" cy="1325563"/>
          </a:xfrm>
        </p:spPr>
        <p:txBody>
          <a:bodyPr/>
          <a:lstStyle/>
          <a:p>
            <a:r>
              <a:rPr lang="en-GB" dirty="0" smtClean="0"/>
              <a:t>‘Blackest </a:t>
            </a:r>
            <a:r>
              <a:rPr lang="en-GB" dirty="0"/>
              <a:t>black’ ever made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326253"/>
            <a:ext cx="7886700" cy="3003231"/>
          </a:xfrm>
        </p:spPr>
        <p:txBody>
          <a:bodyPr>
            <a:noAutofit/>
          </a:bodyPr>
          <a:lstStyle/>
          <a:p>
            <a:r>
              <a:rPr lang="en-GB" sz="1800" dirty="0"/>
              <a:t>A new material that is 10 times blacker than anything else previously found has been created from carbon nanotubes and aluminium foil.</a:t>
            </a:r>
          </a:p>
          <a:p>
            <a:r>
              <a:rPr lang="en-GB" sz="1800" dirty="0" smtClean="0"/>
              <a:t>Scientists </a:t>
            </a:r>
            <a:r>
              <a:rPr lang="en-GB" sz="1800" dirty="0"/>
              <a:t>made the material </a:t>
            </a:r>
            <a:r>
              <a:rPr lang="en-GB" sz="1800" dirty="0" smtClean="0"/>
              <a:t>while </a:t>
            </a:r>
            <a:r>
              <a:rPr lang="en-GB" sz="1800" dirty="0"/>
              <a:t>searching for ways to grow carbon nanotubes on electrically conducting materials. One material they tested was </a:t>
            </a:r>
            <a:r>
              <a:rPr lang="en-GB" sz="1800" dirty="0" smtClean="0"/>
              <a:t>aluminium, </a:t>
            </a:r>
            <a:r>
              <a:rPr lang="en-GB" sz="1800" dirty="0"/>
              <a:t>although they first had to remove the insulating oxide layer on the surface of the metal. </a:t>
            </a:r>
            <a:endParaRPr lang="en-GB" sz="1800" dirty="0" smtClean="0"/>
          </a:p>
          <a:p>
            <a:r>
              <a:rPr lang="en-GB" sz="1800" dirty="0" smtClean="0"/>
              <a:t>The </a:t>
            </a:r>
            <a:r>
              <a:rPr lang="en-GB" sz="1800" dirty="0"/>
              <a:t>resulting surface was then used to grow carbon nanotubes. This created a material with excellent electrical and thermal properties. The scientists also noticed how black the material was. They found that their material absorbed 99.995% of light at any angle, making it the new ‘blackest black’ by a large margin.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5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rsc.li/2B4YYeZ</a:t>
            </a:r>
            <a:endParaRPr lang="en-GB" sz="1400" i="1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0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124387"/>
            <a:ext cx="7886700" cy="1325563"/>
          </a:xfrm>
        </p:spPr>
        <p:txBody>
          <a:bodyPr/>
          <a:lstStyle/>
          <a:p>
            <a:r>
              <a:rPr lang="en-GB" dirty="0" smtClean="0"/>
              <a:t>‘Blackest </a:t>
            </a:r>
            <a:r>
              <a:rPr lang="en-GB" dirty="0"/>
              <a:t>black’ ever made 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8650" y="4735284"/>
            <a:ext cx="8139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4585A"/>
                </a:solidFill>
              </a:rPr>
              <a:t>1. Explain why an oxide layer forms on the surface of aluminium.</a:t>
            </a:r>
          </a:p>
          <a:p>
            <a:r>
              <a:rPr lang="en-GB" dirty="0" smtClean="0">
                <a:solidFill>
                  <a:srgbClr val="54585A"/>
                </a:solidFill>
              </a:rPr>
              <a:t>2. Name two other forms of carbon with giant structures.</a:t>
            </a:r>
          </a:p>
          <a:p>
            <a:r>
              <a:rPr lang="en-GB" dirty="0" smtClean="0">
                <a:solidFill>
                  <a:srgbClr val="54585A"/>
                </a:solidFill>
              </a:rPr>
              <a:t>3. Explain how carbon nanotubes conduct electricity. 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326253"/>
            <a:ext cx="7886700" cy="3003231"/>
          </a:xfrm>
        </p:spPr>
        <p:txBody>
          <a:bodyPr>
            <a:noAutofit/>
          </a:bodyPr>
          <a:lstStyle/>
          <a:p>
            <a:r>
              <a:rPr lang="en-GB" sz="1800" dirty="0"/>
              <a:t>A new material that is 10 times blacker than anything else previously found has been created from carbon nanotubes and aluminium foil.</a:t>
            </a:r>
          </a:p>
          <a:p>
            <a:r>
              <a:rPr lang="en-GB" sz="1800" dirty="0" smtClean="0"/>
              <a:t>Scientists </a:t>
            </a:r>
            <a:r>
              <a:rPr lang="en-GB" sz="1800" dirty="0"/>
              <a:t>made the material </a:t>
            </a:r>
            <a:r>
              <a:rPr lang="en-GB" sz="1800" dirty="0" smtClean="0"/>
              <a:t>while </a:t>
            </a:r>
            <a:r>
              <a:rPr lang="en-GB" sz="1800" dirty="0"/>
              <a:t>searching for ways to grow carbon nanotubes on electrically conducting materials. One material they tested was </a:t>
            </a:r>
            <a:r>
              <a:rPr lang="en-GB" sz="1800" dirty="0" smtClean="0"/>
              <a:t>aluminium, </a:t>
            </a:r>
            <a:r>
              <a:rPr lang="en-GB" sz="1800" dirty="0"/>
              <a:t>although they first had to remove the insulating oxide layer on the surface of the metal. </a:t>
            </a:r>
            <a:endParaRPr lang="en-GB" sz="1800" dirty="0" smtClean="0"/>
          </a:p>
          <a:p>
            <a:r>
              <a:rPr lang="en-GB" sz="1800" dirty="0" smtClean="0"/>
              <a:t>The </a:t>
            </a:r>
            <a:r>
              <a:rPr lang="en-GB" sz="1800" dirty="0"/>
              <a:t>resulting surface was then used to grow carbon nanotubes. This created a material with excellent electrical and thermal properties. The scientists also noticed how black the material was. They found that their material absorbed 99.995% of light at any angle, making it the new ‘blackest black’ by a large margin.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865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rsc.li/2B4YYeZ</a:t>
            </a:r>
            <a:endParaRPr lang="en-GB" sz="1400" i="1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07900DF-3EEF-46A5-94A9-21789EBC7165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</TotalTime>
  <Words>419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‘Blackest black’ ever made </vt:lpstr>
      <vt:lpstr>‘Blackest black’ ever made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'Blackest black' ever made</dc:title>
  <dc:creator>Andy McLaughlin</dc:creator>
  <cp:keywords>Carbon allotropes; nanotubes; materials</cp:keywords>
  <cp:lastModifiedBy>Lisa Clatworthy</cp:lastModifiedBy>
  <cp:revision>43</cp:revision>
  <dcterms:created xsi:type="dcterms:W3CDTF">2019-06-17T10:12:16Z</dcterms:created>
  <dcterms:modified xsi:type="dcterms:W3CDTF">2019-10-11T10:24:47Z</dcterms:modified>
  <cp:category>Carbon allotropes; nanotubes; materials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