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56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C1149-8035-4E77-A09B-5CAB02DE0015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C781A-EB54-402C-8198-C237CA585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977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C781A-EB54-402C-8198-C237CA585C7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68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27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3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99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71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1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3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51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29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1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8BD12-E27F-4A85-A9FE-CAC7A7368076}" type="datetimeFigureOut">
              <a:rPr lang="en-GB" smtClean="0"/>
              <a:t>17/06/2013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381328"/>
            <a:ext cx="2088232" cy="30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2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1470025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ORGANIC CHEMISTS </a:t>
            </a:r>
            <a:r>
              <a:rPr lang="en-GB" dirty="0" smtClean="0">
                <a:solidFill>
                  <a:srgbClr val="1F497D"/>
                </a:solidFill>
              </a:rPr>
              <a:t/>
            </a:r>
            <a:br>
              <a:rPr lang="en-GB" dirty="0" smtClean="0">
                <a:solidFill>
                  <a:srgbClr val="1F497D"/>
                </a:solidFill>
              </a:rPr>
            </a:br>
            <a:r>
              <a:rPr lang="en-GB" dirty="0" smtClean="0">
                <a:solidFill>
                  <a:srgbClr val="1F497D"/>
                </a:solidFill>
              </a:rPr>
              <a:t>FIGHTING </a:t>
            </a:r>
            <a:r>
              <a:rPr lang="en-GB" dirty="0" smtClean="0">
                <a:solidFill>
                  <a:srgbClr val="1F497D"/>
                </a:solidFill>
              </a:rPr>
              <a:t>BLINDNESS</a:t>
            </a:r>
            <a:endParaRPr lang="en-GB" dirty="0">
              <a:solidFill>
                <a:srgbClr val="1F497D"/>
              </a:solidFill>
            </a:endParaRPr>
          </a:p>
        </p:txBody>
      </p:sp>
      <p:pic>
        <p:nvPicPr>
          <p:cNvPr id="4" name="Picture 3" descr="Picture showing child holding Mectiza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157" y="3140968"/>
            <a:ext cx="1457325" cy="22015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-4180" y="5454919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© </a:t>
            </a:r>
            <a:r>
              <a:rPr lang="en-GB" sz="1200" dirty="0" err="1"/>
              <a:t>Zul</a:t>
            </a:r>
            <a:r>
              <a:rPr lang="en-GB" sz="1200" dirty="0"/>
              <a:t> </a:t>
            </a:r>
            <a:r>
              <a:rPr lang="en-GB" sz="1200" dirty="0" err="1"/>
              <a:t>Mukhida</a:t>
            </a:r>
            <a:r>
              <a:rPr lang="en-GB" sz="1200" dirty="0"/>
              <a:t>/</a:t>
            </a:r>
            <a:r>
              <a:rPr lang="en-GB" sz="1200" dirty="0" err="1"/>
              <a:t>Sightsavers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3977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The problem of River Blindness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leading infectious cause of blindness</a:t>
            </a:r>
          </a:p>
          <a:p>
            <a:endParaRPr lang="en-GB" dirty="0"/>
          </a:p>
          <a:p>
            <a:r>
              <a:rPr lang="en-GB" dirty="0" smtClean="0"/>
              <a:t>140 million people in Africa at risk</a:t>
            </a:r>
          </a:p>
          <a:p>
            <a:endParaRPr lang="en-GB" dirty="0"/>
          </a:p>
          <a:p>
            <a:r>
              <a:rPr lang="en-GB" dirty="0" smtClean="0"/>
              <a:t>37 million people infected</a:t>
            </a:r>
          </a:p>
          <a:p>
            <a:endParaRPr lang="en-GB" dirty="0"/>
          </a:p>
          <a:p>
            <a:r>
              <a:rPr lang="en-GB" dirty="0" smtClean="0"/>
              <a:t>Caused by bacteria that live inside the nematode worm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93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What organic chemists did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Convert a natural product to the highly effective drug called </a:t>
            </a:r>
            <a:r>
              <a:rPr lang="en-GB" dirty="0" err="1" smtClean="0">
                <a:solidFill>
                  <a:srgbClr val="FF0000"/>
                </a:solidFill>
              </a:rPr>
              <a:t>Ivermectin</a:t>
            </a:r>
            <a:r>
              <a:rPr lang="en-GB" dirty="0" smtClean="0">
                <a:solidFill>
                  <a:srgbClr val="FF0000"/>
                </a:solidFill>
              </a:rPr>
              <a:t> (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dirty="0" err="1">
                <a:solidFill>
                  <a:srgbClr val="FF0000"/>
                </a:solidFill>
              </a:rPr>
              <a:t>e</a:t>
            </a:r>
            <a:r>
              <a:rPr lang="en-GB" dirty="0" err="1" smtClean="0">
                <a:solidFill>
                  <a:srgbClr val="FF0000"/>
                </a:solidFill>
              </a:rPr>
              <a:t>ctizan</a:t>
            </a:r>
            <a:r>
              <a:rPr lang="en-GB" baseline="30000" dirty="0" err="1" smtClean="0">
                <a:solidFill>
                  <a:srgbClr val="FF0000"/>
                </a:solidFill>
              </a:rPr>
              <a:t>TM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 smtClean="0"/>
              <a:t>The drug kills the larvae and stops them causing damage</a:t>
            </a:r>
          </a:p>
          <a:p>
            <a:endParaRPr lang="en-GB" dirty="0"/>
          </a:p>
          <a:p>
            <a:r>
              <a:rPr lang="en-GB" dirty="0" smtClean="0"/>
              <a:t>The drug only needs to be taken twice a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61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18" y="260648"/>
            <a:ext cx="9145718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The chemistry they used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double carbon – carbon bond is converted to a single carbon – carbon bond</a:t>
            </a:r>
          </a:p>
          <a:p>
            <a:endParaRPr lang="en-GB" dirty="0" smtClean="0"/>
          </a:p>
          <a:p>
            <a:r>
              <a:rPr lang="en-GB" dirty="0" smtClean="0"/>
              <a:t>Hydrogen is added to the double bond</a:t>
            </a:r>
          </a:p>
          <a:p>
            <a:endParaRPr lang="en-GB" dirty="0" smtClean="0"/>
          </a:p>
          <a:p>
            <a:r>
              <a:rPr lang="en-GB" dirty="0" smtClean="0"/>
              <a:t>A special catalyst makes the reaction specific for one bond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12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vermectin and Ivermecti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5626"/>
            <a:ext cx="3782913" cy="59164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940152" y="4766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Double bond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353236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Single bond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427984" y="661338"/>
            <a:ext cx="1224136" cy="3193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427984" y="3717032"/>
            <a:ext cx="1224136" cy="3193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3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115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ORGANIC CHEMISTS  FIGHTING BLINDNESS</vt:lpstr>
      <vt:lpstr>The problem of River Blindness</vt:lpstr>
      <vt:lpstr>What organic chemists did</vt:lpstr>
      <vt:lpstr>The chemistry they used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CHEMISTS FIGHTING BLINDNESS</dc:title>
  <dc:creator>DerekDenby12</dc:creator>
  <cp:lastModifiedBy>Alex Kersting</cp:lastModifiedBy>
  <cp:revision>8</cp:revision>
  <dcterms:created xsi:type="dcterms:W3CDTF">2013-04-30T11:07:14Z</dcterms:created>
  <dcterms:modified xsi:type="dcterms:W3CDTF">2013-06-17T13:50:18Z</dcterms:modified>
</cp:coreProperties>
</file>