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262" r:id="rId6"/>
    <p:sldId id="263" r:id="rId7"/>
    <p:sldId id="264" r:id="rId8"/>
    <p:sldId id="265" r:id="rId9"/>
    <p:sldId id="266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30" y="-12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BA48D-321C-4519-BB6D-4776CC025D70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97D84-B0F1-4258-90C0-DBFC88CE5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335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They</a:t>
            </a:r>
            <a:r>
              <a:rPr lang="en-GB" baseline="0" dirty="0" smtClean="0"/>
              <a:t> should plan in detail the first week or so of lab work along with a more general plan for how the lab work will proceed in the weeks that follow.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97D84-B0F1-4258-90C0-DBFC88CE554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67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Naproxen – Workshop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77684"/>
            <a:ext cx="6400800" cy="1674186"/>
          </a:xfrm>
        </p:spPr>
        <p:txBody>
          <a:bodyPr>
            <a:noAutofit/>
          </a:bodyPr>
          <a:lstStyle/>
          <a:p>
            <a:r>
              <a:rPr lang="en-GB" dirty="0" smtClean="0"/>
              <a:t>Project planning and choosing optimal routes</a:t>
            </a:r>
          </a:p>
          <a:p>
            <a:endParaRPr lang="en-GB" dirty="0"/>
          </a:p>
          <a:p>
            <a:r>
              <a:rPr lang="en-GB" dirty="0" err="1"/>
              <a:t>Nimesh</a:t>
            </a:r>
            <a:r>
              <a:rPr lang="en-GB" dirty="0"/>
              <a:t> </a:t>
            </a:r>
            <a:r>
              <a:rPr lang="en-GB" dirty="0" err="1"/>
              <a:t>Mistry</a:t>
            </a:r>
            <a:r>
              <a:rPr lang="en-GB" dirty="0"/>
              <a:t>, Sarah </a:t>
            </a:r>
            <a:r>
              <a:rPr lang="en-GB" dirty="0" err="1"/>
              <a:t>Naramore</a:t>
            </a:r>
            <a:r>
              <a:rPr lang="en-GB" dirty="0"/>
              <a:t> and George </a:t>
            </a:r>
            <a:r>
              <a:rPr lang="en-GB" dirty="0" err="1"/>
              <a:t>Burslem</a:t>
            </a:r>
            <a:endParaRPr lang="en-GB" dirty="0"/>
          </a:p>
          <a:p>
            <a:r>
              <a:rPr lang="en-GB" dirty="0"/>
              <a:t>University of Leeds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– Minimisation of hazards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rmAutofit/>
          </a:bodyPr>
          <a:lstStyle/>
          <a:p>
            <a:r>
              <a:rPr lang="en-GB" dirty="0"/>
              <a:t>Read through the protocol. It was taken from a second year lab manual.</a:t>
            </a:r>
          </a:p>
          <a:p>
            <a:pPr lvl="0"/>
            <a:r>
              <a:rPr lang="en-GB" dirty="0"/>
              <a:t>If you were a process chemist tasked with developing this reaction to use in a pilot plant why would you investigate alternatives to DMF, DCM and sodium hydride?</a:t>
            </a:r>
          </a:p>
          <a:p>
            <a:pPr lvl="0"/>
            <a:r>
              <a:rPr lang="en-GB" dirty="0"/>
              <a:t>What aspects of the reaction would you need to understand in more detail if you wanted to run it safely on a large scale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</a:t>
            </a:r>
            <a:r>
              <a:rPr lang="en-GB" smtClean="0"/>
              <a:t>2 – </a:t>
            </a:r>
            <a:r>
              <a:rPr lang="en-GB" dirty="0" smtClean="0"/>
              <a:t>Project planning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Video on time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415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2 – Project planning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rmAutofit/>
          </a:bodyPr>
          <a:lstStyle/>
          <a:p>
            <a:r>
              <a:rPr lang="en-GB" dirty="0"/>
              <a:t>In your groups discuss which reactions you will carry out and which variables you would like to investigate for each step.</a:t>
            </a:r>
          </a:p>
          <a:p>
            <a:r>
              <a:rPr lang="en-GB" dirty="0"/>
              <a:t>You should write </a:t>
            </a:r>
            <a:r>
              <a:rPr lang="en-GB" dirty="0" smtClean="0"/>
              <a:t>down.</a:t>
            </a:r>
            <a:endParaRPr lang="en-GB" dirty="0"/>
          </a:p>
          <a:p>
            <a:pPr lvl="1"/>
            <a:r>
              <a:rPr lang="en-GB" dirty="0"/>
              <a:t>Who will focus on each step</a:t>
            </a:r>
          </a:p>
          <a:p>
            <a:pPr lvl="1"/>
            <a:r>
              <a:rPr lang="en-GB" dirty="0"/>
              <a:t>Which reactions depend on having some material from other reactions</a:t>
            </a:r>
          </a:p>
          <a:p>
            <a:pPr lvl="1"/>
            <a:r>
              <a:rPr lang="en-GB" dirty="0"/>
              <a:t>How to ensure that people investigating reaction conditions have enough of their starting materials</a:t>
            </a:r>
          </a:p>
          <a:p>
            <a:pPr lvl="1"/>
            <a:r>
              <a:rPr lang="en-GB" dirty="0"/>
              <a:t>How will you divide up tasks like analysis and planning</a:t>
            </a:r>
          </a:p>
          <a:p>
            <a:pPr lvl="1"/>
            <a:r>
              <a:rPr lang="en-GB" dirty="0"/>
              <a:t>How often will you share results and discuss progress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61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Before you start in the lab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Do some research into the reaction conditions that might work best for each step. This can be divided between you.</a:t>
            </a:r>
          </a:p>
          <a:p>
            <a:r>
              <a:rPr lang="en-GB"/>
              <a:t>Look up the hazards of all the chemicals you will be using.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7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</a:t>
            </a:r>
            <a:r>
              <a:rPr lang="en-GB" smtClean="0"/>
              <a:t>Naproxen workshop 2”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26541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27d643f5-4560-4eff-9f48-d0fe6b2bec2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304</Words>
  <Application>Microsoft Office PowerPoint</Application>
  <PresentationFormat>On-screen Show (16:9)</PresentationFormat>
  <Paragraphs>26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Naproxen – Workshop 2</vt:lpstr>
      <vt:lpstr>Part 1 – Minimisation of hazards</vt:lpstr>
      <vt:lpstr>Part 2 – Project planning</vt:lpstr>
      <vt:lpstr>Part 2 – Project planning</vt:lpstr>
      <vt:lpstr>Before you start in the lab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Naproxen workshop 2</dc:title>
  <dc:creator>Royal Society of Chemistry</dc:creator>
  <cp:lastModifiedBy>Robert Smith</cp:lastModifiedBy>
  <cp:revision>23</cp:revision>
  <dcterms:created xsi:type="dcterms:W3CDTF">2014-04-11T16:14:23Z</dcterms:created>
  <dcterms:modified xsi:type="dcterms:W3CDTF">2016-08-04T14:15:13Z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