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426" r:id="rId3"/>
    <p:sldId id="257" r:id="rId4"/>
    <p:sldId id="258" r:id="rId5"/>
    <p:sldId id="259" r:id="rId6"/>
    <p:sldId id="261" r:id="rId7"/>
    <p:sldId id="263" r:id="rId8"/>
    <p:sldId id="430" r:id="rId9"/>
    <p:sldId id="427" r:id="rId10"/>
    <p:sldId id="260" r:id="rId11"/>
    <p:sldId id="262" r:id="rId12"/>
    <p:sldId id="431" r:id="rId13"/>
    <p:sldId id="428" r:id="rId14"/>
    <p:sldId id="432" r:id="rId15"/>
    <p:sldId id="429" r:id="rId16"/>
    <p:sldId id="42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D50808-80E0-2EB4-FADF-BCB6AE10CD82}" name="Melinda Welch" initials="MW" userId="34afd9a6a22864d4" providerId="Windows Live"/>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 id="{D717847C-063A-7489-0064-3D2DD55DB948}" name="David" initials="D" userId="63f0f32c639056b0"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8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DA1102-A71F-41EB-B55A-5C393A3A2996}" v="11" dt="2023-02-15T15:47:50.40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253" autoAdjust="0"/>
    <p:restoredTop sz="85670" autoAdjust="0"/>
  </p:normalViewPr>
  <p:slideViewPr>
    <p:cSldViewPr snapToGrid="0">
      <p:cViewPr varScale="1">
        <p:scale>
          <a:sx n="94" d="100"/>
          <a:sy n="94" d="100"/>
        </p:scale>
        <p:origin x="966" y="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D6A2E28C-24E3-4299-953D-7D32B5C17DC0}"/>
    <pc:docChg chg="undo custSel addSld modSld">
      <pc:chgData name="Sarah Binns" userId="44ca82e01afbb258" providerId="LiveId" clId="{D6A2E28C-24E3-4299-953D-7D32B5C17DC0}" dt="2023-01-18T15:08:54.789" v="632" actId="20577"/>
      <pc:docMkLst>
        <pc:docMk/>
      </pc:docMkLst>
      <pc:sldChg chg="modSp mod">
        <pc:chgData name="Sarah Binns" userId="44ca82e01afbb258" providerId="LiveId" clId="{D6A2E28C-24E3-4299-953D-7D32B5C17DC0}" dt="2023-01-18T15:08:54.789" v="632" actId="20577"/>
        <pc:sldMkLst>
          <pc:docMk/>
          <pc:sldMk cId="2603351977" sldId="261"/>
        </pc:sldMkLst>
        <pc:spChg chg="mod">
          <ac:chgData name="Sarah Binns" userId="44ca82e01afbb258" providerId="LiveId" clId="{D6A2E28C-24E3-4299-953D-7D32B5C17DC0}" dt="2023-01-18T15:08:54.789" v="632" actId="20577"/>
          <ac:spMkLst>
            <pc:docMk/>
            <pc:sldMk cId="2603351977" sldId="261"/>
            <ac:spMk id="2" creationId="{C29C76E7-7CC6-475A-9932-79BC2E241F55}"/>
          </ac:spMkLst>
        </pc:spChg>
      </pc:sldChg>
      <pc:sldChg chg="modSp mod">
        <pc:chgData name="Sarah Binns" userId="44ca82e01afbb258" providerId="LiveId" clId="{D6A2E28C-24E3-4299-953D-7D32B5C17DC0}" dt="2023-01-18T15:02:13.153" v="206" actId="20577"/>
        <pc:sldMkLst>
          <pc:docMk/>
          <pc:sldMk cId="4230960989" sldId="262"/>
        </pc:sldMkLst>
        <pc:spChg chg="mod">
          <ac:chgData name="Sarah Binns" userId="44ca82e01afbb258" providerId="LiveId" clId="{D6A2E28C-24E3-4299-953D-7D32B5C17DC0}" dt="2023-01-18T15:02:13.153" v="206" actId="20577"/>
          <ac:spMkLst>
            <pc:docMk/>
            <pc:sldMk cId="4230960989" sldId="262"/>
            <ac:spMk id="5" creationId="{7E87C270-A4AA-38E1-62BB-CEE098B5C33D}"/>
          </ac:spMkLst>
        </pc:spChg>
      </pc:sldChg>
      <pc:sldChg chg="modSp new mod">
        <pc:chgData name="Sarah Binns" userId="44ca82e01afbb258" providerId="LiveId" clId="{D6A2E28C-24E3-4299-953D-7D32B5C17DC0}" dt="2023-01-18T15:01:38.211" v="186" actId="6549"/>
        <pc:sldMkLst>
          <pc:docMk/>
          <pc:sldMk cId="135416876" sldId="427"/>
        </pc:sldMkLst>
        <pc:spChg chg="mod">
          <ac:chgData name="Sarah Binns" userId="44ca82e01afbb258" providerId="LiveId" clId="{D6A2E28C-24E3-4299-953D-7D32B5C17DC0}" dt="2023-01-18T14:55:35.430" v="157" actId="404"/>
          <ac:spMkLst>
            <pc:docMk/>
            <pc:sldMk cId="135416876" sldId="427"/>
            <ac:spMk id="2" creationId="{EAAB5DD9-F1FA-FE8C-414A-1E6A90AA00DE}"/>
          </ac:spMkLst>
        </pc:spChg>
        <pc:spChg chg="mod">
          <ac:chgData name="Sarah Binns" userId="44ca82e01afbb258" providerId="LiveId" clId="{D6A2E28C-24E3-4299-953D-7D32B5C17DC0}" dt="2023-01-18T15:01:38.211" v="186" actId="6549"/>
          <ac:spMkLst>
            <pc:docMk/>
            <pc:sldMk cId="135416876" sldId="427"/>
            <ac:spMk id="3" creationId="{CC7EA34E-03DE-64DA-88E3-C722365EEE08}"/>
          </ac:spMkLst>
        </pc:spChg>
      </pc:sldChg>
      <pc:sldChg chg="modSp new mod">
        <pc:chgData name="Sarah Binns" userId="44ca82e01afbb258" providerId="LiveId" clId="{D6A2E28C-24E3-4299-953D-7D32B5C17DC0}" dt="2023-01-18T15:04:21.392" v="314" actId="20577"/>
        <pc:sldMkLst>
          <pc:docMk/>
          <pc:sldMk cId="3463173100" sldId="428"/>
        </pc:sldMkLst>
        <pc:spChg chg="mod">
          <ac:chgData name="Sarah Binns" userId="44ca82e01afbb258" providerId="LiveId" clId="{D6A2E28C-24E3-4299-953D-7D32B5C17DC0}" dt="2023-01-18T15:02:33.884" v="220" actId="404"/>
          <ac:spMkLst>
            <pc:docMk/>
            <pc:sldMk cId="3463173100" sldId="428"/>
            <ac:spMk id="2" creationId="{3C6D0B0E-AC31-1ADB-8B6E-01D2399C492B}"/>
          </ac:spMkLst>
        </pc:spChg>
        <pc:spChg chg="mod">
          <ac:chgData name="Sarah Binns" userId="44ca82e01afbb258" providerId="LiveId" clId="{D6A2E28C-24E3-4299-953D-7D32B5C17DC0}" dt="2023-01-18T15:04:21.392" v="314" actId="20577"/>
          <ac:spMkLst>
            <pc:docMk/>
            <pc:sldMk cId="3463173100" sldId="428"/>
            <ac:spMk id="3" creationId="{DF32965D-1EE3-E9B9-D1BC-92C27BE4E53E}"/>
          </ac:spMkLst>
        </pc:spChg>
      </pc:sldChg>
      <pc:sldChg chg="modSp add mod">
        <pc:chgData name="Sarah Binns" userId="44ca82e01afbb258" providerId="LiveId" clId="{D6A2E28C-24E3-4299-953D-7D32B5C17DC0}" dt="2023-01-18T15:08:06.070" v="591" actId="11"/>
        <pc:sldMkLst>
          <pc:docMk/>
          <pc:sldMk cId="3961386358" sldId="429"/>
        </pc:sldMkLst>
        <pc:spChg chg="mod">
          <ac:chgData name="Sarah Binns" userId="44ca82e01afbb258" providerId="LiveId" clId="{D6A2E28C-24E3-4299-953D-7D32B5C17DC0}" dt="2023-01-18T15:05:37.113" v="324" actId="404"/>
          <ac:spMkLst>
            <pc:docMk/>
            <pc:sldMk cId="3961386358" sldId="429"/>
            <ac:spMk id="2" creationId="{3C6D0B0E-AC31-1ADB-8B6E-01D2399C492B}"/>
          </ac:spMkLst>
        </pc:spChg>
        <pc:spChg chg="mod">
          <ac:chgData name="Sarah Binns" userId="44ca82e01afbb258" providerId="LiveId" clId="{D6A2E28C-24E3-4299-953D-7D32B5C17DC0}" dt="2023-01-18T15:08:06.070" v="591" actId="11"/>
          <ac:spMkLst>
            <pc:docMk/>
            <pc:sldMk cId="3961386358" sldId="429"/>
            <ac:spMk id="3" creationId="{DF32965D-1EE3-E9B9-D1BC-92C27BE4E53E}"/>
          </ac:spMkLst>
        </pc:spChg>
      </pc:sldChg>
    </pc:docChg>
  </pc:docChgLst>
  <pc:docChgLst>
    <pc:chgData name="Sarah Binns" userId="44ca82e01afbb258" providerId="LiveId" clId="{7CDA1102-A71F-41EB-B55A-5C393A3A2996}"/>
    <pc:docChg chg="modSld">
      <pc:chgData name="Sarah Binns" userId="44ca82e01afbb258" providerId="LiveId" clId="{7CDA1102-A71F-41EB-B55A-5C393A3A2996}" dt="2023-02-15T16:05:38.115" v="1237" actId="962"/>
      <pc:docMkLst>
        <pc:docMk/>
      </pc:docMkLst>
      <pc:sldChg chg="modSp mod">
        <pc:chgData name="Sarah Binns" userId="44ca82e01afbb258" providerId="LiveId" clId="{7CDA1102-A71F-41EB-B55A-5C393A3A2996}" dt="2023-02-15T16:02:40.933" v="305" actId="962"/>
        <pc:sldMkLst>
          <pc:docMk/>
          <pc:sldMk cId="2140489577" sldId="257"/>
        </pc:sldMkLst>
        <pc:picChg chg="mod">
          <ac:chgData name="Sarah Binns" userId="44ca82e01afbb258" providerId="LiveId" clId="{7CDA1102-A71F-41EB-B55A-5C393A3A2996}" dt="2023-02-15T16:01:56.565" v="127" actId="962"/>
          <ac:picMkLst>
            <pc:docMk/>
            <pc:sldMk cId="2140489577" sldId="257"/>
            <ac:picMk id="8" creationId="{24849F0A-6820-DB8B-33C2-F9E4BE6F17D2}"/>
          </ac:picMkLst>
        </pc:picChg>
        <pc:picChg chg="mod">
          <ac:chgData name="Sarah Binns" userId="44ca82e01afbb258" providerId="LiveId" clId="{7CDA1102-A71F-41EB-B55A-5C393A3A2996}" dt="2023-02-15T16:02:40.933" v="305" actId="962"/>
          <ac:picMkLst>
            <pc:docMk/>
            <pc:sldMk cId="2140489577" sldId="257"/>
            <ac:picMk id="11" creationId="{23B60B12-A2C0-8B35-45A9-380D12B3F721}"/>
          </ac:picMkLst>
        </pc:picChg>
        <pc:picChg chg="mod">
          <ac:chgData name="Sarah Binns" userId="44ca82e01afbb258" providerId="LiveId" clId="{7CDA1102-A71F-41EB-B55A-5C393A3A2996}" dt="2023-02-15T16:01:36.740" v="55" actId="962"/>
          <ac:picMkLst>
            <pc:docMk/>
            <pc:sldMk cId="2140489577" sldId="257"/>
            <ac:picMk id="15" creationId="{A372B653-F410-5AD2-2F18-AC6F5AE6B50C}"/>
          </ac:picMkLst>
        </pc:picChg>
      </pc:sldChg>
      <pc:sldChg chg="modSp mod">
        <pc:chgData name="Sarah Binns" userId="44ca82e01afbb258" providerId="LiveId" clId="{7CDA1102-A71F-41EB-B55A-5C393A3A2996}" dt="2023-02-15T16:03:05.263" v="443" actId="962"/>
        <pc:sldMkLst>
          <pc:docMk/>
          <pc:sldMk cId="1086088267" sldId="258"/>
        </pc:sldMkLst>
        <pc:picChg chg="mod">
          <ac:chgData name="Sarah Binns" userId="44ca82e01afbb258" providerId="LiveId" clId="{7CDA1102-A71F-41EB-B55A-5C393A3A2996}" dt="2023-02-15T16:03:05.263" v="443" actId="962"/>
          <ac:picMkLst>
            <pc:docMk/>
            <pc:sldMk cId="1086088267" sldId="258"/>
            <ac:picMk id="7" creationId="{B896C0B0-525E-4CD0-AB6E-EFFB42BD69A4}"/>
          </ac:picMkLst>
        </pc:picChg>
      </pc:sldChg>
      <pc:sldChg chg="modSp mod">
        <pc:chgData name="Sarah Binns" userId="44ca82e01afbb258" providerId="LiveId" clId="{7CDA1102-A71F-41EB-B55A-5C393A3A2996}" dt="2023-02-15T16:04:36.012" v="1077" actId="962"/>
        <pc:sldMkLst>
          <pc:docMk/>
          <pc:sldMk cId="2038437884" sldId="259"/>
        </pc:sldMkLst>
        <pc:graphicFrameChg chg="mod">
          <ac:chgData name="Sarah Binns" userId="44ca82e01afbb258" providerId="LiveId" clId="{7CDA1102-A71F-41EB-B55A-5C393A3A2996}" dt="2023-02-15T16:04:36.012" v="1077" actId="962"/>
          <ac:graphicFrameMkLst>
            <pc:docMk/>
            <pc:sldMk cId="2038437884" sldId="259"/>
            <ac:graphicFrameMk id="4" creationId="{0400B988-67B4-4AC9-8199-3E23F29D7027}"/>
          </ac:graphicFrameMkLst>
        </pc:graphicFrameChg>
      </pc:sldChg>
      <pc:sldChg chg="modSp mod">
        <pc:chgData name="Sarah Binns" userId="44ca82e01afbb258" providerId="LiveId" clId="{7CDA1102-A71F-41EB-B55A-5C393A3A2996}" dt="2023-02-15T16:05:38.115" v="1237" actId="962"/>
        <pc:sldMkLst>
          <pc:docMk/>
          <pc:sldMk cId="527369893" sldId="260"/>
        </pc:sldMkLst>
        <pc:picChg chg="mod">
          <ac:chgData name="Sarah Binns" userId="44ca82e01afbb258" providerId="LiveId" clId="{7CDA1102-A71F-41EB-B55A-5C393A3A2996}" dt="2023-02-15T16:05:38.115" v="1237" actId="962"/>
          <ac:picMkLst>
            <pc:docMk/>
            <pc:sldMk cId="527369893" sldId="260"/>
            <ac:picMk id="9" creationId="{8F1450E8-79C9-A1C7-C8BA-4FE53CFB9C3C}"/>
          </ac:picMkLst>
        </pc:picChg>
      </pc:sldChg>
      <pc:sldChg chg="modCm">
        <pc:chgData name="Sarah Binns" userId="44ca82e01afbb258" providerId="LiveId" clId="{7CDA1102-A71F-41EB-B55A-5C393A3A2996}" dt="2023-02-15T15:42:34.783" v="1"/>
        <pc:sldMkLst>
          <pc:docMk/>
          <pc:sldMk cId="4230960989" sldId="262"/>
        </pc:sldMkLst>
        <pc:extLst>
          <p:ext xmlns:p="http://schemas.openxmlformats.org/presentationml/2006/main" uri="{D6D511B9-2390-475A-947B-AFAB55BFBCF1}">
            <pc226:cmChg xmlns="" xmlns:pc226="http://schemas.microsoft.com/office/powerpoint/2022/06/main/command" chg="mod">
              <pc226:chgData name="Sarah Binns" userId="44ca82e01afbb258" providerId="LiveId" clId="{7CDA1102-A71F-41EB-B55A-5C393A3A2996}" dt="2023-02-15T15:42:34.783" v="1"/>
              <pc2:cmMkLst xmlns:pc2="http://schemas.microsoft.com/office/powerpoint/2019/9/main/command">
                <pc:docMk/>
                <pc:sldMk cId="4230960989" sldId="262"/>
                <pc2:cmMk id="{2721F3C8-B722-4618-869A-5BA86D4E0BC7}"/>
              </pc2:cmMkLst>
              <pc226:cmRplyChg chg="add">
                <pc226:chgData name="Sarah Binns" userId="44ca82e01afbb258" providerId="LiveId" clId="{7CDA1102-A71F-41EB-B55A-5C393A3A2996}" dt="2023-02-15T15:42:33.299" v="0"/>
                <pc2:cmRplyMkLst xmlns:pc2="http://schemas.microsoft.com/office/powerpoint/2019/9/main/command">
                  <pc:docMk/>
                  <pc:sldMk cId="4230960989" sldId="262"/>
                  <pc2:cmMk id="{2721F3C8-B722-4618-869A-5BA86D4E0BC7}"/>
                  <pc2:cmRplyMk id="{F40B0C3F-EBCE-44C6-B654-78F1F9D88917}"/>
                </pc2:cmRplyMkLst>
              </pc226:cmRplyChg>
            </pc226:cmChg>
          </p:ext>
        </pc:extLst>
      </pc:sldChg>
      <pc:sldChg chg="modSp mod">
        <pc:chgData name="Sarah Binns" userId="44ca82e01afbb258" providerId="LiveId" clId="{7CDA1102-A71F-41EB-B55A-5C393A3A2996}" dt="2023-02-15T16:04:54.176" v="1079" actId="962"/>
        <pc:sldMkLst>
          <pc:docMk/>
          <pc:sldMk cId="3293767153" sldId="263"/>
        </pc:sldMkLst>
        <pc:graphicFrameChg chg="mod">
          <ac:chgData name="Sarah Binns" userId="44ca82e01afbb258" providerId="LiveId" clId="{7CDA1102-A71F-41EB-B55A-5C393A3A2996}" dt="2023-02-15T16:04:54.176" v="1079" actId="962"/>
          <ac:graphicFrameMkLst>
            <pc:docMk/>
            <pc:sldMk cId="3293767153" sldId="263"/>
            <ac:graphicFrameMk id="5" creationId="{57725A84-8F89-0B4E-F9DC-4F540C534388}"/>
          </ac:graphicFrameMkLst>
        </pc:graphicFrameChg>
      </pc:sldChg>
    </pc:docChg>
  </pc:docChgLst>
  <pc:docChgLst>
    <pc:chgData name="Sarah Binns" userId="upMWP9cA/F6Z78kMxRbdfYdG4oKHqC/6SyDfOeP00VE=" providerId="None" clId="Web-{8605E0B6-D03C-4378-81AC-6AAC8F0FF38C}"/>
    <pc:docChg chg="modSld">
      <pc:chgData name="Sarah Binns" userId="upMWP9cA/F6Z78kMxRbdfYdG4oKHqC/6SyDfOeP00VE=" providerId="None" clId="Web-{8605E0B6-D03C-4378-81AC-6AAC8F0FF38C}" dt="2023-01-18T14:32:49.882" v="0" actId="20577"/>
      <pc:docMkLst>
        <pc:docMk/>
      </pc:docMkLst>
      <pc:sldChg chg="modSp">
        <pc:chgData name="Sarah Binns" userId="upMWP9cA/F6Z78kMxRbdfYdG4oKHqC/6SyDfOeP00VE=" providerId="None" clId="Web-{8605E0B6-D03C-4378-81AC-6AAC8F0FF38C}" dt="2023-01-18T14:32:49.882" v="0" actId="20577"/>
        <pc:sldMkLst>
          <pc:docMk/>
          <pc:sldMk cId="1610380832" sldId="256"/>
        </pc:sldMkLst>
        <pc:spChg chg="mod">
          <ac:chgData name="Sarah Binns" userId="upMWP9cA/F6Z78kMxRbdfYdG4oKHqC/6SyDfOeP00VE=" providerId="None" clId="Web-{8605E0B6-D03C-4378-81AC-6AAC8F0FF38C}" dt="2023-01-18T14:32:49.882" v="0" actId="20577"/>
          <ac:spMkLst>
            <pc:docMk/>
            <pc:sldMk cId="1610380832" sldId="256"/>
            <ac:spMk id="2" creationId="{613C8453-808D-445A-B3FD-8A433FCB746A}"/>
          </ac:spMkLst>
        </pc:spChg>
      </pc:sldChg>
    </pc:docChg>
  </pc:docChgLst>
  <pc:docChgLst>
    <pc:chgData name="Sarah Binns" userId="44ca82e01afbb258" providerId="LiveId" clId="{E7F5D992-C68E-45FC-A92E-6880C97CB65C}"/>
    <pc:docChg chg="modSld">
      <pc:chgData name="Sarah Binns" userId="44ca82e01afbb258" providerId="LiveId" clId="{E7F5D992-C68E-45FC-A92E-6880C97CB65C}" dt="2023-02-15T20:38:36.602" v="44"/>
      <pc:docMkLst>
        <pc:docMk/>
      </pc:docMkLst>
      <pc:sldChg chg="modSp mod">
        <pc:chgData name="Sarah Binns" userId="44ca82e01afbb258" providerId="LiveId" clId="{E7F5D992-C68E-45FC-A92E-6880C97CB65C}" dt="2023-02-15T20:37:06.458" v="22"/>
        <pc:sldMkLst>
          <pc:docMk/>
          <pc:sldMk cId="2140489577" sldId="257"/>
        </pc:sldMkLst>
        <pc:spChg chg="ord">
          <ac:chgData name="Sarah Binns" userId="44ca82e01afbb258" providerId="LiveId" clId="{E7F5D992-C68E-45FC-A92E-6880C97CB65C}" dt="2023-02-15T20:36:53.029" v="17"/>
          <ac:spMkLst>
            <pc:docMk/>
            <pc:sldMk cId="2140489577" sldId="257"/>
            <ac:spMk id="2" creationId="{1E7025A2-67DC-44C7-897D-BDEF2B2AAACF}"/>
          </ac:spMkLst>
        </pc:spChg>
        <pc:picChg chg="mod">
          <ac:chgData name="Sarah Binns" userId="44ca82e01afbb258" providerId="LiveId" clId="{E7F5D992-C68E-45FC-A92E-6880C97CB65C}" dt="2023-02-15T20:35:56.585" v="0" actId="962"/>
          <ac:picMkLst>
            <pc:docMk/>
            <pc:sldMk cId="2140489577" sldId="257"/>
            <ac:picMk id="3" creationId="{124BF5FD-CAF6-A2B3-F54C-FC6159A6AA39}"/>
          </ac:picMkLst>
        </pc:picChg>
        <pc:picChg chg="ord">
          <ac:chgData name="Sarah Binns" userId="44ca82e01afbb258" providerId="LiveId" clId="{E7F5D992-C68E-45FC-A92E-6880C97CB65C}" dt="2023-02-15T20:37:04.327" v="21"/>
          <ac:picMkLst>
            <pc:docMk/>
            <pc:sldMk cId="2140489577" sldId="257"/>
            <ac:picMk id="8" creationId="{24849F0A-6820-DB8B-33C2-F9E4BE6F17D2}"/>
          </ac:picMkLst>
        </pc:picChg>
        <pc:picChg chg="ord">
          <ac:chgData name="Sarah Binns" userId="44ca82e01afbb258" providerId="LiveId" clId="{E7F5D992-C68E-45FC-A92E-6880C97CB65C}" dt="2023-02-15T20:37:06.458" v="22"/>
          <ac:picMkLst>
            <pc:docMk/>
            <pc:sldMk cId="2140489577" sldId="257"/>
            <ac:picMk id="11" creationId="{23B60B12-A2C0-8B35-45A9-380D12B3F721}"/>
          </ac:picMkLst>
        </pc:picChg>
        <pc:picChg chg="ord">
          <ac:chgData name="Sarah Binns" userId="44ca82e01afbb258" providerId="LiveId" clId="{E7F5D992-C68E-45FC-A92E-6880C97CB65C}" dt="2023-02-15T20:37:02.091" v="20"/>
          <ac:picMkLst>
            <pc:docMk/>
            <pc:sldMk cId="2140489577" sldId="257"/>
            <ac:picMk id="15" creationId="{A372B653-F410-5AD2-2F18-AC6F5AE6B50C}"/>
          </ac:picMkLst>
        </pc:picChg>
      </pc:sldChg>
      <pc:sldChg chg="modSp mod">
        <pc:chgData name="Sarah Binns" userId="44ca82e01afbb258" providerId="LiveId" clId="{E7F5D992-C68E-45FC-A92E-6880C97CB65C}" dt="2023-02-15T20:37:17.555" v="24"/>
        <pc:sldMkLst>
          <pc:docMk/>
          <pc:sldMk cId="1086088267" sldId="258"/>
        </pc:sldMkLst>
        <pc:spChg chg="ord">
          <ac:chgData name="Sarah Binns" userId="44ca82e01afbb258" providerId="LiveId" clId="{E7F5D992-C68E-45FC-A92E-6880C97CB65C}" dt="2023-02-15T20:37:15.033" v="23"/>
          <ac:spMkLst>
            <pc:docMk/>
            <pc:sldMk cId="1086088267" sldId="258"/>
            <ac:spMk id="2" creationId="{E3A9C1EC-CE33-4027-B5F1-AE3907C51388}"/>
          </ac:spMkLst>
        </pc:spChg>
        <pc:picChg chg="mod">
          <ac:chgData name="Sarah Binns" userId="44ca82e01afbb258" providerId="LiveId" clId="{E7F5D992-C68E-45FC-A92E-6880C97CB65C}" dt="2023-02-15T20:36:00.178" v="1" actId="962"/>
          <ac:picMkLst>
            <pc:docMk/>
            <pc:sldMk cId="1086088267" sldId="258"/>
            <ac:picMk id="4" creationId="{F4026732-8BC3-126D-4649-188C46567753}"/>
          </ac:picMkLst>
        </pc:picChg>
        <pc:picChg chg="ord">
          <ac:chgData name="Sarah Binns" userId="44ca82e01afbb258" providerId="LiveId" clId="{E7F5D992-C68E-45FC-A92E-6880C97CB65C}" dt="2023-02-15T20:37:17.555" v="24"/>
          <ac:picMkLst>
            <pc:docMk/>
            <pc:sldMk cId="1086088267" sldId="258"/>
            <ac:picMk id="7" creationId="{B896C0B0-525E-4CD0-AB6E-EFFB42BD69A4}"/>
          </ac:picMkLst>
        </pc:picChg>
      </pc:sldChg>
      <pc:sldChg chg="modSp mod">
        <pc:chgData name="Sarah Binns" userId="44ca82e01afbb258" providerId="LiveId" clId="{E7F5D992-C68E-45FC-A92E-6880C97CB65C}" dt="2023-02-15T20:37:30.710" v="27" actId="962"/>
        <pc:sldMkLst>
          <pc:docMk/>
          <pc:sldMk cId="2038437884" sldId="259"/>
        </pc:sldMkLst>
        <pc:spChg chg="ord">
          <ac:chgData name="Sarah Binns" userId="44ca82e01afbb258" providerId="LiveId" clId="{E7F5D992-C68E-45FC-A92E-6880C97CB65C}" dt="2023-02-15T20:37:22.510" v="25"/>
          <ac:spMkLst>
            <pc:docMk/>
            <pc:sldMk cId="2038437884" sldId="259"/>
            <ac:spMk id="2" creationId="{15FF0A4D-82B5-44A0-AD53-6B1488DA839B}"/>
          </ac:spMkLst>
        </pc:spChg>
        <pc:graphicFrameChg chg="mod">
          <ac:chgData name="Sarah Binns" userId="44ca82e01afbb258" providerId="LiveId" clId="{E7F5D992-C68E-45FC-A92E-6880C97CB65C}" dt="2023-02-15T20:37:30.710" v="27" actId="962"/>
          <ac:graphicFrameMkLst>
            <pc:docMk/>
            <pc:sldMk cId="2038437884" sldId="259"/>
            <ac:graphicFrameMk id="4" creationId="{0400B988-67B4-4AC9-8199-3E23F29D7027}"/>
          </ac:graphicFrameMkLst>
        </pc:graphicFrameChg>
        <pc:picChg chg="mod">
          <ac:chgData name="Sarah Binns" userId="44ca82e01afbb258" providerId="LiveId" clId="{E7F5D992-C68E-45FC-A92E-6880C97CB65C}" dt="2023-02-15T20:36:03.560" v="2" actId="962"/>
          <ac:picMkLst>
            <pc:docMk/>
            <pc:sldMk cId="2038437884" sldId="259"/>
            <ac:picMk id="5" creationId="{04E7D293-30F0-4D44-358B-1F6D6C10771C}"/>
          </ac:picMkLst>
        </pc:picChg>
      </pc:sldChg>
      <pc:sldChg chg="modSp mod">
        <pc:chgData name="Sarah Binns" userId="44ca82e01afbb258" providerId="LiveId" clId="{E7F5D992-C68E-45FC-A92E-6880C97CB65C}" dt="2023-02-15T20:38:02.489" v="36"/>
        <pc:sldMkLst>
          <pc:docMk/>
          <pc:sldMk cId="527369893" sldId="260"/>
        </pc:sldMkLst>
        <pc:spChg chg="ord">
          <ac:chgData name="Sarah Binns" userId="44ca82e01afbb258" providerId="LiveId" clId="{E7F5D992-C68E-45FC-A92E-6880C97CB65C}" dt="2023-02-15T20:38:02.489" v="36"/>
          <ac:spMkLst>
            <pc:docMk/>
            <pc:sldMk cId="527369893" sldId="260"/>
            <ac:spMk id="2" creationId="{CE7380B9-427D-4690-91C7-F7E888FE5DCC}"/>
          </ac:spMkLst>
        </pc:spChg>
        <pc:spChg chg="mod">
          <ac:chgData name="Sarah Binns" userId="44ca82e01afbb258" providerId="LiveId" clId="{E7F5D992-C68E-45FC-A92E-6880C97CB65C}" dt="2023-02-15T20:37:57.163" v="32" actId="962"/>
          <ac:spMkLst>
            <pc:docMk/>
            <pc:sldMk cId="527369893" sldId="260"/>
            <ac:spMk id="7" creationId="{829327E4-8DE5-9D6B-52A3-7C34C1876EA5}"/>
          </ac:spMkLst>
        </pc:spChg>
        <pc:picChg chg="mod">
          <ac:chgData name="Sarah Binns" userId="44ca82e01afbb258" providerId="LiveId" clId="{E7F5D992-C68E-45FC-A92E-6880C97CB65C}" dt="2023-02-15T20:36:19.820" v="9" actId="962"/>
          <ac:picMkLst>
            <pc:docMk/>
            <pc:sldMk cId="527369893" sldId="260"/>
            <ac:picMk id="4" creationId="{84386A9E-2266-4641-CE5B-773C9F25D2D6}"/>
          </ac:picMkLst>
        </pc:picChg>
        <pc:picChg chg="mod">
          <ac:chgData name="Sarah Binns" userId="44ca82e01afbb258" providerId="LiveId" clId="{E7F5D992-C68E-45FC-A92E-6880C97CB65C}" dt="2023-02-15T20:36:17.812" v="8" actId="962"/>
          <ac:picMkLst>
            <pc:docMk/>
            <pc:sldMk cId="527369893" sldId="260"/>
            <ac:picMk id="5" creationId="{38F98236-BC50-6D72-49A4-3918696EB0AD}"/>
          </ac:picMkLst>
        </pc:picChg>
        <pc:picChg chg="ord">
          <ac:chgData name="Sarah Binns" userId="44ca82e01afbb258" providerId="LiveId" clId="{E7F5D992-C68E-45FC-A92E-6880C97CB65C}" dt="2023-02-15T20:38:00.503" v="35"/>
          <ac:picMkLst>
            <pc:docMk/>
            <pc:sldMk cId="527369893" sldId="260"/>
            <ac:picMk id="9" creationId="{8F1450E8-79C9-A1C7-C8BA-4FE53CFB9C3C}"/>
          </ac:picMkLst>
        </pc:picChg>
      </pc:sldChg>
      <pc:sldChg chg="modSp mod">
        <pc:chgData name="Sarah Binns" userId="44ca82e01afbb258" providerId="LiveId" clId="{E7F5D992-C68E-45FC-A92E-6880C97CB65C}" dt="2023-02-15T20:37:42.400" v="29" actId="962"/>
        <pc:sldMkLst>
          <pc:docMk/>
          <pc:sldMk cId="2603351977" sldId="261"/>
        </pc:sldMkLst>
        <pc:spChg chg="ord">
          <ac:chgData name="Sarah Binns" userId="44ca82e01afbb258" providerId="LiveId" clId="{E7F5D992-C68E-45FC-A92E-6880C97CB65C}" dt="2023-02-15T20:37:40.071" v="28"/>
          <ac:spMkLst>
            <pc:docMk/>
            <pc:sldMk cId="2603351977" sldId="261"/>
            <ac:spMk id="2" creationId="{C29C76E7-7CC6-475A-9932-79BC2E241F55}"/>
          </ac:spMkLst>
        </pc:spChg>
        <pc:spChg chg="mod">
          <ac:chgData name="Sarah Binns" userId="44ca82e01afbb258" providerId="LiveId" clId="{E7F5D992-C68E-45FC-A92E-6880C97CB65C}" dt="2023-02-15T20:37:42.400" v="29" actId="962"/>
          <ac:spMkLst>
            <pc:docMk/>
            <pc:sldMk cId="2603351977" sldId="261"/>
            <ac:spMk id="7" creationId="{5CAA8FAC-B5F0-BF31-9BF5-DE79B529F4B2}"/>
          </ac:spMkLst>
        </pc:spChg>
        <pc:picChg chg="mod">
          <ac:chgData name="Sarah Binns" userId="44ca82e01afbb258" providerId="LiveId" clId="{E7F5D992-C68E-45FC-A92E-6880C97CB65C}" dt="2023-02-15T20:36:05.666" v="3" actId="962"/>
          <ac:picMkLst>
            <pc:docMk/>
            <pc:sldMk cId="2603351977" sldId="261"/>
            <ac:picMk id="5" creationId="{40ADBAD1-1E2D-CBB8-9703-0B5393EE51F7}"/>
          </ac:picMkLst>
        </pc:picChg>
        <pc:picChg chg="mod">
          <ac:chgData name="Sarah Binns" userId="44ca82e01afbb258" providerId="LiveId" clId="{E7F5D992-C68E-45FC-A92E-6880C97CB65C}" dt="2023-02-15T20:36:07.970" v="4" actId="962"/>
          <ac:picMkLst>
            <pc:docMk/>
            <pc:sldMk cId="2603351977" sldId="261"/>
            <ac:picMk id="6" creationId="{CFDDB356-25B7-64E0-4195-DACBEF5EBDAE}"/>
          </ac:picMkLst>
        </pc:picChg>
      </pc:sldChg>
      <pc:sldChg chg="modSp mod">
        <pc:chgData name="Sarah Binns" userId="44ca82e01afbb258" providerId="LiveId" clId="{E7F5D992-C68E-45FC-A92E-6880C97CB65C}" dt="2023-02-15T20:38:10.716" v="38" actId="962"/>
        <pc:sldMkLst>
          <pc:docMk/>
          <pc:sldMk cId="4230960989" sldId="262"/>
        </pc:sldMkLst>
        <pc:spChg chg="ord">
          <ac:chgData name="Sarah Binns" userId="44ca82e01afbb258" providerId="LiveId" clId="{E7F5D992-C68E-45FC-A92E-6880C97CB65C}" dt="2023-02-15T20:38:07.045" v="37"/>
          <ac:spMkLst>
            <pc:docMk/>
            <pc:sldMk cId="4230960989" sldId="262"/>
            <ac:spMk id="2" creationId="{E9BB6350-6864-AF64-6DF2-6668F6B131A7}"/>
          </ac:spMkLst>
        </pc:spChg>
        <pc:spChg chg="mod">
          <ac:chgData name="Sarah Binns" userId="44ca82e01afbb258" providerId="LiveId" clId="{E7F5D992-C68E-45FC-A92E-6880C97CB65C}" dt="2023-02-15T20:38:10.716" v="38" actId="962"/>
          <ac:spMkLst>
            <pc:docMk/>
            <pc:sldMk cId="4230960989" sldId="262"/>
            <ac:spMk id="9" creationId="{4E193546-C299-8561-C9FE-379276A52042}"/>
          </ac:spMkLst>
        </pc:spChg>
        <pc:picChg chg="mod">
          <ac:chgData name="Sarah Binns" userId="44ca82e01afbb258" providerId="LiveId" clId="{E7F5D992-C68E-45FC-A92E-6880C97CB65C}" dt="2023-02-15T20:36:22.018" v="10" actId="962"/>
          <ac:picMkLst>
            <pc:docMk/>
            <pc:sldMk cId="4230960989" sldId="262"/>
            <ac:picMk id="4" creationId="{0322576C-A6EE-0D9C-C1A2-B3012422B692}"/>
          </ac:picMkLst>
        </pc:picChg>
        <pc:picChg chg="mod">
          <ac:chgData name="Sarah Binns" userId="44ca82e01afbb258" providerId="LiveId" clId="{E7F5D992-C68E-45FC-A92E-6880C97CB65C}" dt="2023-02-15T20:36:26.184" v="11" actId="962"/>
          <ac:picMkLst>
            <pc:docMk/>
            <pc:sldMk cId="4230960989" sldId="262"/>
            <ac:picMk id="8" creationId="{CC39238D-D779-3EAE-A8CC-F8A06FBF0EF0}"/>
          </ac:picMkLst>
        </pc:picChg>
      </pc:sldChg>
      <pc:sldChg chg="modSp mod">
        <pc:chgData name="Sarah Binns" userId="44ca82e01afbb258" providerId="LiveId" clId="{E7F5D992-C68E-45FC-A92E-6880C97CB65C}" dt="2023-02-15T20:36:10.567" v="5" actId="962"/>
        <pc:sldMkLst>
          <pc:docMk/>
          <pc:sldMk cId="3293767153" sldId="263"/>
        </pc:sldMkLst>
        <pc:picChg chg="mod">
          <ac:chgData name="Sarah Binns" userId="44ca82e01afbb258" providerId="LiveId" clId="{E7F5D992-C68E-45FC-A92E-6880C97CB65C}" dt="2023-02-15T20:36:10.567" v="5" actId="962"/>
          <ac:picMkLst>
            <pc:docMk/>
            <pc:sldMk cId="3293767153" sldId="263"/>
            <ac:picMk id="4" creationId="{047339B5-70D9-67D3-61E6-ACA5E404C950}"/>
          </ac:picMkLst>
        </pc:picChg>
      </pc:sldChg>
      <pc:sldChg chg="modSp mod">
        <pc:chgData name="Sarah Binns" userId="44ca82e01afbb258" providerId="LiveId" clId="{E7F5D992-C68E-45FC-A92E-6880C97CB65C}" dt="2023-02-15T20:38:36.602" v="44"/>
        <pc:sldMkLst>
          <pc:docMk/>
          <pc:sldMk cId="3432796193" sldId="425"/>
        </pc:sldMkLst>
        <pc:spChg chg="ord">
          <ac:chgData name="Sarah Binns" userId="44ca82e01afbb258" providerId="LiveId" clId="{E7F5D992-C68E-45FC-A92E-6880C97CB65C}" dt="2023-02-15T20:38:36.602" v="44"/>
          <ac:spMkLst>
            <pc:docMk/>
            <pc:sldMk cId="3432796193" sldId="425"/>
            <ac:spMk id="2" creationId="{5AD2A884-4964-8407-9D51-50DF0CB782A4}"/>
          </ac:spMkLst>
        </pc:spChg>
        <pc:spChg chg="ord">
          <ac:chgData name="Sarah Binns" userId="44ca82e01afbb258" providerId="LiveId" clId="{E7F5D992-C68E-45FC-A92E-6880C97CB65C}" dt="2023-02-15T20:38:34.708" v="43"/>
          <ac:spMkLst>
            <pc:docMk/>
            <pc:sldMk cId="3432796193" sldId="425"/>
            <ac:spMk id="5" creationId="{FED6CB65-7F26-09B6-79A3-C7AB2B3DE87D}"/>
          </ac:spMkLst>
        </pc:spChg>
        <pc:picChg chg="mod">
          <ac:chgData name="Sarah Binns" userId="44ca82e01afbb258" providerId="LiveId" clId="{E7F5D992-C68E-45FC-A92E-6880C97CB65C}" dt="2023-02-15T20:36:39.598" v="16" actId="962"/>
          <ac:picMkLst>
            <pc:docMk/>
            <pc:sldMk cId="3432796193" sldId="425"/>
            <ac:picMk id="4" creationId="{D1937D6C-839B-2C33-8BFE-B67ED19329CA}"/>
          </ac:picMkLst>
        </pc:picChg>
      </pc:sldChg>
      <pc:sldChg chg="modSp mod">
        <pc:chgData name="Sarah Binns" userId="44ca82e01afbb258" providerId="LiveId" clId="{E7F5D992-C68E-45FC-A92E-6880C97CB65C}" dt="2023-02-15T20:37:51.379" v="31"/>
        <pc:sldMkLst>
          <pc:docMk/>
          <pc:sldMk cId="135416876" sldId="427"/>
        </pc:sldMkLst>
        <pc:spChg chg="ord">
          <ac:chgData name="Sarah Binns" userId="44ca82e01afbb258" providerId="LiveId" clId="{E7F5D992-C68E-45FC-A92E-6880C97CB65C}" dt="2023-02-15T20:37:51.379" v="31"/>
          <ac:spMkLst>
            <pc:docMk/>
            <pc:sldMk cId="135416876" sldId="427"/>
            <ac:spMk id="2" creationId="{EAAB5DD9-F1FA-FE8C-414A-1E6A90AA00DE}"/>
          </ac:spMkLst>
        </pc:spChg>
        <pc:spChg chg="mod">
          <ac:chgData name="Sarah Binns" userId="44ca82e01afbb258" providerId="LiveId" clId="{E7F5D992-C68E-45FC-A92E-6880C97CB65C}" dt="2023-02-15T20:37:49.522" v="30" actId="962"/>
          <ac:spMkLst>
            <pc:docMk/>
            <pc:sldMk cId="135416876" sldId="427"/>
            <ac:spMk id="6" creationId="{978ED0A8-E15D-B34A-4A36-42A0BD8EA673}"/>
          </ac:spMkLst>
        </pc:spChg>
        <pc:picChg chg="mod">
          <ac:chgData name="Sarah Binns" userId="44ca82e01afbb258" providerId="LiveId" clId="{E7F5D992-C68E-45FC-A92E-6880C97CB65C}" dt="2023-02-15T20:36:12.805" v="6" actId="962"/>
          <ac:picMkLst>
            <pc:docMk/>
            <pc:sldMk cId="135416876" sldId="427"/>
            <ac:picMk id="4" creationId="{2A3541F1-10D3-29DE-0740-E3CF4716699E}"/>
          </ac:picMkLst>
        </pc:picChg>
        <pc:picChg chg="mod">
          <ac:chgData name="Sarah Binns" userId="44ca82e01afbb258" providerId="LiveId" clId="{E7F5D992-C68E-45FC-A92E-6880C97CB65C}" dt="2023-02-15T20:36:14.709" v="7" actId="962"/>
          <ac:picMkLst>
            <pc:docMk/>
            <pc:sldMk cId="135416876" sldId="427"/>
            <ac:picMk id="5" creationId="{363B21E0-BAE3-4096-AA15-7C4399EC210C}"/>
          </ac:picMkLst>
        </pc:picChg>
      </pc:sldChg>
      <pc:sldChg chg="modSp mod">
        <pc:chgData name="Sarah Binns" userId="44ca82e01afbb258" providerId="LiveId" clId="{E7F5D992-C68E-45FC-A92E-6880C97CB65C}" dt="2023-02-15T20:38:20.197" v="40"/>
        <pc:sldMkLst>
          <pc:docMk/>
          <pc:sldMk cId="3463173100" sldId="428"/>
        </pc:sldMkLst>
        <pc:spChg chg="ord">
          <ac:chgData name="Sarah Binns" userId="44ca82e01afbb258" providerId="LiveId" clId="{E7F5D992-C68E-45FC-A92E-6880C97CB65C}" dt="2023-02-15T20:38:20.197" v="40"/>
          <ac:spMkLst>
            <pc:docMk/>
            <pc:sldMk cId="3463173100" sldId="428"/>
            <ac:spMk id="2" creationId="{3C6D0B0E-AC31-1ADB-8B6E-01D2399C492B}"/>
          </ac:spMkLst>
        </pc:spChg>
        <pc:spChg chg="mod">
          <ac:chgData name="Sarah Binns" userId="44ca82e01afbb258" providerId="LiveId" clId="{E7F5D992-C68E-45FC-A92E-6880C97CB65C}" dt="2023-02-15T20:38:18.433" v="39" actId="962"/>
          <ac:spMkLst>
            <pc:docMk/>
            <pc:sldMk cId="3463173100" sldId="428"/>
            <ac:spMk id="6" creationId="{5CC1DB7B-8F10-21A0-5039-B9ABF91CA248}"/>
          </ac:spMkLst>
        </pc:spChg>
        <pc:picChg chg="mod">
          <ac:chgData name="Sarah Binns" userId="44ca82e01afbb258" providerId="LiveId" clId="{E7F5D992-C68E-45FC-A92E-6880C97CB65C}" dt="2023-02-15T20:36:28.794" v="12" actId="962"/>
          <ac:picMkLst>
            <pc:docMk/>
            <pc:sldMk cId="3463173100" sldId="428"/>
            <ac:picMk id="4" creationId="{FB514FF8-4883-82A7-4432-5199F17BFEEC}"/>
          </ac:picMkLst>
        </pc:picChg>
        <pc:picChg chg="mod">
          <ac:chgData name="Sarah Binns" userId="44ca82e01afbb258" providerId="LiveId" clId="{E7F5D992-C68E-45FC-A92E-6880C97CB65C}" dt="2023-02-15T20:36:31.183" v="13" actId="962"/>
          <ac:picMkLst>
            <pc:docMk/>
            <pc:sldMk cId="3463173100" sldId="428"/>
            <ac:picMk id="5" creationId="{58F54119-E03E-4DF4-C00C-95E5A936A55B}"/>
          </ac:picMkLst>
        </pc:picChg>
      </pc:sldChg>
      <pc:sldChg chg="modSp mod">
        <pc:chgData name="Sarah Binns" userId="44ca82e01afbb258" providerId="LiveId" clId="{E7F5D992-C68E-45FC-A92E-6880C97CB65C}" dt="2023-02-15T20:38:27.289" v="42"/>
        <pc:sldMkLst>
          <pc:docMk/>
          <pc:sldMk cId="3961386358" sldId="429"/>
        </pc:sldMkLst>
        <pc:spChg chg="ord">
          <ac:chgData name="Sarah Binns" userId="44ca82e01afbb258" providerId="LiveId" clId="{E7F5D992-C68E-45FC-A92E-6880C97CB65C}" dt="2023-02-15T20:38:27.289" v="42"/>
          <ac:spMkLst>
            <pc:docMk/>
            <pc:sldMk cId="3961386358" sldId="429"/>
            <ac:spMk id="2" creationId="{3C6D0B0E-AC31-1ADB-8B6E-01D2399C492B}"/>
          </ac:spMkLst>
        </pc:spChg>
        <pc:spChg chg="mod">
          <ac:chgData name="Sarah Binns" userId="44ca82e01afbb258" providerId="LiveId" clId="{E7F5D992-C68E-45FC-A92E-6880C97CB65C}" dt="2023-02-15T20:38:25.779" v="41" actId="962"/>
          <ac:spMkLst>
            <pc:docMk/>
            <pc:sldMk cId="3961386358" sldId="429"/>
            <ac:spMk id="6" creationId="{1B20CD79-2AB4-9824-455D-9CB0F2171EF5}"/>
          </ac:spMkLst>
        </pc:spChg>
        <pc:picChg chg="mod">
          <ac:chgData name="Sarah Binns" userId="44ca82e01afbb258" providerId="LiveId" clId="{E7F5D992-C68E-45FC-A92E-6880C97CB65C}" dt="2023-02-15T20:36:33.936" v="14" actId="962"/>
          <ac:picMkLst>
            <pc:docMk/>
            <pc:sldMk cId="3961386358" sldId="429"/>
            <ac:picMk id="4" creationId="{1632EDD3-2A12-35CD-3BDC-86B7390DB970}"/>
          </ac:picMkLst>
        </pc:picChg>
        <pc:picChg chg="mod">
          <ac:chgData name="Sarah Binns" userId="44ca82e01afbb258" providerId="LiveId" clId="{E7F5D992-C68E-45FC-A92E-6880C97CB65C}" dt="2023-02-15T20:36:36.540" v="15" actId="962"/>
          <ac:picMkLst>
            <pc:docMk/>
            <pc:sldMk cId="3961386358" sldId="429"/>
            <ac:picMk id="5" creationId="{B0C35EFF-C46B-60B8-38E3-91FF97A144F7}"/>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0100F2E-4101-48A0-91AB-8677B66C0DB0}" type="datetimeFigureOut">
              <a:rPr lang="en-GB" smtClean="0"/>
              <a:t>18/04/2023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721EC18-0A03-4C1E-BCB2-6187A469F5DC}" type="slidenum">
              <a:rPr lang="en-GB" smtClean="0"/>
              <a:t>‹#›</a:t>
            </a:fld>
            <a:endParaRPr lang="en-GB" dirty="0"/>
          </a:p>
        </p:txBody>
      </p:sp>
    </p:spTree>
    <p:extLst>
      <p:ext uri="{BB962C8B-B14F-4D97-AF65-F5344CB8AC3E}">
        <p14:creationId xmlns:p14="http://schemas.microsoft.com/office/powerpoint/2010/main" val="632564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edu.rsc.org/job-profiles/laboratory-analyst-and-higher-degree-apprentice-water/4010930.article"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s://edu.rsc.org/job-profiles/analytical-chemists-thames-water/4011778.article"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r>
              <a:rPr lang="en-GB" dirty="0" err="1"/>
              <a:t>Ailisa</a:t>
            </a:r>
            <a:r>
              <a:rPr lang="en-GB" dirty="0"/>
              <a:t>/Shutterstock</a:t>
            </a:r>
          </a:p>
          <a:p>
            <a:r>
              <a:rPr lang="en-GB" dirty="0"/>
              <a:t>© Carpinus/Shutterstock</a:t>
            </a:r>
          </a:p>
          <a:p>
            <a:r>
              <a:rPr lang="en-GB" dirty="0"/>
              <a:t>© Bradley </a:t>
            </a:r>
            <a:r>
              <a:rPr lang="en-GB" dirty="0" err="1"/>
              <a:t>Pietzyk</a:t>
            </a:r>
            <a:r>
              <a:rPr lang="en-GB" dirty="0"/>
              <a:t>/Shutterstock</a:t>
            </a:r>
          </a:p>
        </p:txBody>
      </p:sp>
      <p:sp>
        <p:nvSpPr>
          <p:cNvPr id="4" name="Slide Number Placeholder 3"/>
          <p:cNvSpPr>
            <a:spLocks noGrp="1"/>
          </p:cNvSpPr>
          <p:nvPr>
            <p:ph type="sldNum" sz="quarter" idx="5"/>
          </p:nvPr>
        </p:nvSpPr>
        <p:spPr/>
        <p:txBody>
          <a:bodyPr/>
          <a:lstStyle/>
          <a:p>
            <a:fld id="{A721EC18-0A03-4C1E-BCB2-6187A469F5DC}" type="slidenum">
              <a:rPr lang="en-GB" smtClean="0"/>
              <a:t>3</a:t>
            </a:fld>
            <a:endParaRPr lang="en-GB" dirty="0"/>
          </a:p>
        </p:txBody>
      </p:sp>
    </p:spTree>
    <p:extLst>
      <p:ext uri="{BB962C8B-B14F-4D97-AF65-F5344CB8AC3E}">
        <p14:creationId xmlns:p14="http://schemas.microsoft.com/office/powerpoint/2010/main" val="36289120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Steve Gorton/Getty Images</a:t>
            </a:r>
          </a:p>
          <a:p>
            <a:endParaRPr lang="en-GB" dirty="0"/>
          </a:p>
          <a:p>
            <a:r>
              <a:rPr lang="en-GB" dirty="0"/>
              <a:t>Note that learners may not have been taught about ions yet so may not be familiar with the term. For now, it would be sufficient to tell learners that ions are charged particles that are formed when atoms lose or gain electrons. For example, calcium ions are formed when calcium atoms lose electrons and magnesium ions are formed when magnesium atoms lose electrons. </a:t>
            </a:r>
          </a:p>
        </p:txBody>
      </p:sp>
      <p:sp>
        <p:nvSpPr>
          <p:cNvPr id="4" name="Slide Number Placeholder 3"/>
          <p:cNvSpPr>
            <a:spLocks noGrp="1"/>
          </p:cNvSpPr>
          <p:nvPr>
            <p:ph type="sldNum" sz="quarter" idx="5"/>
          </p:nvPr>
        </p:nvSpPr>
        <p:spPr/>
        <p:txBody>
          <a:bodyPr/>
          <a:lstStyle/>
          <a:p>
            <a:fld id="{A721EC18-0A03-4C1E-BCB2-6187A469F5DC}" type="slidenum">
              <a:rPr lang="en-GB" smtClean="0"/>
              <a:t>4</a:t>
            </a:fld>
            <a:endParaRPr lang="en-GB" dirty="0"/>
          </a:p>
        </p:txBody>
      </p:sp>
    </p:spTree>
    <p:extLst>
      <p:ext uri="{BB962C8B-B14F-4D97-AF65-F5344CB8AC3E}">
        <p14:creationId xmlns:p14="http://schemas.microsoft.com/office/powerpoint/2010/main" val="233263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721EC18-0A03-4C1E-BCB2-6187A469F5DC}" type="slidenum">
              <a:rPr lang="en-GB" smtClean="0"/>
              <a:t>5</a:t>
            </a:fld>
            <a:endParaRPr lang="en-GB" dirty="0"/>
          </a:p>
        </p:txBody>
      </p:sp>
    </p:spTree>
    <p:extLst>
      <p:ext uri="{BB962C8B-B14F-4D97-AF65-F5344CB8AC3E}">
        <p14:creationId xmlns:p14="http://schemas.microsoft.com/office/powerpoint/2010/main" val="1498826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the video job profiles, </a:t>
            </a:r>
            <a:r>
              <a:rPr lang="en-GB" dirty="0">
                <a:hlinkClick r:id="rId3"/>
              </a:rPr>
              <a:t>https://edu.rsc.org/job-profiles/laboratory-analyst-and-higher-degree-apprentice-water/4010930.article</a:t>
            </a:r>
            <a:r>
              <a:rPr lang="en-GB" dirty="0"/>
              <a:t>, (accessed 18 April 2023). </a:t>
            </a:r>
          </a:p>
          <a:p>
            <a:r>
              <a:rPr lang="en-GB" dirty="0"/>
              <a:t>Video length: 2:19</a:t>
            </a:r>
          </a:p>
        </p:txBody>
      </p:sp>
      <p:sp>
        <p:nvSpPr>
          <p:cNvPr id="4" name="Slide Number Placeholder 3"/>
          <p:cNvSpPr>
            <a:spLocks noGrp="1"/>
          </p:cNvSpPr>
          <p:nvPr>
            <p:ph type="sldNum" sz="quarter" idx="5"/>
          </p:nvPr>
        </p:nvSpPr>
        <p:spPr/>
        <p:txBody>
          <a:bodyPr/>
          <a:lstStyle/>
          <a:p>
            <a:fld id="{A721EC18-0A03-4C1E-BCB2-6187A469F5DC}" type="slidenum">
              <a:rPr lang="en-GB" smtClean="0"/>
              <a:t>6</a:t>
            </a:fld>
            <a:endParaRPr lang="en-GB" dirty="0"/>
          </a:p>
        </p:txBody>
      </p:sp>
    </p:spTree>
    <p:extLst>
      <p:ext uri="{BB962C8B-B14F-4D97-AF65-F5344CB8AC3E}">
        <p14:creationId xmlns:p14="http://schemas.microsoft.com/office/powerpoint/2010/main" val="31993626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a:t>
            </a:r>
            <a:r>
              <a:rPr lang="en-GB" dirty="0"/>
              <a:t>t would be helpful for students if this slide could be kept up on the board while they complete the practical activities so that they can assess the classification of each sample they are testing in terms of ‘hardness’.</a:t>
            </a:r>
            <a:endParaRPr lang="en-US" dirty="0"/>
          </a:p>
          <a:p>
            <a:endParaRPr lang="en-GB" dirty="0"/>
          </a:p>
        </p:txBody>
      </p:sp>
      <p:sp>
        <p:nvSpPr>
          <p:cNvPr id="4" name="Slide Number Placeholder 3"/>
          <p:cNvSpPr>
            <a:spLocks noGrp="1"/>
          </p:cNvSpPr>
          <p:nvPr>
            <p:ph type="sldNum" sz="quarter" idx="5"/>
          </p:nvPr>
        </p:nvSpPr>
        <p:spPr/>
        <p:txBody>
          <a:bodyPr/>
          <a:lstStyle/>
          <a:p>
            <a:fld id="{A721EC18-0A03-4C1E-BCB2-6187A469F5DC}" type="slidenum">
              <a:rPr lang="en-GB" smtClean="0"/>
              <a:t>7</a:t>
            </a:fld>
            <a:endParaRPr lang="en-GB" dirty="0"/>
          </a:p>
        </p:txBody>
      </p:sp>
    </p:spTree>
    <p:extLst>
      <p:ext uri="{BB962C8B-B14F-4D97-AF65-F5344CB8AC3E}">
        <p14:creationId xmlns:p14="http://schemas.microsoft.com/office/powerpoint/2010/main" val="6970105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r>
              <a:rPr lang="en-GB" dirty="0" err="1"/>
              <a:t>Gallofilm</a:t>
            </a:r>
            <a:r>
              <a:rPr lang="en-GB" dirty="0"/>
              <a:t>/Shutterstock</a:t>
            </a:r>
          </a:p>
        </p:txBody>
      </p:sp>
      <p:sp>
        <p:nvSpPr>
          <p:cNvPr id="4" name="Slide Number Placeholder 3"/>
          <p:cNvSpPr>
            <a:spLocks noGrp="1"/>
          </p:cNvSpPr>
          <p:nvPr>
            <p:ph type="sldNum" sz="quarter" idx="5"/>
          </p:nvPr>
        </p:nvSpPr>
        <p:spPr/>
        <p:txBody>
          <a:bodyPr/>
          <a:lstStyle/>
          <a:p>
            <a:fld id="{A721EC18-0A03-4C1E-BCB2-6187A469F5DC}" type="slidenum">
              <a:rPr lang="en-GB" smtClean="0"/>
              <a:t>10</a:t>
            </a:fld>
            <a:endParaRPr lang="en-GB" dirty="0"/>
          </a:p>
        </p:txBody>
      </p:sp>
    </p:spTree>
    <p:extLst>
      <p:ext uri="{BB962C8B-B14F-4D97-AF65-F5344CB8AC3E}">
        <p14:creationId xmlns:p14="http://schemas.microsoft.com/office/powerpoint/2010/main" val="8969513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Read the job profile, </a:t>
            </a:r>
            <a:r>
              <a:rPr lang="en-GB" dirty="0">
                <a:hlinkClick r:id="rId3"/>
              </a:rPr>
              <a:t>https://edu.rsc.org/job-profiles/analytical-chemists-thames-water/4011778.article</a:t>
            </a:r>
            <a:r>
              <a:rPr lang="en-GB" dirty="0"/>
              <a:t>, (accessed 18 April 2023). </a:t>
            </a:r>
          </a:p>
        </p:txBody>
      </p:sp>
      <p:sp>
        <p:nvSpPr>
          <p:cNvPr id="4" name="Slide Number Placeholder 3"/>
          <p:cNvSpPr>
            <a:spLocks noGrp="1"/>
          </p:cNvSpPr>
          <p:nvPr>
            <p:ph type="sldNum" sz="quarter" idx="5"/>
          </p:nvPr>
        </p:nvSpPr>
        <p:spPr/>
        <p:txBody>
          <a:bodyPr/>
          <a:lstStyle/>
          <a:p>
            <a:fld id="{A721EC18-0A03-4C1E-BCB2-6187A469F5DC}" type="slidenum">
              <a:rPr lang="en-GB" smtClean="0"/>
              <a:t>11</a:t>
            </a:fld>
            <a:endParaRPr lang="en-GB" dirty="0"/>
          </a:p>
        </p:txBody>
      </p:sp>
    </p:spTree>
    <p:extLst>
      <p:ext uri="{BB962C8B-B14F-4D97-AF65-F5344CB8AC3E}">
        <p14:creationId xmlns:p14="http://schemas.microsoft.com/office/powerpoint/2010/main" val="36727554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92034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36173-5C2D-4726-B341-E937EF122C9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B13B14-969F-4390-858E-7DB38AA982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61D4ABD-6516-4F1F-A4DD-F327522DBEED}"/>
              </a:ext>
            </a:extLst>
          </p:cNvPr>
          <p:cNvSpPr>
            <a:spLocks noGrp="1"/>
          </p:cNvSpPr>
          <p:nvPr>
            <p:ph type="dt" sz="half" idx="10"/>
          </p:nvPr>
        </p:nvSpPr>
        <p:spPr/>
        <p:txBody>
          <a:bodyPr/>
          <a:lstStyle/>
          <a:p>
            <a:fld id="{0419ADF5-1FBD-4A11-B754-79E710546F14}" type="datetimeFigureOut">
              <a:rPr lang="en-GB" smtClean="0"/>
              <a:t>18/04/2023</a:t>
            </a:fld>
            <a:endParaRPr lang="en-GB" dirty="0"/>
          </a:p>
        </p:txBody>
      </p:sp>
      <p:sp>
        <p:nvSpPr>
          <p:cNvPr id="5" name="Footer Placeholder 4">
            <a:extLst>
              <a:ext uri="{FF2B5EF4-FFF2-40B4-BE49-F238E27FC236}">
                <a16:creationId xmlns:a16="http://schemas.microsoft.com/office/drawing/2014/main" id="{0496CC95-C34E-4B4B-8EE5-ADF493A7B6E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0A5951CE-83A6-4637-816C-D43BBD351BD1}"/>
              </a:ext>
            </a:extLst>
          </p:cNvPr>
          <p:cNvSpPr>
            <a:spLocks noGrp="1"/>
          </p:cNvSpPr>
          <p:nvPr>
            <p:ph type="sldNum" sz="quarter" idx="12"/>
          </p:nvPr>
        </p:nvSpPr>
        <p:spPr/>
        <p:txBody>
          <a:bodyPr/>
          <a:lstStyle/>
          <a:p>
            <a:fld id="{45AD0B22-7713-479A-9641-1926CABB6F6A}" type="slidenum">
              <a:rPr lang="en-GB" smtClean="0"/>
              <a:t>‹#›</a:t>
            </a:fld>
            <a:endParaRPr lang="en-GB" dirty="0"/>
          </a:p>
        </p:txBody>
      </p:sp>
    </p:spTree>
    <p:extLst>
      <p:ext uri="{BB962C8B-B14F-4D97-AF65-F5344CB8AC3E}">
        <p14:creationId xmlns:p14="http://schemas.microsoft.com/office/powerpoint/2010/main" val="1645923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3116710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078721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70263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067028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037719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1326380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CDCAFA2-BC2E-C99E-1F8A-422A1BB6B78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297237" y="3279600"/>
            <a:ext cx="1168400" cy="3048000"/>
          </a:xfrm>
          <a:prstGeom prst="rect">
            <a:avLst/>
          </a:prstGeom>
        </p:spPr>
      </p:pic>
      <p:pic>
        <p:nvPicPr>
          <p:cNvPr id="6" name="Picture 5">
            <a:extLst>
              <a:ext uri="{FF2B5EF4-FFF2-40B4-BE49-F238E27FC236}">
                <a16:creationId xmlns:a16="http://schemas.microsoft.com/office/drawing/2014/main" id="{4349E3C7-00DC-7EC8-5AA2-E34367770C5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953169" y="3279600"/>
            <a:ext cx="939800" cy="3048000"/>
          </a:xfrm>
          <a:prstGeom prst="rect">
            <a:avLst/>
          </a:prstGeom>
        </p:spPr>
      </p:pic>
      <p:pic>
        <p:nvPicPr>
          <p:cNvPr id="7" name="Picture 6">
            <a:extLst>
              <a:ext uri="{FF2B5EF4-FFF2-40B4-BE49-F238E27FC236}">
                <a16:creationId xmlns:a16="http://schemas.microsoft.com/office/drawing/2014/main" id="{C6DDAA5B-01C4-5219-0686-230BCB5E2BD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4764191" y="3279600"/>
            <a:ext cx="1016000" cy="2997200"/>
          </a:xfrm>
          <a:prstGeom prst="rect">
            <a:avLst/>
          </a:prstGeom>
        </p:spPr>
      </p:pic>
      <p:pic>
        <p:nvPicPr>
          <p:cNvPr id="8" name="Picture 7">
            <a:extLst>
              <a:ext uri="{FF2B5EF4-FFF2-40B4-BE49-F238E27FC236}">
                <a16:creationId xmlns:a16="http://schemas.microsoft.com/office/drawing/2014/main" id="{17376565-23E1-871F-E805-290603982AD7}"/>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6279100" y="3279600"/>
            <a:ext cx="1346200" cy="2984500"/>
          </a:xfrm>
          <a:prstGeom prst="rect">
            <a:avLst/>
          </a:prstGeom>
        </p:spPr>
      </p:pic>
      <p:pic>
        <p:nvPicPr>
          <p:cNvPr id="10" name="Picture 9">
            <a:extLst>
              <a:ext uri="{FF2B5EF4-FFF2-40B4-BE49-F238E27FC236}">
                <a16:creationId xmlns:a16="http://schemas.microsoft.com/office/drawing/2014/main" id="{9FC60E10-2D16-EC80-592A-EFC955CFBCCE}"/>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7947169" y="3279600"/>
            <a:ext cx="1143000" cy="2933700"/>
          </a:xfrm>
          <a:prstGeom prst="rect">
            <a:avLst/>
          </a:prstGeom>
        </p:spPr>
      </p:pic>
      <p:pic>
        <p:nvPicPr>
          <p:cNvPr id="12" name="Picture 11">
            <a:extLst>
              <a:ext uri="{FF2B5EF4-FFF2-40B4-BE49-F238E27FC236}">
                <a16:creationId xmlns:a16="http://schemas.microsoft.com/office/drawing/2014/main" id="{7B6699A3-7D57-5D6D-64A6-F15A7C32778D}"/>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9484120" y="3279600"/>
            <a:ext cx="901700" cy="2895600"/>
          </a:xfrm>
          <a:prstGeom prst="rect">
            <a:avLst/>
          </a:prstGeom>
        </p:spPr>
      </p:pic>
    </p:spTree>
    <p:extLst>
      <p:ext uri="{BB962C8B-B14F-4D97-AF65-F5344CB8AC3E}">
        <p14:creationId xmlns:p14="http://schemas.microsoft.com/office/powerpoint/2010/main" val="3609290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DBD024-511B-4D54-8AE3-0FCC99A0711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B19F654-020B-4D5B-8DF8-47D168CA26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6C970FFD-A913-4006-A97B-7ADD059811D5}"/>
              </a:ext>
            </a:extLst>
          </p:cNvPr>
          <p:cNvSpPr>
            <a:spLocks noGrp="1"/>
          </p:cNvSpPr>
          <p:nvPr>
            <p:ph type="dt" sz="half" idx="10"/>
          </p:nvPr>
        </p:nvSpPr>
        <p:spPr/>
        <p:txBody>
          <a:bodyPr/>
          <a:lstStyle/>
          <a:p>
            <a:fld id="{0419ADF5-1FBD-4A11-B754-79E710546F14}" type="datetimeFigureOut">
              <a:rPr lang="en-GB" smtClean="0"/>
              <a:t>18/04/2023</a:t>
            </a:fld>
            <a:endParaRPr lang="en-GB" dirty="0"/>
          </a:p>
        </p:txBody>
      </p:sp>
      <p:sp>
        <p:nvSpPr>
          <p:cNvPr id="5" name="Footer Placeholder 4">
            <a:extLst>
              <a:ext uri="{FF2B5EF4-FFF2-40B4-BE49-F238E27FC236}">
                <a16:creationId xmlns:a16="http://schemas.microsoft.com/office/drawing/2014/main" id="{497551FF-C296-4399-BB8A-74067FE02C7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D8AF337-F5F0-4218-BEBA-8CE35F1E2B7A}"/>
              </a:ext>
            </a:extLst>
          </p:cNvPr>
          <p:cNvSpPr>
            <a:spLocks noGrp="1"/>
          </p:cNvSpPr>
          <p:nvPr>
            <p:ph type="sldNum" sz="quarter" idx="12"/>
          </p:nvPr>
        </p:nvSpPr>
        <p:spPr/>
        <p:txBody>
          <a:bodyPr/>
          <a:lstStyle/>
          <a:p>
            <a:fld id="{45AD0B22-7713-479A-9641-1926CABB6F6A}" type="slidenum">
              <a:rPr lang="en-GB" smtClean="0"/>
              <a:t>‹#›</a:t>
            </a:fld>
            <a:endParaRPr lang="en-GB" dirty="0"/>
          </a:p>
        </p:txBody>
      </p:sp>
    </p:spTree>
    <p:extLst>
      <p:ext uri="{BB962C8B-B14F-4D97-AF65-F5344CB8AC3E}">
        <p14:creationId xmlns:p14="http://schemas.microsoft.com/office/powerpoint/2010/main" val="3098618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18/04/2023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28184228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rsc.li/3Pqq6Jz"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1.pn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hyperlink" Target="https://edu.rsc.org/job-profiles/analytical-chemists-thames-water/4011778.article"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11.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rsc.li/3CJX7M3"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12.png"/><Relationship Id="rId5" Type="http://schemas.openxmlformats.org/officeDocument/2006/relationships/image" Target="../media/image19.jpe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5.xml"/><Relationship Id="rId5" Type="http://schemas.openxmlformats.org/officeDocument/2006/relationships/image" Target="../media/image11.pn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hyperlink" Target="https://edu.rsc.org/job-profiles/laboratory-analyst-and-higher-degree-apprentice-water/4010930.article"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11.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C8453-808D-445A-B3FD-8A433FCB746A}"/>
              </a:ext>
            </a:extLst>
          </p:cNvPr>
          <p:cNvSpPr>
            <a:spLocks noGrp="1"/>
          </p:cNvSpPr>
          <p:nvPr>
            <p:ph type="title"/>
          </p:nvPr>
        </p:nvSpPr>
        <p:spPr>
          <a:xfrm>
            <a:off x="3396001" y="2430000"/>
            <a:ext cx="5400000" cy="1663200"/>
          </a:xfrm>
        </p:spPr>
        <p:txBody>
          <a:bodyPr/>
          <a:lstStyle/>
          <a:p>
            <a:r>
              <a:rPr lang="en-GB" b="1" dirty="0"/>
              <a:t>Hard water challenge</a:t>
            </a:r>
            <a:endParaRPr lang="en-GB" b="1" dirty="0">
              <a:cs typeface="Calibri Light"/>
            </a:endParaRPr>
          </a:p>
        </p:txBody>
      </p:sp>
      <p:sp>
        <p:nvSpPr>
          <p:cNvPr id="4" name="Text Placeholder 3">
            <a:extLst>
              <a:ext uri="{FF2B5EF4-FFF2-40B4-BE49-F238E27FC236}">
                <a16:creationId xmlns:a16="http://schemas.microsoft.com/office/drawing/2014/main" id="{AEA8D7EA-DEF8-F5BE-F98C-8A552F2483A5}"/>
              </a:ext>
            </a:extLst>
          </p:cNvPr>
          <p:cNvSpPr>
            <a:spLocks noGrp="1"/>
          </p:cNvSpPr>
          <p:nvPr>
            <p:ph type="body" sz="quarter" idx="3"/>
          </p:nvPr>
        </p:nvSpPr>
        <p:spPr>
          <a:xfrm>
            <a:off x="3396001" y="4757530"/>
            <a:ext cx="5400000" cy="1186070"/>
          </a:xfrm>
        </p:spPr>
        <p:txBody>
          <a:bodyPr>
            <a:normAutofit/>
          </a:bodyPr>
          <a:lstStyle/>
          <a:p>
            <a:r>
              <a:rPr lang="en-GB" sz="1200" dirty="0">
                <a:latin typeface="Arial" panose="020B0604020202020204" pitchFamily="34" charset="0"/>
                <a:ea typeface="+mj-ea"/>
                <a:cs typeface="Arial" panose="020B0604020202020204" pitchFamily="34" charset="0"/>
              </a:rPr>
              <a:t>Download the teacher notes,</a:t>
            </a:r>
            <a:br>
              <a:rPr lang="en-GB" sz="1200" dirty="0">
                <a:latin typeface="Arial" panose="020B0604020202020204" pitchFamily="34" charset="0"/>
                <a:ea typeface="+mj-ea"/>
                <a:cs typeface="Arial" panose="020B0604020202020204" pitchFamily="34" charset="0"/>
              </a:rPr>
            </a:br>
            <a:r>
              <a:rPr lang="en-GB" sz="1200" dirty="0">
                <a:latin typeface="Arial" panose="020B0604020202020204" pitchFamily="34" charset="0"/>
                <a:ea typeface="+mj-ea"/>
                <a:cs typeface="Arial" panose="020B0604020202020204" pitchFamily="34" charset="0"/>
              </a:rPr>
              <a:t>student workbook and technician notes</a:t>
            </a:r>
            <a:br>
              <a:rPr lang="en-GB" sz="1200" dirty="0">
                <a:latin typeface="Arial" panose="020B0604020202020204" pitchFamily="34" charset="0"/>
                <a:ea typeface="+mj-ea"/>
                <a:cs typeface="Arial" panose="020B0604020202020204" pitchFamily="34" charset="0"/>
              </a:rPr>
            </a:br>
            <a:r>
              <a:rPr lang="en-GB" sz="1200" dirty="0">
                <a:latin typeface="Arial" panose="020B0604020202020204" pitchFamily="34" charset="0"/>
                <a:ea typeface="+mj-ea"/>
                <a:cs typeface="Arial" panose="020B0604020202020204" pitchFamily="34" charset="0"/>
              </a:rPr>
              <a:t>that accompany this resource at</a:t>
            </a:r>
            <a:br>
              <a:rPr lang="en-GB" sz="1200" dirty="0">
                <a:latin typeface="Arial" panose="020B0604020202020204" pitchFamily="34" charset="0"/>
                <a:ea typeface="+mj-ea"/>
                <a:cs typeface="Arial" panose="020B0604020202020204" pitchFamily="34" charset="0"/>
              </a:rPr>
            </a:br>
            <a:r>
              <a:rPr lang="en-GB" sz="1200" u="sng" dirty="0">
                <a:effectLst/>
                <a:latin typeface="Arial" panose="020B0604020202020204" pitchFamily="34" charset="0"/>
                <a:ea typeface="Times New Roman" panose="02020603050405020304" pitchFamily="18" charset="0"/>
                <a:hlinkClick r:id="rId2">
                  <a:extLst>
                    <a:ext uri="{A12FA001-AC4F-418D-AE19-62706E023703}">
                      <ahyp:hlinkClr xmlns:ahyp="http://schemas.microsoft.com/office/drawing/2018/hyperlinkcolor" val="tx"/>
                    </a:ext>
                  </a:extLst>
                </a:hlinkClick>
              </a:rPr>
              <a:t>rsc.li/3Pqq6Jz</a:t>
            </a:r>
            <a:r>
              <a:rPr lang="en-GB" sz="1200" dirty="0">
                <a:latin typeface="Arial" panose="020B0604020202020204" pitchFamily="34" charset="0"/>
                <a:ea typeface="+mj-ea"/>
                <a:cs typeface="Arial" panose="020B0604020202020204" pitchFamily="34" charset="0"/>
              </a:rPr>
              <a:t>.</a:t>
            </a:r>
            <a:endParaRPr lang="en-GB" sz="1200" dirty="0"/>
          </a:p>
        </p:txBody>
      </p:sp>
    </p:spTree>
    <p:extLst>
      <p:ext uri="{BB962C8B-B14F-4D97-AF65-F5344CB8AC3E}">
        <p14:creationId xmlns:p14="http://schemas.microsoft.com/office/powerpoint/2010/main" val="16103808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380B9-427D-4690-91C7-F7E888FE5DCC}"/>
              </a:ext>
            </a:extLst>
          </p:cNvPr>
          <p:cNvSpPr>
            <a:spLocks noGrp="1"/>
          </p:cNvSpPr>
          <p:nvPr>
            <p:ph type="title"/>
          </p:nvPr>
        </p:nvSpPr>
        <p:spPr/>
        <p:txBody>
          <a:bodyPr>
            <a:normAutofit fontScale="90000"/>
          </a:bodyPr>
          <a:lstStyle/>
          <a:p>
            <a:r>
              <a:rPr lang="en-GB" b="1" dirty="0"/>
              <a:t>Water filters</a:t>
            </a:r>
          </a:p>
        </p:txBody>
      </p:sp>
      <p:sp>
        <p:nvSpPr>
          <p:cNvPr id="3" name="Content Placeholder 2">
            <a:extLst>
              <a:ext uri="{FF2B5EF4-FFF2-40B4-BE49-F238E27FC236}">
                <a16:creationId xmlns:a16="http://schemas.microsoft.com/office/drawing/2014/main" id="{49C14AD0-1990-4656-8A3F-FD2A4C1FE5BB}"/>
              </a:ext>
            </a:extLst>
          </p:cNvPr>
          <p:cNvSpPr>
            <a:spLocks noGrp="1"/>
          </p:cNvSpPr>
          <p:nvPr>
            <p:ph idx="10"/>
          </p:nvPr>
        </p:nvSpPr>
        <p:spPr>
          <a:xfrm>
            <a:off x="540000" y="1260000"/>
            <a:ext cx="5211503" cy="4411930"/>
          </a:xfrm>
        </p:spPr>
        <p:txBody>
          <a:bodyPr/>
          <a:lstStyle/>
          <a:p>
            <a:pPr marL="0" indent="0">
              <a:buNone/>
            </a:pPr>
            <a:r>
              <a:rPr lang="en-GB" dirty="0"/>
              <a:t>You can remove calcium ions from hard water to make the water soft.</a:t>
            </a:r>
          </a:p>
          <a:p>
            <a:pPr marL="0" indent="0">
              <a:buNone/>
            </a:pPr>
            <a:r>
              <a:rPr lang="en-GB" dirty="0"/>
              <a:t>An ion-exchange water softener exchanges calcium (and other ions such as magnesium) for sodium ions. As the concentration of calcium falls the likelihood of limescale damage falls too.</a:t>
            </a:r>
          </a:p>
        </p:txBody>
      </p:sp>
      <p:pic>
        <p:nvPicPr>
          <p:cNvPr id="9" name="Picture 8" descr="Photo of an ion-exchange water softener">
            <a:extLst>
              <a:ext uri="{FF2B5EF4-FFF2-40B4-BE49-F238E27FC236}">
                <a16:creationId xmlns:a16="http://schemas.microsoft.com/office/drawing/2014/main" id="{8F1450E8-79C9-A1C7-C8BA-4FE53CFB9C3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850836" y="432000"/>
            <a:ext cx="3840000" cy="5760000"/>
          </a:xfrm>
          <a:prstGeom prst="rect">
            <a:avLst/>
          </a:prstGeom>
        </p:spPr>
      </p:pic>
      <p:pic>
        <p:nvPicPr>
          <p:cNvPr id="4" name="Picture 3">
            <a:extLst>
              <a:ext uri="{FF2B5EF4-FFF2-40B4-BE49-F238E27FC236}">
                <a16:creationId xmlns:a16="http://schemas.microsoft.com/office/drawing/2014/main" id="{84386A9E-2266-4641-CE5B-773C9F25D2D6}"/>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5" name="Picture 4">
            <a:extLst>
              <a:ext uri="{FF2B5EF4-FFF2-40B4-BE49-F238E27FC236}">
                <a16:creationId xmlns:a16="http://schemas.microsoft.com/office/drawing/2014/main" id="{38F98236-BC50-6D72-49A4-3918696EB0AD}"/>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7" name="Text Placeholder 2">
            <a:extLst>
              <a:ext uri="{FF2B5EF4-FFF2-40B4-BE49-F238E27FC236}">
                <a16:creationId xmlns:a16="http://schemas.microsoft.com/office/drawing/2014/main" id="{829327E4-8DE5-9D6B-52A3-7C34C1876EA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5273698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B6350-6864-AF64-6DF2-6668F6B131A7}"/>
              </a:ext>
            </a:extLst>
          </p:cNvPr>
          <p:cNvSpPr>
            <a:spLocks noGrp="1"/>
          </p:cNvSpPr>
          <p:nvPr>
            <p:ph type="title"/>
          </p:nvPr>
        </p:nvSpPr>
        <p:spPr/>
        <p:txBody>
          <a:bodyPr>
            <a:normAutofit fontScale="90000"/>
          </a:bodyPr>
          <a:lstStyle/>
          <a:p>
            <a:r>
              <a:rPr lang="en-US" dirty="0"/>
              <a:t>Analytical chemists</a:t>
            </a:r>
          </a:p>
        </p:txBody>
      </p:sp>
      <p:sp>
        <p:nvSpPr>
          <p:cNvPr id="3" name="Subtitle 2">
            <a:extLst>
              <a:ext uri="{FF2B5EF4-FFF2-40B4-BE49-F238E27FC236}">
                <a16:creationId xmlns:a16="http://schemas.microsoft.com/office/drawing/2014/main" id="{F3D2AA54-86BA-B2CB-F847-C07ACD77C610}"/>
              </a:ext>
            </a:extLst>
          </p:cNvPr>
          <p:cNvSpPr>
            <a:spLocks noGrp="1"/>
          </p:cNvSpPr>
          <p:nvPr>
            <p:ph idx="10"/>
          </p:nvPr>
        </p:nvSpPr>
        <p:spPr>
          <a:xfrm>
            <a:off x="540001" y="1259999"/>
            <a:ext cx="5556000" cy="4531202"/>
          </a:xfrm>
        </p:spPr>
        <p:txBody>
          <a:bodyPr>
            <a:normAutofit/>
          </a:bodyPr>
          <a:lstStyle/>
          <a:p>
            <a:pPr algn="l"/>
            <a:r>
              <a:rPr lang="en-US" dirty="0"/>
              <a:t>Analytical chemists work hard to make sure</a:t>
            </a:r>
            <a:br>
              <a:rPr lang="en-US" dirty="0"/>
            </a:br>
            <a:r>
              <a:rPr lang="en-US" dirty="0"/>
              <a:t>that we have safe drinking water.</a:t>
            </a:r>
          </a:p>
          <a:p>
            <a:pPr algn="l"/>
            <a:r>
              <a:rPr lang="en-US" dirty="0"/>
              <a:t>Meet Harsh and Michael, </a:t>
            </a:r>
            <a:br>
              <a:rPr lang="en-US" dirty="0"/>
            </a:br>
            <a:r>
              <a:rPr lang="en-US" dirty="0">
                <a:hlinkClick r:id="rId3">
                  <a:extLst>
                    <a:ext uri="{A12FA001-AC4F-418D-AE19-62706E023703}">
                      <ahyp:hlinkClr xmlns:ahyp="http://schemas.microsoft.com/office/drawing/2018/hyperlinkcolor" val="tx"/>
                    </a:ext>
                  </a:extLst>
                </a:hlinkClick>
              </a:rPr>
              <a:t>analytical chemists</a:t>
            </a:r>
            <a:r>
              <a:rPr lang="en-US" dirty="0"/>
              <a:t>, </a:t>
            </a:r>
            <a:br>
              <a:rPr lang="en-US" dirty="0"/>
            </a:br>
            <a:r>
              <a:rPr lang="en-US" dirty="0"/>
              <a:t>who both work at </a:t>
            </a:r>
            <a:br>
              <a:rPr lang="en-US" dirty="0"/>
            </a:br>
            <a:r>
              <a:rPr lang="en-US" dirty="0"/>
              <a:t>Thames Water and </a:t>
            </a:r>
            <a:br>
              <a:rPr lang="en-US" dirty="0"/>
            </a:br>
            <a:r>
              <a:rPr lang="en-US" dirty="0"/>
              <a:t>have the critical job of </a:t>
            </a:r>
            <a:br>
              <a:rPr lang="en-US" dirty="0"/>
            </a:br>
            <a:r>
              <a:rPr lang="en-US" dirty="0" err="1"/>
              <a:t>analysing</a:t>
            </a:r>
            <a:r>
              <a:rPr lang="en-US" dirty="0"/>
              <a:t> samples </a:t>
            </a:r>
            <a:br>
              <a:rPr lang="en-US" dirty="0"/>
            </a:br>
            <a:r>
              <a:rPr lang="en-US" dirty="0"/>
              <a:t>of water to keep </a:t>
            </a:r>
            <a:br>
              <a:rPr lang="en-US" dirty="0"/>
            </a:br>
            <a:r>
              <a:rPr lang="en-US" dirty="0"/>
              <a:t>drinking water and </a:t>
            </a:r>
            <a:br>
              <a:rPr lang="en-US" dirty="0"/>
            </a:br>
            <a:r>
              <a:rPr lang="en-US" dirty="0"/>
              <a:t>sewage systems safe </a:t>
            </a:r>
            <a:br>
              <a:rPr lang="en-US" dirty="0"/>
            </a:br>
            <a:r>
              <a:rPr lang="en-US" dirty="0"/>
              <a:t>and operational. </a:t>
            </a:r>
          </a:p>
        </p:txBody>
      </p:sp>
      <p:pic>
        <p:nvPicPr>
          <p:cNvPr id="4" name="Picture 3">
            <a:extLst>
              <a:ext uri="{FF2B5EF4-FFF2-40B4-BE49-F238E27FC236}">
                <a16:creationId xmlns:a16="http://schemas.microsoft.com/office/drawing/2014/main" id="{0322576C-A6EE-0D9C-C1A2-B3012422B692}"/>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8" name="Picture 7">
            <a:extLst>
              <a:ext uri="{FF2B5EF4-FFF2-40B4-BE49-F238E27FC236}">
                <a16:creationId xmlns:a16="http://schemas.microsoft.com/office/drawing/2014/main" id="{CC39238D-D779-3EAE-A8CC-F8A06FBF0EF0}"/>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9" name="Text Placeholder 2">
            <a:extLst>
              <a:ext uri="{FF2B5EF4-FFF2-40B4-BE49-F238E27FC236}">
                <a16:creationId xmlns:a16="http://schemas.microsoft.com/office/drawing/2014/main" id="{4E193546-C299-8561-C9FE-379276A5204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5" name="Picture 4" descr="Image containing a link to the online analytical chemists career video">
            <a:hlinkClick r:id="rId3"/>
            <a:extLst>
              <a:ext uri="{FF2B5EF4-FFF2-40B4-BE49-F238E27FC236}">
                <a16:creationId xmlns:a16="http://schemas.microsoft.com/office/drawing/2014/main" id="{17CDF7FF-A73A-A327-1DE7-7C7D844AD9E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73450" y="2682625"/>
            <a:ext cx="6337300" cy="3454400"/>
          </a:xfrm>
          <a:prstGeom prst="rect">
            <a:avLst/>
          </a:prstGeom>
        </p:spPr>
      </p:pic>
      <p:sp>
        <p:nvSpPr>
          <p:cNvPr id="6" name="TextBox 5">
            <a:extLst>
              <a:ext uri="{FF2B5EF4-FFF2-40B4-BE49-F238E27FC236}">
                <a16:creationId xmlns:a16="http://schemas.microsoft.com/office/drawing/2014/main" id="{5DC1862E-45B6-1544-92D1-2B59EC353BDE}"/>
              </a:ext>
            </a:extLst>
          </p:cNvPr>
          <p:cNvSpPr txBox="1"/>
          <p:nvPr/>
        </p:nvSpPr>
        <p:spPr>
          <a:xfrm>
            <a:off x="4321170" y="4905969"/>
            <a:ext cx="4641861" cy="346249"/>
          </a:xfrm>
          <a:prstGeom prst="rect">
            <a:avLst/>
          </a:prstGeom>
          <a:noFill/>
        </p:spPr>
        <p:txBody>
          <a:bodyPr wrap="square" lIns="0" tIns="0" rIns="0" bIns="0" rtlCol="0">
            <a:spAutoFit/>
          </a:bodyPr>
          <a:lstStyle/>
          <a:p>
            <a:pPr algn="ctr">
              <a:lnSpc>
                <a:spcPts val="2740"/>
              </a:lnSpc>
            </a:pPr>
            <a:r>
              <a:rPr lang="en-GB" sz="2500" b="1" dirty="0">
                <a:solidFill>
                  <a:srgbClr val="08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Analytical chemist</a:t>
            </a:r>
            <a:endParaRPr lang="en-GB" sz="2500" b="1" dirty="0">
              <a:solidFill>
                <a:srgbClr val="08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4230960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64A0E-5616-C586-0024-A831BCADDF7D}"/>
              </a:ext>
            </a:extLst>
          </p:cNvPr>
          <p:cNvSpPr>
            <a:spLocks noGrp="1"/>
          </p:cNvSpPr>
          <p:nvPr>
            <p:ph type="title"/>
          </p:nvPr>
        </p:nvSpPr>
        <p:spPr>
          <a:xfrm>
            <a:off x="539999" y="2872266"/>
            <a:ext cx="3793461" cy="2455108"/>
          </a:xfrm>
        </p:spPr>
        <p:txBody>
          <a:bodyPr>
            <a:normAutofit/>
          </a:bodyPr>
          <a:lstStyle/>
          <a:p>
            <a:r>
              <a:rPr lang="en-US" sz="4000" dirty="0"/>
              <a:t>Investigating ion-exchange filters</a:t>
            </a:r>
            <a:endParaRPr lang="en-US" dirty="0"/>
          </a:p>
        </p:txBody>
      </p:sp>
      <p:sp>
        <p:nvSpPr>
          <p:cNvPr id="3" name="Text Placeholder 2">
            <a:extLst>
              <a:ext uri="{FF2B5EF4-FFF2-40B4-BE49-F238E27FC236}">
                <a16:creationId xmlns:a16="http://schemas.microsoft.com/office/drawing/2014/main" id="{5FF26F4E-1F85-DB13-045C-91342405AB3B}"/>
              </a:ext>
            </a:extLst>
          </p:cNvPr>
          <p:cNvSpPr>
            <a:spLocks noGrp="1"/>
          </p:cNvSpPr>
          <p:nvPr>
            <p:ph type="body" sz="half" idx="2"/>
          </p:nvPr>
        </p:nvSpPr>
        <p:spPr/>
        <p:txBody>
          <a:bodyPr/>
          <a:lstStyle/>
          <a:p>
            <a:r>
              <a:rPr lang="en-US" dirty="0"/>
              <a:t>Activity 2</a:t>
            </a:r>
          </a:p>
        </p:txBody>
      </p:sp>
      <p:sp>
        <p:nvSpPr>
          <p:cNvPr id="4" name="Text Placeholder 3">
            <a:extLst>
              <a:ext uri="{FF2B5EF4-FFF2-40B4-BE49-F238E27FC236}">
                <a16:creationId xmlns:a16="http://schemas.microsoft.com/office/drawing/2014/main" id="{0BC3EABD-CE99-CBFE-BB39-469B06C18857}"/>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501992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D0B0E-AC31-1ADB-8B6E-01D2399C492B}"/>
              </a:ext>
            </a:extLst>
          </p:cNvPr>
          <p:cNvSpPr>
            <a:spLocks noGrp="1"/>
          </p:cNvSpPr>
          <p:nvPr>
            <p:ph type="title"/>
          </p:nvPr>
        </p:nvSpPr>
        <p:spPr/>
        <p:txBody>
          <a:bodyPr>
            <a:normAutofit fontScale="90000"/>
          </a:bodyPr>
          <a:lstStyle/>
          <a:p>
            <a:r>
              <a:rPr lang="en-US" sz="3600" dirty="0"/>
              <a:t>Investigating ion-exchange filters answers</a:t>
            </a:r>
            <a:endParaRPr lang="en-GB" sz="3600" dirty="0"/>
          </a:p>
        </p:txBody>
      </p:sp>
      <p:sp>
        <p:nvSpPr>
          <p:cNvPr id="3" name="Content Placeholder 2">
            <a:extLst>
              <a:ext uri="{FF2B5EF4-FFF2-40B4-BE49-F238E27FC236}">
                <a16:creationId xmlns:a16="http://schemas.microsoft.com/office/drawing/2014/main" id="{DF32965D-1EE3-E9B9-D1BC-92C27BE4E53E}"/>
              </a:ext>
            </a:extLst>
          </p:cNvPr>
          <p:cNvSpPr>
            <a:spLocks noGrp="1"/>
          </p:cNvSpPr>
          <p:nvPr>
            <p:ph idx="10"/>
          </p:nvPr>
        </p:nvSpPr>
        <p:spPr/>
        <p:txBody>
          <a:bodyPr>
            <a:noAutofit/>
          </a:bodyPr>
          <a:lstStyle/>
          <a:p>
            <a:pPr marL="457200" lvl="0" indent="-457200">
              <a:buAutoNum type="alphaLcParenBoth"/>
            </a:pPr>
            <a:r>
              <a:rPr lang="en-GB" dirty="0">
                <a:ea typeface="Calibri" panose="020F0502020204030204" pitchFamily="34" charset="0"/>
              </a:rPr>
              <a:t>Discuss some ways </a:t>
            </a:r>
            <a:r>
              <a:rPr lang="en-GB">
                <a:ea typeface="Calibri" panose="020F0502020204030204" pitchFamily="34" charset="0"/>
              </a:rPr>
              <a:t>in which</a:t>
            </a:r>
            <a:r>
              <a:rPr lang="en-GB">
                <a:latin typeface="Arial" panose="020B0604020202020204" pitchFamily="34" charset="0"/>
                <a:ea typeface="Calibri" panose="020F0502020204030204" pitchFamily="34" charset="0"/>
                <a:cs typeface="Arial" panose="020B0604020202020204" pitchFamily="34" charset="0"/>
              </a:rPr>
              <a:t> </a:t>
            </a:r>
            <a:r>
              <a:rPr lang="en-GB" dirty="0">
                <a:latin typeface="Arial" panose="020B0604020202020204" pitchFamily="34" charset="0"/>
                <a:ea typeface="Calibri" panose="020F0502020204030204" pitchFamily="34" charset="0"/>
                <a:cs typeface="Arial" panose="020B0604020202020204" pitchFamily="34" charset="0"/>
              </a:rPr>
              <a:t>you can compare effectiveness</a:t>
            </a:r>
            <a:r>
              <a:rPr lang="en-GB">
                <a:latin typeface="Arial" panose="020B0604020202020204" pitchFamily="34" charset="0"/>
                <a:ea typeface="Calibri" panose="020F0502020204030204" pitchFamily="34" charset="0"/>
                <a:cs typeface="Arial" panose="020B0604020202020204" pitchFamily="34" charset="0"/>
              </a:rPr>
              <a:t>. </a:t>
            </a:r>
            <a:endParaRPr lang="en-GB" dirty="0">
              <a:effectLst/>
              <a:latin typeface="Arial" panose="020B0604020202020204" pitchFamily="34" charset="0"/>
              <a:ea typeface="Calibri" panose="020F0502020204030204" pitchFamily="34" charset="0"/>
              <a:cs typeface="Arial" panose="020B0604020202020204" pitchFamily="34" charset="0"/>
            </a:endParaRPr>
          </a:p>
          <a:p>
            <a:pPr marL="457200" lvl="0" indent="-457200">
              <a:buAutoNum type="alphaLcParenBoth"/>
            </a:pPr>
            <a:r>
              <a:rPr lang="en-GB" dirty="0">
                <a:effectLst/>
                <a:latin typeface="Arial" panose="020B0604020202020204" pitchFamily="34" charset="0"/>
                <a:ea typeface="Calibri" panose="020F0502020204030204" pitchFamily="34" charset="0"/>
                <a:cs typeface="Arial" panose="020B0604020202020204" pitchFamily="34" charset="0"/>
              </a:rPr>
              <a:t>For example, you could use the difference between the percentage changes in ppm of calcium ions after the water was filtered. The difference between filters could be expressed as a percentage. For example, filter A removes 20% more ions than filter B. </a:t>
            </a:r>
          </a:p>
          <a:p>
            <a:pPr marL="457200" lvl="0" indent="-457200">
              <a:buNone/>
            </a:pPr>
            <a:r>
              <a:rPr lang="en-GB" dirty="0">
                <a:latin typeface="Arial" panose="020B0604020202020204" pitchFamily="34" charset="0"/>
                <a:ea typeface="Calibri" panose="020F0502020204030204" pitchFamily="34" charset="0"/>
                <a:cs typeface="Arial" panose="020B0604020202020204" pitchFamily="34" charset="0"/>
              </a:rPr>
              <a:t>(c) </a:t>
            </a:r>
            <a:r>
              <a:rPr lang="en-GB" dirty="0">
                <a:effectLst/>
                <a:latin typeface="Arial" panose="020B0604020202020204" pitchFamily="34" charset="0"/>
                <a:ea typeface="Calibri" panose="020F0502020204030204" pitchFamily="34" charset="0"/>
                <a:cs typeface="Arial" panose="020B0604020202020204" pitchFamily="34" charset="0"/>
              </a:rPr>
              <a:t>Your sketch might show the water filter being positioned so that it allows soft water to be used upstairs </a:t>
            </a:r>
            <a:r>
              <a:rPr lang="en-GB" dirty="0">
                <a:ea typeface="Calibri" panose="020F0502020204030204" pitchFamily="34" charset="0"/>
              </a:rPr>
              <a:t>in</a:t>
            </a:r>
            <a:r>
              <a:rPr lang="en-GB" dirty="0">
                <a:effectLst/>
                <a:latin typeface="Arial" panose="020B0604020202020204" pitchFamily="34" charset="0"/>
                <a:ea typeface="Calibri" panose="020F0502020204030204" pitchFamily="34" charset="0"/>
                <a:cs typeface="Arial" panose="020B0604020202020204" pitchFamily="34" charset="0"/>
              </a:rPr>
              <a:t> the bathrooms and downstairs </a:t>
            </a:r>
            <a:r>
              <a:rPr lang="en-GB" dirty="0">
                <a:ea typeface="Calibri" panose="020F0502020204030204" pitchFamily="34" charset="0"/>
              </a:rPr>
              <a:t>by</a:t>
            </a:r>
            <a:r>
              <a:rPr lang="en-GB" dirty="0">
                <a:effectLst/>
                <a:latin typeface="Arial" panose="020B0604020202020204" pitchFamily="34" charset="0"/>
                <a:ea typeface="Calibri" panose="020F0502020204030204" pitchFamily="34" charset="0"/>
                <a:cs typeface="Arial" panose="020B0604020202020204" pitchFamily="34" charset="0"/>
              </a:rPr>
              <a:t> the appliances in the kitchen. Mains water should be allowed to bypass the filter for drinking water so that people can drink hard water rather than soft water.</a:t>
            </a:r>
            <a:endParaRPr lang="en-GB"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FB514FF8-4883-82A7-4432-5199F17BFEEC}"/>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5" name="Picture 4">
            <a:extLst>
              <a:ext uri="{FF2B5EF4-FFF2-40B4-BE49-F238E27FC236}">
                <a16:creationId xmlns:a16="http://schemas.microsoft.com/office/drawing/2014/main" id="{58F54119-E03E-4DF4-C00C-95E5A936A55B}"/>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5CC1DB7B-8F10-21A0-5039-B9ABF91CA248}"/>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spTree>
    <p:extLst>
      <p:ext uri="{BB962C8B-B14F-4D97-AF65-F5344CB8AC3E}">
        <p14:creationId xmlns:p14="http://schemas.microsoft.com/office/powerpoint/2010/main" val="3463173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89229-E410-B305-FFF8-DAB2B1247A22}"/>
              </a:ext>
            </a:extLst>
          </p:cNvPr>
          <p:cNvSpPr>
            <a:spLocks noGrp="1"/>
          </p:cNvSpPr>
          <p:nvPr>
            <p:ph type="title"/>
          </p:nvPr>
        </p:nvSpPr>
        <p:spPr>
          <a:xfrm>
            <a:off x="540000" y="2872265"/>
            <a:ext cx="3600000" cy="2243073"/>
          </a:xfrm>
        </p:spPr>
        <p:txBody>
          <a:bodyPr>
            <a:normAutofit/>
          </a:bodyPr>
          <a:lstStyle/>
          <a:p>
            <a:r>
              <a:rPr lang="en-US" sz="4000" dirty="0"/>
              <a:t>Using dipsticks to measure the hardness of water</a:t>
            </a:r>
            <a:endParaRPr lang="en-US" dirty="0"/>
          </a:p>
        </p:txBody>
      </p:sp>
      <p:sp>
        <p:nvSpPr>
          <p:cNvPr id="3" name="Text Placeholder 2">
            <a:extLst>
              <a:ext uri="{FF2B5EF4-FFF2-40B4-BE49-F238E27FC236}">
                <a16:creationId xmlns:a16="http://schemas.microsoft.com/office/drawing/2014/main" id="{140C1F16-BD05-DCE6-4550-6FB22017AB30}"/>
              </a:ext>
            </a:extLst>
          </p:cNvPr>
          <p:cNvSpPr>
            <a:spLocks noGrp="1"/>
          </p:cNvSpPr>
          <p:nvPr>
            <p:ph type="body" sz="half" idx="2"/>
          </p:nvPr>
        </p:nvSpPr>
        <p:spPr/>
        <p:txBody>
          <a:bodyPr/>
          <a:lstStyle/>
          <a:p>
            <a:r>
              <a:rPr lang="en-US" dirty="0"/>
              <a:t>Activity 3</a:t>
            </a:r>
          </a:p>
        </p:txBody>
      </p:sp>
      <p:sp>
        <p:nvSpPr>
          <p:cNvPr id="4" name="Text Placeholder 3">
            <a:extLst>
              <a:ext uri="{FF2B5EF4-FFF2-40B4-BE49-F238E27FC236}">
                <a16:creationId xmlns:a16="http://schemas.microsoft.com/office/drawing/2014/main" id="{4DE85852-7A21-7236-C69D-D879D97E0AED}"/>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727361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D0B0E-AC31-1ADB-8B6E-01D2399C492B}"/>
              </a:ext>
            </a:extLst>
          </p:cNvPr>
          <p:cNvSpPr>
            <a:spLocks noGrp="1"/>
          </p:cNvSpPr>
          <p:nvPr>
            <p:ph type="title"/>
          </p:nvPr>
        </p:nvSpPr>
        <p:spPr>
          <a:xfrm>
            <a:off x="540000" y="540000"/>
            <a:ext cx="9000000" cy="1129774"/>
          </a:xfrm>
        </p:spPr>
        <p:txBody>
          <a:bodyPr>
            <a:normAutofit/>
          </a:bodyPr>
          <a:lstStyle/>
          <a:p>
            <a:r>
              <a:rPr lang="en-US" sz="3200" dirty="0"/>
              <a:t>Using dipsticks to measure the hardness of water answers</a:t>
            </a:r>
            <a:endParaRPr lang="en-GB" sz="3200" dirty="0"/>
          </a:p>
        </p:txBody>
      </p:sp>
      <p:sp>
        <p:nvSpPr>
          <p:cNvPr id="3" name="Content Placeholder 2">
            <a:extLst>
              <a:ext uri="{FF2B5EF4-FFF2-40B4-BE49-F238E27FC236}">
                <a16:creationId xmlns:a16="http://schemas.microsoft.com/office/drawing/2014/main" id="{DF32965D-1EE3-E9B9-D1BC-92C27BE4E53E}"/>
              </a:ext>
            </a:extLst>
          </p:cNvPr>
          <p:cNvSpPr>
            <a:spLocks noGrp="1"/>
          </p:cNvSpPr>
          <p:nvPr>
            <p:ph idx="10"/>
          </p:nvPr>
        </p:nvSpPr>
        <p:spPr>
          <a:xfrm>
            <a:off x="540000" y="1800000"/>
            <a:ext cx="9000000" cy="4162900"/>
          </a:xfrm>
        </p:spPr>
        <p:txBody>
          <a:bodyPr>
            <a:noAutofit/>
          </a:bodyPr>
          <a:lstStyle/>
          <a:p>
            <a:pPr marL="457200" indent="-457200"/>
            <a:r>
              <a:rPr lang="en-GB" dirty="0">
                <a:latin typeface="Arial" panose="020B0604020202020204" pitchFamily="34" charset="0"/>
                <a:ea typeface="Calibri" panose="020F0502020204030204" pitchFamily="34" charset="0"/>
                <a:cs typeface="Arial" panose="020B0604020202020204" pitchFamily="34" charset="0"/>
              </a:rPr>
              <a:t>(a) </a:t>
            </a:r>
            <a:r>
              <a:rPr lang="en-US" dirty="0"/>
              <a:t>The answers will vary but consider whether the results from the dipstick tests were consistently accurate across the range of solutions tested. </a:t>
            </a:r>
          </a:p>
          <a:p>
            <a:pPr marL="457200" lvl="0" indent="-457200">
              <a:spcBef>
                <a:spcPts val="600"/>
              </a:spcBef>
            </a:pPr>
            <a:r>
              <a:rPr lang="en-GB" dirty="0">
                <a:latin typeface="Arial" panose="020B0604020202020204" pitchFamily="34" charset="0"/>
                <a:ea typeface="Calibri" panose="020F0502020204030204" pitchFamily="34" charset="0"/>
                <a:cs typeface="Arial" panose="020B0604020202020204" pitchFamily="34" charset="0"/>
              </a:rPr>
              <a:t>(b) </a:t>
            </a:r>
            <a:r>
              <a:rPr lang="en-GB" dirty="0">
                <a:effectLst/>
                <a:ea typeface="Calibri" panose="020F0502020204030204" pitchFamily="34" charset="0"/>
                <a:cs typeface="Arial" panose="020B0604020202020204" pitchFamily="34" charset="0"/>
              </a:rPr>
              <a:t>These might be useful to test </a:t>
            </a:r>
            <a:r>
              <a:rPr lang="en-GB" dirty="0">
                <a:ea typeface="Calibri" panose="020F0502020204030204" pitchFamily="34" charset="0"/>
              </a:rPr>
              <a:t>whether</a:t>
            </a:r>
            <a:r>
              <a:rPr lang="en-GB" dirty="0">
                <a:effectLst/>
                <a:ea typeface="Calibri" panose="020F0502020204030204" pitchFamily="34" charset="0"/>
                <a:cs typeface="Arial" panose="020B0604020202020204" pitchFamily="34" charset="0"/>
              </a:rPr>
              <a:t> your home water softener is working, or to see </a:t>
            </a:r>
            <a:r>
              <a:rPr lang="en-GB" dirty="0">
                <a:ea typeface="Calibri" panose="020F0502020204030204" pitchFamily="34" charset="0"/>
              </a:rPr>
              <a:t>whether</a:t>
            </a:r>
            <a:r>
              <a:rPr lang="en-GB" dirty="0">
                <a:effectLst/>
                <a:ea typeface="Calibri" panose="020F0502020204030204" pitchFamily="34" charset="0"/>
                <a:cs typeface="Arial" panose="020B0604020202020204" pitchFamily="34" charset="0"/>
              </a:rPr>
              <a:t> your local water supply is hard or soft (you could then consider using water-softening products in your appliances). It is also important to monitor w</a:t>
            </a:r>
            <a:r>
              <a:rPr lang="en-GB" dirty="0">
                <a:effectLst/>
                <a:ea typeface="Calibri" panose="020F0502020204030204" pitchFamily="34" charset="0"/>
                <a:cs typeface="Segoe UI" panose="020B0502040204020203" pitchFamily="34" charset="0"/>
              </a:rPr>
              <a:t>ater hardness in aquariums, in hydroponics and in horticulture as mineral and pH levels can affect growth. The ions in hard water can also cause limescale and leave deposits that clog pipes, which makes it important for plumbers to maintain central heating systems</a:t>
            </a:r>
            <a:r>
              <a:rPr lang="en-GB" dirty="0">
                <a:effectLst/>
                <a:ea typeface="Calibri" panose="020F0502020204030204" pitchFamily="34" charset="0"/>
                <a:cs typeface="Arial" panose="020B0604020202020204" pitchFamily="34" charset="0"/>
              </a:rPr>
              <a:t>.</a:t>
            </a:r>
          </a:p>
        </p:txBody>
      </p:sp>
      <p:pic>
        <p:nvPicPr>
          <p:cNvPr id="4" name="Picture 3">
            <a:extLst>
              <a:ext uri="{FF2B5EF4-FFF2-40B4-BE49-F238E27FC236}">
                <a16:creationId xmlns:a16="http://schemas.microsoft.com/office/drawing/2014/main" id="{1632EDD3-2A12-35CD-3BDC-86B7390DB970}"/>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5" name="Picture 4">
            <a:extLst>
              <a:ext uri="{FF2B5EF4-FFF2-40B4-BE49-F238E27FC236}">
                <a16:creationId xmlns:a16="http://schemas.microsoft.com/office/drawing/2014/main" id="{B0C35EFF-C46B-60B8-38E3-91FF97A144F7}"/>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1B20CD79-2AB4-9824-455D-9CB0F2171EF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3</a:t>
            </a:r>
          </a:p>
        </p:txBody>
      </p:sp>
    </p:spTree>
    <p:extLst>
      <p:ext uri="{BB962C8B-B14F-4D97-AF65-F5344CB8AC3E}">
        <p14:creationId xmlns:p14="http://schemas.microsoft.com/office/powerpoint/2010/main" val="39613863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dirty="0">
                <a:effectLst/>
                <a:cs typeface="Arial" panose="020B0604020202020204" pitchFamily="34" charset="0"/>
              </a:rPr>
              <a:t>Acknowledgements</a:t>
            </a:r>
            <a:endParaRPr lang="en-GB" dirty="0">
              <a:cs typeface="Arial" panose="020B0604020202020204" pitchFamily="34" charset="0"/>
            </a:endParaRP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60000"/>
            <a:ext cx="9000000" cy="2450609"/>
          </a:xfrm>
        </p:spPr>
        <p:txBody>
          <a:bodyPr>
            <a:noAutofit/>
          </a:bodyPr>
          <a:lstStyle/>
          <a:p>
            <a:pPr marL="0" indent="0">
              <a:buNone/>
            </a:pPr>
            <a:r>
              <a:rPr lang="en-GB" dirty="0">
                <a:latin typeface="Arial" panose="020B0604020202020204" pitchFamily="34" charset="0"/>
                <a:ea typeface="Calibri" panose="020F0502020204030204" pitchFamily="34" charset="0"/>
                <a:cs typeface="Arial" panose="020B0604020202020204" pitchFamily="34" charset="0"/>
              </a:rPr>
              <a:t>This resource was originally developed by Nottingham Trent University to support outreach work delivered as part of the Chemistry for All Project. </a:t>
            </a:r>
          </a:p>
          <a:p>
            <a:pPr marL="0" indent="0">
              <a:buNone/>
            </a:pPr>
            <a:r>
              <a:rPr lang="en-GB" dirty="0">
                <a:latin typeface="Arial" panose="020B0604020202020204" pitchFamily="34" charset="0"/>
                <a:ea typeface="Calibri" panose="020F0502020204030204" pitchFamily="34" charset="0"/>
                <a:cs typeface="Arial" panose="020B0604020202020204" pitchFamily="34" charset="0"/>
              </a:rPr>
              <a:t>To find out more about the project, and get more resources to widen participation, </a:t>
            </a:r>
            <a:r>
              <a:rPr lang="en-US" dirty="0">
                <a:effectLst/>
                <a:latin typeface="Arial" panose="020B0604020202020204" pitchFamily="34" charset="0"/>
                <a:ea typeface="Calibri" panose="020F0502020204030204" pitchFamily="34" charset="0"/>
              </a:rPr>
              <a:t>visit our Outreach resources hub: </a:t>
            </a:r>
            <a:r>
              <a:rPr lang="en-GB" u="sng" dirty="0">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rsc.li/3CJX7M3</a:t>
            </a:r>
            <a:r>
              <a:rPr lang="en-GB" dirty="0">
                <a:latin typeface="Arial" panose="020B0604020202020204" pitchFamily="34" charset="0"/>
                <a:ea typeface="Calibri" panose="020F0502020204030204" pitchFamily="34" charset="0"/>
                <a:cs typeface="Arial" panose="020B0604020202020204" pitchFamily="34" charset="0"/>
              </a:rPr>
              <a:t>.</a:t>
            </a:r>
            <a:endParaRPr lang="en-GB" dirty="0"/>
          </a:p>
        </p:txBody>
      </p:sp>
      <p:sp>
        <p:nvSpPr>
          <p:cNvPr id="5" name="Content Placeholder 2">
            <a:extLst>
              <a:ext uri="{FF2B5EF4-FFF2-40B4-BE49-F238E27FC236}">
                <a16:creationId xmlns:a16="http://schemas.microsoft.com/office/drawing/2014/main" id="{FED6CB65-7F26-09B6-79A3-C7AB2B3DE87D}"/>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4" name="Picture 3">
            <a:extLst>
              <a:ext uri="{FF2B5EF4-FFF2-40B4-BE49-F238E27FC236}">
                <a16:creationId xmlns:a16="http://schemas.microsoft.com/office/drawing/2014/main" id="{D1937D6C-839B-2C33-8BFE-B67ED19329CA}"/>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spTree>
    <p:extLst>
      <p:ext uri="{BB962C8B-B14F-4D97-AF65-F5344CB8AC3E}">
        <p14:creationId xmlns:p14="http://schemas.microsoft.com/office/powerpoint/2010/main" val="3432796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0F407-8B40-183D-E7F3-D86F6BFCD7B2}"/>
              </a:ext>
            </a:extLst>
          </p:cNvPr>
          <p:cNvSpPr>
            <a:spLocks noGrp="1"/>
          </p:cNvSpPr>
          <p:nvPr>
            <p:ph type="title"/>
          </p:nvPr>
        </p:nvSpPr>
        <p:spPr/>
        <p:txBody>
          <a:bodyPr>
            <a:normAutofit fontScale="90000"/>
          </a:bodyPr>
          <a:lstStyle/>
          <a:p>
            <a:r>
              <a:rPr lang="en-GB" b="1" dirty="0"/>
              <a:t>Learning objectives</a:t>
            </a:r>
          </a:p>
        </p:txBody>
      </p:sp>
      <p:sp>
        <p:nvSpPr>
          <p:cNvPr id="3" name="Content Placeholder 2">
            <a:extLst>
              <a:ext uri="{FF2B5EF4-FFF2-40B4-BE49-F238E27FC236}">
                <a16:creationId xmlns:a16="http://schemas.microsoft.com/office/drawing/2014/main" id="{9A7AB6F3-0F7C-8A87-D593-83423749A465}"/>
              </a:ext>
            </a:extLst>
          </p:cNvPr>
          <p:cNvSpPr>
            <a:spLocks noGrp="1"/>
          </p:cNvSpPr>
          <p:nvPr>
            <p:ph idx="1"/>
          </p:nvPr>
        </p:nvSpPr>
        <p:spPr/>
        <p:txBody>
          <a:bodyPr>
            <a:normAutofit/>
          </a:bodyPr>
          <a:lstStyle/>
          <a:p>
            <a:pPr marL="0" lvl="0" indent="0">
              <a:buNone/>
            </a:pPr>
            <a:r>
              <a:rPr lang="en-GB" dirty="0">
                <a:effectLst/>
                <a:ea typeface="Calibri" panose="020F0502020204030204" pitchFamily="34" charset="0"/>
              </a:rPr>
              <a:t>By the end of this session, you will be able to:</a:t>
            </a:r>
          </a:p>
          <a:p>
            <a:pPr marL="342900" lvl="0" indent="-342900">
              <a:buClr>
                <a:srgbClr val="C80C2F"/>
              </a:buClr>
              <a:buFont typeface="Symbol" panose="05050102010706020507" pitchFamily="18" charset="2"/>
              <a:buChar char=""/>
            </a:pPr>
            <a:r>
              <a:rPr lang="en-GB" dirty="0">
                <a:effectLst/>
                <a:ea typeface="Calibri" panose="020F0502020204030204" pitchFamily="34" charset="0"/>
              </a:rPr>
              <a:t>Explain the construction and use of a look-up chart.</a:t>
            </a:r>
          </a:p>
          <a:p>
            <a:pPr marL="342900" lvl="0" indent="-342900">
              <a:buClr>
                <a:srgbClr val="C80C2F"/>
              </a:buClr>
              <a:buFont typeface="Symbol" panose="05050102010706020507" pitchFamily="18" charset="2"/>
              <a:buChar char=""/>
            </a:pPr>
            <a:r>
              <a:rPr lang="en-GB" dirty="0">
                <a:effectLst/>
                <a:ea typeface="Calibri" panose="020F0502020204030204" pitchFamily="34" charset="0"/>
              </a:rPr>
              <a:t>Follow instructions for carrying out a procedure to test hard water.</a:t>
            </a:r>
          </a:p>
          <a:p>
            <a:pPr marL="342900" lvl="0" indent="-342900">
              <a:buClr>
                <a:srgbClr val="C80C2F"/>
              </a:buClr>
              <a:buFont typeface="Symbol" panose="05050102010706020507" pitchFamily="18" charset="2"/>
              <a:buChar char=""/>
            </a:pPr>
            <a:r>
              <a:rPr lang="en-GB" dirty="0">
                <a:effectLst/>
                <a:ea typeface="Calibri" panose="020F0502020204030204" pitchFamily="34" charset="0"/>
              </a:rPr>
              <a:t>Compare the effectiveness of different water filters.</a:t>
            </a:r>
          </a:p>
          <a:p>
            <a:pPr marL="342900" lvl="0" indent="-342900">
              <a:buClr>
                <a:srgbClr val="C80C2F"/>
              </a:buClr>
              <a:buFont typeface="Symbol" panose="05050102010706020507" pitchFamily="18" charset="2"/>
              <a:buChar char=""/>
            </a:pPr>
            <a:r>
              <a:rPr lang="en-GB" dirty="0">
                <a:effectLst/>
                <a:ea typeface="Calibri" panose="020F0502020204030204" pitchFamily="34" charset="0"/>
              </a:rPr>
              <a:t>Describe the domestic and health issues associated with hard water</a:t>
            </a:r>
            <a:r>
              <a:rPr lang="en-GB" dirty="0">
                <a:ea typeface="Calibri" panose="020F0502020204030204" pitchFamily="34" charset="0"/>
              </a:rPr>
              <a:t>.</a:t>
            </a:r>
            <a:endParaRPr lang="en-GB" dirty="0">
              <a:effectLst/>
              <a:ea typeface="Calibri" panose="020F0502020204030204" pitchFamily="34" charset="0"/>
            </a:endParaRPr>
          </a:p>
        </p:txBody>
      </p:sp>
    </p:spTree>
    <p:extLst>
      <p:ext uri="{BB962C8B-B14F-4D97-AF65-F5344CB8AC3E}">
        <p14:creationId xmlns:p14="http://schemas.microsoft.com/office/powerpoint/2010/main" val="38810054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025A2-67DC-44C7-897D-BDEF2B2AAACF}"/>
              </a:ext>
            </a:extLst>
          </p:cNvPr>
          <p:cNvSpPr>
            <a:spLocks noGrp="1"/>
          </p:cNvSpPr>
          <p:nvPr>
            <p:ph type="title"/>
          </p:nvPr>
        </p:nvSpPr>
        <p:spPr/>
        <p:txBody>
          <a:bodyPr>
            <a:normAutofit fontScale="90000"/>
          </a:bodyPr>
          <a:lstStyle/>
          <a:p>
            <a:r>
              <a:rPr lang="en-GB" b="1" dirty="0"/>
              <a:t>What is calcium?</a:t>
            </a:r>
          </a:p>
        </p:txBody>
      </p:sp>
      <p:sp>
        <p:nvSpPr>
          <p:cNvPr id="7" name="Content Placeholder 6">
            <a:extLst>
              <a:ext uri="{FF2B5EF4-FFF2-40B4-BE49-F238E27FC236}">
                <a16:creationId xmlns:a16="http://schemas.microsoft.com/office/drawing/2014/main" id="{4D738043-F4C6-409D-AF15-F23CAEB19392}"/>
              </a:ext>
            </a:extLst>
          </p:cNvPr>
          <p:cNvSpPr>
            <a:spLocks noGrp="1"/>
          </p:cNvSpPr>
          <p:nvPr>
            <p:ph idx="10"/>
          </p:nvPr>
        </p:nvSpPr>
        <p:spPr>
          <a:xfrm>
            <a:off x="540000" y="1260000"/>
            <a:ext cx="5436730" cy="2052000"/>
          </a:xfrm>
        </p:spPr>
        <p:txBody>
          <a:bodyPr/>
          <a:lstStyle/>
          <a:p>
            <a:pPr marL="0" indent="0">
              <a:buNone/>
            </a:pPr>
            <a:r>
              <a:rPr lang="en-GB" b="1" dirty="0"/>
              <a:t>Calcium</a:t>
            </a:r>
            <a:r>
              <a:rPr lang="en-GB" dirty="0"/>
              <a:t> is a metallic element that can be found in many rocks on the Earth’s surface. It is often found as the compound calcium carbonate in rocks such as marble, limestone and chalk.</a:t>
            </a:r>
          </a:p>
        </p:txBody>
      </p:sp>
      <p:pic>
        <p:nvPicPr>
          <p:cNvPr id="15" name="Picture 14" descr="Two pieces of white chalk">
            <a:extLst>
              <a:ext uri="{FF2B5EF4-FFF2-40B4-BE49-F238E27FC236}">
                <a16:creationId xmlns:a16="http://schemas.microsoft.com/office/drawing/2014/main" id="{A372B653-F410-5AD2-2F18-AC6F5AE6B50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96000" y="759600"/>
            <a:ext cx="3107166" cy="2160000"/>
          </a:xfrm>
          <a:prstGeom prst="rect">
            <a:avLst/>
          </a:prstGeom>
        </p:spPr>
      </p:pic>
      <p:pic>
        <p:nvPicPr>
          <p:cNvPr id="8" name="Picture 7" descr="Several slabs of limestone piled up ">
            <a:extLst>
              <a:ext uri="{FF2B5EF4-FFF2-40B4-BE49-F238E27FC236}">
                <a16:creationId xmlns:a16="http://schemas.microsoft.com/office/drawing/2014/main" id="{24849F0A-6820-DB8B-33C2-F9E4BE6F17D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40000" y="3185479"/>
            <a:ext cx="3841734" cy="2880000"/>
          </a:xfrm>
          <a:prstGeom prst="rect">
            <a:avLst/>
          </a:prstGeom>
        </p:spPr>
      </p:pic>
      <p:pic>
        <p:nvPicPr>
          <p:cNvPr id="11" name="Picture 10" descr="A large number of small limestone rocks">
            <a:extLst>
              <a:ext uri="{FF2B5EF4-FFF2-40B4-BE49-F238E27FC236}">
                <a16:creationId xmlns:a16="http://schemas.microsoft.com/office/drawing/2014/main" id="{23B60B12-A2C0-8B35-45A9-380D12B3F72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856051" y="3185479"/>
            <a:ext cx="4352645" cy="2880000"/>
          </a:xfrm>
          <a:prstGeom prst="rect">
            <a:avLst/>
          </a:prstGeom>
        </p:spPr>
      </p:pic>
      <p:pic>
        <p:nvPicPr>
          <p:cNvPr id="3" name="Picture 2">
            <a:extLst>
              <a:ext uri="{FF2B5EF4-FFF2-40B4-BE49-F238E27FC236}">
                <a16:creationId xmlns:a16="http://schemas.microsoft.com/office/drawing/2014/main" id="{124BF5FD-CAF6-A2B3-F54C-FC6159A6AA39}"/>
              </a:ext>
              <a:ext uri="{C183D7F6-B498-43B3-948B-1728B52AA6E4}">
                <adec:decorative xmlns:adec="http://schemas.microsoft.com/office/drawing/2017/decorative" val="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33298" y="3312000"/>
            <a:ext cx="939922" cy="3048000"/>
          </a:xfrm>
          <a:prstGeom prst="rect">
            <a:avLst/>
          </a:prstGeom>
        </p:spPr>
      </p:pic>
      <p:pic>
        <p:nvPicPr>
          <p:cNvPr id="4" name="Picture 3">
            <a:extLst>
              <a:ext uri="{FF2B5EF4-FFF2-40B4-BE49-F238E27FC236}">
                <a16:creationId xmlns:a16="http://schemas.microsoft.com/office/drawing/2014/main" id="{B17D5028-25D4-E537-30C4-339D33B8231F}"/>
              </a:ext>
              <a:ext uri="{C183D7F6-B498-43B3-948B-1728B52AA6E4}">
                <adec:decorative xmlns:adec="http://schemas.microsoft.com/office/drawing/2017/decorative" val="1"/>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5" name="Text Placeholder 2">
            <a:extLst>
              <a:ext uri="{FF2B5EF4-FFF2-40B4-BE49-F238E27FC236}">
                <a16:creationId xmlns:a16="http://schemas.microsoft.com/office/drawing/2014/main" id="{11DD48EB-BD50-B464-A6D3-718DD858443C}"/>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21404895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A9C1EC-CE33-4027-B5F1-AE3907C51388}"/>
              </a:ext>
            </a:extLst>
          </p:cNvPr>
          <p:cNvSpPr>
            <a:spLocks noGrp="1"/>
          </p:cNvSpPr>
          <p:nvPr>
            <p:ph type="title"/>
          </p:nvPr>
        </p:nvSpPr>
        <p:spPr/>
        <p:txBody>
          <a:bodyPr>
            <a:normAutofit fontScale="90000"/>
          </a:bodyPr>
          <a:lstStyle/>
          <a:p>
            <a:r>
              <a:rPr lang="en-GB" b="1" dirty="0"/>
              <a:t>What is hard water?</a:t>
            </a:r>
          </a:p>
        </p:txBody>
      </p:sp>
      <p:sp>
        <p:nvSpPr>
          <p:cNvPr id="3" name="Content Placeholder 2">
            <a:extLst>
              <a:ext uri="{FF2B5EF4-FFF2-40B4-BE49-F238E27FC236}">
                <a16:creationId xmlns:a16="http://schemas.microsoft.com/office/drawing/2014/main" id="{42EC49C7-3791-4BBA-8F13-75FF0A57079B}"/>
              </a:ext>
            </a:extLst>
          </p:cNvPr>
          <p:cNvSpPr>
            <a:spLocks noGrp="1"/>
          </p:cNvSpPr>
          <p:nvPr>
            <p:ph idx="10"/>
          </p:nvPr>
        </p:nvSpPr>
        <p:spPr>
          <a:xfrm>
            <a:off x="539999" y="1259999"/>
            <a:ext cx="9200349" cy="4729983"/>
          </a:xfrm>
        </p:spPr>
        <p:txBody>
          <a:bodyPr>
            <a:noAutofit/>
          </a:bodyPr>
          <a:lstStyle/>
          <a:p>
            <a:pPr marL="0" indent="0">
              <a:buNone/>
            </a:pPr>
            <a:r>
              <a:rPr lang="en-GB" dirty="0">
                <a:latin typeface="Arial" panose="020B0604020202020204" pitchFamily="34" charset="0"/>
                <a:cs typeface="Arial" panose="020B0604020202020204" pitchFamily="34" charset="0"/>
              </a:rPr>
              <a:t>Acid rain slowly dissolves calcium carbonate in rocks to form ‘hard water’. </a:t>
            </a:r>
          </a:p>
          <a:p>
            <a:pPr marL="0" indent="0">
              <a:buNone/>
            </a:pPr>
            <a:r>
              <a:rPr lang="en-GB" dirty="0">
                <a:latin typeface="Arial" panose="020B0604020202020204" pitchFamily="34" charset="0"/>
                <a:cs typeface="Arial" panose="020B0604020202020204" pitchFamily="34" charset="0"/>
              </a:rPr>
              <a:t>Dissolved calcium</a:t>
            </a:r>
            <a:r>
              <a:rPr lang="en-GB" b="1" dirty="0">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(and magnesium) </a:t>
            </a:r>
            <a:r>
              <a:rPr lang="en-GB" b="1" dirty="0">
                <a:latin typeface="Arial" panose="020B0604020202020204" pitchFamily="34" charset="0"/>
                <a:cs typeface="Arial" panose="020B0604020202020204" pitchFamily="34" charset="0"/>
              </a:rPr>
              <a:t>ions</a:t>
            </a:r>
            <a:r>
              <a:rPr lang="en-GB" dirty="0">
                <a:latin typeface="Arial" panose="020B0604020202020204" pitchFamily="34" charset="0"/>
                <a:cs typeface="Arial" panose="020B0604020202020204" pitchFamily="34" charset="0"/>
              </a:rPr>
              <a:t> can cause problems such as limescale in kettles, washing machines and shower heads. </a:t>
            </a:r>
          </a:p>
          <a:p>
            <a:pPr marL="0" indent="0">
              <a:buNone/>
            </a:pPr>
            <a:r>
              <a:rPr lang="en-US" dirty="0">
                <a:effectLst/>
                <a:latin typeface="Arial" panose="020B0604020202020204" pitchFamily="34" charset="0"/>
                <a:ea typeface="Calibri" panose="020F0502020204030204" pitchFamily="34" charset="0"/>
                <a:cs typeface="Arial" panose="020B0604020202020204" pitchFamily="34" charset="0"/>
              </a:rPr>
              <a:t>Hard water is better for your </a:t>
            </a:r>
            <a:br>
              <a:rPr lang="en-US" dirty="0">
                <a:effectLst/>
                <a:latin typeface="Arial" panose="020B0604020202020204" pitchFamily="34" charset="0"/>
                <a:ea typeface="Calibri" panose="020F0502020204030204" pitchFamily="34" charset="0"/>
                <a:cs typeface="Arial" panose="020B0604020202020204" pitchFamily="34" charset="0"/>
              </a:rPr>
            </a:br>
            <a:r>
              <a:rPr lang="en-US" dirty="0">
                <a:effectLst/>
                <a:latin typeface="Arial" panose="020B0604020202020204" pitchFamily="34" charset="0"/>
                <a:ea typeface="Calibri" panose="020F0502020204030204" pitchFamily="34" charset="0"/>
                <a:cs typeface="Arial" panose="020B0604020202020204" pitchFamily="34" charset="0"/>
              </a:rPr>
              <a:t>health due to its higher mineral </a:t>
            </a:r>
            <a:br>
              <a:rPr lang="en-US" dirty="0">
                <a:effectLst/>
                <a:latin typeface="Arial" panose="020B0604020202020204" pitchFamily="34" charset="0"/>
                <a:ea typeface="Calibri" panose="020F0502020204030204" pitchFamily="34" charset="0"/>
                <a:cs typeface="Arial" panose="020B0604020202020204" pitchFamily="34" charset="0"/>
              </a:rPr>
            </a:br>
            <a:r>
              <a:rPr lang="en-US" dirty="0">
                <a:effectLst/>
                <a:latin typeface="Arial" panose="020B0604020202020204" pitchFamily="34" charset="0"/>
                <a:ea typeface="Calibri" panose="020F0502020204030204" pitchFamily="34" charset="0"/>
                <a:cs typeface="Arial" panose="020B0604020202020204" pitchFamily="34" charset="0"/>
              </a:rPr>
              <a:t>levels than soft water. </a:t>
            </a:r>
            <a:endParaRPr lang="en-GB" dirty="0">
              <a:latin typeface="Arial" panose="020B0604020202020204" pitchFamily="34" charset="0"/>
              <a:cs typeface="Arial" panose="020B0604020202020204" pitchFamily="34" charset="0"/>
            </a:endParaRPr>
          </a:p>
          <a:p>
            <a:pPr marL="0" indent="0">
              <a:buNone/>
            </a:pPr>
            <a:r>
              <a:rPr lang="en-GB" dirty="0">
                <a:latin typeface="Arial" panose="020B0604020202020204" pitchFamily="34" charset="0"/>
                <a:cs typeface="Arial" panose="020B0604020202020204" pitchFamily="34" charset="0"/>
              </a:rPr>
              <a:t>Rainwater and distilled water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are considered ‘soft’ because they </a:t>
            </a:r>
            <a:br>
              <a:rPr lang="en-GB" dirty="0">
                <a:latin typeface="Arial" panose="020B0604020202020204" pitchFamily="34" charset="0"/>
                <a:cs typeface="Arial" panose="020B0604020202020204" pitchFamily="34" charset="0"/>
              </a:rPr>
            </a:br>
            <a:r>
              <a:rPr lang="en-GB" dirty="0">
                <a:latin typeface="Arial" panose="020B0604020202020204" pitchFamily="34" charset="0"/>
                <a:cs typeface="Arial" panose="020B0604020202020204" pitchFamily="34" charset="0"/>
              </a:rPr>
              <a:t>contain no dissolved metal ions.</a:t>
            </a:r>
          </a:p>
        </p:txBody>
      </p:sp>
      <p:pic>
        <p:nvPicPr>
          <p:cNvPr id="7" name="Picture 6" descr="The inside of a kettle showing limescale collected around the element">
            <a:extLst>
              <a:ext uri="{FF2B5EF4-FFF2-40B4-BE49-F238E27FC236}">
                <a16:creationId xmlns:a16="http://schemas.microsoft.com/office/drawing/2014/main" id="{B896C0B0-525E-4CD0-AB6E-EFFB42BD69A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70102" y="2861455"/>
            <a:ext cx="4594384" cy="3060000"/>
          </a:xfrm>
          <a:prstGeom prst="rect">
            <a:avLst/>
          </a:prstGeom>
        </p:spPr>
      </p:pic>
      <p:pic>
        <p:nvPicPr>
          <p:cNvPr id="4" name="Picture 3">
            <a:extLst>
              <a:ext uri="{FF2B5EF4-FFF2-40B4-BE49-F238E27FC236}">
                <a16:creationId xmlns:a16="http://schemas.microsoft.com/office/drawing/2014/main" id="{F4026732-8BC3-126D-4649-188C46567753}"/>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21707" y="3366000"/>
            <a:ext cx="1346375" cy="2984500"/>
          </a:xfrm>
          <a:prstGeom prst="rect">
            <a:avLst/>
          </a:prstGeom>
        </p:spPr>
      </p:pic>
      <p:pic>
        <p:nvPicPr>
          <p:cNvPr id="5" name="Picture 4">
            <a:extLst>
              <a:ext uri="{FF2B5EF4-FFF2-40B4-BE49-F238E27FC236}">
                <a16:creationId xmlns:a16="http://schemas.microsoft.com/office/drawing/2014/main" id="{02EFE9BA-1F0E-D7C1-4A74-E912D9C89A17}"/>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56151C93-013F-A8A1-10BB-8D7EAA90B14B}"/>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1086088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FF0A4D-82B5-44A0-AD53-6B1488DA839B}"/>
              </a:ext>
            </a:extLst>
          </p:cNvPr>
          <p:cNvSpPr>
            <a:spLocks noGrp="1"/>
          </p:cNvSpPr>
          <p:nvPr>
            <p:ph type="title"/>
          </p:nvPr>
        </p:nvSpPr>
        <p:spPr/>
        <p:txBody>
          <a:bodyPr>
            <a:normAutofit fontScale="90000"/>
          </a:bodyPr>
          <a:lstStyle/>
          <a:p>
            <a:r>
              <a:rPr lang="en-GB" b="1" dirty="0"/>
              <a:t>Testing the hardness of water</a:t>
            </a:r>
          </a:p>
        </p:txBody>
      </p:sp>
      <p:sp>
        <p:nvSpPr>
          <p:cNvPr id="3" name="Content Placeholder 2">
            <a:extLst>
              <a:ext uri="{FF2B5EF4-FFF2-40B4-BE49-F238E27FC236}">
                <a16:creationId xmlns:a16="http://schemas.microsoft.com/office/drawing/2014/main" id="{660982B0-8BB3-4B91-8D63-DED159A6DF86}"/>
              </a:ext>
            </a:extLst>
          </p:cNvPr>
          <p:cNvSpPr>
            <a:spLocks noGrp="1"/>
          </p:cNvSpPr>
          <p:nvPr>
            <p:ph idx="10"/>
          </p:nvPr>
        </p:nvSpPr>
        <p:spPr>
          <a:xfrm>
            <a:off x="539999" y="1259999"/>
            <a:ext cx="9145753" cy="4902261"/>
          </a:xfrm>
        </p:spPr>
        <p:txBody>
          <a:bodyPr>
            <a:normAutofit/>
          </a:bodyPr>
          <a:lstStyle/>
          <a:p>
            <a:pPr marL="0" indent="0">
              <a:buNone/>
            </a:pPr>
            <a:r>
              <a:rPr lang="en-GB" dirty="0"/>
              <a:t>The concentration of dissolved calcium ions (otherwise known as the ‘hardness’ of the water) can be determined by taking one kilogram of water (approximately one litre) and finding the mass of dissolved calcium ions in milligrams.</a:t>
            </a:r>
          </a:p>
          <a:p>
            <a:pPr marL="0" indent="0">
              <a:buNone/>
            </a:pPr>
            <a:r>
              <a:rPr lang="en-GB" dirty="0"/>
              <a:t>A 1 kg sample of water containing 0.100 g (100 mg) of calcium ions has a concentration of </a:t>
            </a:r>
            <a:r>
              <a:rPr lang="en-GB" b="1" dirty="0"/>
              <a:t>100 parts per million (ppm)</a:t>
            </a:r>
            <a:r>
              <a:rPr lang="en-GB" dirty="0"/>
              <a:t>.</a:t>
            </a:r>
          </a:p>
          <a:p>
            <a:pPr marL="0" indent="0">
              <a:buNone/>
            </a:pPr>
            <a:r>
              <a:rPr lang="en-GB" dirty="0"/>
              <a:t>A sample of water can </a:t>
            </a:r>
            <a:br>
              <a:rPr lang="en-GB" dirty="0"/>
            </a:br>
            <a:r>
              <a:rPr lang="en-GB" dirty="0"/>
              <a:t>be classified using </a:t>
            </a:r>
            <a:br>
              <a:rPr lang="en-GB" dirty="0"/>
            </a:br>
            <a:r>
              <a:rPr lang="en-GB" dirty="0"/>
              <a:t>the concentration of </a:t>
            </a:r>
            <a:br>
              <a:rPr lang="en-GB" dirty="0"/>
            </a:br>
            <a:r>
              <a:rPr lang="en-GB" dirty="0"/>
              <a:t>its dissolved ions:</a:t>
            </a:r>
          </a:p>
          <a:p>
            <a:endParaRPr lang="en-GB" dirty="0"/>
          </a:p>
        </p:txBody>
      </p:sp>
      <p:graphicFrame>
        <p:nvGraphicFramePr>
          <p:cNvPr id="4" name="Table 3" descr="Table with two columns. The first column is labelled classification and the second column is labelled concentration in ppm. Soft is classified as less than 60 ppm, moderately hard is classed as 60 to 120 ppm, hard is classed as 120 to 180 ppm and very hard is classed as more than 181 ppm">
            <a:extLst>
              <a:ext uri="{FF2B5EF4-FFF2-40B4-BE49-F238E27FC236}">
                <a16:creationId xmlns:a16="http://schemas.microsoft.com/office/drawing/2014/main" id="{0400B988-67B4-4AC9-8199-3E23F29D7027}"/>
              </a:ext>
            </a:extLst>
          </p:cNvPr>
          <p:cNvGraphicFramePr>
            <a:graphicFrameLocks noGrp="1"/>
          </p:cNvGraphicFramePr>
          <p:nvPr>
            <p:extLst>
              <p:ext uri="{D42A27DB-BD31-4B8C-83A1-F6EECF244321}">
                <p14:modId xmlns:p14="http://schemas.microsoft.com/office/powerpoint/2010/main" val="951751630"/>
              </p:ext>
            </p:extLst>
          </p:nvPr>
        </p:nvGraphicFramePr>
        <p:xfrm>
          <a:off x="3594472" y="3881118"/>
          <a:ext cx="5940000" cy="2250000"/>
        </p:xfrm>
        <a:graphic>
          <a:graphicData uri="http://schemas.openxmlformats.org/drawingml/2006/table">
            <a:tbl>
              <a:tblPr firstRow="1" firstCol="1" bandRow="1">
                <a:tableStyleId>{5C22544A-7EE6-4342-B048-85BDC9FD1C3A}</a:tableStyleId>
              </a:tblPr>
              <a:tblGrid>
                <a:gridCol w="2970000">
                  <a:extLst>
                    <a:ext uri="{9D8B030D-6E8A-4147-A177-3AD203B41FA5}">
                      <a16:colId xmlns:a16="http://schemas.microsoft.com/office/drawing/2014/main" val="1988343033"/>
                    </a:ext>
                  </a:extLst>
                </a:gridCol>
                <a:gridCol w="2970000">
                  <a:extLst>
                    <a:ext uri="{9D8B030D-6E8A-4147-A177-3AD203B41FA5}">
                      <a16:colId xmlns:a16="http://schemas.microsoft.com/office/drawing/2014/main" val="2363427592"/>
                    </a:ext>
                  </a:extLst>
                </a:gridCol>
              </a:tblGrid>
              <a:tr h="450000">
                <a:tc>
                  <a:txBody>
                    <a:bodyPr/>
                    <a:lstStyle/>
                    <a:p>
                      <a:pPr algn="ctr">
                        <a:lnSpc>
                          <a:spcPct val="115000"/>
                        </a:lnSpc>
                        <a:spcAft>
                          <a:spcPts val="0"/>
                        </a:spcAft>
                      </a:pPr>
                      <a:r>
                        <a:rPr lang="en-GB" sz="2200" b="0" i="0" dirty="0">
                          <a:effectLst/>
                          <a:latin typeface="Arial" panose="020B0604020202020204" pitchFamily="34" charset="0"/>
                          <a:cs typeface="Arial" panose="020B0604020202020204" pitchFamily="34" charset="0"/>
                        </a:rPr>
                        <a:t>Classification</a:t>
                      </a:r>
                      <a:endParaRPr lang="en-GB" sz="2200" b="0"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4976"/>
                    </a:solidFill>
                  </a:tcPr>
                </a:tc>
                <a:tc>
                  <a:txBody>
                    <a:bodyPr/>
                    <a:lstStyle/>
                    <a:p>
                      <a:pPr algn="ctr">
                        <a:lnSpc>
                          <a:spcPct val="115000"/>
                        </a:lnSpc>
                        <a:spcAft>
                          <a:spcPts val="0"/>
                        </a:spcAft>
                      </a:pPr>
                      <a:r>
                        <a:rPr lang="en-GB" sz="2200" b="0" i="0" dirty="0">
                          <a:effectLst/>
                          <a:latin typeface="Arial" panose="020B0604020202020204" pitchFamily="34" charset="0"/>
                          <a:cs typeface="Arial" panose="020B0604020202020204" pitchFamily="34" charset="0"/>
                        </a:rPr>
                        <a:t>Concentration / ppm</a:t>
                      </a:r>
                      <a:endParaRPr lang="en-GB" sz="2200" b="0"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4976"/>
                    </a:solidFill>
                  </a:tcPr>
                </a:tc>
                <a:extLst>
                  <a:ext uri="{0D108BD9-81ED-4DB2-BD59-A6C34878D82A}">
                    <a16:rowId xmlns:a16="http://schemas.microsoft.com/office/drawing/2014/main" val="1694625906"/>
                  </a:ext>
                </a:extLst>
              </a:tr>
              <a:tr h="450000">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Soft</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200" b="0" i="0" dirty="0">
                          <a:effectLst/>
                          <a:latin typeface="Arial" panose="020B0604020202020204" pitchFamily="34" charset="0"/>
                          <a:cs typeface="Arial" panose="020B0604020202020204" pitchFamily="34" charset="0"/>
                        </a:rPr>
                        <a:t>&lt; 60</a:t>
                      </a:r>
                      <a:endParaRPr lang="en-GB" sz="2200" b="0"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0083779"/>
                  </a:ext>
                </a:extLst>
              </a:tr>
              <a:tr h="450000">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Moderately hard</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200" b="0" i="0" dirty="0">
                          <a:effectLst/>
                          <a:latin typeface="Arial" panose="020B0604020202020204" pitchFamily="34" charset="0"/>
                          <a:cs typeface="Arial" panose="020B0604020202020204" pitchFamily="34" charset="0"/>
                        </a:rPr>
                        <a:t>60–120</a:t>
                      </a:r>
                      <a:endParaRPr lang="en-GB" sz="2200" b="0"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08513948"/>
                  </a:ext>
                </a:extLst>
              </a:tr>
              <a:tr h="450000">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Hard</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120–180</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3065847"/>
                  </a:ext>
                </a:extLst>
              </a:tr>
              <a:tr h="450000">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Very hard</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&gt; 181</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9425867"/>
                  </a:ext>
                </a:extLst>
              </a:tr>
            </a:tbl>
          </a:graphicData>
        </a:graphic>
      </p:graphicFrame>
      <p:pic>
        <p:nvPicPr>
          <p:cNvPr id="5" name="Picture 4">
            <a:extLst>
              <a:ext uri="{FF2B5EF4-FFF2-40B4-BE49-F238E27FC236}">
                <a16:creationId xmlns:a16="http://schemas.microsoft.com/office/drawing/2014/main" id="{04E7D293-30F0-4D44-358B-1F6D6C10771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523320" y="3420000"/>
            <a:ext cx="1143149" cy="2933700"/>
          </a:xfrm>
          <a:prstGeom prst="rect">
            <a:avLst/>
          </a:prstGeom>
        </p:spPr>
      </p:pic>
      <p:pic>
        <p:nvPicPr>
          <p:cNvPr id="6" name="Picture 5">
            <a:extLst>
              <a:ext uri="{FF2B5EF4-FFF2-40B4-BE49-F238E27FC236}">
                <a16:creationId xmlns:a16="http://schemas.microsoft.com/office/drawing/2014/main" id="{AD802841-56BE-4E9A-33E1-CA2A824D1CB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C2FE435F-85BE-D1AC-5456-AE9A02DD247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2038437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C76E7-7CC6-475A-9932-79BC2E241F55}"/>
              </a:ext>
            </a:extLst>
          </p:cNvPr>
          <p:cNvSpPr>
            <a:spLocks noGrp="1"/>
          </p:cNvSpPr>
          <p:nvPr>
            <p:ph type="title"/>
          </p:nvPr>
        </p:nvSpPr>
        <p:spPr/>
        <p:txBody>
          <a:bodyPr>
            <a:normAutofit fontScale="90000"/>
          </a:bodyPr>
          <a:lstStyle/>
          <a:p>
            <a:r>
              <a:rPr lang="en-GB" sz="3200" dirty="0"/>
              <a:t>Laboratory analyst</a:t>
            </a:r>
          </a:p>
        </p:txBody>
      </p:sp>
      <p:sp>
        <p:nvSpPr>
          <p:cNvPr id="3" name="Content Placeholder 2">
            <a:extLst>
              <a:ext uri="{FF2B5EF4-FFF2-40B4-BE49-F238E27FC236}">
                <a16:creationId xmlns:a16="http://schemas.microsoft.com/office/drawing/2014/main" id="{64C83AB1-7BA4-C699-A48C-AE1EC075470B}"/>
              </a:ext>
            </a:extLst>
          </p:cNvPr>
          <p:cNvSpPr>
            <a:spLocks noGrp="1"/>
          </p:cNvSpPr>
          <p:nvPr>
            <p:ph idx="10"/>
          </p:nvPr>
        </p:nvSpPr>
        <p:spPr>
          <a:xfrm>
            <a:off x="540000" y="1260000"/>
            <a:ext cx="8499225" cy="1115643"/>
          </a:xfrm>
        </p:spPr>
        <p:txBody>
          <a:bodyPr>
            <a:normAutofit/>
          </a:bodyPr>
          <a:lstStyle/>
          <a:p>
            <a:pPr marL="0" indent="0">
              <a:buNone/>
            </a:pPr>
            <a:r>
              <a:rPr lang="en-US" dirty="0"/>
              <a:t>Meet Joseph, </a:t>
            </a:r>
            <a:r>
              <a:rPr lang="en-US" dirty="0">
                <a:hlinkClick r:id="rId3">
                  <a:extLst>
                    <a:ext uri="{A12FA001-AC4F-418D-AE19-62706E023703}">
                      <ahyp:hlinkClr xmlns:ahyp="http://schemas.microsoft.com/office/drawing/2018/hyperlinkcolor" val="tx"/>
                    </a:ext>
                  </a:extLst>
                </a:hlinkClick>
              </a:rPr>
              <a:t>a laboratory analyst</a:t>
            </a:r>
            <a:r>
              <a:rPr lang="en-US" dirty="0"/>
              <a:t> and higher degree apprentice, who works at Thames Water and carries out vital safety tests on drinking water for 15 million people. </a:t>
            </a:r>
          </a:p>
        </p:txBody>
      </p:sp>
      <p:pic>
        <p:nvPicPr>
          <p:cNvPr id="5" name="Picture 4">
            <a:extLst>
              <a:ext uri="{FF2B5EF4-FFF2-40B4-BE49-F238E27FC236}">
                <a16:creationId xmlns:a16="http://schemas.microsoft.com/office/drawing/2014/main" id="{40ADBAD1-1E2D-CBB8-9703-0B5393EE51F7}"/>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586829" y="3376800"/>
            <a:ext cx="1016132" cy="2997200"/>
          </a:xfrm>
          <a:prstGeom prst="rect">
            <a:avLst/>
          </a:prstGeom>
        </p:spPr>
      </p:pic>
      <p:pic>
        <p:nvPicPr>
          <p:cNvPr id="6" name="Picture 5">
            <a:extLst>
              <a:ext uri="{FF2B5EF4-FFF2-40B4-BE49-F238E27FC236}">
                <a16:creationId xmlns:a16="http://schemas.microsoft.com/office/drawing/2014/main" id="{CFDDB356-25B7-64E0-4195-DACBEF5EBDAE}"/>
              </a:ext>
              <a:ext uri="{C183D7F6-B498-43B3-948B-1728B52AA6E4}">
                <adec:decorative xmlns:adec="http://schemas.microsoft.com/office/drawing/2017/decorative" val="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5CAA8FAC-B5F0-BF31-9BF5-DE79B529F4B2}"/>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descr="Image containing a link to the online laboratory analyst career video">
            <a:hlinkClick r:id="rId3"/>
            <a:extLst>
              <a:ext uri="{FF2B5EF4-FFF2-40B4-BE49-F238E27FC236}">
                <a16:creationId xmlns:a16="http://schemas.microsoft.com/office/drawing/2014/main" id="{BF18F111-DCF0-C0B6-00EE-80E3FA5F71B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000" y="2525713"/>
            <a:ext cx="6337300" cy="3454400"/>
          </a:xfrm>
          <a:prstGeom prst="rect">
            <a:avLst/>
          </a:prstGeom>
        </p:spPr>
      </p:pic>
      <p:sp>
        <p:nvSpPr>
          <p:cNvPr id="9" name="TextBox 8">
            <a:extLst>
              <a:ext uri="{FF2B5EF4-FFF2-40B4-BE49-F238E27FC236}">
                <a16:creationId xmlns:a16="http://schemas.microsoft.com/office/drawing/2014/main" id="{86134C10-A9A8-4FEA-7E4D-761C3A2CE1B8}"/>
              </a:ext>
            </a:extLst>
          </p:cNvPr>
          <p:cNvSpPr txBox="1"/>
          <p:nvPr/>
        </p:nvSpPr>
        <p:spPr>
          <a:xfrm>
            <a:off x="1387720" y="4749057"/>
            <a:ext cx="4641861" cy="346249"/>
          </a:xfrm>
          <a:prstGeom prst="rect">
            <a:avLst/>
          </a:prstGeom>
          <a:noFill/>
        </p:spPr>
        <p:txBody>
          <a:bodyPr wrap="square" lIns="0" tIns="0" rIns="0" bIns="0" rtlCol="0">
            <a:spAutoFit/>
          </a:bodyPr>
          <a:lstStyle/>
          <a:p>
            <a:pPr algn="ctr">
              <a:lnSpc>
                <a:spcPts val="2740"/>
              </a:lnSpc>
            </a:pPr>
            <a:r>
              <a:rPr lang="en-GB" sz="2500" b="1" dirty="0">
                <a:solidFill>
                  <a:srgbClr val="08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Laboratory analyst</a:t>
            </a:r>
            <a:endParaRPr lang="en-GB" sz="2500" b="1" dirty="0">
              <a:solidFill>
                <a:srgbClr val="08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2603351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4790D0-90C4-7B3C-85C6-389DF8D058D4}"/>
              </a:ext>
            </a:extLst>
          </p:cNvPr>
          <p:cNvSpPr>
            <a:spLocks noGrp="1"/>
          </p:cNvSpPr>
          <p:nvPr>
            <p:ph type="title"/>
          </p:nvPr>
        </p:nvSpPr>
        <p:spPr/>
        <p:txBody>
          <a:bodyPr>
            <a:normAutofit fontScale="90000"/>
          </a:bodyPr>
          <a:lstStyle/>
          <a:p>
            <a:r>
              <a:rPr lang="en-US" b="1" dirty="0"/>
              <a:t>Hardness of water classification</a:t>
            </a:r>
            <a:endParaRPr lang="en-GB" b="1" dirty="0"/>
          </a:p>
        </p:txBody>
      </p:sp>
      <p:pic>
        <p:nvPicPr>
          <p:cNvPr id="4" name="Picture 3">
            <a:extLst>
              <a:ext uri="{FF2B5EF4-FFF2-40B4-BE49-F238E27FC236}">
                <a16:creationId xmlns:a16="http://schemas.microsoft.com/office/drawing/2014/main" id="{047339B5-70D9-67D3-61E6-ACA5E404C950}"/>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643986" y="3456000"/>
            <a:ext cx="901817" cy="2895600"/>
          </a:xfrm>
          <a:prstGeom prst="rect">
            <a:avLst/>
          </a:prstGeom>
        </p:spPr>
      </p:pic>
      <p:graphicFrame>
        <p:nvGraphicFramePr>
          <p:cNvPr id="5" name="Table 4" descr="Tables with two columns. The first column is labelled classification and the second column is labelled concentration in ppm. Soft is classified as less than 60 ppm, moderately hard is classed as 60 to 120 ppm, hard is classed as 120 to 180 ppm and very hard is classed as more than 181 ppm">
            <a:extLst>
              <a:ext uri="{FF2B5EF4-FFF2-40B4-BE49-F238E27FC236}">
                <a16:creationId xmlns:a16="http://schemas.microsoft.com/office/drawing/2014/main" id="{57725A84-8F89-0B4E-F9DC-4F540C534388}"/>
              </a:ext>
            </a:extLst>
          </p:cNvPr>
          <p:cNvGraphicFramePr>
            <a:graphicFrameLocks noGrp="1"/>
          </p:cNvGraphicFramePr>
          <p:nvPr>
            <p:extLst>
              <p:ext uri="{D42A27DB-BD31-4B8C-83A1-F6EECF244321}">
                <p14:modId xmlns:p14="http://schemas.microsoft.com/office/powerpoint/2010/main" val="4209982381"/>
              </p:ext>
            </p:extLst>
          </p:nvPr>
        </p:nvGraphicFramePr>
        <p:xfrm>
          <a:off x="540000" y="1869599"/>
          <a:ext cx="7920000" cy="3150000"/>
        </p:xfrm>
        <a:graphic>
          <a:graphicData uri="http://schemas.openxmlformats.org/drawingml/2006/table">
            <a:tbl>
              <a:tblPr firstRow="1" firstCol="1" bandRow="1">
                <a:tableStyleId>{5C22544A-7EE6-4342-B048-85BDC9FD1C3A}</a:tableStyleId>
              </a:tblPr>
              <a:tblGrid>
                <a:gridCol w="4320000">
                  <a:extLst>
                    <a:ext uri="{9D8B030D-6E8A-4147-A177-3AD203B41FA5}">
                      <a16:colId xmlns:a16="http://schemas.microsoft.com/office/drawing/2014/main" val="1988343033"/>
                    </a:ext>
                  </a:extLst>
                </a:gridCol>
                <a:gridCol w="3600000">
                  <a:extLst>
                    <a:ext uri="{9D8B030D-6E8A-4147-A177-3AD203B41FA5}">
                      <a16:colId xmlns:a16="http://schemas.microsoft.com/office/drawing/2014/main" val="2363427592"/>
                    </a:ext>
                  </a:extLst>
                </a:gridCol>
              </a:tblGrid>
              <a:tr h="630000">
                <a:tc>
                  <a:txBody>
                    <a:bodyPr/>
                    <a:lstStyle/>
                    <a:p>
                      <a:pPr algn="ctr">
                        <a:lnSpc>
                          <a:spcPct val="115000"/>
                        </a:lnSpc>
                        <a:spcAft>
                          <a:spcPts val="0"/>
                        </a:spcAft>
                      </a:pPr>
                      <a:r>
                        <a:rPr lang="en-GB" sz="2200" b="0" i="0" dirty="0">
                          <a:effectLst/>
                          <a:latin typeface="Arial" panose="020B0604020202020204" pitchFamily="34" charset="0"/>
                          <a:cs typeface="Arial" panose="020B0604020202020204" pitchFamily="34" charset="0"/>
                        </a:rPr>
                        <a:t>Classification</a:t>
                      </a:r>
                      <a:endParaRPr lang="en-GB" sz="2200" b="0"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4976"/>
                    </a:solidFill>
                  </a:tcPr>
                </a:tc>
                <a:tc>
                  <a:txBody>
                    <a:bodyPr/>
                    <a:lstStyle/>
                    <a:p>
                      <a:pPr algn="ctr">
                        <a:lnSpc>
                          <a:spcPct val="115000"/>
                        </a:lnSpc>
                        <a:spcAft>
                          <a:spcPts val="0"/>
                        </a:spcAft>
                      </a:pPr>
                      <a:r>
                        <a:rPr lang="en-GB" sz="2200" b="0" i="0" dirty="0">
                          <a:effectLst/>
                          <a:latin typeface="Arial" panose="020B0604020202020204" pitchFamily="34" charset="0"/>
                          <a:cs typeface="Arial" panose="020B0604020202020204" pitchFamily="34" charset="0"/>
                        </a:rPr>
                        <a:t>Concentration / ppm</a:t>
                      </a:r>
                      <a:endParaRPr lang="en-GB" sz="2200" b="0"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4976"/>
                    </a:solidFill>
                  </a:tcPr>
                </a:tc>
                <a:extLst>
                  <a:ext uri="{0D108BD9-81ED-4DB2-BD59-A6C34878D82A}">
                    <a16:rowId xmlns:a16="http://schemas.microsoft.com/office/drawing/2014/main" val="1694625906"/>
                  </a:ext>
                </a:extLst>
              </a:tr>
              <a:tr h="630000">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Soft</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200" b="0" i="0" dirty="0">
                          <a:effectLst/>
                          <a:latin typeface="Arial" panose="020B0604020202020204" pitchFamily="34" charset="0"/>
                          <a:cs typeface="Arial" panose="020B0604020202020204" pitchFamily="34" charset="0"/>
                        </a:rPr>
                        <a:t>&lt; 60</a:t>
                      </a:r>
                      <a:endParaRPr lang="en-GB" sz="2200" b="0"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0083779"/>
                  </a:ext>
                </a:extLst>
              </a:tr>
              <a:tr h="630000">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Moderately hard</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200" b="0" i="0" dirty="0">
                          <a:effectLst/>
                          <a:latin typeface="Arial" panose="020B0604020202020204" pitchFamily="34" charset="0"/>
                          <a:cs typeface="Arial" panose="020B0604020202020204" pitchFamily="34" charset="0"/>
                        </a:rPr>
                        <a:t>60–120</a:t>
                      </a:r>
                      <a:endParaRPr lang="en-GB" sz="2200" b="0" i="0" dirty="0">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308513948"/>
                  </a:ext>
                </a:extLst>
              </a:tr>
              <a:tr h="630000">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Hard</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120–180</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33065847"/>
                  </a:ext>
                </a:extLst>
              </a:tr>
              <a:tr h="630000">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Very hard</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pPr>
                      <a:r>
                        <a:rPr lang="en-GB" sz="2200" b="0" i="0" dirty="0">
                          <a:solidFill>
                            <a:schemeClr val="tx1"/>
                          </a:solidFill>
                          <a:effectLst/>
                          <a:latin typeface="Arial" panose="020B0604020202020204" pitchFamily="34" charset="0"/>
                          <a:cs typeface="Arial" panose="020B0604020202020204" pitchFamily="34" charset="0"/>
                        </a:rPr>
                        <a:t>&gt; 181</a:t>
                      </a:r>
                      <a:endParaRPr lang="en-GB" sz="2200" b="0" i="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9425867"/>
                  </a:ext>
                </a:extLst>
              </a:tr>
            </a:tbl>
          </a:graphicData>
        </a:graphic>
      </p:graphicFrame>
      <p:pic>
        <p:nvPicPr>
          <p:cNvPr id="3" name="Picture 2">
            <a:extLst>
              <a:ext uri="{FF2B5EF4-FFF2-40B4-BE49-F238E27FC236}">
                <a16:creationId xmlns:a16="http://schemas.microsoft.com/office/drawing/2014/main" id="{F33C075F-0EB5-8E96-CC37-1FAE5E8118E8}"/>
              </a:ext>
              <a:ext uri="{C183D7F6-B498-43B3-948B-1728B52AA6E4}">
                <adec:decorative xmlns:adec="http://schemas.microsoft.com/office/drawing/2017/decorative" val="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59190CEC-262D-B461-5CC5-D0D6259ECCB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32937671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EB6D0-CBF9-1789-CB5C-E294C24D7FE7}"/>
              </a:ext>
            </a:extLst>
          </p:cNvPr>
          <p:cNvSpPr>
            <a:spLocks noGrp="1"/>
          </p:cNvSpPr>
          <p:nvPr>
            <p:ph type="title"/>
          </p:nvPr>
        </p:nvSpPr>
        <p:spPr>
          <a:xfrm>
            <a:off x="540000" y="2872266"/>
            <a:ext cx="3600000" cy="2021434"/>
          </a:xfrm>
        </p:spPr>
        <p:txBody>
          <a:bodyPr>
            <a:normAutofit/>
          </a:bodyPr>
          <a:lstStyle/>
          <a:p>
            <a:r>
              <a:rPr lang="en-US" sz="4000" dirty="0"/>
              <a:t>Measuring calcium concentrations</a:t>
            </a:r>
            <a:endParaRPr lang="en-US" dirty="0"/>
          </a:p>
        </p:txBody>
      </p:sp>
      <p:sp>
        <p:nvSpPr>
          <p:cNvPr id="3" name="Text Placeholder 2">
            <a:extLst>
              <a:ext uri="{FF2B5EF4-FFF2-40B4-BE49-F238E27FC236}">
                <a16:creationId xmlns:a16="http://schemas.microsoft.com/office/drawing/2014/main" id="{15AC7A8B-F4E4-2EDF-0684-3CB2C106699D}"/>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09C8B7DE-55EC-07A3-264D-6767DE1292A5}"/>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3335411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AB5DD9-F1FA-FE8C-414A-1E6A90AA00DE}"/>
              </a:ext>
            </a:extLst>
          </p:cNvPr>
          <p:cNvSpPr>
            <a:spLocks noGrp="1"/>
          </p:cNvSpPr>
          <p:nvPr>
            <p:ph type="title"/>
          </p:nvPr>
        </p:nvSpPr>
        <p:spPr/>
        <p:txBody>
          <a:bodyPr>
            <a:noAutofit/>
          </a:bodyPr>
          <a:lstStyle/>
          <a:p>
            <a:r>
              <a:rPr lang="en-US" sz="3200" dirty="0"/>
              <a:t>Measuring calcium concentrations answers</a:t>
            </a:r>
            <a:endParaRPr lang="en-GB" sz="3200" dirty="0"/>
          </a:p>
        </p:txBody>
      </p:sp>
      <p:sp>
        <p:nvSpPr>
          <p:cNvPr id="3" name="Content Placeholder 2">
            <a:extLst>
              <a:ext uri="{FF2B5EF4-FFF2-40B4-BE49-F238E27FC236}">
                <a16:creationId xmlns:a16="http://schemas.microsoft.com/office/drawing/2014/main" id="{CC7EA34E-03DE-64DA-88E3-C722365EEE08}"/>
              </a:ext>
            </a:extLst>
          </p:cNvPr>
          <p:cNvSpPr>
            <a:spLocks noGrp="1"/>
          </p:cNvSpPr>
          <p:nvPr>
            <p:ph idx="10"/>
          </p:nvPr>
        </p:nvSpPr>
        <p:spPr>
          <a:xfrm>
            <a:off x="540000" y="1260000"/>
            <a:ext cx="9461104" cy="5082000"/>
          </a:xfrm>
        </p:spPr>
        <p:txBody>
          <a:bodyPr>
            <a:noAutofit/>
          </a:bodyPr>
          <a:lstStyle/>
          <a:p>
            <a:pPr marL="457200" lvl="0" indent="-457200">
              <a:buFont typeface="+mj-lt"/>
              <a:buAutoNum type="alphaLcParenBoth"/>
            </a:pPr>
            <a:r>
              <a:rPr lang="en-GB" dirty="0">
                <a:effectLst/>
                <a:ea typeface="Calibri" panose="020F0502020204030204" pitchFamily="34" charset="0"/>
              </a:rPr>
              <a:t>4.5% of people are colour blind (most being male with 8% of men being colour blind). You should be able to reflect on the method and relate this to the accuracy of your results.</a:t>
            </a:r>
          </a:p>
          <a:p>
            <a:pPr marL="457200" lvl="0" indent="-457200">
              <a:buFont typeface="+mj-lt"/>
              <a:buAutoNum type="alphaLcParenBoth"/>
            </a:pPr>
            <a:r>
              <a:rPr lang="en-GB" dirty="0">
                <a:effectLst/>
                <a:ea typeface="Calibri" panose="020F0502020204030204" pitchFamily="34" charset="0"/>
              </a:rPr>
              <a:t>You could have more confidence in your results if you had calculated an average result after many repetitions. You could calculate class averages to demonstrate this. </a:t>
            </a:r>
          </a:p>
          <a:p>
            <a:pPr marL="457200" lvl="0" indent="-457200">
              <a:buFont typeface="+mj-lt"/>
              <a:buAutoNum type="alphaLcParenBoth"/>
            </a:pPr>
            <a:r>
              <a:rPr lang="en-GB" dirty="0">
                <a:effectLst/>
                <a:ea typeface="Calibri" panose="020F0502020204030204" pitchFamily="34" charset="0"/>
              </a:rPr>
              <a:t>The best-fit line should show a linear relationship. Are there any outlying results? Do all the groups have similar charts? </a:t>
            </a:r>
          </a:p>
          <a:p>
            <a:pPr marL="457200" lvl="0" indent="-457200">
              <a:buFont typeface="+mj-lt"/>
              <a:buAutoNum type="alphaLcParenBoth"/>
            </a:pPr>
            <a:r>
              <a:rPr lang="en-GB" dirty="0">
                <a:effectLst/>
                <a:ea typeface="Calibri" panose="020F0502020204030204" pitchFamily="34" charset="0"/>
              </a:rPr>
              <a:t>Soft water lathers better with soap, which enables people to clean themselves more effectively and remove germs that may cause health issues such as infections. Soft water also reduces scale build-up in kettles and other appliances.</a:t>
            </a:r>
          </a:p>
        </p:txBody>
      </p:sp>
      <p:pic>
        <p:nvPicPr>
          <p:cNvPr id="4" name="Picture 3">
            <a:extLst>
              <a:ext uri="{FF2B5EF4-FFF2-40B4-BE49-F238E27FC236}">
                <a16:creationId xmlns:a16="http://schemas.microsoft.com/office/drawing/2014/main" id="{2A3541F1-10D3-29DE-0740-E3CF4716699E}"/>
              </a:ext>
              <a:ext uri="{C183D7F6-B498-43B3-948B-1728B52AA6E4}">
                <adec:decorative xmlns:adec="http://schemas.microsoft.com/office/drawing/2017/decorative" val="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510619" y="3294000"/>
            <a:ext cx="1168552" cy="3048000"/>
          </a:xfrm>
          <a:prstGeom prst="rect">
            <a:avLst/>
          </a:prstGeom>
        </p:spPr>
      </p:pic>
      <p:pic>
        <p:nvPicPr>
          <p:cNvPr id="5" name="Picture 4">
            <a:extLst>
              <a:ext uri="{FF2B5EF4-FFF2-40B4-BE49-F238E27FC236}">
                <a16:creationId xmlns:a16="http://schemas.microsoft.com/office/drawing/2014/main" id="{363B21E0-BAE3-4096-AA15-7C4399EC210C}"/>
              </a:ext>
              <a:ext uri="{C183D7F6-B498-43B3-948B-1728B52AA6E4}">
                <adec:decorative xmlns:adec="http://schemas.microsoft.com/office/drawing/2017/decorative" val="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978ED0A8-E15D-B34A-4A36-42A0BD8EA673}"/>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135416876"/>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TotalTime>
  <Words>1224</Words>
  <Application>Microsoft Office PowerPoint</Application>
  <PresentationFormat>Widescreen</PresentationFormat>
  <Paragraphs>104</Paragraphs>
  <Slides>16</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Calibri Light</vt:lpstr>
      <vt:lpstr>Source Sans Pro</vt:lpstr>
      <vt:lpstr>Source Sans Pro Black</vt:lpstr>
      <vt:lpstr>Symbol</vt:lpstr>
      <vt:lpstr>1_Office Theme</vt:lpstr>
      <vt:lpstr>Hard water challenge</vt:lpstr>
      <vt:lpstr>Learning objectives</vt:lpstr>
      <vt:lpstr>What is calcium?</vt:lpstr>
      <vt:lpstr>What is hard water?</vt:lpstr>
      <vt:lpstr>Testing the hardness of water</vt:lpstr>
      <vt:lpstr>Laboratory analyst</vt:lpstr>
      <vt:lpstr>Hardness of water classification</vt:lpstr>
      <vt:lpstr>Measuring calcium concentrations</vt:lpstr>
      <vt:lpstr>Measuring calcium concentrations answers</vt:lpstr>
      <vt:lpstr>Water filters</vt:lpstr>
      <vt:lpstr>Analytical chemists</vt:lpstr>
      <vt:lpstr>Investigating ion-exchange filters</vt:lpstr>
      <vt:lpstr>Investigating ion-exchange filters answers</vt:lpstr>
      <vt:lpstr>Using dipsticks to measure the hardness of water</vt:lpstr>
      <vt:lpstr>Using dipsticks to measure the hardness of water answers</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Hard water challenge PowerPoint slides</dc:title>
  <dc:creator>Royal Society of Chemistry</dc:creator>
  <cp:keywords>outreach, water, filters, hardness, calcium, ions</cp:keywords>
  <dc:description>From the Hard water challenge resource, available at https://rsc.li/3Pqq6Jz</dc:description>
  <cp:lastModifiedBy>Georgia Murphy</cp:lastModifiedBy>
  <cp:revision>146</cp:revision>
  <dcterms:created xsi:type="dcterms:W3CDTF">2020-05-05T12:11:20Z</dcterms:created>
  <dcterms:modified xsi:type="dcterms:W3CDTF">2023-04-18T14:39:53Z</dcterms:modified>
</cp:coreProperties>
</file>