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14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AC9A6E-F568-43A9-8F51-71AA4E93113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7CC044D-A2D8-4F7E-B8F8-1927D13523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B5C0AE5-713A-4537-AF46-2E08C38204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7DBA0B-890F-42AE-9307-1938F67D0F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C48ED1C-1A09-4D5C-A8B5-D83C1E3F55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27017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1508C1-94DC-4BFB-9F48-E8C61C6F20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D5DF9F3-77C4-4C2C-AD5F-5AD2998F28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999EF1-7B20-49C4-B32E-7EA35360D4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B59529-574C-4CAB-BB95-7CB24B0D72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4456C0-8E68-4D32-8AE8-DCC4F23B3F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29284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A18E411-EB1D-45B5-BD0E-34C181EBA6A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0E78AC5-36E8-4812-B996-2772B3D1355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6AA550-A125-425A-9F77-3C060D50A8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AA10B5-1D03-438A-BA15-A754653252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186454-202C-4471-8634-A3B8C61D35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6129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2EECDC-52EC-426F-8F3B-F362580369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F9B1EA-CA48-489E-891B-0BB29738051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92213C-E1A5-423D-9362-72257570CC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364382-8B4B-4043-BD9C-02AD804F61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8D7733-151D-4AE2-B1F9-F35596955F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221763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93324A-7988-45A8-9685-9B83617F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9DB5F3C-1AF3-483E-AC13-F96ECA16C4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5EE99F-68FF-4FE0-B223-FBB59AFEC3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A3F85D-A26D-4FBF-A83E-3363247EA1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D8361AE-A991-4E04-9C1B-BF4E27EA5C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36271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5ED10A-D171-4C28-84FB-EFB5F68AD5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04CD9B8-E74E-4F20-8745-2E374CD3B5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A0FC15F-FF03-4291-900C-E273ED02451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FD6B522-7B00-454A-959A-34EF782CA9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15BECEB-A8CD-49A9-83EE-5CB70C1A30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2FFA07-E174-451C-B433-C9A0E7A248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217701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BDEC3B-36D6-4909-BAA9-55244F86D1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1C52E6-F2F1-4815-989B-7AF4531501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3223F36-6113-4033-9273-B2A9B3C3F1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6B4D1BF-6CDE-47EC-95BE-5F792CC4868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F9F5740-16FA-456A-85BF-934580B40EF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21C781B-B393-4E43-BF8F-CD1CD5654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E49A14A-B414-49B6-B264-BE315102CC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98C39EC-47D1-427B-81AF-14874ABC54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474203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314ED4-EF49-48D1-ABD1-2B27BA6DFA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653115E-31C4-412D-BEBA-8836E1AFBF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B9D7825-267C-495C-ABFE-1B3EB61E53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D8E4CB4-995D-471B-AFAE-3761D5C402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705321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6E0CB09-768E-4973-88CB-946643061F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4D661DD-B5BA-4C7B-A191-A08F78A7BC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338FD87-2B43-4833-909C-8E5C971ACA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87119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59A896-C065-4A9A-B68D-B3C45E05AE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E10431-3B9B-40E6-BA05-8802B0B453D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83128F-D50D-43EB-8FC8-E0BE1FEA75A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DEDDAE5-E58E-48CD-84FB-CD6B19E8FA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D7B0960-D50A-4E5E-B4CD-226FBECEC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79B953-3ADC-4C5A-8BEE-0A530B6379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194292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385A75-7E8F-4503-AA78-FAB7A8BD13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CC20EFA-8D01-4819-B527-27342455897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5D2FA39-A547-40CF-AF4B-0F96A82564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4D9B296-DA67-43B3-8FD2-66E54B3CA9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872A69-C425-4874-A5D7-BCB3FB2DA9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929F523-BCDA-4B8A-A912-CC9DE7E46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377698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22A4726-E18A-4195-9FC4-7D36FCF36F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AADC307-79E7-483D-9298-0296CF256B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0F067C-AC2B-4354-B47F-0E1918D5D18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C4DC57-40FD-4D48-98D3-F9A7DC82B4A3}" type="datetimeFigureOut">
              <a:rPr lang="en-GB" smtClean="0"/>
              <a:t>12/02/2018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6250D0-9243-4F24-BBB8-A24E81C8B66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C5EC6D-9526-47F4-B9CD-A749E52E6E4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541976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rsc.li/EiC218-thehuntison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49BEEF10-E530-4D15-A0EC-EA4F060366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6969" y="135050"/>
            <a:ext cx="11833614" cy="1325563"/>
          </a:xfrm>
        </p:spPr>
        <p:txBody>
          <a:bodyPr/>
          <a:lstStyle/>
          <a:p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Modelling </a:t>
            </a:r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ion 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bombardment</a:t>
            </a:r>
            <a:b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2000" u="sng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rsc.li/EiC218-thehuntison</a:t>
            </a:r>
            <a:endParaRPr lang="en-GB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9079C970-9432-4DB7-89A0-2CC7E2D841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06969" y="1586926"/>
            <a:ext cx="11833614" cy="2867087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GB" b="1" dirty="0">
                <a:latin typeface="Arial" panose="020B0604020202020204" pitchFamily="34" charset="0"/>
                <a:cs typeface="Arial" panose="020B0604020202020204" pitchFamily="34" charset="0"/>
              </a:rPr>
              <a:t>Method</a:t>
            </a:r>
          </a:p>
          <a:p>
            <a:r>
              <a:rPr lang="en-GB" sz="2600" dirty="0">
                <a:latin typeface="Arial" panose="020B0604020202020204" pitchFamily="34" charset="0"/>
                <a:cs typeface="Arial" panose="020B0604020202020204" pitchFamily="34" charset="0"/>
              </a:rPr>
              <a:t>Set up the plastic cup on a bench at one end of the </a:t>
            </a:r>
            <a:r>
              <a:rPr lang="en-GB" sz="2600" dirty="0" smtClean="0">
                <a:latin typeface="Arial" panose="020B0604020202020204" pitchFamily="34" charset="0"/>
                <a:cs typeface="Arial" panose="020B0604020202020204" pitchFamily="34" charset="0"/>
              </a:rPr>
              <a:t>lab.</a:t>
            </a:r>
            <a:endParaRPr lang="en-GB" sz="2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sz="2600" dirty="0">
                <a:latin typeface="Arial" panose="020B0604020202020204" pitchFamily="34" charset="0"/>
                <a:cs typeface="Arial" panose="020B0604020202020204" pitchFamily="34" charset="0"/>
              </a:rPr>
              <a:t>Your ping-ping ball thrower stands at the other end of the lab (use a metre ruler or tape to measure the distance between the thrower and the target).</a:t>
            </a:r>
          </a:p>
          <a:p>
            <a:r>
              <a:rPr lang="en-GB" sz="2600" dirty="0">
                <a:latin typeface="Arial" panose="020B0604020202020204" pitchFamily="34" charset="0"/>
                <a:cs typeface="Arial" panose="020B0604020202020204" pitchFamily="34" charset="0"/>
              </a:rPr>
              <a:t>The aim is to throw the ping-pong ball into the plastic cup. </a:t>
            </a:r>
            <a:r>
              <a:rPr lang="en-GB" sz="2600" dirty="0" smtClean="0">
                <a:latin typeface="Arial" panose="020B0604020202020204" pitchFamily="34" charset="0"/>
                <a:cs typeface="Arial" panose="020B0604020202020204" pitchFamily="34" charset="0"/>
              </a:rPr>
              <a:t>If </a:t>
            </a:r>
            <a:r>
              <a:rPr lang="en-GB" sz="2600" dirty="0">
                <a:latin typeface="Arial" panose="020B0604020202020204" pitchFamily="34" charset="0"/>
                <a:cs typeface="Arial" panose="020B0604020202020204" pitchFamily="34" charset="0"/>
              </a:rPr>
              <a:t>this is achieved then bingo! You have achieved fusion and a new element! </a:t>
            </a:r>
            <a:r>
              <a:rPr lang="en-GB" sz="2600" dirty="0" smtClean="0">
                <a:latin typeface="Arial" panose="020B0604020202020204" pitchFamily="34" charset="0"/>
                <a:cs typeface="Arial" panose="020B0604020202020204" pitchFamily="34" charset="0"/>
              </a:rPr>
              <a:t>Record </a:t>
            </a:r>
            <a:r>
              <a:rPr lang="en-GB" sz="2600" dirty="0">
                <a:latin typeface="Arial" panose="020B0604020202020204" pitchFamily="34" charset="0"/>
                <a:cs typeface="Arial" panose="020B0604020202020204" pitchFamily="34" charset="0"/>
              </a:rPr>
              <a:t>this in the tally chart.</a:t>
            </a:r>
          </a:p>
          <a:p>
            <a:r>
              <a:rPr lang="en-GB" sz="2600" dirty="0">
                <a:latin typeface="Arial" panose="020B0604020202020204" pitchFamily="34" charset="0"/>
                <a:cs typeface="Arial" panose="020B0604020202020204" pitchFamily="34" charset="0"/>
              </a:rPr>
              <a:t>If the ball bounces out, the cup is knocked over by the ball or the thrower misses you are </a:t>
            </a:r>
            <a:r>
              <a:rPr lang="en-GB" sz="2600" dirty="0" smtClean="0">
                <a:latin typeface="Arial" panose="020B0604020202020204" pitchFamily="34" charset="0"/>
                <a:cs typeface="Arial" panose="020B0604020202020204" pitchFamily="34" charset="0"/>
              </a:rPr>
              <a:t>unsuccessful. Record </a:t>
            </a:r>
            <a:r>
              <a:rPr lang="en-GB" sz="2600" dirty="0">
                <a:latin typeface="Arial" panose="020B0604020202020204" pitchFamily="34" charset="0"/>
                <a:cs typeface="Arial" panose="020B0604020202020204" pitchFamily="34" charset="0"/>
              </a:rPr>
              <a:t>this in the tally.</a:t>
            </a:r>
          </a:p>
          <a:p>
            <a:r>
              <a:rPr lang="en-GB" sz="2600" dirty="0">
                <a:latin typeface="Arial" panose="020B0604020202020204" pitchFamily="34" charset="0"/>
                <a:cs typeface="Arial" panose="020B0604020202020204" pitchFamily="34" charset="0"/>
              </a:rPr>
              <a:t>At the end of the session, work out the ratio of successful hits compared to misses, fission and repulsion.</a:t>
            </a:r>
          </a:p>
          <a:p>
            <a:endParaRPr lang="en-GB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57FC47C3-2D04-4514-962A-8D5807B7DA6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97747070"/>
              </p:ext>
            </p:extLst>
          </p:nvPr>
        </p:nvGraphicFramePr>
        <p:xfrm>
          <a:off x="539464" y="4638675"/>
          <a:ext cx="11312340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50064">
                  <a:extLst>
                    <a:ext uri="{9D8B030D-6E8A-4147-A177-3AD203B41FA5}">
                      <a16:colId xmlns:a16="http://schemas.microsoft.com/office/drawing/2014/main" val="1462749200"/>
                    </a:ext>
                  </a:extLst>
                </a:gridCol>
                <a:gridCol w="1274260">
                  <a:extLst>
                    <a:ext uri="{9D8B030D-6E8A-4147-A177-3AD203B41FA5}">
                      <a16:colId xmlns:a16="http://schemas.microsoft.com/office/drawing/2014/main" val="639877679"/>
                    </a:ext>
                  </a:extLst>
                </a:gridCol>
                <a:gridCol w="8088016">
                  <a:extLst>
                    <a:ext uri="{9D8B030D-6E8A-4147-A177-3AD203B41FA5}">
                      <a16:colId xmlns:a16="http://schemas.microsoft.com/office/drawing/2014/main" val="16839124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GB" sz="1600" b="1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Result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b="1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Model for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b="1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Tally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223119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Hit – stays in cup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Successful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9068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Hit – bounces out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Repulsion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57590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Cup knocked over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Fission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29534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Miss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Miss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06811394"/>
                  </a:ext>
                </a:extLst>
              </a:tr>
            </a:tbl>
          </a:graphicData>
        </a:graphic>
      </p:graphicFrame>
      <p:pic>
        <p:nvPicPr>
          <p:cNvPr id="7" name="Picture 6" descr="EiCMasthead_300x300"/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267632" y="233741"/>
            <a:ext cx="1353185" cy="135318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6232489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69</TotalTime>
  <Words>156</Words>
  <Application>Microsoft Office PowerPoint</Application>
  <PresentationFormat>Widescreen</PresentationFormat>
  <Paragraphs>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Modelling ion bombardment rsc.li/EiC218-thehuntison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Modelling ion bombardment activity</dc:title>
  <dc:creator>Dr K Turner</dc:creator>
  <cp:lastModifiedBy>Luke Blackburn</cp:lastModifiedBy>
  <cp:revision>10</cp:revision>
  <dcterms:created xsi:type="dcterms:W3CDTF">2018-01-19T21:32:51Z</dcterms:created>
  <dcterms:modified xsi:type="dcterms:W3CDTF">2018-02-12T10:56:52Z</dcterms:modified>
  <cp:category>To accompany the article 'The hunt is on' from Education in Chemistry, January 2018.</cp:category>
</cp:coreProperties>
</file>

<file path=docProps/thumbnail.jpeg>
</file>